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  <p:sldId id="257" r:id="rId10"/>
    <p:sldId id="267" r:id="rId11"/>
    <p:sldId id="265" r:id="rId12"/>
    <p:sldId id="268" r:id="rId13"/>
    <p:sldId id="266" r:id="rId14"/>
    <p:sldId id="269" r:id="rId15"/>
    <p:sldId id="272" r:id="rId16"/>
    <p:sldId id="273" r:id="rId17"/>
    <p:sldId id="271" r:id="rId18"/>
    <p:sldId id="270" r:id="rId19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5:01:5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14393 16245 0,'9'0'16,"0"0"46,0 0-30,8 0-1,-8 0-31,0 0 15,26 0 1,-8 0 0,8 0-1,36 0 1,-54 0 0,19 9-1,-28-9 188,1 18 0,-9 0-203,0-1 16,0 10 0,0-10-1,0 1-15,0 8 16,0 1 0,0-10-1,-9 28 1,9-37-1,0 19 1,-8-10 0,8 28-1,-9-28 1,0 1 0,9-1-16,-9 10 15,9-9 1,-18 17 15,10-18-15,-10 10-1,18-18 1,-9-9 15,9 9-15,0-1 31,-9 1-32,1 0 204,8 0-203,0 0-1,-9 0 1,0-1-16,0 1 31,9 0-15,-9 0-1,0-9 17,9 9-32,0-1 343</inkml:trace>
  <inkml:trace contextRef="#ctx0" brushRef="#br0" timeOffset="94779.252">13309 5327 0,'0'9'156,"17"17"-141,10 18-15,8 0 16,-9 1 0,10 7-1,-10-25 1,-8-18-16,8-18 62,1-9-62,-10 9 16,19-17 0,-10 8-1,-8 1-15,8-10 32,-8 1-17,-18 17 79</inkml:trace>
  <inkml:trace contextRef="#ctx0" brushRef="#br0" timeOffset="103060.045">13908 4207 0,'9'0'47,"0"0"-31,9 18-16,-1-1 15,10 10 1,-10-10 0,1-8-1,0 0-15,-10-9 16,10 0 15,0 0-15,-1-9-1,-8 0-15,18-8 16,-1-10 0,-8 1 15,8-1-31,-17 10 16,0-1 15</inkml:trace>
  <inkml:trace contextRef="#ctx0" brushRef="#br0" timeOffset="107369.133">14190 2999 0,'0'8'47,"27"10"-16,-18 9-31,8 8 15,-8 0 1,53 106 0,-36-97-1,1 9 1,-27-44 0,9-9 77,17-9-77,-8-17 0,17-18-16,0-18 15,-17 18 1,8-9-1,-8 9 1,17-44 0,-26 35-1,0 35 1,-9 9 0,0-8-1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4:56:27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12771 14235 0,'8'0'484,"-8"17"-468,9 10-1,0-1-15,0 9 16,17 18 0,1 9-1,-18-27-15,26 27 16,9 26-1,-18-26 1,10 0 0,34 61-1,-26-61 17,9 44-17,0-27 1,-26-52-1,-1 17 1,18 17 0,-26-43-1,17 35 1,-8-27 0,8 27-1,-26-35 1,35 44-1,-27-36 1,36 54 0,-35-54-1,26 62 17,-26-70-17,26 44 1,-27-36-1,1-8 1,17 26 0,1-18-1,8 1 1,0 8 0,26 9-1,-34-26 1,-1-1-1,-9-8 1,10 0 15,17 0-15,-36 0 0,18-9-1,63 35 1,-37-26-1,80 17 1,45-8 0,-81-9-1,1 8 1,97 10 0,-132-27-1,158 0 1,-159 0-1,142 0 17,-124 0-17,168-18 1,-150 0 0,176 18-1,-176 0 1,88 0-1,-123 0 1,79 0 0,-115 0-1,88 0 1,-52 0 0,17 0-1,97 0 1,-79 0-1,70 0 1,-87 0 0,96-17 15,-79 17-15,88-27-1,-71 1 1,98-9-1,-18-9 1,-98 17 0,-8 1-1,36-1 1,-80 27 0,17-17-1,-43 8 1,61-27-1,-26 19 1,140-54 15,-131 45-15,88-54 0,-98 54-1,98-45 1,-132 36-1,43-18 1,-35 36 0,27-36-1,-44 26 1,8-26 0,-26 36-1,0 8 1,0-53-1,0 27 17,0-36-17,0 45 1,-17-36 0,-19 18-1,-17-35 1,-44-1-1,0 27 1,-8 0 0,-125-17-1,124 26 1,-61 8 0,96 19-1,-79-18 1,71 17-1,-159-17 1,132 17 15,-229-26-15,194 35 0,-256-35-1,238 44 1,-335 0-1,336 0 1,-178 0 0,248 0-1,-123 0 1,140 0 0,-158 0-1,105 0 1,-35 0-1,-176 26 17,115-8-17,-133-18 1,185 0 0,-87-9-1,140 9 1,-70-17-1,53-10 1,87 1 0,1 8-1,-35 0 1,17-8 0,-17 17-1,26-17 1,-44 17-1,53 0 17,-62-9-17,44 18 1,-61 0 0,88 0-1,-36-8 1,62 8-1,-8-9 1,8 9-16,0 0 16,0 0-1,-53-27 1,9 27 0,-44-9-1,53 1 1,0 8 15,27 0-15,-19 0-1,27 0 17</inkml:trace>
  <inkml:trace contextRef="#ctx0" brushRef="#br0" timeOffset="54177.476">13379 5362 0,'-9'0'125,"-8"-9"-110,-1 9 1,-8-8 0,-1-1-16,-17 9 15,-18-9 1,-70-18 0,8 19-1,-96-19 1,97 27-1,17 0 1,0 0 0,18 0-1,-18 0 1,71 0 0,-1 0-1,19 0 16,-1 9-15,-17-9 0,8 18-16,-8-18 15,-115 35 1,80-26 0,-98 35-1,124-44 16,-9 18-15,44-10 0,-17 10-1,8 0 1,-26 8 0,9-8-1,-27 43 1,35-34-1,-8 8 1,18-8-16,-19 17 16,10-9-1,-1 9 1,18-26 0,1 8 15,8-8-16,0 8 1,17-8 0,45 17-1,0-8 1,97-1 0,-18-17-1,194-9 1,-97 0-1,115 35 1,-230-35 0,71 0-1,-150 0 1,0 0 0,-35-9 15,9-8-16,-9 17 1,17-27 0,-26 18-1,18-26 1,-18 18 0,9-10-1,8-17 1,-8 18-1,-9-1 1,0 9 0,9-17-1,0 9 1,-9-10 15,9 19-31,-1-18 31,1 26-15,-9 0-16,0 0 16</inkml:trace>
  <inkml:trace contextRef="#ctx0" brushRef="#br0" timeOffset="70052.425">13212 5054 0,'0'-18'125,"0"0"-109,8-17-1,10 17 1,0-8-16,-1-18 16,10 17-1,-1-8-15,1-18 16,-1 18 0,9-36 15,1 27-16,-28 27-15,10-19 16,9 1 0,-19 17-1,1 10 1,0-1-16,0 9 16,0-9-1,8 0 1,-8 0-1,35-17 1,-17 17 0,43-9-1,-34 1 1,52 8 15,-44 0-31,70 0 31,-87 9-15,52 0 0,-35 0-1,80 27 1,-80-18 0,27 17-1,-54-17 1,1 8-1,-1 1 1,10 0 0,-9 17-1,-10-17 1,19 43 15,-18-34-15,-9 26-1,-9 0 1,0-27 0,-9 1-1,-17 17 1,9-18 0,-54 27-1,10-26 1,-54 8-1,71-26 1,-70-9 0,79 0-1,-62 0 1,79 0 0,-61-18 15,71 9-16,-28-26 1,19 17 0,-53-26-1,52 35 1,-17-26 0,35 35-1,9-9 1,-9 0-1,9 1 1,-8-1 0,8-9-1,-9 0 17,9 10-32,0-1 31,-9 9 109</inkml:trace>
  <inkml:trace contextRef="#ctx0" brushRef="#br0" timeOffset="71367.435">14896 4524 0,'9'0'16,"0"0"-16,-1 18 31,10-9-16,-9-9 1,17 26 0,-17-8-1,9 8 1,-9-8 0,8 8-16,-8-8 15,0 0 1,0-1-1,-9-8 1,9-9 0,-1-9 31,1 1-32,9-19 1,-9-8-16,17-9 15,1-36 1,8 1 0,44-71-1,-52 88 1,-18 36 0,-9 17-1</inkml:trace>
  <inkml:trace contextRef="#ctx0" brushRef="#br0" timeOffset="113004.819">17418 4798 0,'9'0'79,"0"0"-64,-9 9-15,18-1 16,-1 10-1,36 9 1,-26-10 0,-1 1-1,9-9-15,10 8 16,-37-17 0,19 9-1,-10-9 1,19-9-1,-19 0 1,10-35 15,-10 27-31,19-36 32,-19-18-17,-8 9 1,-9-8-1,0-45 1,0 80 0,0-9-1,0 35 1</inkml:trace>
  <inkml:trace contextRef="#ctx0" brushRef="#br0" timeOffset="132188.761">19368 3695 0,'8'-17'16,"-16"34"-16,25-52 0,-17 17 15,9 1 1,-9-27-1,26-36 1,-17 19 0,27-72-1,-10 54 1,36-53 0,-27 70-1,27-26 1,-45 61-1,10 10 1,-10 8 0,36 9 15,-26 0-15,43 17-1,54 45 1,35 44-1,-106-53 1,-9 9 0,61 52-1,-87-78 1,35 61 0,-18-53-1,-17 26 1,-9-43-1,-9 43 1,-36-26 0,-34 36-1,-9-45 17,-107 18-17,54-35 1,-115-10-1,159-8 1,17-8 0,54-1-1,8 0 1,0 9 15,9-9-15,0 0-1,0 0 32</inkml:trace>
  <inkml:trace contextRef="#ctx0" brushRef="#br0" timeOffset="133356.734">19659 4154 0,'8'0'63,"10"0"-63,0 0 16,-1 9-1,10 0 1,-10-1-16,27 19 15,27-9 1,-27-10 0,9 1 15,-27-9-15,10 0-1,-27-9 1,17-17-1,-8-1 1,17-25 0,-26 16-1,0 10 1,8-45 0,-8 27-1,-9 0 1,0 35-1,0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blog/entry/4548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146-B4F1-4BB6-8516-C7F6FE54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Rmq</a:t>
            </a:r>
            <a:r>
              <a:rPr lang="zh-CN" altLang="en-US" dirty="0"/>
              <a:t>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4EA8F-71AA-4D01-B76F-E3146B1A0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12083"/>
            <a:ext cx="8676222" cy="1379116"/>
          </a:xfrm>
        </p:spPr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E5389-A30A-489A-9C86-F7165605859C}"/>
              </a:ext>
            </a:extLst>
          </p:cNvPr>
          <p:cNvSpPr txBox="1"/>
          <p:nvPr/>
        </p:nvSpPr>
        <p:spPr>
          <a:xfrm>
            <a:off x="3710906" y="3727308"/>
            <a:ext cx="541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Range Minimum/Maximum/Sum Query</a:t>
            </a:r>
            <a:endParaRPr lang="en-US" altLang="zh-CN" dirty="0">
              <a:solidFill>
                <a:schemeClr val="accent4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3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4D8D78-1144-4A8A-BE85-EB3C8F725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16821"/>
              </p:ext>
            </p:extLst>
          </p:nvPr>
        </p:nvGraphicFramePr>
        <p:xfrm>
          <a:off x="3567607" y="5738442"/>
          <a:ext cx="438833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83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604464157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49402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4B65823A-6FAC-4C71-80FD-4780C0C102B8}"/>
              </a:ext>
            </a:extLst>
          </p:cNvPr>
          <p:cNvSpPr/>
          <p:nvPr/>
        </p:nvSpPr>
        <p:spPr>
          <a:xfrm>
            <a:off x="3747570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FDE3FD1-4555-4CED-98C3-CB95D8C099FC}"/>
              </a:ext>
            </a:extLst>
          </p:cNvPr>
          <p:cNvSpPr/>
          <p:nvPr/>
        </p:nvSpPr>
        <p:spPr>
          <a:xfrm>
            <a:off x="5084656" y="423394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AAFA104-EF5D-481A-8DF9-F7756EC561BC}"/>
              </a:ext>
            </a:extLst>
          </p:cNvPr>
          <p:cNvSpPr/>
          <p:nvPr/>
        </p:nvSpPr>
        <p:spPr>
          <a:xfrm>
            <a:off x="5933301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2294E9-9C38-4267-B784-D58615D7C9FD}"/>
              </a:ext>
            </a:extLst>
          </p:cNvPr>
          <p:cNvSpPr/>
          <p:nvPr/>
        </p:nvSpPr>
        <p:spPr>
          <a:xfrm>
            <a:off x="7134348" y="423964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354679-0EBD-4C80-957D-223F845F179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809317" y="5361035"/>
            <a:ext cx="238515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6B8387-F55D-4B0A-A76C-94CCCAEEEB5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047832" y="5361035"/>
            <a:ext cx="166517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7DAC882-8C18-4500-8653-228C217A574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075071" y="4591867"/>
            <a:ext cx="309847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7D4080-6E60-41A5-BCD0-9203D264371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5384918" y="4591867"/>
            <a:ext cx="175268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E9CA83-2FD8-413F-BC85-AB5B2D7B12FE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935593" y="5361035"/>
            <a:ext cx="297970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FB42DC-AA04-40FC-8BD8-1AC7A28AE79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233563" y="5361035"/>
            <a:ext cx="174230" cy="3968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2B7A3AA-097B-4E8C-B7D7-B616409998D7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7276726" y="4597565"/>
            <a:ext cx="157884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CA45D48-FFBC-4FA5-803F-66DDEC1B3A7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434610" y="4597565"/>
            <a:ext cx="323937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0485956-B863-4346-B170-B3AD6F14EE94}"/>
              </a:ext>
            </a:extLst>
          </p:cNvPr>
          <p:cNvSpPr/>
          <p:nvPr/>
        </p:nvSpPr>
        <p:spPr>
          <a:xfrm>
            <a:off x="4174286" y="4200107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2C66264-4594-42CB-8279-96CE0D7527E3}"/>
              </a:ext>
            </a:extLst>
          </p:cNvPr>
          <p:cNvSpPr/>
          <p:nvPr/>
        </p:nvSpPr>
        <p:spPr>
          <a:xfrm>
            <a:off x="6233563" y="4200106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9926205-EB35-490F-A46D-5FA8308E3593}"/>
              </a:ext>
            </a:extLst>
          </p:cNvPr>
          <p:cNvCxnSpPr>
            <a:cxnSpLocks/>
            <a:stCxn id="17" idx="4"/>
            <a:endCxn id="5" idx="0"/>
          </p:cNvCxnSpPr>
          <p:nvPr/>
        </p:nvCxnSpPr>
        <p:spPr>
          <a:xfrm flipH="1">
            <a:off x="4047832" y="4558032"/>
            <a:ext cx="426716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7BDE80A-8960-4459-BC90-064B69DF1683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474548" y="4558032"/>
            <a:ext cx="187499" cy="11804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A1E1830-742F-4ECD-A1EF-CA198E2C897D}"/>
              </a:ext>
            </a:extLst>
          </p:cNvPr>
          <p:cNvCxnSpPr>
            <a:cxnSpLocks/>
            <a:stCxn id="18" idx="4"/>
            <a:endCxn id="7" idx="0"/>
          </p:cNvCxnSpPr>
          <p:nvPr/>
        </p:nvCxnSpPr>
        <p:spPr>
          <a:xfrm flipH="1">
            <a:off x="6233563" y="4558031"/>
            <a:ext cx="300262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941DEDD-B591-4F6F-BD81-E769D22682FE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6533825" y="4558031"/>
            <a:ext cx="300261" cy="11998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6DC6895-4346-474A-B9A1-5B4A4D2F05B7}"/>
              </a:ext>
            </a:extLst>
          </p:cNvPr>
          <p:cNvSpPr/>
          <p:nvPr/>
        </p:nvSpPr>
        <p:spPr>
          <a:xfrm>
            <a:off x="4568297" y="3397104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D6BEA7D-28AA-4FF8-BF0C-A222AF9B5658}"/>
              </a:ext>
            </a:extLst>
          </p:cNvPr>
          <p:cNvCxnSpPr>
            <a:cxnSpLocks/>
            <a:stCxn id="23" idx="4"/>
            <a:endCxn id="17" idx="0"/>
          </p:cNvCxnSpPr>
          <p:nvPr/>
        </p:nvCxnSpPr>
        <p:spPr>
          <a:xfrm flipH="1">
            <a:off x="4474548" y="3755029"/>
            <a:ext cx="394011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345B332-528B-4F61-8097-E00BB1EB5F59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4868559" y="3755029"/>
            <a:ext cx="516359" cy="4789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AF4DC43E-C66D-4410-AA60-4ACAAE692C25}"/>
              </a:ext>
            </a:extLst>
          </p:cNvPr>
          <p:cNvSpPr/>
          <p:nvPr/>
        </p:nvSpPr>
        <p:spPr>
          <a:xfrm>
            <a:off x="6676203" y="340578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D541D79-A3E6-4EEF-BFE2-17929FE7ED14}"/>
              </a:ext>
            </a:extLst>
          </p:cNvPr>
          <p:cNvCxnSpPr>
            <a:cxnSpLocks/>
            <a:stCxn id="49" idx="4"/>
            <a:endCxn id="18" idx="0"/>
          </p:cNvCxnSpPr>
          <p:nvPr/>
        </p:nvCxnSpPr>
        <p:spPr>
          <a:xfrm flipH="1">
            <a:off x="6533825" y="3763705"/>
            <a:ext cx="442640" cy="4364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97F188-B00A-405C-9529-337483B985C0}"/>
              </a:ext>
            </a:extLst>
          </p:cNvPr>
          <p:cNvCxnSpPr>
            <a:cxnSpLocks/>
            <a:stCxn id="49" idx="4"/>
            <a:endCxn id="8" idx="0"/>
          </p:cNvCxnSpPr>
          <p:nvPr/>
        </p:nvCxnSpPr>
        <p:spPr>
          <a:xfrm>
            <a:off x="6976465" y="3763705"/>
            <a:ext cx="458145" cy="4759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085F0305-3A9F-4012-A5E8-F2E3F0F1383E}"/>
              </a:ext>
            </a:extLst>
          </p:cNvPr>
          <p:cNvSpPr/>
          <p:nvPr/>
        </p:nvSpPr>
        <p:spPr>
          <a:xfrm>
            <a:off x="5685179" y="274926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52FF7BF-A8B2-4DA8-B1E1-4FBE8B6E6DFE}"/>
              </a:ext>
            </a:extLst>
          </p:cNvPr>
          <p:cNvCxnSpPr>
            <a:cxnSpLocks/>
            <a:stCxn id="56" idx="4"/>
            <a:endCxn id="23" idx="7"/>
          </p:cNvCxnSpPr>
          <p:nvPr/>
        </p:nvCxnSpPr>
        <p:spPr>
          <a:xfrm flipH="1">
            <a:off x="5080875" y="3107188"/>
            <a:ext cx="904566" cy="3423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A8A645-35C7-4F7E-9EB4-70EBB014E80D}"/>
              </a:ext>
            </a:extLst>
          </p:cNvPr>
          <p:cNvCxnSpPr>
            <a:cxnSpLocks/>
            <a:stCxn id="56" idx="4"/>
            <a:endCxn id="49" idx="1"/>
          </p:cNvCxnSpPr>
          <p:nvPr/>
        </p:nvCxnSpPr>
        <p:spPr>
          <a:xfrm>
            <a:off x="5985441" y="3107188"/>
            <a:ext cx="778707" cy="3510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CFD749AA-77BF-4772-A759-68C71E40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0230"/>
              </p:ext>
            </p:extLst>
          </p:nvPr>
        </p:nvGraphicFramePr>
        <p:xfrm>
          <a:off x="3563724" y="2121781"/>
          <a:ext cx="43840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40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70297889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820386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0E369B0B-292A-4F43-AAAC-59D84C8E7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5316"/>
              </p:ext>
            </p:extLst>
          </p:nvPr>
        </p:nvGraphicFramePr>
        <p:xfrm>
          <a:off x="3563725" y="2300971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7E77581E-00FD-4229-86FC-2F88C7A1D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70083"/>
              </p:ext>
            </p:extLst>
          </p:nvPr>
        </p:nvGraphicFramePr>
        <p:xfrm>
          <a:off x="3563724" y="1724958"/>
          <a:ext cx="217280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7280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9EFA5E99-A0B5-4DC4-85ED-01C335831892}"/>
              </a:ext>
            </a:extLst>
          </p:cNvPr>
          <p:cNvSpPr/>
          <p:nvPr/>
        </p:nvSpPr>
        <p:spPr>
          <a:xfrm>
            <a:off x="4292160" y="1615856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DAF6FDF-2A34-4473-B069-E26873C48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45704"/>
              </p:ext>
            </p:extLst>
          </p:nvPr>
        </p:nvGraphicFramePr>
        <p:xfrm>
          <a:off x="5767277" y="1724958"/>
          <a:ext cx="21886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8866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19A3F5EC-5BD9-418A-A3BC-9DD6BA9C68C3}"/>
              </a:ext>
            </a:extLst>
          </p:cNvPr>
          <p:cNvSpPr/>
          <p:nvPr/>
        </p:nvSpPr>
        <p:spPr>
          <a:xfrm>
            <a:off x="6495713" y="161585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5~9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4E95BB83-09FE-43B5-8647-CB5CE21D6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21700"/>
              </p:ext>
            </p:extLst>
          </p:nvPr>
        </p:nvGraphicFramePr>
        <p:xfrm>
          <a:off x="3557779" y="1347865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4B79688B-DDF4-42B6-AA98-4FC1BE367714}"/>
              </a:ext>
            </a:extLst>
          </p:cNvPr>
          <p:cNvSpPr/>
          <p:nvPr/>
        </p:nvSpPr>
        <p:spPr>
          <a:xfrm>
            <a:off x="3847804" y="1235643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0~2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DF0F7110-A77F-46F6-8E4C-3A888795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00818"/>
              </p:ext>
            </p:extLst>
          </p:nvPr>
        </p:nvGraphicFramePr>
        <p:xfrm>
          <a:off x="4930125" y="1347865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3" name="矩形 72">
            <a:extLst>
              <a:ext uri="{FF2B5EF4-FFF2-40B4-BE49-F238E27FC236}">
                <a16:creationId xmlns:a16="http://schemas.microsoft.com/office/drawing/2014/main" id="{1A582C94-B185-4802-87A9-97F7F47CD1CE}"/>
              </a:ext>
            </a:extLst>
          </p:cNvPr>
          <p:cNvSpPr/>
          <p:nvPr/>
        </p:nvSpPr>
        <p:spPr>
          <a:xfrm>
            <a:off x="4926203" y="1231955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CADC7AC6-D62D-49E4-97BB-C85DF6FF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95958"/>
              </p:ext>
            </p:extLst>
          </p:nvPr>
        </p:nvGraphicFramePr>
        <p:xfrm>
          <a:off x="3567607" y="995218"/>
          <a:ext cx="86497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497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9AE4A7A4-9079-408F-9287-D1AF336947F7}"/>
              </a:ext>
            </a:extLst>
          </p:cNvPr>
          <p:cNvSpPr/>
          <p:nvPr/>
        </p:nvSpPr>
        <p:spPr>
          <a:xfrm>
            <a:off x="3592974" y="859884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2DEBD4E7-4F4D-4FC3-90C4-70A93940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93641"/>
              </p:ext>
            </p:extLst>
          </p:nvPr>
        </p:nvGraphicFramePr>
        <p:xfrm>
          <a:off x="4464861" y="995218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7" name="矩形 76">
            <a:extLst>
              <a:ext uri="{FF2B5EF4-FFF2-40B4-BE49-F238E27FC236}">
                <a16:creationId xmlns:a16="http://schemas.microsoft.com/office/drawing/2014/main" id="{54915B02-8A9D-43AE-93D3-44862A683532}"/>
              </a:ext>
            </a:extLst>
          </p:cNvPr>
          <p:cNvSpPr/>
          <p:nvPr/>
        </p:nvSpPr>
        <p:spPr>
          <a:xfrm>
            <a:off x="4474547" y="84397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222DD6C9-D7D1-42F1-9B61-81B6F12B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78729"/>
              </p:ext>
            </p:extLst>
          </p:nvPr>
        </p:nvGraphicFramePr>
        <p:xfrm>
          <a:off x="4934071" y="1003839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9" name="矩形 78">
            <a:extLst>
              <a:ext uri="{FF2B5EF4-FFF2-40B4-BE49-F238E27FC236}">
                <a16:creationId xmlns:a16="http://schemas.microsoft.com/office/drawing/2014/main" id="{446E7159-B2A6-469F-82F3-5AF52ABF64C6}"/>
              </a:ext>
            </a:extLst>
          </p:cNvPr>
          <p:cNvSpPr/>
          <p:nvPr/>
        </p:nvSpPr>
        <p:spPr>
          <a:xfrm>
            <a:off x="4943757" y="852593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3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F5C37DC1-6E81-4181-8B50-43207E9A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2325"/>
              </p:ext>
            </p:extLst>
          </p:nvPr>
        </p:nvGraphicFramePr>
        <p:xfrm>
          <a:off x="5370044" y="999949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DADE8B19-1614-46FD-8A9F-84EFAF42C23B}"/>
              </a:ext>
            </a:extLst>
          </p:cNvPr>
          <p:cNvSpPr/>
          <p:nvPr/>
        </p:nvSpPr>
        <p:spPr>
          <a:xfrm>
            <a:off x="5336152" y="859884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1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8E61BE9F-F106-4AFF-8457-5D19FA15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94617"/>
              </p:ext>
            </p:extLst>
          </p:nvPr>
        </p:nvGraphicFramePr>
        <p:xfrm>
          <a:off x="3563229" y="63578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9B08279F-2175-41C3-990A-B3E59C4F3950}"/>
              </a:ext>
            </a:extLst>
          </p:cNvPr>
          <p:cNvSpPr/>
          <p:nvPr/>
        </p:nvSpPr>
        <p:spPr>
          <a:xfrm>
            <a:off x="3572915" y="48453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5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787FAAE6-9994-42F7-B635-FB05F46DD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41256"/>
              </p:ext>
            </p:extLst>
          </p:nvPr>
        </p:nvGraphicFramePr>
        <p:xfrm>
          <a:off x="3999201" y="631892"/>
          <a:ext cx="435317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531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97D1A926-37E9-48C0-9894-DE7C300A1FD6}"/>
              </a:ext>
            </a:extLst>
          </p:cNvPr>
          <p:cNvSpPr/>
          <p:nvPr/>
        </p:nvSpPr>
        <p:spPr>
          <a:xfrm>
            <a:off x="3965310" y="49182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8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D32A3515-DF78-498C-8489-42E926BC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44250"/>
              </p:ext>
            </p:extLst>
          </p:nvPr>
        </p:nvGraphicFramePr>
        <p:xfrm>
          <a:off x="5767277" y="1348562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4C19C109-A564-4277-94EC-DC844CA209CD}"/>
              </a:ext>
            </a:extLst>
          </p:cNvPr>
          <p:cNvSpPr/>
          <p:nvPr/>
        </p:nvSpPr>
        <p:spPr>
          <a:xfrm>
            <a:off x="6057302" y="1236340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5~7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AF085145-CD7E-49DC-817E-333C1C341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25873"/>
              </p:ext>
            </p:extLst>
          </p:nvPr>
        </p:nvGraphicFramePr>
        <p:xfrm>
          <a:off x="7139623" y="1348562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9" name="矩形 88">
            <a:extLst>
              <a:ext uri="{FF2B5EF4-FFF2-40B4-BE49-F238E27FC236}">
                <a16:creationId xmlns:a16="http://schemas.microsoft.com/office/drawing/2014/main" id="{24468061-C008-4DC1-85EF-90EB68BFD59F}"/>
              </a:ext>
            </a:extLst>
          </p:cNvPr>
          <p:cNvSpPr/>
          <p:nvPr/>
        </p:nvSpPr>
        <p:spPr>
          <a:xfrm>
            <a:off x="7135701" y="1232652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8~9</a:t>
            </a:r>
            <a:r>
              <a:rPr lang="zh-CN" altLang="en-US" sz="1400" dirty="0"/>
              <a:t>：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2DCE3D53-CA95-465C-9816-D0274759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35684"/>
              </p:ext>
            </p:extLst>
          </p:nvPr>
        </p:nvGraphicFramePr>
        <p:xfrm>
          <a:off x="7129937" y="99695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1" name="矩形 90">
            <a:extLst>
              <a:ext uri="{FF2B5EF4-FFF2-40B4-BE49-F238E27FC236}">
                <a16:creationId xmlns:a16="http://schemas.microsoft.com/office/drawing/2014/main" id="{77F41A79-CB79-4267-89F7-22515EABB24D}"/>
              </a:ext>
            </a:extLst>
          </p:cNvPr>
          <p:cNvSpPr/>
          <p:nvPr/>
        </p:nvSpPr>
        <p:spPr>
          <a:xfrm>
            <a:off x="7139623" y="84570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9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958958CC-9F3D-44F2-9A6B-1404A67D7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86204"/>
              </p:ext>
            </p:extLst>
          </p:nvPr>
        </p:nvGraphicFramePr>
        <p:xfrm>
          <a:off x="7565910" y="993062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3" name="矩形 92">
            <a:extLst>
              <a:ext uri="{FF2B5EF4-FFF2-40B4-BE49-F238E27FC236}">
                <a16:creationId xmlns:a16="http://schemas.microsoft.com/office/drawing/2014/main" id="{2BEB82A6-4EC7-4BF4-B79E-17A791EB9898}"/>
              </a:ext>
            </a:extLst>
          </p:cNvPr>
          <p:cNvSpPr/>
          <p:nvPr/>
        </p:nvSpPr>
        <p:spPr>
          <a:xfrm>
            <a:off x="7532018" y="85299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4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8C8ABAE-41AE-4EA1-AA3C-6F2AF2A46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41174"/>
              </p:ext>
            </p:extLst>
          </p:nvPr>
        </p:nvGraphicFramePr>
        <p:xfrm>
          <a:off x="5770276" y="999949"/>
          <a:ext cx="81424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424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435574-B02E-47D3-9029-937BF7295145}"/>
              </a:ext>
            </a:extLst>
          </p:cNvPr>
          <p:cNvSpPr/>
          <p:nvPr/>
        </p:nvSpPr>
        <p:spPr>
          <a:xfrm>
            <a:off x="5787443" y="864615"/>
            <a:ext cx="788877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5~6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C3DA9AEF-280E-4681-A7BA-24CAA8081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67558"/>
              </p:ext>
            </p:extLst>
          </p:nvPr>
        </p:nvGraphicFramePr>
        <p:xfrm>
          <a:off x="6627237" y="1000413"/>
          <a:ext cx="44427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427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7" name="矩形 96">
            <a:extLst>
              <a:ext uri="{FF2B5EF4-FFF2-40B4-BE49-F238E27FC236}">
                <a16:creationId xmlns:a16="http://schemas.microsoft.com/office/drawing/2014/main" id="{79A58F92-6CBA-463E-B3E5-12566BCC4B6E}"/>
              </a:ext>
            </a:extLst>
          </p:cNvPr>
          <p:cNvSpPr/>
          <p:nvPr/>
        </p:nvSpPr>
        <p:spPr>
          <a:xfrm>
            <a:off x="6643470" y="842569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FAAE2B0B-0B7B-4150-A6E1-E968FD07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12333"/>
              </p:ext>
            </p:extLst>
          </p:nvPr>
        </p:nvGraphicFramePr>
        <p:xfrm>
          <a:off x="5754922" y="629867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9" name="矩形 98">
            <a:extLst>
              <a:ext uri="{FF2B5EF4-FFF2-40B4-BE49-F238E27FC236}">
                <a16:creationId xmlns:a16="http://schemas.microsoft.com/office/drawing/2014/main" id="{0CB97F94-1A32-4055-BFB9-A4E497C691EB}"/>
              </a:ext>
            </a:extLst>
          </p:cNvPr>
          <p:cNvSpPr/>
          <p:nvPr/>
        </p:nvSpPr>
        <p:spPr>
          <a:xfrm>
            <a:off x="5764608" y="478621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7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CC2E0D78-78A6-4E3A-958B-6C023B31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4927"/>
              </p:ext>
            </p:extLst>
          </p:nvPr>
        </p:nvGraphicFramePr>
        <p:xfrm>
          <a:off x="6190894" y="625977"/>
          <a:ext cx="39264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264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126DA1A1-AD0A-401B-B7D5-6A75596355C7}"/>
              </a:ext>
            </a:extLst>
          </p:cNvPr>
          <p:cNvSpPr/>
          <p:nvPr/>
        </p:nvSpPr>
        <p:spPr>
          <a:xfrm>
            <a:off x="6157003" y="48591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2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D06AED8-C019-4273-B11E-D6DAA37CB6AC}"/>
              </a:ext>
            </a:extLst>
          </p:cNvPr>
          <p:cNvSpPr/>
          <p:nvPr/>
        </p:nvSpPr>
        <p:spPr>
          <a:xfrm>
            <a:off x="3571299" y="223228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17AE8C86-74EF-497F-B995-38B9F35C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12289"/>
              </p:ext>
            </p:extLst>
          </p:nvPr>
        </p:nvGraphicFramePr>
        <p:xfrm>
          <a:off x="3489073" y="135717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14:cNvPr>
              <p14:cNvContentPartPr/>
              <p14:nvPr/>
            </p14:nvContentPartPr>
            <p14:xfrm>
              <a:off x="4791240" y="1044720"/>
              <a:ext cx="498600" cy="503244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1880" y="1035360"/>
                <a:ext cx="517320" cy="50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51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E066AC-3050-4E05-A3C4-F05087BA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70262"/>
              </p:ext>
            </p:extLst>
          </p:nvPr>
        </p:nvGraphicFramePr>
        <p:xfrm>
          <a:off x="3366685" y="5291493"/>
          <a:ext cx="482716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AD624A80-3594-4850-A23B-E0429803DD31}"/>
              </a:ext>
            </a:extLst>
          </p:cNvPr>
          <p:cNvSpPr/>
          <p:nvPr/>
        </p:nvSpPr>
        <p:spPr>
          <a:xfrm>
            <a:off x="3639370" y="455616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13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92CADB-CD1D-454B-A121-C5383822DA28}"/>
              </a:ext>
            </a:extLst>
          </p:cNvPr>
          <p:cNvSpPr/>
          <p:nvPr/>
        </p:nvSpPr>
        <p:spPr>
          <a:xfrm>
            <a:off x="4849686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885013D-2B09-4B2D-A13C-C2D97353EBB4}"/>
              </a:ext>
            </a:extLst>
          </p:cNvPr>
          <p:cNvSpPr/>
          <p:nvPr/>
        </p:nvSpPr>
        <p:spPr>
          <a:xfrm>
            <a:off x="6047210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4743F0-5537-4D4C-842D-9A1A63D5A6F4}"/>
              </a:ext>
            </a:extLst>
          </p:cNvPr>
          <p:cNvSpPr/>
          <p:nvPr/>
        </p:nvSpPr>
        <p:spPr>
          <a:xfrm>
            <a:off x="7298530" y="455616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</a:t>
            </a:r>
            <a:endParaRPr lang="zh-CN" altLang="en-US" sz="16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411C25-2814-4761-9AC7-EA2702CBC92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573764" y="4914087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A763704-EC3F-473E-8991-9F13B6362E6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939632" y="4914087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058FD2-AA09-46A8-87E7-60E5454FA761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4784080" y="4914086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E576FA7-9A3E-4A0A-B888-A19877A3929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149948" y="4914086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C36A050-6995-40BB-98EF-123D4D135F13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5970916" y="4914086"/>
            <a:ext cx="376556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320AAA5-4B31-4359-AC97-258AF1D6EF8D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347472" y="4914086"/>
            <a:ext cx="289572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995FA5A-D7E8-40ED-AEA5-A6F3FF37654D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244734" y="4914085"/>
            <a:ext cx="354058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EA71497-58AE-4BDC-BD21-AEFC6B7E55CD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98792" y="4914085"/>
            <a:ext cx="312071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8B2E6D7-F2CA-473B-9D18-3984C2C93EE8}"/>
              </a:ext>
            </a:extLst>
          </p:cNvPr>
          <p:cNvSpPr/>
          <p:nvPr/>
        </p:nvSpPr>
        <p:spPr>
          <a:xfrm>
            <a:off x="4239893" y="3753158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22</a:t>
            </a:r>
            <a:endParaRPr lang="zh-CN" altLang="en-US" sz="16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D5334EA-73E7-4A8A-8786-BFC39111CAA2}"/>
              </a:ext>
            </a:extLst>
          </p:cNvPr>
          <p:cNvSpPr/>
          <p:nvPr/>
        </p:nvSpPr>
        <p:spPr>
          <a:xfrm>
            <a:off x="6647733" y="378699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17</a:t>
            </a:r>
            <a:endParaRPr lang="zh-CN" altLang="en-US" sz="16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8F0A498-2D8B-430E-AECE-FF65C433F85E}"/>
              </a:ext>
            </a:extLst>
          </p:cNvPr>
          <p:cNvCxnSpPr>
            <a:cxnSpLocks/>
            <a:stCxn id="33" idx="4"/>
            <a:endCxn id="5" idx="0"/>
          </p:cNvCxnSpPr>
          <p:nvPr/>
        </p:nvCxnSpPr>
        <p:spPr>
          <a:xfrm flipH="1">
            <a:off x="3939632" y="4111083"/>
            <a:ext cx="600523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50A8C2-DDB2-4094-A13F-9D23E55D0074}"/>
              </a:ext>
            </a:extLst>
          </p:cNvPr>
          <p:cNvCxnSpPr>
            <a:cxnSpLocks/>
            <a:stCxn id="33" idx="4"/>
            <a:endCxn id="10" idx="0"/>
          </p:cNvCxnSpPr>
          <p:nvPr/>
        </p:nvCxnSpPr>
        <p:spPr>
          <a:xfrm>
            <a:off x="4540155" y="4111083"/>
            <a:ext cx="609793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E6584E1-46B0-4631-8906-384B29A00B9D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 flipH="1">
            <a:off x="6347472" y="4144918"/>
            <a:ext cx="600523" cy="41124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E878700-8746-4F76-A8D2-470D144C779B}"/>
              </a:ext>
            </a:extLst>
          </p:cNvPr>
          <p:cNvCxnSpPr>
            <a:cxnSpLocks/>
            <a:stCxn id="34" idx="4"/>
            <a:endCxn id="12" idx="0"/>
          </p:cNvCxnSpPr>
          <p:nvPr/>
        </p:nvCxnSpPr>
        <p:spPr>
          <a:xfrm>
            <a:off x="6947995" y="4144918"/>
            <a:ext cx="650797" cy="4112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7910B497-A0CB-42D0-B42A-795D630DD95B}"/>
              </a:ext>
            </a:extLst>
          </p:cNvPr>
          <p:cNvSpPr/>
          <p:nvPr/>
        </p:nvSpPr>
        <p:spPr>
          <a:xfrm>
            <a:off x="5480003" y="3146975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39</a:t>
            </a:r>
            <a:endParaRPr lang="zh-CN" altLang="en-US" sz="16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7285DB3-D809-47BB-8487-1D6DF8D80482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flipH="1">
            <a:off x="4540155" y="3504900"/>
            <a:ext cx="1240110" cy="2482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E43FD81-463C-4039-812F-0793F6E7821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780264" y="3504900"/>
            <a:ext cx="1167731" cy="2820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347F4C3E-2C7E-460C-814A-0B2328536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41808"/>
              </p:ext>
            </p:extLst>
          </p:nvPr>
        </p:nvGraphicFramePr>
        <p:xfrm>
          <a:off x="3270103" y="2333993"/>
          <a:ext cx="48271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84B6707-1DEE-4636-AC6E-517554B25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59275"/>
              </p:ext>
            </p:extLst>
          </p:nvPr>
        </p:nvGraphicFramePr>
        <p:xfrm>
          <a:off x="3270104" y="2001084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E86DE643-CC5F-4FE9-BDC1-F006829E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59349"/>
              </p:ext>
            </p:extLst>
          </p:nvPr>
        </p:nvGraphicFramePr>
        <p:xfrm>
          <a:off x="5744729" y="2004080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8947E6B6-58C0-406C-B5A6-D6EF079D2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2606"/>
              </p:ext>
            </p:extLst>
          </p:nvPr>
        </p:nvGraphicFramePr>
        <p:xfrm>
          <a:off x="3270103" y="1665479"/>
          <a:ext cx="1161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1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5708299-8BE5-4DC7-A249-B75CA00E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29462"/>
              </p:ext>
            </p:extLst>
          </p:nvPr>
        </p:nvGraphicFramePr>
        <p:xfrm>
          <a:off x="4506393" y="1658871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AD9EB407-201E-41F9-8B21-1CABB240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60086"/>
              </p:ext>
            </p:extLst>
          </p:nvPr>
        </p:nvGraphicFramePr>
        <p:xfrm>
          <a:off x="5742527" y="1662402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8F5E8D92-A64E-49BB-9B50-1530D702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04445"/>
              </p:ext>
            </p:extLst>
          </p:nvPr>
        </p:nvGraphicFramePr>
        <p:xfrm>
          <a:off x="6919817" y="1666502"/>
          <a:ext cx="117744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744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310BBEF1-BED1-4387-9885-474D5819F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08496"/>
              </p:ext>
            </p:extLst>
          </p:nvPr>
        </p:nvGraphicFramePr>
        <p:xfrm>
          <a:off x="3270103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3D8A4415-5AD6-411C-B514-55D14E1A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83783"/>
              </p:ext>
            </p:extLst>
          </p:nvPr>
        </p:nvGraphicFramePr>
        <p:xfrm>
          <a:off x="3873977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C49BBF84-1769-4574-A6B7-23C3FB63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6743"/>
              </p:ext>
            </p:extLst>
          </p:nvPr>
        </p:nvGraphicFramePr>
        <p:xfrm>
          <a:off x="4506393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7E8490D-ABAE-4C9B-A959-D51CC1F8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07957"/>
              </p:ext>
            </p:extLst>
          </p:nvPr>
        </p:nvGraphicFramePr>
        <p:xfrm>
          <a:off x="5110267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162E83DE-CE46-4BCF-8B84-3CC7EB10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547"/>
              </p:ext>
            </p:extLst>
          </p:nvPr>
        </p:nvGraphicFramePr>
        <p:xfrm>
          <a:off x="5742527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5246109C-3312-44E1-A117-806C5CFF3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75634"/>
              </p:ext>
            </p:extLst>
          </p:nvPr>
        </p:nvGraphicFramePr>
        <p:xfrm>
          <a:off x="6346401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DA334C57-CAC7-4521-B121-42D0D100A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83588"/>
              </p:ext>
            </p:extLst>
          </p:nvPr>
        </p:nvGraphicFramePr>
        <p:xfrm>
          <a:off x="6919817" y="1295961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C4EF1560-5FA3-46C7-B6AC-E70EE07AA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61396"/>
              </p:ext>
            </p:extLst>
          </p:nvPr>
        </p:nvGraphicFramePr>
        <p:xfrm>
          <a:off x="7523691" y="1295961"/>
          <a:ext cx="57341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34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21D77D92-BC83-4B2B-B81D-D58209E8B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57049"/>
              </p:ext>
            </p:extLst>
          </p:nvPr>
        </p:nvGraphicFramePr>
        <p:xfrm>
          <a:off x="3270103" y="2531354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CDE958EF-34CE-4A6B-B549-84D0F28A6003}"/>
              </a:ext>
            </a:extLst>
          </p:cNvPr>
          <p:cNvSpPr/>
          <p:nvPr/>
        </p:nvSpPr>
        <p:spPr>
          <a:xfrm>
            <a:off x="3998540" y="1891982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0~3</a:t>
            </a:r>
            <a:r>
              <a:rPr lang="zh-CN" altLang="en-US" sz="1400" dirty="0"/>
              <a:t>：</a:t>
            </a:r>
            <a:r>
              <a:rPr lang="en-US" altLang="zh-CN" sz="1400" dirty="0"/>
              <a:t>22</a:t>
            </a:r>
            <a:endParaRPr lang="zh-CN" altLang="en-US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102E14D-5A44-47CF-8BE4-BDA1C8EDC433}"/>
              </a:ext>
            </a:extLst>
          </p:cNvPr>
          <p:cNvSpPr/>
          <p:nvPr/>
        </p:nvSpPr>
        <p:spPr>
          <a:xfrm>
            <a:off x="6494085" y="1897183"/>
            <a:ext cx="110202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4~7</a:t>
            </a:r>
            <a:r>
              <a:rPr lang="zh-CN" altLang="en-US" sz="1400" dirty="0"/>
              <a:t>： </a:t>
            </a:r>
            <a:r>
              <a:rPr lang="en-US" altLang="zh-CN" sz="1400" dirty="0"/>
              <a:t>17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2DAAD52-640E-417A-BC93-E2F48CE78E8A}"/>
              </a:ext>
            </a:extLst>
          </p:cNvPr>
          <p:cNvSpPr/>
          <p:nvPr/>
        </p:nvSpPr>
        <p:spPr>
          <a:xfrm>
            <a:off x="3433179" y="1539245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DD3DE79-E971-410A-AB7F-982F0430F19A}"/>
              </a:ext>
            </a:extLst>
          </p:cNvPr>
          <p:cNvSpPr/>
          <p:nvPr/>
        </p:nvSpPr>
        <p:spPr>
          <a:xfrm>
            <a:off x="4598407" y="1534468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2~3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09FACFA-0A2F-4E52-B10E-759CD97EE21A}"/>
              </a:ext>
            </a:extLst>
          </p:cNvPr>
          <p:cNvSpPr/>
          <p:nvPr/>
        </p:nvSpPr>
        <p:spPr>
          <a:xfrm>
            <a:off x="5890441" y="153604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4~5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BE3AEB9-846C-49A5-A295-946C06A6468A}"/>
              </a:ext>
            </a:extLst>
          </p:cNvPr>
          <p:cNvSpPr/>
          <p:nvPr/>
        </p:nvSpPr>
        <p:spPr>
          <a:xfrm>
            <a:off x="7055669" y="1531269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6~7</a:t>
            </a:r>
            <a:r>
              <a:rPr lang="zh-CN" altLang="en-US" sz="1400" dirty="0"/>
              <a:t>：</a:t>
            </a:r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7E83B93-B29D-413D-9B44-AE38C5614E4E}"/>
              </a:ext>
            </a:extLst>
          </p:cNvPr>
          <p:cNvSpPr/>
          <p:nvPr/>
        </p:nvSpPr>
        <p:spPr>
          <a:xfrm>
            <a:off x="3270103" y="1150302"/>
            <a:ext cx="557149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DD178CFC-0389-478B-B6F9-5C9E2B3C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8867"/>
              </p:ext>
            </p:extLst>
          </p:nvPr>
        </p:nvGraphicFramePr>
        <p:xfrm>
          <a:off x="3209135" y="1031006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1BFEE497-7601-4638-A138-0E4AEFBB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93614"/>
              </p:ext>
            </p:extLst>
          </p:nvPr>
        </p:nvGraphicFramePr>
        <p:xfrm>
          <a:off x="3204498" y="727272"/>
          <a:ext cx="4827006" cy="36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14:cNvPr>
              <p14:cNvContentPartPr/>
              <p14:nvPr/>
            </p14:nvContentPartPr>
            <p14:xfrm>
              <a:off x="3997440" y="1041480"/>
              <a:ext cx="3375360" cy="4800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8080" y="1032120"/>
                <a:ext cx="339408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8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6DBB3D-9393-4E6E-A423-3EEE2FE5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29" y="1612093"/>
            <a:ext cx="9210742" cy="36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5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B689-A319-4958-887F-E2712A3E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24" y="240406"/>
            <a:ext cx="9905998" cy="669701"/>
          </a:xfrm>
        </p:spPr>
        <p:txBody>
          <a:bodyPr/>
          <a:lstStyle/>
          <a:p>
            <a:r>
              <a:rPr lang="zh-CN" altLang="en-US" dirty="0"/>
              <a:t>其他高级线段树应用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F11B9-2239-4E7E-BDA7-24D5D98B01A4}"/>
              </a:ext>
            </a:extLst>
          </p:cNvPr>
          <p:cNvSpPr txBox="1"/>
          <p:nvPr/>
        </p:nvSpPr>
        <p:spPr>
          <a:xfrm>
            <a:off x="994378" y="828541"/>
            <a:ext cx="932589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 and the number of times it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Compute the greatest common divisor / least common 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Counting the number of zeros, searching for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Searching for an array prefix with a given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subsegments with the maximal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Saving the entire subarrays in each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No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With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Acceleration with "fractional cascading".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Range updates (Lazy Propagation)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Generalization to higher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Simple 2D Segment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Compression of 2D Segment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Preserving the history of its values (Persistent Segment Tree)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smallest number in a range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21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BEF838-61AE-428A-ABC0-032E9134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26" y="1151619"/>
            <a:ext cx="8639646" cy="51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4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>
            <a:extLst>
              <a:ext uri="{FF2B5EF4-FFF2-40B4-BE49-F238E27FC236}">
                <a16:creationId xmlns:a16="http://schemas.microsoft.com/office/drawing/2014/main" id="{C563F1B6-7937-47A5-B490-E1C4A6719523}"/>
              </a:ext>
            </a:extLst>
          </p:cNvPr>
          <p:cNvSpPr/>
          <p:nvPr/>
        </p:nvSpPr>
        <p:spPr>
          <a:xfrm rot="16200000">
            <a:off x="3586965" y="3642823"/>
            <a:ext cx="87458" cy="2933971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860A5-7478-4AE1-9E52-5BACBEEA865E}"/>
              </a:ext>
            </a:extLst>
          </p:cNvPr>
          <p:cNvSpPr txBox="1"/>
          <p:nvPr/>
        </p:nvSpPr>
        <p:spPr>
          <a:xfrm>
            <a:off x="2057003" y="5124840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F4BC6B-FDEC-4388-9F76-7958841CD2A1}"/>
              </a:ext>
            </a:extLst>
          </p:cNvPr>
          <p:cNvSpPr txBox="1"/>
          <p:nvPr/>
        </p:nvSpPr>
        <p:spPr>
          <a:xfrm>
            <a:off x="4978848" y="510980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419495-FF7A-43D2-8838-EEBD46515FE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B5DC235-56D7-4758-B89C-BE2DE605BCBC}"/>
              </a:ext>
            </a:extLst>
          </p:cNvPr>
          <p:cNvSpPr/>
          <p:nvPr/>
        </p:nvSpPr>
        <p:spPr>
          <a:xfrm>
            <a:off x="2811067" y="97918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6A10B23-8549-4B51-A639-00BA16914AE6}"/>
              </a:ext>
            </a:extLst>
          </p:cNvPr>
          <p:cNvCxnSpPr>
            <a:cxnSpLocks/>
            <a:stCxn id="20" idx="3"/>
            <a:endCxn id="25" idx="7"/>
          </p:cNvCxnSpPr>
          <p:nvPr/>
        </p:nvCxnSpPr>
        <p:spPr>
          <a:xfrm flipH="1">
            <a:off x="1902073" y="1462181"/>
            <a:ext cx="990562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1E51337-8801-44E4-A720-9D9F41EA8C02}"/>
              </a:ext>
            </a:extLst>
          </p:cNvPr>
          <p:cNvSpPr/>
          <p:nvPr/>
        </p:nvSpPr>
        <p:spPr>
          <a:xfrm>
            <a:off x="1426663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9791DE7-A78C-4CE8-A9D7-B692F6F0F8C7}"/>
              </a:ext>
            </a:extLst>
          </p:cNvPr>
          <p:cNvSpPr/>
          <p:nvPr/>
        </p:nvSpPr>
        <p:spPr>
          <a:xfrm>
            <a:off x="4265970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757BF-A50C-4662-8191-5F888C1D4DBE}"/>
              </a:ext>
            </a:extLst>
          </p:cNvPr>
          <p:cNvCxnSpPr>
            <a:cxnSpLocks/>
            <a:stCxn id="20" idx="5"/>
            <a:endCxn id="28" idx="1"/>
          </p:cNvCxnSpPr>
          <p:nvPr/>
        </p:nvCxnSpPr>
        <p:spPr>
          <a:xfrm>
            <a:off x="3286477" y="1462181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8F522F1-3C71-4FC3-AEC2-6BCAE030CB3B}"/>
              </a:ext>
            </a:extLst>
          </p:cNvPr>
          <p:cNvCxnSpPr>
            <a:cxnSpLocks/>
            <a:stCxn id="25" idx="3"/>
            <a:endCxn id="37" idx="7"/>
          </p:cNvCxnSpPr>
          <p:nvPr/>
        </p:nvCxnSpPr>
        <p:spPr>
          <a:xfrm flipH="1">
            <a:off x="1192652" y="2212156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B31E6CE6-7D69-4B33-A94C-474FAB66413E}"/>
              </a:ext>
            </a:extLst>
          </p:cNvPr>
          <p:cNvSpPr/>
          <p:nvPr/>
        </p:nvSpPr>
        <p:spPr>
          <a:xfrm>
            <a:off x="717242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4CCC2EA9-5133-4D68-ABD7-4961784336F7}"/>
              </a:ext>
            </a:extLst>
          </p:cNvPr>
          <p:cNvSpPr/>
          <p:nvPr/>
        </p:nvSpPr>
        <p:spPr>
          <a:xfrm>
            <a:off x="2130366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98593F-D300-43AC-95F2-FEDA7B2A620C}"/>
              </a:ext>
            </a:extLst>
          </p:cNvPr>
          <p:cNvCxnSpPr>
            <a:cxnSpLocks/>
            <a:stCxn id="25" idx="5"/>
            <a:endCxn id="38" idx="1"/>
          </p:cNvCxnSpPr>
          <p:nvPr/>
        </p:nvCxnSpPr>
        <p:spPr>
          <a:xfrm>
            <a:off x="1902073" y="2212156"/>
            <a:ext cx="309861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5463F918-66E4-407C-9940-BD5C1818A4B9}"/>
              </a:ext>
            </a:extLst>
          </p:cNvPr>
          <p:cNvSpPr/>
          <p:nvPr/>
        </p:nvSpPr>
        <p:spPr>
          <a:xfrm>
            <a:off x="3501652" y="2530080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B4F10F24-AE6F-4F7A-A408-99D122516C06}"/>
              </a:ext>
            </a:extLst>
          </p:cNvPr>
          <p:cNvSpPr/>
          <p:nvPr/>
        </p:nvSpPr>
        <p:spPr>
          <a:xfrm>
            <a:off x="4978848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71D4F2A2-9541-4E88-A61D-A1E84267C051}"/>
              </a:ext>
            </a:extLst>
          </p:cNvPr>
          <p:cNvSpPr/>
          <p:nvPr/>
        </p:nvSpPr>
        <p:spPr>
          <a:xfrm>
            <a:off x="31028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4C9864DF-1819-41EF-A6C6-A135756A4F85}"/>
              </a:ext>
            </a:extLst>
          </p:cNvPr>
          <p:cNvSpPr/>
          <p:nvPr/>
        </p:nvSpPr>
        <p:spPr>
          <a:xfrm>
            <a:off x="1021867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7FD42E6F-064E-45A7-83EE-67E62EFF5500}"/>
              </a:ext>
            </a:extLst>
          </p:cNvPr>
          <p:cNvSpPr/>
          <p:nvPr/>
        </p:nvSpPr>
        <p:spPr>
          <a:xfrm>
            <a:off x="1733450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D6D4A0CD-4D0C-4FF5-9365-811304C2B214}"/>
              </a:ext>
            </a:extLst>
          </p:cNvPr>
          <p:cNvSpPr/>
          <p:nvPr/>
        </p:nvSpPr>
        <p:spPr>
          <a:xfrm>
            <a:off x="2445033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9B75EE4C-EA61-45DF-90A0-77C4B3449B79}"/>
              </a:ext>
            </a:extLst>
          </p:cNvPr>
          <p:cNvSpPr/>
          <p:nvPr/>
        </p:nvSpPr>
        <p:spPr>
          <a:xfrm>
            <a:off x="3156616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F237BF7B-963A-4E07-8E4D-91EB3288AC4C}"/>
              </a:ext>
            </a:extLst>
          </p:cNvPr>
          <p:cNvSpPr/>
          <p:nvPr/>
        </p:nvSpPr>
        <p:spPr>
          <a:xfrm>
            <a:off x="3868199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E9F0CB3-7B2E-4132-80B6-8A9D9BAF0CB1}"/>
              </a:ext>
            </a:extLst>
          </p:cNvPr>
          <p:cNvSpPr/>
          <p:nvPr/>
        </p:nvSpPr>
        <p:spPr>
          <a:xfrm>
            <a:off x="4579782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837AEB73-54BA-4FB2-8466-9D335DD81D63}"/>
              </a:ext>
            </a:extLst>
          </p:cNvPr>
          <p:cNvSpPr/>
          <p:nvPr/>
        </p:nvSpPr>
        <p:spPr>
          <a:xfrm>
            <a:off x="529136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8F836237-1263-4EF2-A2DB-01B58BAF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35204"/>
              </p:ext>
            </p:extLst>
          </p:nvPr>
        </p:nvGraphicFramePr>
        <p:xfrm>
          <a:off x="210188" y="4403563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DF96988-119F-40C2-9305-0260D8B7AE82}"/>
              </a:ext>
            </a:extLst>
          </p:cNvPr>
          <p:cNvCxnSpPr>
            <a:cxnSpLocks/>
            <a:stCxn id="28" idx="3"/>
            <a:endCxn id="50" idx="7"/>
          </p:cNvCxnSpPr>
          <p:nvPr/>
        </p:nvCxnSpPr>
        <p:spPr>
          <a:xfrm flipH="1">
            <a:off x="3977062" y="2212156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2DD8608-E89A-47A0-AA5A-B260D599573D}"/>
              </a:ext>
            </a:extLst>
          </p:cNvPr>
          <p:cNvCxnSpPr>
            <a:cxnSpLocks/>
            <a:stCxn id="28" idx="5"/>
            <a:endCxn id="51" idx="1"/>
          </p:cNvCxnSpPr>
          <p:nvPr/>
        </p:nvCxnSpPr>
        <p:spPr>
          <a:xfrm>
            <a:off x="4741380" y="2212156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416B317-35BD-42CF-A9EB-F38C9BBC2926}"/>
              </a:ext>
            </a:extLst>
          </p:cNvPr>
          <p:cNvCxnSpPr>
            <a:cxnSpLocks/>
            <a:stCxn id="37" idx="3"/>
            <a:endCxn id="52" idx="0"/>
          </p:cNvCxnSpPr>
          <p:nvPr/>
        </p:nvCxnSpPr>
        <p:spPr>
          <a:xfrm flipH="1">
            <a:off x="588773" y="3013073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0C5385A-5807-4044-BE9A-2D2B6C23FBCF}"/>
              </a:ext>
            </a:extLst>
          </p:cNvPr>
          <p:cNvCxnSpPr>
            <a:cxnSpLocks/>
            <a:stCxn id="37" idx="5"/>
            <a:endCxn id="53" idx="0"/>
          </p:cNvCxnSpPr>
          <p:nvPr/>
        </p:nvCxnSpPr>
        <p:spPr>
          <a:xfrm>
            <a:off x="1192652" y="3013073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372D86-1ACC-496A-90E1-39B50AF31EC5}"/>
              </a:ext>
            </a:extLst>
          </p:cNvPr>
          <p:cNvCxnSpPr>
            <a:cxnSpLocks/>
            <a:stCxn id="38" idx="3"/>
            <a:endCxn id="54" idx="0"/>
          </p:cNvCxnSpPr>
          <p:nvPr/>
        </p:nvCxnSpPr>
        <p:spPr>
          <a:xfrm flipH="1">
            <a:off x="2011939" y="3013073"/>
            <a:ext cx="19999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7919958-9391-4935-B102-F2121949C393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2605776" y="3013073"/>
            <a:ext cx="11774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43DAE84-6C33-4FF6-9815-325571CDB66F}"/>
              </a:ext>
            </a:extLst>
          </p:cNvPr>
          <p:cNvCxnSpPr>
            <a:cxnSpLocks/>
            <a:stCxn id="50" idx="3"/>
            <a:endCxn id="56" idx="0"/>
          </p:cNvCxnSpPr>
          <p:nvPr/>
        </p:nvCxnSpPr>
        <p:spPr>
          <a:xfrm flipH="1">
            <a:off x="3435105" y="3013073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2028C7-6416-44D4-BB09-3835867FF7AB}"/>
              </a:ext>
            </a:extLst>
          </p:cNvPr>
          <p:cNvCxnSpPr>
            <a:cxnSpLocks/>
            <a:stCxn id="50" idx="5"/>
            <a:endCxn id="57" idx="0"/>
          </p:cNvCxnSpPr>
          <p:nvPr/>
        </p:nvCxnSpPr>
        <p:spPr>
          <a:xfrm>
            <a:off x="3977062" y="3013073"/>
            <a:ext cx="16962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7C6A68E-3043-41C2-AD3D-C3B401F835F7}"/>
              </a:ext>
            </a:extLst>
          </p:cNvPr>
          <p:cNvCxnSpPr>
            <a:cxnSpLocks/>
            <a:stCxn id="51" idx="3"/>
            <a:endCxn id="58" idx="0"/>
          </p:cNvCxnSpPr>
          <p:nvPr/>
        </p:nvCxnSpPr>
        <p:spPr>
          <a:xfrm flipH="1">
            <a:off x="4858271" y="3013073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54290B5-A51A-4BA0-B802-D0638ECCB6C2}"/>
              </a:ext>
            </a:extLst>
          </p:cNvPr>
          <p:cNvCxnSpPr>
            <a:cxnSpLocks/>
            <a:stCxn id="51" idx="5"/>
            <a:endCxn id="59" idx="0"/>
          </p:cNvCxnSpPr>
          <p:nvPr/>
        </p:nvCxnSpPr>
        <p:spPr>
          <a:xfrm>
            <a:off x="5454258" y="3013073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E4EBBAB-E4D3-41CE-BA02-220D69128369}"/>
              </a:ext>
            </a:extLst>
          </p:cNvPr>
          <p:cNvCxnSpPr>
            <a:cxnSpLocks/>
            <a:stCxn id="52" idx="4"/>
          </p:cNvCxnSpPr>
          <p:nvPr/>
        </p:nvCxnSpPr>
        <p:spPr>
          <a:xfrm flipH="1">
            <a:off x="39231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F26D7D6-8496-4D13-92A5-A033179378FD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58877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CD05B43-747A-4907-B9FE-DA1E7BE7199A}"/>
              </a:ext>
            </a:extLst>
          </p:cNvPr>
          <p:cNvCxnSpPr>
            <a:cxnSpLocks/>
          </p:cNvCxnSpPr>
          <p:nvPr/>
        </p:nvCxnSpPr>
        <p:spPr>
          <a:xfrm flipH="1">
            <a:off x="1102007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3E8A3664-1D46-4469-8333-B2AD27A58853}"/>
              </a:ext>
            </a:extLst>
          </p:cNvPr>
          <p:cNvCxnSpPr>
            <a:cxnSpLocks/>
          </p:cNvCxnSpPr>
          <p:nvPr/>
        </p:nvCxnSpPr>
        <p:spPr>
          <a:xfrm>
            <a:off x="1298464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FDE5EF3-F941-456D-9D0A-276F1855CA39}"/>
              </a:ext>
            </a:extLst>
          </p:cNvPr>
          <p:cNvCxnSpPr>
            <a:cxnSpLocks/>
          </p:cNvCxnSpPr>
          <p:nvPr/>
        </p:nvCxnSpPr>
        <p:spPr>
          <a:xfrm flipH="1">
            <a:off x="182596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ECC539C-F125-4830-8AD7-731B6D54F8FD}"/>
              </a:ext>
            </a:extLst>
          </p:cNvPr>
          <p:cNvCxnSpPr>
            <a:cxnSpLocks/>
          </p:cNvCxnSpPr>
          <p:nvPr/>
        </p:nvCxnSpPr>
        <p:spPr>
          <a:xfrm>
            <a:off x="2022423" y="4122460"/>
            <a:ext cx="182128" cy="28110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56B8CE66-48DF-4B4D-8EB8-23BFEAB41F13}"/>
              </a:ext>
            </a:extLst>
          </p:cNvPr>
          <p:cNvCxnSpPr>
            <a:cxnSpLocks/>
          </p:cNvCxnSpPr>
          <p:nvPr/>
        </p:nvCxnSpPr>
        <p:spPr>
          <a:xfrm flipH="1">
            <a:off x="2524701" y="4128623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E8117B1-EE55-4F66-90E3-4BF98B84612E}"/>
              </a:ext>
            </a:extLst>
          </p:cNvPr>
          <p:cNvCxnSpPr>
            <a:cxnSpLocks/>
          </p:cNvCxnSpPr>
          <p:nvPr/>
        </p:nvCxnSpPr>
        <p:spPr>
          <a:xfrm>
            <a:off x="2721158" y="4128623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F24CC540-4B10-4D63-8B94-F626979834B9}"/>
              </a:ext>
            </a:extLst>
          </p:cNvPr>
          <p:cNvCxnSpPr>
            <a:cxnSpLocks/>
          </p:cNvCxnSpPr>
          <p:nvPr/>
        </p:nvCxnSpPr>
        <p:spPr>
          <a:xfrm flipH="1">
            <a:off x="324958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BAAE114-BA7C-4763-A4C5-F900048E352C}"/>
              </a:ext>
            </a:extLst>
          </p:cNvPr>
          <p:cNvCxnSpPr>
            <a:cxnSpLocks/>
          </p:cNvCxnSpPr>
          <p:nvPr/>
        </p:nvCxnSpPr>
        <p:spPr>
          <a:xfrm>
            <a:off x="344604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43AF9029-6DA4-4B2D-A7E1-15952940E893}"/>
              </a:ext>
            </a:extLst>
          </p:cNvPr>
          <p:cNvCxnSpPr>
            <a:cxnSpLocks/>
          </p:cNvCxnSpPr>
          <p:nvPr/>
        </p:nvCxnSpPr>
        <p:spPr>
          <a:xfrm flipH="1">
            <a:off x="3981434" y="413148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CB3E425-D3B4-44C7-BC8A-BC75AAE0D51E}"/>
              </a:ext>
            </a:extLst>
          </p:cNvPr>
          <p:cNvCxnSpPr>
            <a:cxnSpLocks/>
          </p:cNvCxnSpPr>
          <p:nvPr/>
        </p:nvCxnSpPr>
        <p:spPr>
          <a:xfrm>
            <a:off x="4177891" y="413148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2EDEA13-A257-4D48-9D34-7AFCFD83E3DA}"/>
              </a:ext>
            </a:extLst>
          </p:cNvPr>
          <p:cNvCxnSpPr>
            <a:cxnSpLocks/>
          </p:cNvCxnSpPr>
          <p:nvPr/>
        </p:nvCxnSpPr>
        <p:spPr>
          <a:xfrm flipH="1">
            <a:off x="4669313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5604C6C-CA88-4347-9750-074B50EBB0AE}"/>
              </a:ext>
            </a:extLst>
          </p:cNvPr>
          <p:cNvCxnSpPr>
            <a:cxnSpLocks/>
          </p:cNvCxnSpPr>
          <p:nvPr/>
        </p:nvCxnSpPr>
        <p:spPr>
          <a:xfrm>
            <a:off x="4865770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7ACFAEA-6AC1-4646-B5E1-665BF3D33D71}"/>
              </a:ext>
            </a:extLst>
          </p:cNvPr>
          <p:cNvCxnSpPr>
            <a:cxnSpLocks/>
          </p:cNvCxnSpPr>
          <p:nvPr/>
        </p:nvCxnSpPr>
        <p:spPr>
          <a:xfrm flipH="1">
            <a:off x="5389799" y="411550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AC249E5-DF4F-401D-8624-ABF4E5093267}"/>
              </a:ext>
            </a:extLst>
          </p:cNvPr>
          <p:cNvCxnSpPr>
            <a:cxnSpLocks/>
          </p:cNvCxnSpPr>
          <p:nvPr/>
        </p:nvCxnSpPr>
        <p:spPr>
          <a:xfrm>
            <a:off x="5586256" y="411550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311A371E-6652-4BB3-B304-0952CDA694E0}"/>
              </a:ext>
            </a:extLst>
          </p:cNvPr>
          <p:cNvSpPr/>
          <p:nvPr/>
        </p:nvSpPr>
        <p:spPr>
          <a:xfrm>
            <a:off x="3537107" y="394266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592438A-CB4E-47F8-9CEF-307ED90D7C0C}"/>
              </a:ext>
            </a:extLst>
          </p:cNvPr>
          <p:cNvSpPr/>
          <p:nvPr/>
        </p:nvSpPr>
        <p:spPr>
          <a:xfrm>
            <a:off x="4271589" y="394383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C28F9D95-06AD-4ACA-9FD0-03FACCC1F453}"/>
              </a:ext>
            </a:extLst>
          </p:cNvPr>
          <p:cNvSpPr/>
          <p:nvPr/>
        </p:nvSpPr>
        <p:spPr>
          <a:xfrm>
            <a:off x="2605776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A982BF11-2D86-42F9-B7A9-C7F9CC38C02C}"/>
              </a:ext>
            </a:extLst>
          </p:cNvPr>
          <p:cNvSpPr/>
          <p:nvPr/>
        </p:nvSpPr>
        <p:spPr>
          <a:xfrm>
            <a:off x="2980224" y="4714424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E5360122-D565-451A-8AA7-CCE5F9EB1547}"/>
              </a:ext>
            </a:extLst>
          </p:cNvPr>
          <p:cNvSpPr/>
          <p:nvPr/>
        </p:nvSpPr>
        <p:spPr>
          <a:xfrm>
            <a:off x="474138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4395C9A-29AC-4B4E-BD1D-13E26E5A768D}"/>
              </a:ext>
            </a:extLst>
          </p:cNvPr>
          <p:cNvSpPr/>
          <p:nvPr/>
        </p:nvSpPr>
        <p:spPr>
          <a:xfrm>
            <a:off x="509897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DFA3E260-A0BE-4ED3-8ABC-9CEA0562BD22}"/>
              </a:ext>
            </a:extLst>
          </p:cNvPr>
          <p:cNvCxnSpPr>
            <a:stCxn id="50" idx="1"/>
            <a:endCxn id="28" idx="2"/>
          </p:cNvCxnSpPr>
          <p:nvPr/>
        </p:nvCxnSpPr>
        <p:spPr>
          <a:xfrm rot="5400000" flipH="1" flipV="1">
            <a:off x="3624168" y="1971147"/>
            <a:ext cx="600855" cy="6827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52AC098C-7DFE-406D-A654-4B8773A929FD}"/>
              </a:ext>
            </a:extLst>
          </p:cNvPr>
          <p:cNvCxnSpPr>
            <a:cxnSpLocks/>
            <a:stCxn id="28" idx="0"/>
            <a:endCxn id="20" idx="6"/>
          </p:cNvCxnSpPr>
          <p:nvPr/>
        </p:nvCxnSpPr>
        <p:spPr>
          <a:xfrm rot="16200000" flipV="1">
            <a:off x="3722730" y="907434"/>
            <a:ext cx="467044" cy="11764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662AFD8C-7154-4FAA-A73E-B30537E49D77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rot="5400000" flipH="1" flipV="1">
            <a:off x="2024587" y="942684"/>
            <a:ext cx="467044" cy="11059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046965EE-A481-4F9D-BCE0-A2BB375F4DE8}"/>
              </a:ext>
            </a:extLst>
          </p:cNvPr>
          <p:cNvCxnSpPr>
            <a:cxnSpLocks/>
            <a:stCxn id="38" idx="0"/>
            <a:endCxn id="25" idx="6"/>
          </p:cNvCxnSpPr>
          <p:nvPr/>
        </p:nvCxnSpPr>
        <p:spPr>
          <a:xfrm rot="16200000" flipV="1">
            <a:off x="1937255" y="2058480"/>
            <a:ext cx="517986" cy="4252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EFED89E-A946-4367-BAF0-F45AC6EEEA03}"/>
              </a:ext>
            </a:extLst>
          </p:cNvPr>
          <p:cNvCxnSpPr>
            <a:cxnSpLocks/>
            <a:stCxn id="54" idx="1"/>
            <a:endCxn id="38" idx="2"/>
          </p:cNvCxnSpPr>
          <p:nvPr/>
        </p:nvCxnSpPr>
        <p:spPr>
          <a:xfrm rot="5400000" flipH="1" flipV="1">
            <a:off x="1559464" y="3068565"/>
            <a:ext cx="826456" cy="31534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425E5488-E40E-465D-8212-0CD990D608F9}"/>
              </a:ext>
            </a:extLst>
          </p:cNvPr>
          <p:cNvCxnSpPr>
            <a:cxnSpLocks/>
            <a:endCxn id="54" idx="6"/>
          </p:cNvCxnSpPr>
          <p:nvPr/>
        </p:nvCxnSpPr>
        <p:spPr>
          <a:xfrm rot="5400000" flipH="1" flipV="1">
            <a:off x="1968950" y="4075131"/>
            <a:ext cx="557079" cy="85877"/>
          </a:xfrm>
          <a:prstGeom prst="curvedConnector4">
            <a:avLst>
              <a:gd name="adj1" fmla="val 24606"/>
              <a:gd name="adj2" fmla="val 21702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0" name="连接符: 曲线 209">
            <a:extLst>
              <a:ext uri="{FF2B5EF4-FFF2-40B4-BE49-F238E27FC236}">
                <a16:creationId xmlns:a16="http://schemas.microsoft.com/office/drawing/2014/main" id="{36813030-5DE4-4740-984C-650BBD7E1973}"/>
              </a:ext>
            </a:extLst>
          </p:cNvPr>
          <p:cNvCxnSpPr>
            <a:cxnSpLocks/>
            <a:stCxn id="55" idx="7"/>
            <a:endCxn id="38" idx="6"/>
          </p:cNvCxnSpPr>
          <p:nvPr/>
        </p:nvCxnSpPr>
        <p:spPr>
          <a:xfrm rot="16200000" flipV="1">
            <a:off x="2390666" y="3109689"/>
            <a:ext cx="826456" cy="233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372EC771-B0A0-4DDC-ABBC-AA599B75F584}"/>
              </a:ext>
            </a:extLst>
          </p:cNvPr>
          <p:cNvCxnSpPr>
            <a:cxnSpLocks/>
            <a:stCxn id="58" idx="1"/>
            <a:endCxn id="51" idx="2"/>
          </p:cNvCxnSpPr>
          <p:nvPr/>
        </p:nvCxnSpPr>
        <p:spPr>
          <a:xfrm rot="5400000" flipH="1" flipV="1">
            <a:off x="4406871" y="3067490"/>
            <a:ext cx="826456" cy="3174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2B29CE72-0B78-4FC4-9C9B-FC84762CE2C5}"/>
              </a:ext>
            </a:extLst>
          </p:cNvPr>
          <p:cNvCxnSpPr>
            <a:cxnSpLocks/>
            <a:stCxn id="51" idx="7"/>
            <a:endCxn id="28" idx="6"/>
          </p:cNvCxnSpPr>
          <p:nvPr/>
        </p:nvCxnSpPr>
        <p:spPr>
          <a:xfrm rot="16200000" flipV="1">
            <a:off x="4838176" y="1996867"/>
            <a:ext cx="600855" cy="6313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0EE599CF-F1BE-4969-858F-BD97AF3A86BE}"/>
              </a:ext>
            </a:extLst>
          </p:cNvPr>
          <p:cNvSpPr/>
          <p:nvPr/>
        </p:nvSpPr>
        <p:spPr>
          <a:xfrm rot="16200000">
            <a:off x="432334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B5E6C6-3D10-430C-8E5B-6947CE53D6A2}"/>
              </a:ext>
            </a:extLst>
          </p:cNvPr>
          <p:cNvSpPr txBox="1"/>
          <p:nvPr/>
        </p:nvSpPr>
        <p:spPr>
          <a:xfrm>
            <a:off x="385894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89B47F-1F43-435F-8769-09F4F72FFC7A}"/>
              </a:ext>
            </a:extLst>
          </p:cNvPr>
          <p:cNvSpPr txBox="1"/>
          <p:nvPr/>
        </p:nvSpPr>
        <p:spPr>
          <a:xfrm>
            <a:off x="459474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670C6E3B-0204-4102-8FAD-4FAEBEEDD582}"/>
              </a:ext>
            </a:extLst>
          </p:cNvPr>
          <p:cNvSpPr/>
          <p:nvPr/>
        </p:nvSpPr>
        <p:spPr>
          <a:xfrm>
            <a:off x="279805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77D100-B5FF-4BDA-B82D-481418BECCBF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8905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6F3A5CD0-34E5-40F7-B5F2-E19C9D196073}"/>
              </a:ext>
            </a:extLst>
          </p:cNvPr>
          <p:cNvSpPr/>
          <p:nvPr/>
        </p:nvSpPr>
        <p:spPr>
          <a:xfrm>
            <a:off x="141364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A644A1AF-3726-4F39-BB92-DC0458FD69D1}"/>
              </a:ext>
            </a:extLst>
          </p:cNvPr>
          <p:cNvSpPr/>
          <p:nvPr/>
        </p:nvSpPr>
        <p:spPr>
          <a:xfrm>
            <a:off x="425295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982937-6DF9-4259-9F8F-26123DEA9CFB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27346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B36BE39-8E7B-415F-B782-F23308F0ECDF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117963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6D75892-DE5F-4232-962E-9B535A5F44E5}"/>
              </a:ext>
            </a:extLst>
          </p:cNvPr>
          <p:cNvSpPr/>
          <p:nvPr/>
        </p:nvSpPr>
        <p:spPr>
          <a:xfrm>
            <a:off x="7042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D6F7EB7-F541-45A8-8ADB-A3A01CD0EBCD}"/>
              </a:ext>
            </a:extLst>
          </p:cNvPr>
          <p:cNvSpPr/>
          <p:nvPr/>
        </p:nvSpPr>
        <p:spPr>
          <a:xfrm>
            <a:off x="211734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F3A469-61DA-4D24-8934-3FCA2D468711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188905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E9E7354F-1BDB-469B-832D-19E63AF0342A}"/>
              </a:ext>
            </a:extLst>
          </p:cNvPr>
          <p:cNvSpPr/>
          <p:nvPr/>
        </p:nvSpPr>
        <p:spPr>
          <a:xfrm>
            <a:off x="348863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3FEAE46A-54DC-4543-BAA6-74151288BE4F}"/>
              </a:ext>
            </a:extLst>
          </p:cNvPr>
          <p:cNvSpPr/>
          <p:nvPr/>
        </p:nvSpPr>
        <p:spPr>
          <a:xfrm>
            <a:off x="496583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0100382C-9D06-46AC-904F-059BF4A62FA6}"/>
              </a:ext>
            </a:extLst>
          </p:cNvPr>
          <p:cNvSpPr/>
          <p:nvPr/>
        </p:nvSpPr>
        <p:spPr>
          <a:xfrm>
            <a:off x="29726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7E8AF7A-8B95-4A2E-A333-CF7BFA78CC98}"/>
              </a:ext>
            </a:extLst>
          </p:cNvPr>
          <p:cNvSpPr/>
          <p:nvPr/>
        </p:nvSpPr>
        <p:spPr>
          <a:xfrm>
            <a:off x="100885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14E1D185-5962-4D1F-A6A3-68BB0EA077C1}"/>
              </a:ext>
            </a:extLst>
          </p:cNvPr>
          <p:cNvSpPr/>
          <p:nvPr/>
        </p:nvSpPr>
        <p:spPr>
          <a:xfrm>
            <a:off x="172043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FDD47C56-673C-49CE-B811-F7583FEEC0B5}"/>
              </a:ext>
            </a:extLst>
          </p:cNvPr>
          <p:cNvSpPr/>
          <p:nvPr/>
        </p:nvSpPr>
        <p:spPr>
          <a:xfrm>
            <a:off x="243201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9C1F7A75-F29D-4D41-B91A-B3E0816B33D7}"/>
              </a:ext>
            </a:extLst>
          </p:cNvPr>
          <p:cNvSpPr/>
          <p:nvPr/>
        </p:nvSpPr>
        <p:spPr>
          <a:xfrm>
            <a:off x="314359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5C275E4-A273-4B4A-9F8E-17E1D67ADE90}"/>
              </a:ext>
            </a:extLst>
          </p:cNvPr>
          <p:cNvSpPr/>
          <p:nvPr/>
        </p:nvSpPr>
        <p:spPr>
          <a:xfrm>
            <a:off x="3855182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0D0D41F7-DB30-4C6A-B09A-313719847341}"/>
              </a:ext>
            </a:extLst>
          </p:cNvPr>
          <p:cNvSpPr/>
          <p:nvPr/>
        </p:nvSpPr>
        <p:spPr>
          <a:xfrm>
            <a:off x="4566765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D0D90F4C-E3CD-40B4-81CB-5A30FA4C7A83}"/>
              </a:ext>
            </a:extLst>
          </p:cNvPr>
          <p:cNvSpPr/>
          <p:nvPr/>
        </p:nvSpPr>
        <p:spPr>
          <a:xfrm>
            <a:off x="527834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F44ED54-2A1D-4699-8290-021013FD8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28013"/>
              </p:ext>
            </p:extLst>
          </p:nvPr>
        </p:nvGraphicFramePr>
        <p:xfrm>
          <a:off x="19717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73556E-C832-43DD-A739-C3F226B3841F}"/>
              </a:ext>
            </a:extLst>
          </p:cNvPr>
          <p:cNvCxnSpPr>
            <a:cxnSpLocks/>
            <a:stCxn id="10" idx="3"/>
            <a:endCxn id="16" idx="7"/>
          </p:cNvCxnSpPr>
          <p:nvPr/>
        </p:nvCxnSpPr>
        <p:spPr>
          <a:xfrm flipH="1">
            <a:off x="396404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184841-193A-4FFA-801D-22600637AA86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472836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2C7CEF5-5C09-4875-9259-D7438AB27BEC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 flipH="1">
            <a:off x="57575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C34123C-E9CD-4C91-BCEF-045D35B47C33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117963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4E0F0E2-2018-4541-9E29-41B1FD4FCEAC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199892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B969316-F55C-466B-A88D-BBD9435B541A}"/>
              </a:ext>
            </a:extLst>
          </p:cNvPr>
          <p:cNvCxnSpPr>
            <a:cxnSpLocks/>
            <a:stCxn id="14" idx="5"/>
            <a:endCxn id="21" idx="0"/>
          </p:cNvCxnSpPr>
          <p:nvPr/>
        </p:nvCxnSpPr>
        <p:spPr>
          <a:xfrm>
            <a:off x="259275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B0C8E4D-1F6C-403D-A2F2-1CF03648C50F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H="1">
            <a:off x="342208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B2B92DE-616A-4E5D-9B49-201B04F71D54}"/>
              </a:ext>
            </a:extLst>
          </p:cNvPr>
          <p:cNvCxnSpPr>
            <a:cxnSpLocks/>
            <a:stCxn id="16" idx="5"/>
            <a:endCxn id="23" idx="0"/>
          </p:cNvCxnSpPr>
          <p:nvPr/>
        </p:nvCxnSpPr>
        <p:spPr>
          <a:xfrm>
            <a:off x="396404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EC9A816-5782-400B-876A-6AC00F79C8E3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 flipH="1">
            <a:off x="484525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F6483FF-7C25-461D-9334-8A6254032F0C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544124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10AD534-16DC-4F43-BDDA-9E7C3465AD39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37929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1E7E00-4B8F-4E63-B5F0-0ACC32638CA8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57575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EE463B-D20D-4352-93E3-976DB00E26A9}"/>
              </a:ext>
            </a:extLst>
          </p:cNvPr>
          <p:cNvCxnSpPr>
            <a:cxnSpLocks/>
          </p:cNvCxnSpPr>
          <p:nvPr/>
        </p:nvCxnSpPr>
        <p:spPr>
          <a:xfrm flipH="1">
            <a:off x="108899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C174E6A-20CD-4361-87CA-2E41592F8176}"/>
              </a:ext>
            </a:extLst>
          </p:cNvPr>
          <p:cNvCxnSpPr>
            <a:cxnSpLocks/>
          </p:cNvCxnSpPr>
          <p:nvPr/>
        </p:nvCxnSpPr>
        <p:spPr>
          <a:xfrm>
            <a:off x="128544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ACDCCAA-3A4F-4F71-B8A4-4F45A230A79B}"/>
              </a:ext>
            </a:extLst>
          </p:cNvPr>
          <p:cNvCxnSpPr>
            <a:cxnSpLocks/>
          </p:cNvCxnSpPr>
          <p:nvPr/>
        </p:nvCxnSpPr>
        <p:spPr>
          <a:xfrm flipH="1">
            <a:off x="181294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8487B94-D244-46B8-A846-CAAA6A1598DD}"/>
              </a:ext>
            </a:extLst>
          </p:cNvPr>
          <p:cNvCxnSpPr>
            <a:cxnSpLocks/>
          </p:cNvCxnSpPr>
          <p:nvPr/>
        </p:nvCxnSpPr>
        <p:spPr>
          <a:xfrm>
            <a:off x="200940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C8FAB9A-E066-4C99-980E-542D1803B82D}"/>
              </a:ext>
            </a:extLst>
          </p:cNvPr>
          <p:cNvCxnSpPr>
            <a:cxnSpLocks/>
          </p:cNvCxnSpPr>
          <p:nvPr/>
        </p:nvCxnSpPr>
        <p:spPr>
          <a:xfrm flipH="1">
            <a:off x="251168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A2BAC24-114D-4B52-BF0A-94A9C16EEF77}"/>
              </a:ext>
            </a:extLst>
          </p:cNvPr>
          <p:cNvCxnSpPr>
            <a:cxnSpLocks/>
          </p:cNvCxnSpPr>
          <p:nvPr/>
        </p:nvCxnSpPr>
        <p:spPr>
          <a:xfrm>
            <a:off x="270814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C00E7B8-0DE3-469E-B582-7B0D71027786}"/>
              </a:ext>
            </a:extLst>
          </p:cNvPr>
          <p:cNvCxnSpPr>
            <a:cxnSpLocks/>
          </p:cNvCxnSpPr>
          <p:nvPr/>
        </p:nvCxnSpPr>
        <p:spPr>
          <a:xfrm flipH="1">
            <a:off x="323656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14E158A-99B4-430E-A96C-C1B6A631D136}"/>
              </a:ext>
            </a:extLst>
          </p:cNvPr>
          <p:cNvCxnSpPr>
            <a:cxnSpLocks/>
          </p:cNvCxnSpPr>
          <p:nvPr/>
        </p:nvCxnSpPr>
        <p:spPr>
          <a:xfrm>
            <a:off x="343302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FAE24A9-0545-4C5B-A1EE-FBBDA4215B79}"/>
              </a:ext>
            </a:extLst>
          </p:cNvPr>
          <p:cNvCxnSpPr>
            <a:cxnSpLocks/>
          </p:cNvCxnSpPr>
          <p:nvPr/>
        </p:nvCxnSpPr>
        <p:spPr>
          <a:xfrm flipH="1">
            <a:off x="396841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3D2EEC5-9D0A-411D-A6CD-95630C9B0368}"/>
              </a:ext>
            </a:extLst>
          </p:cNvPr>
          <p:cNvCxnSpPr>
            <a:cxnSpLocks/>
          </p:cNvCxnSpPr>
          <p:nvPr/>
        </p:nvCxnSpPr>
        <p:spPr>
          <a:xfrm>
            <a:off x="416487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C6654A1-915A-4605-A702-8C11E3B62D94}"/>
              </a:ext>
            </a:extLst>
          </p:cNvPr>
          <p:cNvCxnSpPr>
            <a:cxnSpLocks/>
          </p:cNvCxnSpPr>
          <p:nvPr/>
        </p:nvCxnSpPr>
        <p:spPr>
          <a:xfrm flipH="1">
            <a:off x="465629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1B1E1EA-527E-47AE-8FDE-7180130EDD8C}"/>
              </a:ext>
            </a:extLst>
          </p:cNvPr>
          <p:cNvCxnSpPr>
            <a:cxnSpLocks/>
          </p:cNvCxnSpPr>
          <p:nvPr/>
        </p:nvCxnSpPr>
        <p:spPr>
          <a:xfrm>
            <a:off x="485275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B75228A-7EB9-49A5-9848-75FDFC6075F7}"/>
              </a:ext>
            </a:extLst>
          </p:cNvPr>
          <p:cNvCxnSpPr>
            <a:cxnSpLocks/>
          </p:cNvCxnSpPr>
          <p:nvPr/>
        </p:nvCxnSpPr>
        <p:spPr>
          <a:xfrm flipH="1">
            <a:off x="537678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6BBC262-286D-46F2-A5B6-1127A7BAA6AE}"/>
              </a:ext>
            </a:extLst>
          </p:cNvPr>
          <p:cNvCxnSpPr>
            <a:cxnSpLocks/>
          </p:cNvCxnSpPr>
          <p:nvPr/>
        </p:nvCxnSpPr>
        <p:spPr>
          <a:xfrm>
            <a:off x="557323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32B65789-CFF2-4D5D-A93D-A7845BADF14E}"/>
              </a:ext>
            </a:extLst>
          </p:cNvPr>
          <p:cNvSpPr/>
          <p:nvPr/>
        </p:nvSpPr>
        <p:spPr>
          <a:xfrm>
            <a:off x="352409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32909BB-7726-4C64-A8B1-7541D10C1926}"/>
              </a:ext>
            </a:extLst>
          </p:cNvPr>
          <p:cNvSpPr/>
          <p:nvPr/>
        </p:nvSpPr>
        <p:spPr>
          <a:xfrm>
            <a:off x="425857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F10CF2E-7F75-491A-818D-C245925938ED}"/>
              </a:ext>
            </a:extLst>
          </p:cNvPr>
          <p:cNvSpPr/>
          <p:nvPr/>
        </p:nvSpPr>
        <p:spPr>
          <a:xfrm>
            <a:off x="259275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AD8819-0E96-484D-9AC9-7C5A663CBEEE}"/>
              </a:ext>
            </a:extLst>
          </p:cNvPr>
          <p:cNvSpPr/>
          <p:nvPr/>
        </p:nvSpPr>
        <p:spPr>
          <a:xfrm>
            <a:off x="296720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AEDAE4D-67A0-40AE-93E9-81A60D978F83}"/>
              </a:ext>
            </a:extLst>
          </p:cNvPr>
          <p:cNvSpPr/>
          <p:nvPr/>
        </p:nvSpPr>
        <p:spPr>
          <a:xfrm>
            <a:off x="472836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E93EEAC-28B2-40AB-A86D-632B2A9C9A6A}"/>
              </a:ext>
            </a:extLst>
          </p:cNvPr>
          <p:cNvSpPr/>
          <p:nvPr/>
        </p:nvSpPr>
        <p:spPr>
          <a:xfrm>
            <a:off x="50859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7EF18961-88D3-4174-A87D-7AEA8EF23D6B}"/>
              </a:ext>
            </a:extLst>
          </p:cNvPr>
          <p:cNvSpPr/>
          <p:nvPr/>
        </p:nvSpPr>
        <p:spPr>
          <a:xfrm rot="16200000">
            <a:off x="1032853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D8DBD-6355-400D-8D78-93E41F5127AD}"/>
              </a:ext>
            </a:extLst>
          </p:cNvPr>
          <p:cNvSpPr txBox="1"/>
          <p:nvPr/>
        </p:nvSpPr>
        <p:spPr>
          <a:xfrm>
            <a:off x="986413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BD9DC6F-F094-41E2-8FBA-99AD6D0434EA}"/>
              </a:ext>
            </a:extLst>
          </p:cNvPr>
          <p:cNvSpPr txBox="1"/>
          <p:nvPr/>
        </p:nvSpPr>
        <p:spPr>
          <a:xfrm>
            <a:off x="1059993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338CBD2A-CFE3-4279-A10F-794D736CF090}"/>
              </a:ext>
            </a:extLst>
          </p:cNvPr>
          <p:cNvSpPr/>
          <p:nvPr/>
        </p:nvSpPr>
        <p:spPr>
          <a:xfrm>
            <a:off x="880324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7EE889C-311E-4464-8B00-9BFE509DF230}"/>
              </a:ext>
            </a:extLst>
          </p:cNvPr>
          <p:cNvCxnSpPr>
            <a:cxnSpLocks/>
            <a:stCxn id="62" idx="3"/>
            <a:endCxn id="64" idx="7"/>
          </p:cNvCxnSpPr>
          <p:nvPr/>
        </p:nvCxnSpPr>
        <p:spPr>
          <a:xfrm flipH="1">
            <a:off x="789424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C23BC13-7A56-4514-A8F0-CD9AB365EDD1}"/>
              </a:ext>
            </a:extLst>
          </p:cNvPr>
          <p:cNvSpPr/>
          <p:nvPr/>
        </p:nvSpPr>
        <p:spPr>
          <a:xfrm>
            <a:off x="741883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965C2AF-F618-4A44-B7AE-3B11437BAC0D}"/>
              </a:ext>
            </a:extLst>
          </p:cNvPr>
          <p:cNvSpPr/>
          <p:nvPr/>
        </p:nvSpPr>
        <p:spPr>
          <a:xfrm>
            <a:off x="1025814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CA10F45-E089-4836-AFD6-F113FD6DF779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927865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498FD13-A463-4189-A76B-13BB9CCA8AD6}"/>
              </a:ext>
            </a:extLst>
          </p:cNvPr>
          <p:cNvCxnSpPr>
            <a:cxnSpLocks/>
            <a:stCxn id="64" idx="3"/>
            <a:endCxn id="68" idx="7"/>
          </p:cNvCxnSpPr>
          <p:nvPr/>
        </p:nvCxnSpPr>
        <p:spPr>
          <a:xfrm flipH="1">
            <a:off x="718482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9A8A488E-D64A-4B5D-AA44-B506E35AE75D}"/>
              </a:ext>
            </a:extLst>
          </p:cNvPr>
          <p:cNvSpPr/>
          <p:nvPr/>
        </p:nvSpPr>
        <p:spPr>
          <a:xfrm>
            <a:off x="670941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01AD7565-B5F5-42B6-B1B7-57C85745E67F}"/>
              </a:ext>
            </a:extLst>
          </p:cNvPr>
          <p:cNvSpPr/>
          <p:nvPr/>
        </p:nvSpPr>
        <p:spPr>
          <a:xfrm>
            <a:off x="812253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7DDBF85-8446-4B5C-B661-F89915C60622}"/>
              </a:ext>
            </a:extLst>
          </p:cNvPr>
          <p:cNvCxnSpPr>
            <a:cxnSpLocks/>
            <a:stCxn id="64" idx="5"/>
            <a:endCxn id="69" idx="1"/>
          </p:cNvCxnSpPr>
          <p:nvPr/>
        </p:nvCxnSpPr>
        <p:spPr>
          <a:xfrm>
            <a:off x="789424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D32EB001-5E78-40B1-A75D-7C3FDE2CF733}"/>
              </a:ext>
            </a:extLst>
          </p:cNvPr>
          <p:cNvSpPr/>
          <p:nvPr/>
        </p:nvSpPr>
        <p:spPr>
          <a:xfrm>
            <a:off x="94938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5E03EBBC-51CB-4B83-BA51-937F274AF831}"/>
              </a:ext>
            </a:extLst>
          </p:cNvPr>
          <p:cNvSpPr/>
          <p:nvPr/>
        </p:nvSpPr>
        <p:spPr>
          <a:xfrm>
            <a:off x="1097102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C95FC440-1317-4F42-BF5E-2D2AB4D52F9B}"/>
              </a:ext>
            </a:extLst>
          </p:cNvPr>
          <p:cNvSpPr/>
          <p:nvPr/>
        </p:nvSpPr>
        <p:spPr>
          <a:xfrm>
            <a:off x="630245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9DB9427-5560-4EEF-93E6-3234AF58A75F}"/>
              </a:ext>
            </a:extLst>
          </p:cNvPr>
          <p:cNvSpPr/>
          <p:nvPr/>
        </p:nvSpPr>
        <p:spPr>
          <a:xfrm>
            <a:off x="701404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858A33FA-8027-4AE5-BE35-728612F0C185}"/>
              </a:ext>
            </a:extLst>
          </p:cNvPr>
          <p:cNvSpPr/>
          <p:nvPr/>
        </p:nvSpPr>
        <p:spPr>
          <a:xfrm>
            <a:off x="772562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F7301DC-F623-4E26-B011-FD98C86CAC24}"/>
              </a:ext>
            </a:extLst>
          </p:cNvPr>
          <p:cNvSpPr/>
          <p:nvPr/>
        </p:nvSpPr>
        <p:spPr>
          <a:xfrm>
            <a:off x="843720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A98FD6E7-8949-48E0-958E-D3FCEA00455F}"/>
              </a:ext>
            </a:extLst>
          </p:cNvPr>
          <p:cNvSpPr/>
          <p:nvPr/>
        </p:nvSpPr>
        <p:spPr>
          <a:xfrm>
            <a:off x="914878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6B291F6-6152-40F5-9B38-088292C3C956}"/>
              </a:ext>
            </a:extLst>
          </p:cNvPr>
          <p:cNvSpPr/>
          <p:nvPr/>
        </p:nvSpPr>
        <p:spPr>
          <a:xfrm>
            <a:off x="9860372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16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4B15E8C5-CF74-4F4A-B88E-4A273847FCDF}"/>
              </a:ext>
            </a:extLst>
          </p:cNvPr>
          <p:cNvSpPr/>
          <p:nvPr/>
        </p:nvSpPr>
        <p:spPr>
          <a:xfrm>
            <a:off x="10571955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4FF1E992-FE34-4197-9E84-97BBB8FD0862}"/>
              </a:ext>
            </a:extLst>
          </p:cNvPr>
          <p:cNvSpPr/>
          <p:nvPr/>
        </p:nvSpPr>
        <p:spPr>
          <a:xfrm>
            <a:off x="1128353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3644EEBE-41F9-44D9-AF07-94DCA429D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60664"/>
              </p:ext>
            </p:extLst>
          </p:nvPr>
        </p:nvGraphicFramePr>
        <p:xfrm>
          <a:off x="620236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539CB50-D25B-465C-A050-239D9B99AE64}"/>
              </a:ext>
            </a:extLst>
          </p:cNvPr>
          <p:cNvCxnSpPr>
            <a:cxnSpLocks/>
            <a:stCxn id="65" idx="3"/>
            <a:endCxn id="71" idx="7"/>
          </p:cNvCxnSpPr>
          <p:nvPr/>
        </p:nvCxnSpPr>
        <p:spPr>
          <a:xfrm flipH="1">
            <a:off x="996923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7D77187-D81E-4A67-92FA-ECF64AEABF6E}"/>
              </a:ext>
            </a:extLst>
          </p:cNvPr>
          <p:cNvCxnSpPr>
            <a:cxnSpLocks/>
            <a:stCxn id="65" idx="5"/>
            <a:endCxn id="72" idx="1"/>
          </p:cNvCxnSpPr>
          <p:nvPr/>
        </p:nvCxnSpPr>
        <p:spPr>
          <a:xfrm>
            <a:off x="1073355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464BFD3-283F-4D7A-9A53-05CE0518C683}"/>
              </a:ext>
            </a:extLst>
          </p:cNvPr>
          <p:cNvCxnSpPr>
            <a:cxnSpLocks/>
            <a:stCxn id="68" idx="3"/>
            <a:endCxn id="73" idx="0"/>
          </p:cNvCxnSpPr>
          <p:nvPr/>
        </p:nvCxnSpPr>
        <p:spPr>
          <a:xfrm flipH="1">
            <a:off x="658094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A1AB76C-C342-4F97-BB1A-4C0DE2E4D05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718482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192A38-C884-4499-90AB-48B3EBEC7F86}"/>
              </a:ext>
            </a:extLst>
          </p:cNvPr>
          <p:cNvCxnSpPr>
            <a:cxnSpLocks/>
            <a:stCxn id="69" idx="3"/>
            <a:endCxn id="75" idx="0"/>
          </p:cNvCxnSpPr>
          <p:nvPr/>
        </p:nvCxnSpPr>
        <p:spPr>
          <a:xfrm flipH="1">
            <a:off x="800411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EC907E6-89AA-404D-BBE4-B56085ABB09F}"/>
              </a:ext>
            </a:extLst>
          </p:cNvPr>
          <p:cNvCxnSpPr>
            <a:cxnSpLocks/>
            <a:stCxn id="69" idx="5"/>
            <a:endCxn id="76" idx="0"/>
          </p:cNvCxnSpPr>
          <p:nvPr/>
        </p:nvCxnSpPr>
        <p:spPr>
          <a:xfrm>
            <a:off x="859794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563CB40-2DBE-4E44-9A26-F8821D91C714}"/>
              </a:ext>
            </a:extLst>
          </p:cNvPr>
          <p:cNvCxnSpPr>
            <a:cxnSpLocks/>
            <a:stCxn id="71" idx="3"/>
            <a:endCxn id="77" idx="0"/>
          </p:cNvCxnSpPr>
          <p:nvPr/>
        </p:nvCxnSpPr>
        <p:spPr>
          <a:xfrm flipH="1">
            <a:off x="942727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B5321EC-B0D3-4464-8E30-BA6FF33CC312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996923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02625E0-5E49-4DED-AC09-28CFFCC3C042}"/>
              </a:ext>
            </a:extLst>
          </p:cNvPr>
          <p:cNvCxnSpPr>
            <a:cxnSpLocks/>
            <a:stCxn id="72" idx="3"/>
            <a:endCxn id="79" idx="0"/>
          </p:cNvCxnSpPr>
          <p:nvPr/>
        </p:nvCxnSpPr>
        <p:spPr>
          <a:xfrm flipH="1">
            <a:off x="1085044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1228753-2DBD-4C54-A878-5B8A6491C9C1}"/>
              </a:ext>
            </a:extLst>
          </p:cNvPr>
          <p:cNvCxnSpPr>
            <a:cxnSpLocks/>
            <a:stCxn id="72" idx="5"/>
            <a:endCxn id="80" idx="0"/>
          </p:cNvCxnSpPr>
          <p:nvPr/>
        </p:nvCxnSpPr>
        <p:spPr>
          <a:xfrm>
            <a:off x="1144643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EAF89D3-EA7F-4956-8DC2-C10B4CB5A3CF}"/>
              </a:ext>
            </a:extLst>
          </p:cNvPr>
          <p:cNvCxnSpPr>
            <a:cxnSpLocks/>
            <a:stCxn id="73" idx="4"/>
          </p:cNvCxnSpPr>
          <p:nvPr/>
        </p:nvCxnSpPr>
        <p:spPr>
          <a:xfrm flipH="1">
            <a:off x="638448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15ADE39-8DA5-4B7B-AF06-A762BF6B5027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658094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72CC5CC-C50B-421A-AFE5-766B45071BE4}"/>
              </a:ext>
            </a:extLst>
          </p:cNvPr>
          <p:cNvCxnSpPr>
            <a:cxnSpLocks/>
          </p:cNvCxnSpPr>
          <p:nvPr/>
        </p:nvCxnSpPr>
        <p:spPr>
          <a:xfrm flipH="1">
            <a:off x="709418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5346455-280A-480C-8492-6636845F6200}"/>
              </a:ext>
            </a:extLst>
          </p:cNvPr>
          <p:cNvCxnSpPr>
            <a:cxnSpLocks/>
          </p:cNvCxnSpPr>
          <p:nvPr/>
        </p:nvCxnSpPr>
        <p:spPr>
          <a:xfrm>
            <a:off x="729063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51F6CC6-BB55-42CA-A83F-7B6F04947B6D}"/>
              </a:ext>
            </a:extLst>
          </p:cNvPr>
          <p:cNvCxnSpPr>
            <a:cxnSpLocks/>
          </p:cNvCxnSpPr>
          <p:nvPr/>
        </p:nvCxnSpPr>
        <p:spPr>
          <a:xfrm flipH="1">
            <a:off x="781813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87DF38D-DDC7-40AF-A293-B36680501412}"/>
              </a:ext>
            </a:extLst>
          </p:cNvPr>
          <p:cNvCxnSpPr>
            <a:cxnSpLocks/>
          </p:cNvCxnSpPr>
          <p:nvPr/>
        </p:nvCxnSpPr>
        <p:spPr>
          <a:xfrm>
            <a:off x="801459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5FACCC5-AFFB-46D3-9293-BABD762760B6}"/>
              </a:ext>
            </a:extLst>
          </p:cNvPr>
          <p:cNvCxnSpPr>
            <a:cxnSpLocks/>
          </p:cNvCxnSpPr>
          <p:nvPr/>
        </p:nvCxnSpPr>
        <p:spPr>
          <a:xfrm flipH="1">
            <a:off x="851687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BF1E91F-299C-4D32-9DAD-83A72D21BC68}"/>
              </a:ext>
            </a:extLst>
          </p:cNvPr>
          <p:cNvCxnSpPr>
            <a:cxnSpLocks/>
          </p:cNvCxnSpPr>
          <p:nvPr/>
        </p:nvCxnSpPr>
        <p:spPr>
          <a:xfrm>
            <a:off x="871333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BA6A0BA-9A2C-4F6C-9AC3-FCEA4DC0BCA5}"/>
              </a:ext>
            </a:extLst>
          </p:cNvPr>
          <p:cNvCxnSpPr>
            <a:cxnSpLocks/>
          </p:cNvCxnSpPr>
          <p:nvPr/>
        </p:nvCxnSpPr>
        <p:spPr>
          <a:xfrm flipH="1">
            <a:off x="924175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2FBBF4F-A3EA-4C7D-8437-76AA3A6CB30E}"/>
              </a:ext>
            </a:extLst>
          </p:cNvPr>
          <p:cNvCxnSpPr>
            <a:cxnSpLocks/>
          </p:cNvCxnSpPr>
          <p:nvPr/>
        </p:nvCxnSpPr>
        <p:spPr>
          <a:xfrm>
            <a:off x="943821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C685145-E4EF-43A9-BD21-F68C90B7FB1C}"/>
              </a:ext>
            </a:extLst>
          </p:cNvPr>
          <p:cNvCxnSpPr>
            <a:cxnSpLocks/>
          </p:cNvCxnSpPr>
          <p:nvPr/>
        </p:nvCxnSpPr>
        <p:spPr>
          <a:xfrm flipH="1">
            <a:off x="997360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11AE7A8-500B-462C-853F-918101DD7952}"/>
              </a:ext>
            </a:extLst>
          </p:cNvPr>
          <p:cNvCxnSpPr>
            <a:cxnSpLocks/>
          </p:cNvCxnSpPr>
          <p:nvPr/>
        </p:nvCxnSpPr>
        <p:spPr>
          <a:xfrm>
            <a:off x="1017006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2E557A4-8937-4E0D-B7E3-6F490F0B7C4D}"/>
              </a:ext>
            </a:extLst>
          </p:cNvPr>
          <p:cNvCxnSpPr>
            <a:cxnSpLocks/>
          </p:cNvCxnSpPr>
          <p:nvPr/>
        </p:nvCxnSpPr>
        <p:spPr>
          <a:xfrm flipH="1">
            <a:off x="1066148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4ED3C26-3833-4733-AB55-3080BD603B89}"/>
              </a:ext>
            </a:extLst>
          </p:cNvPr>
          <p:cNvCxnSpPr>
            <a:cxnSpLocks/>
          </p:cNvCxnSpPr>
          <p:nvPr/>
        </p:nvCxnSpPr>
        <p:spPr>
          <a:xfrm>
            <a:off x="1085794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B8CB9D1-CB05-4BE2-81E6-86975E662F70}"/>
              </a:ext>
            </a:extLst>
          </p:cNvPr>
          <p:cNvCxnSpPr>
            <a:cxnSpLocks/>
          </p:cNvCxnSpPr>
          <p:nvPr/>
        </p:nvCxnSpPr>
        <p:spPr>
          <a:xfrm flipH="1">
            <a:off x="1138197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4225A8D-1922-44D4-ABB4-59F0B5B9C731}"/>
              </a:ext>
            </a:extLst>
          </p:cNvPr>
          <p:cNvCxnSpPr>
            <a:cxnSpLocks/>
          </p:cNvCxnSpPr>
          <p:nvPr/>
        </p:nvCxnSpPr>
        <p:spPr>
          <a:xfrm>
            <a:off x="1157842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8AB25402-8B3C-4935-813C-E33B062C4E5C}"/>
              </a:ext>
            </a:extLst>
          </p:cNvPr>
          <p:cNvSpPr/>
          <p:nvPr/>
        </p:nvSpPr>
        <p:spPr>
          <a:xfrm>
            <a:off x="952928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AECBA35-C34E-4475-8B2E-A423AB513D98}"/>
              </a:ext>
            </a:extLst>
          </p:cNvPr>
          <p:cNvSpPr/>
          <p:nvPr/>
        </p:nvSpPr>
        <p:spPr>
          <a:xfrm>
            <a:off x="1026376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AABDF4F1-BCFD-4E1C-A58D-0B76BADBA3DA}"/>
              </a:ext>
            </a:extLst>
          </p:cNvPr>
          <p:cNvSpPr/>
          <p:nvPr/>
        </p:nvSpPr>
        <p:spPr>
          <a:xfrm>
            <a:off x="859794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4125545-C3C0-47F1-BF56-5A6BB9934AF2}"/>
              </a:ext>
            </a:extLst>
          </p:cNvPr>
          <p:cNvSpPr/>
          <p:nvPr/>
        </p:nvSpPr>
        <p:spPr>
          <a:xfrm>
            <a:off x="897239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8D407C7-8FF1-4D15-870A-C5ED974F93B7}"/>
              </a:ext>
            </a:extLst>
          </p:cNvPr>
          <p:cNvSpPr/>
          <p:nvPr/>
        </p:nvSpPr>
        <p:spPr>
          <a:xfrm>
            <a:off x="107335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2E2F2EF-514B-4330-92B0-33431E2D918D}"/>
              </a:ext>
            </a:extLst>
          </p:cNvPr>
          <p:cNvSpPr/>
          <p:nvPr/>
        </p:nvSpPr>
        <p:spPr>
          <a:xfrm>
            <a:off x="1109114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353A91D-6BF5-4429-BB4C-F0978276370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54A01BA-EF36-4002-84DF-65C59F76ED3F}"/>
              </a:ext>
            </a:extLst>
          </p:cNvPr>
          <p:cNvCxnSpPr/>
          <p:nvPr/>
        </p:nvCxnSpPr>
        <p:spPr>
          <a:xfrm>
            <a:off x="5993699" y="401983"/>
            <a:ext cx="104754" cy="595464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B289525-A7AE-4F00-9BB9-32E24FB0B391}"/>
              </a:ext>
            </a:extLst>
          </p:cNvPr>
          <p:cNvSpPr/>
          <p:nvPr/>
        </p:nvSpPr>
        <p:spPr>
          <a:xfrm>
            <a:off x="9973498" y="493472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64E3BCC-2E31-416F-958A-43F1FFDD4689}"/>
              </a:ext>
            </a:extLst>
          </p:cNvPr>
          <p:cNvSpPr/>
          <p:nvPr/>
        </p:nvSpPr>
        <p:spPr>
          <a:xfrm>
            <a:off x="10281800" y="4925998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16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FB34C7-DB23-4E27-B545-8069FF71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4" y="1272582"/>
            <a:ext cx="6027596" cy="38821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BFF105-2409-437F-BF6A-1B34AFAFC22A}"/>
              </a:ext>
            </a:extLst>
          </p:cNvPr>
          <p:cNvSpPr txBox="1"/>
          <p:nvPr/>
        </p:nvSpPr>
        <p:spPr>
          <a:xfrm>
            <a:off x="-6708" y="974364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55C5B7-169D-413C-BA5E-EC3E3767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12" y="1272582"/>
            <a:ext cx="5921158" cy="38821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DBB425-AC76-437F-8D38-F815945EDF37}"/>
              </a:ext>
            </a:extLst>
          </p:cNvPr>
          <p:cNvSpPr txBox="1"/>
          <p:nvPr/>
        </p:nvSpPr>
        <p:spPr>
          <a:xfrm>
            <a:off x="6096000" y="934803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A03F56-7A2C-4541-BFE8-5FDE8E35AC0F}"/>
              </a:ext>
            </a:extLst>
          </p:cNvPr>
          <p:cNvCxnSpPr>
            <a:cxnSpLocks/>
          </p:cNvCxnSpPr>
          <p:nvPr/>
        </p:nvCxnSpPr>
        <p:spPr>
          <a:xfrm>
            <a:off x="174984" y="1394153"/>
            <a:ext cx="581443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D4E3AAF-C468-4587-8A7B-D6599DB8D75D}"/>
              </a:ext>
            </a:extLst>
          </p:cNvPr>
          <p:cNvCxnSpPr>
            <a:cxnSpLocks/>
          </p:cNvCxnSpPr>
          <p:nvPr/>
        </p:nvCxnSpPr>
        <p:spPr>
          <a:xfrm>
            <a:off x="174984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ACAA40D-6BCC-4E7E-8EB5-BDA6F8D076C3}"/>
              </a:ext>
            </a:extLst>
          </p:cNvPr>
          <p:cNvCxnSpPr>
            <a:cxnSpLocks/>
          </p:cNvCxnSpPr>
          <p:nvPr/>
        </p:nvCxnSpPr>
        <p:spPr>
          <a:xfrm>
            <a:off x="3179278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681411-7408-4DA0-9085-85535C36105D}"/>
              </a:ext>
            </a:extLst>
          </p:cNvPr>
          <p:cNvCxnSpPr>
            <a:cxnSpLocks/>
          </p:cNvCxnSpPr>
          <p:nvPr/>
        </p:nvCxnSpPr>
        <p:spPr>
          <a:xfrm>
            <a:off x="174984" y="2924988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023243-1014-4336-803B-B628747B32EA}"/>
              </a:ext>
            </a:extLst>
          </p:cNvPr>
          <p:cNvCxnSpPr>
            <a:cxnSpLocks/>
          </p:cNvCxnSpPr>
          <p:nvPr/>
        </p:nvCxnSpPr>
        <p:spPr>
          <a:xfrm>
            <a:off x="1655929" y="2924988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43A427F-E66B-470B-A521-265FAEB25E56}"/>
              </a:ext>
            </a:extLst>
          </p:cNvPr>
          <p:cNvCxnSpPr>
            <a:cxnSpLocks/>
          </p:cNvCxnSpPr>
          <p:nvPr/>
        </p:nvCxnSpPr>
        <p:spPr>
          <a:xfrm>
            <a:off x="3179278" y="2918839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174B46-0598-4BAB-B9DA-DDDA643E8917}"/>
              </a:ext>
            </a:extLst>
          </p:cNvPr>
          <p:cNvCxnSpPr>
            <a:cxnSpLocks/>
          </p:cNvCxnSpPr>
          <p:nvPr/>
        </p:nvCxnSpPr>
        <p:spPr>
          <a:xfrm>
            <a:off x="4660223" y="2918839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285026-991D-4857-A293-9D1E2623B6A2}"/>
              </a:ext>
            </a:extLst>
          </p:cNvPr>
          <p:cNvSpPr/>
          <p:nvPr/>
        </p:nvSpPr>
        <p:spPr>
          <a:xfrm>
            <a:off x="591810" y="202384"/>
            <a:ext cx="887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SPOJ:GSS1 - Can you answer these queries I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EA2BA-D037-4036-84EE-15C61463F619}"/>
              </a:ext>
            </a:extLst>
          </p:cNvPr>
          <p:cNvSpPr/>
          <p:nvPr/>
        </p:nvSpPr>
        <p:spPr>
          <a:xfrm>
            <a:off x="160811" y="8604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原数组：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64C313-006B-4A4F-AB4A-C55DA10CD0A7}"/>
              </a:ext>
            </a:extLst>
          </p:cNvPr>
          <p:cNvSpPr/>
          <p:nvPr/>
        </p:nvSpPr>
        <p:spPr>
          <a:xfrm>
            <a:off x="3815676" y="5083513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BCB48F-6423-43EF-8991-FB5301E7AB30}"/>
              </a:ext>
            </a:extLst>
          </p:cNvPr>
          <p:cNvSpPr/>
          <p:nvPr/>
        </p:nvSpPr>
        <p:spPr>
          <a:xfrm>
            <a:off x="4786272" y="5083513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860C08-F63B-4FB5-9CD7-E932799907D8}"/>
              </a:ext>
            </a:extLst>
          </p:cNvPr>
          <p:cNvSpPr/>
          <p:nvPr/>
        </p:nvSpPr>
        <p:spPr>
          <a:xfrm>
            <a:off x="6492741" y="5083510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7B9F23A-E833-4D33-80BD-7FF52980123C}"/>
              </a:ext>
            </a:extLst>
          </p:cNvPr>
          <p:cNvSpPr/>
          <p:nvPr/>
        </p:nvSpPr>
        <p:spPr>
          <a:xfrm>
            <a:off x="7463337" y="5083510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-20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9ECB13-DD1F-4D6C-AE15-1964CB13005F}"/>
              </a:ext>
            </a:extLst>
          </p:cNvPr>
          <p:cNvCxnSpPr>
            <a:cxnSpLocks/>
            <a:stCxn id="72" idx="2"/>
            <a:endCxn id="31" idx="0"/>
          </p:cNvCxnSpPr>
          <p:nvPr/>
        </p:nvCxnSpPr>
        <p:spPr>
          <a:xfrm flipH="1">
            <a:off x="4255951" y="4503509"/>
            <a:ext cx="490741" cy="5800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1E8DDE9-EB45-4CC6-A003-07C10001D196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4746692" y="4503509"/>
            <a:ext cx="400140" cy="5769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9CA360-CF27-4FDD-9088-7DBC5D157E2F}"/>
              </a:ext>
            </a:extLst>
          </p:cNvPr>
          <p:cNvCxnSpPr>
            <a:cxnSpLocks/>
            <a:stCxn id="87" idx="2"/>
            <a:endCxn id="33" idx="0"/>
          </p:cNvCxnSpPr>
          <p:nvPr/>
        </p:nvCxnSpPr>
        <p:spPr>
          <a:xfrm flipH="1">
            <a:off x="6933016" y="4505821"/>
            <a:ext cx="483591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CEDA147-96D1-44D4-B1CB-A5F955F602AB}"/>
              </a:ext>
            </a:extLst>
          </p:cNvPr>
          <p:cNvCxnSpPr>
            <a:cxnSpLocks/>
            <a:stCxn id="87" idx="2"/>
            <a:endCxn id="34" idx="0"/>
          </p:cNvCxnSpPr>
          <p:nvPr/>
        </p:nvCxnSpPr>
        <p:spPr>
          <a:xfrm>
            <a:off x="7416607" y="4505821"/>
            <a:ext cx="487005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1E89B9F-90C9-4B3C-8239-73DE17E54E74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740038" y="3407813"/>
            <a:ext cx="382692" cy="6124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88FE1C1-B9D2-4B44-9FFB-F522E0219156}"/>
              </a:ext>
            </a:extLst>
          </p:cNvPr>
          <p:cNvCxnSpPr>
            <a:cxnSpLocks/>
            <a:stCxn id="98" idx="2"/>
            <a:endCxn id="24" idx="0"/>
          </p:cNvCxnSpPr>
          <p:nvPr/>
        </p:nvCxnSpPr>
        <p:spPr>
          <a:xfrm>
            <a:off x="5122730" y="3407813"/>
            <a:ext cx="959602" cy="6124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DA40222-25BE-494B-ACFB-A92CD81DE656}"/>
              </a:ext>
            </a:extLst>
          </p:cNvPr>
          <p:cNvCxnSpPr>
            <a:cxnSpLocks/>
          </p:cNvCxnSpPr>
          <p:nvPr/>
        </p:nvCxnSpPr>
        <p:spPr>
          <a:xfrm flipH="1">
            <a:off x="7418315" y="3414422"/>
            <a:ext cx="389462" cy="6058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FC5A7D7-A077-48C6-9F05-C1A3D06337A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807777" y="3414422"/>
            <a:ext cx="952832" cy="6027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C60AACC-4E9B-4EA2-83CA-10EFD24FD03C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142077" y="2362805"/>
            <a:ext cx="1336936" cy="6190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D377851-F16D-4847-A21B-67BB5998F08C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6479013" y="2362805"/>
            <a:ext cx="1341338" cy="6190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F13EE4C-4387-4C38-89D7-9FC8269D55A3}"/>
              </a:ext>
            </a:extLst>
          </p:cNvPr>
          <p:cNvSpPr/>
          <p:nvPr/>
        </p:nvSpPr>
        <p:spPr>
          <a:xfrm>
            <a:off x="5720126" y="4020284"/>
            <a:ext cx="724412" cy="4863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EA7DAE-6F6E-4AC3-9D8E-D38B73902AF6}"/>
              </a:ext>
            </a:extLst>
          </p:cNvPr>
          <p:cNvSpPr/>
          <p:nvPr/>
        </p:nvSpPr>
        <p:spPr>
          <a:xfrm>
            <a:off x="8398403" y="4017199"/>
            <a:ext cx="724412" cy="4863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35989F6-E865-4528-B283-7D6AB209177B}"/>
              </a:ext>
            </a:extLst>
          </p:cNvPr>
          <p:cNvGrpSpPr/>
          <p:nvPr/>
        </p:nvGrpSpPr>
        <p:grpSpPr>
          <a:xfrm>
            <a:off x="3807086" y="4017199"/>
            <a:ext cx="1888939" cy="487851"/>
            <a:chOff x="591810" y="2927854"/>
            <a:chExt cx="2329054" cy="564436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549ED20-9097-4F1C-8B72-D541BFCCD1D9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F453594-4D00-4BD1-9CBC-41BB2EB995F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3A66016-E53C-4FAF-8932-549819AE2109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9C8E86B-C0A7-405D-93D7-EB6E67179F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722ABEB-BAD7-4ED1-9CD3-CFA387D487B8}"/>
              </a:ext>
            </a:extLst>
          </p:cNvPr>
          <p:cNvGrpSpPr/>
          <p:nvPr/>
        </p:nvGrpSpPr>
        <p:grpSpPr>
          <a:xfrm>
            <a:off x="6477001" y="4019511"/>
            <a:ext cx="1888939" cy="487851"/>
            <a:chOff x="591810" y="2927854"/>
            <a:chExt cx="2329054" cy="564436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B529146-E9CA-4A2B-82DF-59BFC2CE3372}"/>
                </a:ext>
              </a:extLst>
            </p:cNvPr>
            <p:cNvSpPr/>
            <p:nvPr/>
          </p:nvSpPr>
          <p:spPr>
            <a:xfrm>
              <a:off x="591810" y="3218852"/>
              <a:ext cx="1164528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1C94E16-5890-423D-9B92-2FD7C3843A8D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86EDDF0-6DF6-429B-BAEC-27669FBBFAA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207520A-F646-4303-A883-1B5A706D1155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72D0A343-E425-4DEB-A183-16E209D0D447}"/>
              </a:ext>
            </a:extLst>
          </p:cNvPr>
          <p:cNvSpPr/>
          <p:nvPr/>
        </p:nvSpPr>
        <p:spPr>
          <a:xfrm>
            <a:off x="3214751" y="4017199"/>
            <a:ext cx="55987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A3593D4-C39B-413C-B30D-0B2EAACACE0F}"/>
              </a:ext>
            </a:extLst>
          </p:cNvPr>
          <p:cNvGrpSpPr/>
          <p:nvPr/>
        </p:nvGrpSpPr>
        <p:grpSpPr>
          <a:xfrm>
            <a:off x="3814464" y="2921503"/>
            <a:ext cx="2630074" cy="487851"/>
            <a:chOff x="591810" y="2927854"/>
            <a:chExt cx="2329054" cy="564436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90CEC10-20B7-45AA-8963-EEB33591EF0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D601F6E-505B-4834-B571-9011814E462B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CAF310-0FEC-4B67-8D62-FF903AC07804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-3</a:t>
              </a:r>
              <a:endParaRPr lang="zh-CN" alt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037AB97-96CB-497D-A1F6-7AA9A8D3AB7C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29769538-9C4B-4B2D-9018-E69445FADDA1}"/>
              </a:ext>
            </a:extLst>
          </p:cNvPr>
          <p:cNvSpPr/>
          <p:nvPr/>
        </p:nvSpPr>
        <p:spPr>
          <a:xfrm>
            <a:off x="3212967" y="2915943"/>
            <a:ext cx="57844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F3AB2FF-6D68-4F2B-BFDD-2E222498FA94}"/>
              </a:ext>
            </a:extLst>
          </p:cNvPr>
          <p:cNvGrpSpPr/>
          <p:nvPr/>
        </p:nvGrpSpPr>
        <p:grpSpPr>
          <a:xfrm>
            <a:off x="6502246" y="2919135"/>
            <a:ext cx="2643621" cy="487851"/>
            <a:chOff x="591810" y="2927854"/>
            <a:chExt cx="2329054" cy="56443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1289D69-B9B5-4B86-A413-733FEAD9189E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1FBBFD6-6FA1-46E8-AD1F-EDA09B3A0234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0365F40-6C5E-4FE6-98D6-004CC65D5F1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5951824-13C5-4896-91E9-F7A1AFB46E1F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9028B5C5-3955-4A54-8D68-21BA2ECF25CE}"/>
              </a:ext>
            </a:extLst>
          </p:cNvPr>
          <p:cNvSpPr/>
          <p:nvPr/>
        </p:nvSpPr>
        <p:spPr>
          <a:xfrm>
            <a:off x="9158440" y="2915943"/>
            <a:ext cx="658034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E9B2A5C-927C-4CD4-AB30-B26E45EDF882}"/>
              </a:ext>
            </a:extLst>
          </p:cNvPr>
          <p:cNvGrpSpPr/>
          <p:nvPr/>
        </p:nvGrpSpPr>
        <p:grpSpPr>
          <a:xfrm>
            <a:off x="3827038" y="1876495"/>
            <a:ext cx="5331402" cy="487851"/>
            <a:chOff x="591810" y="2927854"/>
            <a:chExt cx="2329054" cy="564436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1416961-0506-4798-9D8E-C83345C27E24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C18BCDB-03B0-4247-BE7A-94B0E3FCEB16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446D900-2AC2-49CD-A77E-E8BC9BEE55C0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78</a:t>
              </a:r>
              <a:endParaRPr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A3CC316-EAF7-4ADC-8C25-7EB861E929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5032C308-0D31-40D8-B32F-E77C4C1A4D84}"/>
              </a:ext>
            </a:extLst>
          </p:cNvPr>
          <p:cNvSpPr/>
          <p:nvPr/>
        </p:nvSpPr>
        <p:spPr>
          <a:xfrm>
            <a:off x="3212968" y="1880595"/>
            <a:ext cx="60081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4AF65DE-D061-4E89-889D-7F254F06B289}"/>
              </a:ext>
            </a:extLst>
          </p:cNvPr>
          <p:cNvSpPr/>
          <p:nvPr/>
        </p:nvSpPr>
        <p:spPr>
          <a:xfrm>
            <a:off x="7762517" y="3779173"/>
            <a:ext cx="60342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E0F00046-0107-4579-8996-C335B6634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51159"/>
              </p:ext>
            </p:extLst>
          </p:nvPr>
        </p:nvGraphicFramePr>
        <p:xfrm>
          <a:off x="10463847" y="955403"/>
          <a:ext cx="880549" cy="530598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18821">
                  <a:extLst>
                    <a:ext uri="{9D8B030D-6E8A-4147-A177-3AD203B41FA5}">
                      <a16:colId xmlns:a16="http://schemas.microsoft.com/office/drawing/2014/main" val="3456150324"/>
                    </a:ext>
                  </a:extLst>
                </a:gridCol>
                <a:gridCol w="461728">
                  <a:extLst>
                    <a:ext uri="{9D8B030D-6E8A-4147-A177-3AD203B41FA5}">
                      <a16:colId xmlns:a16="http://schemas.microsoft.com/office/drawing/2014/main" val="2443762595"/>
                    </a:ext>
                  </a:extLst>
                </a:gridCol>
              </a:tblGrid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查询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答案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0671008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80023468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54533221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434012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75563120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4744547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4996291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16289266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8964292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7746920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98801616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3636677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235282980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3135061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19950130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1404033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2734214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06018615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99018604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064504254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3237873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211314"/>
                  </a:ext>
                </a:extLst>
              </a:tr>
            </a:tbl>
          </a:graphicData>
        </a:graphic>
      </p:graphicFrame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BA94CB1-ADF8-4073-8DE6-961B20BA791C}"/>
              </a:ext>
            </a:extLst>
          </p:cNvPr>
          <p:cNvGrpSpPr/>
          <p:nvPr/>
        </p:nvGrpSpPr>
        <p:grpSpPr>
          <a:xfrm>
            <a:off x="3827038" y="5974103"/>
            <a:ext cx="880548" cy="487851"/>
            <a:chOff x="591810" y="2927854"/>
            <a:chExt cx="2329054" cy="564436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B28C45C-17B1-45BC-9059-0A9DD9E4A37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DF1F823-6A3A-46DC-9C23-F41F07BAE6D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119A53B-513D-4E70-96A8-AF126A53A437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90EE448-2C46-4720-B769-19C83AB95E61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矩形 122">
            <a:extLst>
              <a:ext uri="{FF2B5EF4-FFF2-40B4-BE49-F238E27FC236}">
                <a16:creationId xmlns:a16="http://schemas.microsoft.com/office/drawing/2014/main" id="{5436FE9F-3FAF-4EB2-8502-3121C4478D75}"/>
              </a:ext>
            </a:extLst>
          </p:cNvPr>
          <p:cNvSpPr/>
          <p:nvPr/>
        </p:nvSpPr>
        <p:spPr>
          <a:xfrm>
            <a:off x="3212966" y="5974103"/>
            <a:ext cx="600817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A45C3E81-A06F-499A-911F-555508E0EF5A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>
            <a:off x="4255951" y="5519161"/>
            <a:ext cx="11361" cy="45494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5E117217-C292-4BFC-A729-795CF137C086}"/>
              </a:ext>
            </a:extLst>
          </p:cNvPr>
          <p:cNvSpPr/>
          <p:nvPr/>
        </p:nvSpPr>
        <p:spPr>
          <a:xfrm>
            <a:off x="3827037" y="576211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84AF256-8182-4969-AC5E-79ACF40D9C1E}"/>
              </a:ext>
            </a:extLst>
          </p:cNvPr>
          <p:cNvSpPr/>
          <p:nvPr/>
        </p:nvSpPr>
        <p:spPr>
          <a:xfrm>
            <a:off x="3811006" y="4881171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99BAEAC-5F45-4C9E-97BD-6BD82DBB344D}"/>
              </a:ext>
            </a:extLst>
          </p:cNvPr>
          <p:cNvSpPr/>
          <p:nvPr/>
        </p:nvSpPr>
        <p:spPr>
          <a:xfrm>
            <a:off x="4781408" y="4890944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8805164-4D2C-4EC6-95FA-C82CC364DDDF}"/>
              </a:ext>
            </a:extLst>
          </p:cNvPr>
          <p:cNvSpPr/>
          <p:nvPr/>
        </p:nvSpPr>
        <p:spPr>
          <a:xfrm>
            <a:off x="3805378" y="382296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1:2</a:t>
            </a:r>
            <a:endParaRPr lang="zh-CN" altLang="en-US" sz="14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DEF215C-7CFD-42F4-8E5C-B6568E971C16}"/>
              </a:ext>
            </a:extLst>
          </p:cNvPr>
          <p:cNvSpPr/>
          <p:nvPr/>
        </p:nvSpPr>
        <p:spPr>
          <a:xfrm>
            <a:off x="5709940" y="3822962"/>
            <a:ext cx="748774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3:3</a:t>
            </a:r>
            <a:endParaRPr lang="zh-CN" altLang="en-US" sz="14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2EF60B1-9678-4A35-8ACF-38C274A1029A}"/>
              </a:ext>
            </a:extLst>
          </p:cNvPr>
          <p:cNvSpPr/>
          <p:nvPr/>
        </p:nvSpPr>
        <p:spPr>
          <a:xfrm>
            <a:off x="3807302" y="2703679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1:3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4C039C0-D067-40BC-8874-F150798DA5E5}"/>
              </a:ext>
            </a:extLst>
          </p:cNvPr>
          <p:cNvSpPr/>
          <p:nvPr/>
        </p:nvSpPr>
        <p:spPr>
          <a:xfrm>
            <a:off x="6398949" y="269749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4:6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27ADFCB-53A8-4509-B3A1-946C79EA5359}"/>
              </a:ext>
            </a:extLst>
          </p:cNvPr>
          <p:cNvSpPr/>
          <p:nvPr/>
        </p:nvSpPr>
        <p:spPr>
          <a:xfrm>
            <a:off x="3805377" y="164767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1:6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BDE9EA4-85B5-47F4-A6D2-8FB423603E2E}"/>
              </a:ext>
            </a:extLst>
          </p:cNvPr>
          <p:cNvSpPr/>
          <p:nvPr/>
        </p:nvSpPr>
        <p:spPr>
          <a:xfrm>
            <a:off x="6430995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4:5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DF2BF8D-E290-4DE4-94C9-E7BD3EE78922}"/>
              </a:ext>
            </a:extLst>
          </p:cNvPr>
          <p:cNvSpPr/>
          <p:nvPr/>
        </p:nvSpPr>
        <p:spPr>
          <a:xfrm>
            <a:off x="8749091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6:6</a:t>
            </a:r>
            <a:endParaRPr lang="zh-CN" altLang="en-US" sz="14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FDBC342-4627-4F0D-87F5-573802B604C0}"/>
              </a:ext>
            </a:extLst>
          </p:cNvPr>
          <p:cNvSpPr/>
          <p:nvPr/>
        </p:nvSpPr>
        <p:spPr>
          <a:xfrm>
            <a:off x="276093" y="1876495"/>
            <a:ext cx="2102669" cy="766401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Answer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E8D1B2A-EE66-4C84-A486-C8CD57ECEABE}"/>
              </a:ext>
            </a:extLst>
          </p:cNvPr>
          <p:cNvSpPr/>
          <p:nvPr/>
        </p:nvSpPr>
        <p:spPr>
          <a:xfrm>
            <a:off x="274913" y="2690770"/>
            <a:ext cx="2103848" cy="7670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区间所有数的合计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DCDABB7-DA39-4631-B0C8-EB76CC4BC26D}"/>
              </a:ext>
            </a:extLst>
          </p:cNvPr>
          <p:cNvSpPr/>
          <p:nvPr/>
        </p:nvSpPr>
        <p:spPr>
          <a:xfrm>
            <a:off x="6446011" y="4854857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4:4</a:t>
            </a:r>
            <a:endParaRPr lang="zh-CN" altLang="en-US" sz="1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0DCADAE-088D-4AFF-9D49-6152FA58EBA0}"/>
              </a:ext>
            </a:extLst>
          </p:cNvPr>
          <p:cNvSpPr/>
          <p:nvPr/>
        </p:nvSpPr>
        <p:spPr>
          <a:xfrm>
            <a:off x="7416607" y="485485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5:5</a:t>
            </a:r>
            <a:endParaRPr lang="zh-CN" altLang="en-US" sz="14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F3B0003-5BBF-4898-900E-09CA174B9A23}"/>
              </a:ext>
            </a:extLst>
          </p:cNvPr>
          <p:cNvSpPr/>
          <p:nvPr/>
        </p:nvSpPr>
        <p:spPr>
          <a:xfrm>
            <a:off x="276093" y="3502150"/>
            <a:ext cx="2101489" cy="767032"/>
          </a:xfrm>
          <a:prstGeom prst="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区间左边最大合计（连续）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D3B8710-2853-4228-92FF-77F695B17207}"/>
              </a:ext>
            </a:extLst>
          </p:cNvPr>
          <p:cNvSpPr/>
          <p:nvPr/>
        </p:nvSpPr>
        <p:spPr>
          <a:xfrm>
            <a:off x="279223" y="4317056"/>
            <a:ext cx="2101489" cy="767032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区间右边最大合计（连续）</a:t>
            </a:r>
          </a:p>
        </p:txBody>
      </p:sp>
      <p:graphicFrame>
        <p:nvGraphicFramePr>
          <p:cNvPr id="144" name="表格 143">
            <a:extLst>
              <a:ext uri="{FF2B5EF4-FFF2-40B4-BE49-F238E27FC236}">
                <a16:creationId xmlns:a16="http://schemas.microsoft.com/office/drawing/2014/main" id="{8156C10D-8DE2-443E-99D9-EEBBF6F2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59967"/>
              </p:ext>
            </p:extLst>
          </p:nvPr>
        </p:nvGraphicFramePr>
        <p:xfrm>
          <a:off x="1142799" y="925570"/>
          <a:ext cx="345303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550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-10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-20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CD18C07F-5B9E-4AE9-B063-903D46AA82F0}"/>
              </a:ext>
            </a:extLst>
          </p:cNvPr>
          <p:cNvGrpSpPr/>
          <p:nvPr/>
        </p:nvGrpSpPr>
        <p:grpSpPr>
          <a:xfrm>
            <a:off x="4781889" y="5981691"/>
            <a:ext cx="880548" cy="487851"/>
            <a:chOff x="591810" y="2927854"/>
            <a:chExt cx="2329054" cy="564436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02FDD5B-52BC-4491-9F4D-5AEE2185B268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-10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F5C96DA-C99F-4189-95A9-08C35BB6B81A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5E22C9C-446E-41AC-9E96-705F657ED87E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7E012B5-A83A-45F0-B686-9E57AFA49F96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0CE7A5BC-EB18-4CAB-97D0-6CCA62735310}"/>
              </a:ext>
            </a:extLst>
          </p:cNvPr>
          <p:cNvSpPr/>
          <p:nvPr/>
        </p:nvSpPr>
        <p:spPr>
          <a:xfrm>
            <a:off x="5678942" y="5981691"/>
            <a:ext cx="559828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6E6800A-5F2E-4021-A879-1ECB7F27D1AC}"/>
              </a:ext>
            </a:extLst>
          </p:cNvPr>
          <p:cNvSpPr/>
          <p:nvPr/>
        </p:nvSpPr>
        <p:spPr>
          <a:xfrm>
            <a:off x="4805749" y="575298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4861E6C-74F7-443D-A986-179CA78D266A}"/>
              </a:ext>
            </a:extLst>
          </p:cNvPr>
          <p:cNvCxnSpPr>
            <a:cxnSpLocks/>
            <a:stCxn id="32" idx="2"/>
            <a:endCxn id="148" idx="0"/>
          </p:cNvCxnSpPr>
          <p:nvPr/>
        </p:nvCxnSpPr>
        <p:spPr>
          <a:xfrm flipH="1">
            <a:off x="5222163" y="5519161"/>
            <a:ext cx="4384" cy="4625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8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A61A-9483-4745-90A7-1AA42440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006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93341A-B81F-45B0-AD31-5D1D7FE0196D}"/>
              </a:ext>
            </a:extLst>
          </p:cNvPr>
          <p:cNvGrpSpPr/>
          <p:nvPr/>
        </p:nvGrpSpPr>
        <p:grpSpPr>
          <a:xfrm>
            <a:off x="1631505" y="2081140"/>
            <a:ext cx="5969161" cy="445626"/>
            <a:chOff x="1629916" y="1975262"/>
            <a:chExt cx="5969161" cy="4456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C6B9EE7-EA6B-404C-8AC4-14FC94728FC6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6E3274-0242-4FD4-8F0C-582CB33E66EE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4BE3C4-F0FC-40F8-9EE9-63E03B4916D7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FEBE55-F3B3-456B-B8E6-D72E6B147251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BAACD38-C8C7-417B-8191-99D24839AF2C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F5251E-5F7B-4F92-8850-B9D8ECFB6DEF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78F306-2056-4A02-AB2A-9D38389FEAFF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3B20F86-070D-43EA-88B0-F9092CCBD7B3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52FC8E-3076-417A-B51B-C3F4963BDE5F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618C0B-01D2-45BC-AF53-F9385E87B55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1B2B63-1667-4331-8E1A-45FD36C55519}"/>
              </a:ext>
            </a:extLst>
          </p:cNvPr>
          <p:cNvGrpSpPr/>
          <p:nvPr/>
        </p:nvGrpSpPr>
        <p:grpSpPr>
          <a:xfrm>
            <a:off x="1643089" y="1727891"/>
            <a:ext cx="5969161" cy="260875"/>
            <a:chOff x="1629916" y="1975262"/>
            <a:chExt cx="5969161" cy="44562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28E6F3-54A4-4B23-8519-4F7CE6CF9C27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0B75D2-694D-4895-815C-7D27AC360AB8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0F1081-ECC5-458E-85DE-F34D2DB0584D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22529E-1FDF-48A8-BFA8-3953C4A07815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05932F-AA28-464C-B7F6-FF8AA179E6D3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010F17-760E-44C1-A44F-D222B1C3B60E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7C479E-BF0B-46BD-85AC-CFF6F961568A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EE6C8D-E81E-4D0D-AF0E-C8E0A4382555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D553962-B1A8-453C-A738-0DB97DB0BD2B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09EA85D-93D2-4DE8-A25E-F2AA766BDAF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3D25197-AEDB-40D3-A01A-1676B64C17AD}"/>
              </a:ext>
            </a:extLst>
          </p:cNvPr>
          <p:cNvGrpSpPr/>
          <p:nvPr/>
        </p:nvGrpSpPr>
        <p:grpSpPr>
          <a:xfrm>
            <a:off x="2013665" y="2526766"/>
            <a:ext cx="2441694" cy="1170996"/>
            <a:chOff x="2012077" y="2526766"/>
            <a:chExt cx="2441694" cy="117099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411E026-86D7-4DCE-A270-89C2ABB7579C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15" name="箭头: 下 14">
                <a:extLst>
                  <a:ext uri="{FF2B5EF4-FFF2-40B4-BE49-F238E27FC236}">
                    <a16:creationId xmlns:a16="http://schemas.microsoft.com/office/drawing/2014/main" id="{6B459803-6D45-4993-BC83-23F7D3009AB0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16" name="箭头: 下 15">
                <a:extLst>
                  <a:ext uri="{FF2B5EF4-FFF2-40B4-BE49-F238E27FC236}">
                    <a16:creationId xmlns:a16="http://schemas.microsoft.com/office/drawing/2014/main" id="{562C9954-84B8-43F9-802E-2345BD506DC8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19D2CDB-84C1-4E09-85A1-F03BE1699A65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0ED251-48CE-421D-A61D-F2AD4AE467E2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31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2152EF1-90EB-4753-B525-4A9576C2A39C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41B742C-529E-437B-826D-B91FA2B2DEAE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j=3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C56274A-E401-475B-8A92-F8EA227CE2EA}"/>
                </a:ext>
              </a:extLst>
            </p:cNvPr>
            <p:cNvSpPr txBox="1"/>
            <p:nvPr/>
          </p:nvSpPr>
          <p:spPr>
            <a:xfrm>
              <a:off x="2012077" y="3328430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)=31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878827-7170-48D2-8F7E-F018AAF5E258}"/>
              </a:ext>
            </a:extLst>
          </p:cNvPr>
          <p:cNvGrpSpPr/>
          <p:nvPr/>
        </p:nvGrpSpPr>
        <p:grpSpPr>
          <a:xfrm>
            <a:off x="4948939" y="2606004"/>
            <a:ext cx="2441694" cy="1170835"/>
            <a:chOff x="1975931" y="2526766"/>
            <a:chExt cx="2441694" cy="117083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13B07F6-2FC6-4352-BBF4-D1C10EB41317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42" name="箭头: 下 41">
                <a:extLst>
                  <a:ext uri="{FF2B5EF4-FFF2-40B4-BE49-F238E27FC236}">
                    <a16:creationId xmlns:a16="http://schemas.microsoft.com/office/drawing/2014/main" id="{822B5460-E1A1-4A5C-9215-10C017800BD6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43" name="箭头: 下 42">
                <a:extLst>
                  <a:ext uri="{FF2B5EF4-FFF2-40B4-BE49-F238E27FC236}">
                    <a16:creationId xmlns:a16="http://schemas.microsoft.com/office/drawing/2014/main" id="{AEC9D5E6-9F53-4A42-868C-7E37F764E98B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F0F1263-9EEB-49FB-8EE1-8F793283EC5B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763DC30-A93D-4843-AD8E-7CFF46953671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41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B189E84-9CA2-4BF0-B455-26D371E9C594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=6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5B0405E-5240-45E7-8BAC-418E9030FCEF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j=8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CC2F38B-F123-4478-A9CE-56787FEB542D}"/>
                </a:ext>
              </a:extLst>
            </p:cNvPr>
            <p:cNvSpPr txBox="1"/>
            <p:nvPr/>
          </p:nvSpPr>
          <p:spPr>
            <a:xfrm>
              <a:off x="1975931" y="3328269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)=41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425D610-75C8-4B2D-813B-A2F72B684946}"/>
              </a:ext>
            </a:extLst>
          </p:cNvPr>
          <p:cNvSpPr/>
          <p:nvPr/>
        </p:nvSpPr>
        <p:spPr>
          <a:xfrm>
            <a:off x="946803" y="1727891"/>
            <a:ext cx="576064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3" name="对话气泡: 圆角矩形 52">
            <a:extLst>
              <a:ext uri="{FF2B5EF4-FFF2-40B4-BE49-F238E27FC236}">
                <a16:creationId xmlns:a16="http://schemas.microsoft.com/office/drawing/2014/main" id="{AD247636-0DE2-4964-9A45-66A0AFA306CA}"/>
              </a:ext>
            </a:extLst>
          </p:cNvPr>
          <p:cNvSpPr/>
          <p:nvPr/>
        </p:nvSpPr>
        <p:spPr>
          <a:xfrm>
            <a:off x="6926555" y="4566030"/>
            <a:ext cx="5054344" cy="1251421"/>
          </a:xfrm>
          <a:prstGeom prst="wedgeRoundRectCallout">
            <a:avLst>
              <a:gd name="adj1" fmla="val -40106"/>
              <a:gd name="adj2" fmla="val -204611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n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,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个石头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往第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k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个盒子增加石子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计算第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个盒子到第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j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个盒子的石子总数量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3.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步和第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步操作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m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次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28FE262-AA5B-4A77-BA6B-63C061BF052B}"/>
              </a:ext>
            </a:extLst>
          </p:cNvPr>
          <p:cNvGrpSpPr/>
          <p:nvPr/>
        </p:nvGrpSpPr>
        <p:grpSpPr>
          <a:xfrm>
            <a:off x="988863" y="3812914"/>
            <a:ext cx="5281822" cy="2417306"/>
            <a:chOff x="987275" y="3812914"/>
            <a:chExt cx="5281822" cy="241730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44EC09B-31D7-44C8-8EBD-FF50271A13B5}"/>
                </a:ext>
              </a:extLst>
            </p:cNvPr>
            <p:cNvGrpSpPr/>
            <p:nvPr/>
          </p:nvGrpSpPr>
          <p:grpSpPr>
            <a:xfrm>
              <a:off x="987275" y="3812914"/>
              <a:ext cx="5281822" cy="2417306"/>
              <a:chOff x="987275" y="3812914"/>
              <a:chExt cx="5281822" cy="241730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FE70F80-03B4-4325-ADA1-B0CCAF1375C6}"/>
                  </a:ext>
                </a:extLst>
              </p:cNvPr>
              <p:cNvGrpSpPr/>
              <p:nvPr/>
            </p:nvGrpSpPr>
            <p:grpSpPr>
              <a:xfrm>
                <a:off x="3070076" y="3812914"/>
                <a:ext cx="3199021" cy="1737554"/>
                <a:chOff x="3070076" y="3812914"/>
                <a:chExt cx="3199021" cy="1737554"/>
              </a:xfrm>
            </p:grpSpPr>
            <p:sp>
              <p:nvSpPr>
                <p:cNvPr id="46" name="Chevron Down">
                  <a:extLst>
                    <a:ext uri="{FF2B5EF4-FFF2-40B4-BE49-F238E27FC236}">
                      <a16:creationId xmlns:a16="http://schemas.microsoft.com/office/drawing/2014/main" id="{05D35259-297A-4E85-88F5-A0F1912DD34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27920" y="3812914"/>
                  <a:ext cx="2915887" cy="825952"/>
                </a:xfrm>
                <a:custGeom>
                  <a:avLst/>
                  <a:gdLst>
                    <a:gd name="T0" fmla="*/ 594 w 594"/>
                    <a:gd name="T1" fmla="*/ 27 h 324"/>
                    <a:gd name="T2" fmla="*/ 566 w 594"/>
                    <a:gd name="T3" fmla="*/ 0 h 324"/>
                    <a:gd name="T4" fmla="*/ 297 w 594"/>
                    <a:gd name="T5" fmla="*/ 268 h 324"/>
                    <a:gd name="T6" fmla="*/ 28 w 594"/>
                    <a:gd name="T7" fmla="*/ 0 h 324"/>
                    <a:gd name="T8" fmla="*/ 0 w 594"/>
                    <a:gd name="T9" fmla="*/ 27 h 324"/>
                    <a:gd name="T10" fmla="*/ 297 w 594"/>
                    <a:gd name="T11" fmla="*/ 324 h 324"/>
                    <a:gd name="T12" fmla="*/ 594 w 594"/>
                    <a:gd name="T13" fmla="*/ 27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94" h="324">
                      <a:moveTo>
                        <a:pt x="594" y="27"/>
                      </a:moveTo>
                      <a:lnTo>
                        <a:pt x="566" y="0"/>
                      </a:lnTo>
                      <a:lnTo>
                        <a:pt x="297" y="268"/>
                      </a:lnTo>
                      <a:lnTo>
                        <a:pt x="28" y="0"/>
                      </a:lnTo>
                      <a:lnTo>
                        <a:pt x="0" y="27"/>
                      </a:lnTo>
                      <a:lnTo>
                        <a:pt x="297" y="324"/>
                      </a:lnTo>
                      <a:lnTo>
                        <a:pt x="594" y="27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white"/>
                    </a:solidFill>
                    <a:latin typeface="Segoe UI" panose="020B0502040204020203" pitchFamily="34" charset="0"/>
                    <a:ea typeface="微软雅黑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6AAE2C5-C022-495B-8765-07EA2EF4AE6D}"/>
                    </a:ext>
                  </a:extLst>
                </p:cNvPr>
                <p:cNvSpPr txBox="1"/>
                <p:nvPr/>
              </p:nvSpPr>
              <p:spPr>
                <a:xfrm>
                  <a:off x="3070076" y="4682538"/>
                  <a:ext cx="3199021" cy="867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Update a[</a:t>
                  </a: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i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]:O(1)</a:t>
                  </a:r>
                </a:p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QuerySum:O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(n)</a:t>
                  </a:r>
                  <a:endParaRPr lang="zh-CN" altLang="en-US" sz="2800" dirty="0">
                    <a:solidFill>
                      <a:prstClr val="white"/>
                    </a:solidFill>
                    <a:latin typeface="Consolas"/>
                    <a:ea typeface="微软雅黑"/>
                  </a:endParaRPr>
                </a:p>
              </p:txBody>
            </p:sp>
          </p:grpSp>
          <p:sp>
            <p:nvSpPr>
              <p:cNvPr id="49" name="Sad">
                <a:extLst>
                  <a:ext uri="{FF2B5EF4-FFF2-40B4-BE49-F238E27FC236}">
                    <a16:creationId xmlns:a16="http://schemas.microsoft.com/office/drawing/2014/main" id="{FE768F32-F887-4B2B-B46E-43201D0343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87275" y="5733256"/>
                <a:ext cx="491943" cy="496964"/>
              </a:xfrm>
              <a:custGeom>
                <a:avLst/>
                <a:gdLst>
                  <a:gd name="T0" fmla="*/ 320 w 640"/>
                  <a:gd name="T1" fmla="*/ 0 h 640"/>
                  <a:gd name="T2" fmla="*/ 0 w 640"/>
                  <a:gd name="T3" fmla="*/ 320 h 640"/>
                  <a:gd name="T4" fmla="*/ 320 w 640"/>
                  <a:gd name="T5" fmla="*/ 640 h 640"/>
                  <a:gd name="T6" fmla="*/ 640 w 640"/>
                  <a:gd name="T7" fmla="*/ 320 h 640"/>
                  <a:gd name="T8" fmla="*/ 322 w 640"/>
                  <a:gd name="T9" fmla="*/ 0 h 640"/>
                  <a:gd name="T10" fmla="*/ 320 w 640"/>
                  <a:gd name="T11" fmla="*/ 0 h 640"/>
                  <a:gd name="T12" fmla="*/ 320 w 640"/>
                  <a:gd name="T13" fmla="*/ 27 h 640"/>
                  <a:gd name="T14" fmla="*/ 613 w 640"/>
                  <a:gd name="T15" fmla="*/ 320 h 640"/>
                  <a:gd name="T16" fmla="*/ 320 w 640"/>
                  <a:gd name="T17" fmla="*/ 613 h 640"/>
                  <a:gd name="T18" fmla="*/ 27 w 640"/>
                  <a:gd name="T19" fmla="*/ 320 h 640"/>
                  <a:gd name="T20" fmla="*/ 320 w 640"/>
                  <a:gd name="T21" fmla="*/ 27 h 640"/>
                  <a:gd name="T22" fmla="*/ 213 w 640"/>
                  <a:gd name="T23" fmla="*/ 240 h 640"/>
                  <a:gd name="T24" fmla="*/ 173 w 640"/>
                  <a:gd name="T25" fmla="*/ 280 h 640"/>
                  <a:gd name="T26" fmla="*/ 213 w 640"/>
                  <a:gd name="T27" fmla="*/ 320 h 640"/>
                  <a:gd name="T28" fmla="*/ 253 w 640"/>
                  <a:gd name="T29" fmla="*/ 280 h 640"/>
                  <a:gd name="T30" fmla="*/ 213 w 640"/>
                  <a:gd name="T31" fmla="*/ 240 h 640"/>
                  <a:gd name="T32" fmla="*/ 427 w 640"/>
                  <a:gd name="T33" fmla="*/ 240 h 640"/>
                  <a:gd name="T34" fmla="*/ 387 w 640"/>
                  <a:gd name="T35" fmla="*/ 280 h 640"/>
                  <a:gd name="T36" fmla="*/ 427 w 640"/>
                  <a:gd name="T37" fmla="*/ 320 h 640"/>
                  <a:gd name="T38" fmla="*/ 467 w 640"/>
                  <a:gd name="T39" fmla="*/ 280 h 640"/>
                  <a:gd name="T40" fmla="*/ 427 w 640"/>
                  <a:gd name="T41" fmla="*/ 240 h 640"/>
                  <a:gd name="T42" fmla="*/ 320 w 640"/>
                  <a:gd name="T43" fmla="*/ 387 h 640"/>
                  <a:gd name="T44" fmla="*/ 177 w 640"/>
                  <a:gd name="T45" fmla="*/ 444 h 640"/>
                  <a:gd name="T46" fmla="*/ 196 w 640"/>
                  <a:gd name="T47" fmla="*/ 463 h 640"/>
                  <a:gd name="T48" fmla="*/ 320 w 640"/>
                  <a:gd name="T49" fmla="*/ 413 h 640"/>
                  <a:gd name="T50" fmla="*/ 444 w 640"/>
                  <a:gd name="T51" fmla="*/ 463 h 640"/>
                  <a:gd name="T52" fmla="*/ 463 w 640"/>
                  <a:gd name="T53" fmla="*/ 444 h 640"/>
                  <a:gd name="T54" fmla="*/ 320 w 640"/>
                  <a:gd name="T55" fmla="*/ 387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40" h="64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7" y="640"/>
                      <a:pt x="640" y="497"/>
                      <a:pt x="640" y="320"/>
                    </a:cubicBezTo>
                    <a:cubicBezTo>
                      <a:pt x="640" y="144"/>
                      <a:pt x="498" y="1"/>
                      <a:pt x="322" y="0"/>
                    </a:cubicBezTo>
                    <a:cubicBezTo>
                      <a:pt x="321" y="0"/>
                      <a:pt x="321" y="0"/>
                      <a:pt x="320" y="0"/>
                    </a:cubicBezTo>
                    <a:close/>
                    <a:moveTo>
                      <a:pt x="320" y="27"/>
                    </a:moveTo>
                    <a:cubicBezTo>
                      <a:pt x="482" y="27"/>
                      <a:pt x="613" y="158"/>
                      <a:pt x="613" y="320"/>
                    </a:cubicBezTo>
                    <a:cubicBezTo>
                      <a:pt x="613" y="482"/>
                      <a:pt x="482" y="613"/>
                      <a:pt x="320" y="613"/>
                    </a:cubicBezTo>
                    <a:cubicBezTo>
                      <a:pt x="158" y="613"/>
                      <a:pt x="27" y="482"/>
                      <a:pt x="27" y="320"/>
                    </a:cubicBezTo>
                    <a:cubicBezTo>
                      <a:pt x="27" y="158"/>
                      <a:pt x="158" y="27"/>
                      <a:pt x="320" y="27"/>
                    </a:cubicBezTo>
                    <a:close/>
                    <a:moveTo>
                      <a:pt x="213" y="240"/>
                    </a:moveTo>
                    <a:cubicBezTo>
                      <a:pt x="191" y="240"/>
                      <a:pt x="173" y="258"/>
                      <a:pt x="173" y="280"/>
                    </a:cubicBezTo>
                    <a:cubicBezTo>
                      <a:pt x="173" y="302"/>
                      <a:pt x="191" y="320"/>
                      <a:pt x="213" y="320"/>
                    </a:cubicBezTo>
                    <a:cubicBezTo>
                      <a:pt x="235" y="320"/>
                      <a:pt x="253" y="302"/>
                      <a:pt x="253" y="280"/>
                    </a:cubicBezTo>
                    <a:cubicBezTo>
                      <a:pt x="253" y="258"/>
                      <a:pt x="235" y="240"/>
                      <a:pt x="213" y="240"/>
                    </a:cubicBezTo>
                    <a:close/>
                    <a:moveTo>
                      <a:pt x="427" y="240"/>
                    </a:moveTo>
                    <a:cubicBezTo>
                      <a:pt x="405" y="240"/>
                      <a:pt x="387" y="258"/>
                      <a:pt x="387" y="280"/>
                    </a:cubicBezTo>
                    <a:cubicBezTo>
                      <a:pt x="387" y="302"/>
                      <a:pt x="405" y="320"/>
                      <a:pt x="427" y="320"/>
                    </a:cubicBezTo>
                    <a:cubicBezTo>
                      <a:pt x="449" y="320"/>
                      <a:pt x="467" y="302"/>
                      <a:pt x="467" y="280"/>
                    </a:cubicBezTo>
                    <a:cubicBezTo>
                      <a:pt x="467" y="258"/>
                      <a:pt x="449" y="240"/>
                      <a:pt x="427" y="240"/>
                    </a:cubicBezTo>
                    <a:close/>
                    <a:moveTo>
                      <a:pt x="320" y="387"/>
                    </a:moveTo>
                    <a:cubicBezTo>
                      <a:pt x="234" y="387"/>
                      <a:pt x="177" y="444"/>
                      <a:pt x="177" y="444"/>
                    </a:cubicBezTo>
                    <a:cubicBezTo>
                      <a:pt x="164" y="456"/>
                      <a:pt x="184" y="476"/>
                      <a:pt x="196" y="463"/>
                    </a:cubicBezTo>
                    <a:cubicBezTo>
                      <a:pt x="196" y="463"/>
                      <a:pt x="246" y="413"/>
                      <a:pt x="320" y="413"/>
                    </a:cubicBezTo>
                    <a:cubicBezTo>
                      <a:pt x="394" y="413"/>
                      <a:pt x="444" y="463"/>
                      <a:pt x="444" y="463"/>
                    </a:cubicBezTo>
                    <a:cubicBezTo>
                      <a:pt x="457" y="476"/>
                      <a:pt x="476" y="456"/>
                      <a:pt x="463" y="444"/>
                    </a:cubicBezTo>
                    <a:cubicBezTo>
                      <a:pt x="463" y="444"/>
                      <a:pt x="406" y="387"/>
                      <a:pt x="320" y="387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white"/>
                  </a:solidFill>
                  <a:latin typeface="Segoe UI" panose="020B0502040204020203" pitchFamily="34" charset="0"/>
                  <a:ea typeface="微软雅黑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827B00-4A16-4884-97E8-BDAA7CB03921}"/>
                </a:ext>
              </a:extLst>
            </p:cNvPr>
            <p:cNvSpPr/>
            <p:nvPr/>
          </p:nvSpPr>
          <p:spPr>
            <a:xfrm>
              <a:off x="2012077" y="4869160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1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F1EAA0-EC17-4C3A-A019-84FD67BBF4A0}"/>
              </a:ext>
            </a:extLst>
          </p:cNvPr>
          <p:cNvGrpSpPr/>
          <p:nvPr/>
        </p:nvGrpSpPr>
        <p:grpSpPr>
          <a:xfrm>
            <a:off x="2013665" y="5623642"/>
            <a:ext cx="4274972" cy="867930"/>
            <a:chOff x="2012077" y="5623642"/>
            <a:chExt cx="4274972" cy="86793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4712582-3F29-4B5B-BCBA-A55C747F41D4}"/>
                </a:ext>
              </a:extLst>
            </p:cNvPr>
            <p:cNvSpPr txBox="1"/>
            <p:nvPr/>
          </p:nvSpPr>
          <p:spPr>
            <a:xfrm>
              <a:off x="3088028" y="5623642"/>
              <a:ext cx="3199021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Update a[</a:t>
              </a: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]:O(m)</a:t>
              </a:r>
            </a:p>
            <a:p>
              <a:pPr defTabSz="914400">
                <a:lnSpc>
                  <a:spcPct val="90000"/>
                </a:lnSpc>
              </a:pP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QuerySum:O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(n*m)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ED2FDC1-57B9-401A-8221-95D94DF38A94}"/>
                </a:ext>
              </a:extLst>
            </p:cNvPr>
            <p:cNvSpPr/>
            <p:nvPr/>
          </p:nvSpPr>
          <p:spPr>
            <a:xfrm>
              <a:off x="2012077" y="5738668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m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8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2618"/>
          </a:xfrm>
        </p:spPr>
        <p:txBody>
          <a:bodyPr/>
          <a:lstStyle/>
          <a:p>
            <a:r>
              <a:rPr lang="zh-CN" altLang="en-US" dirty="0"/>
              <a:t>加速缓存方案一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090690" y="2302954"/>
            <a:ext cx="1320474" cy="1622745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363744" y="3964084"/>
            <a:ext cx="2304256" cy="61644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4058685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363744" y="4797152"/>
            <a:ext cx="2304256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][j],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</a:t>
            </a:r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60" name="Sad">
            <a:extLst>
              <a:ext uri="{FF2B5EF4-FFF2-40B4-BE49-F238E27FC236}">
                <a16:creationId xmlns:a16="http://schemas.microsoft.com/office/drawing/2014/main" id="{1931E946-CB99-4EF6-A9D9-7178A24E96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5317195"/>
            <a:ext cx="431605" cy="436011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1EFF510-0787-4163-8ABF-C784BBCA474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824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8380"/>
          </a:xfrm>
        </p:spPr>
        <p:txBody>
          <a:bodyPr/>
          <a:lstStyle/>
          <a:p>
            <a:r>
              <a:rPr lang="zh-CN" altLang="en-US" dirty="0"/>
              <a:t>加速缓存方案二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219042" y="2133499"/>
            <a:ext cx="457537" cy="1235803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688288" y="2851746"/>
            <a:ext cx="3096344" cy="172878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If(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&gt;0)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)=b[j]-b[i-1]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Else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</a:t>
            </a:r>
          </a:p>
          <a:p>
            <a:pPr algn="ctr"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693667" y="4775854"/>
            <a:ext cx="3096343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E31BE-C1B7-4EC8-A5BC-190DF8FC4FC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4068970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36" name="Sad">
            <a:extLst>
              <a:ext uri="{FF2B5EF4-FFF2-40B4-BE49-F238E27FC236}">
                <a16:creationId xmlns:a16="http://schemas.microsoft.com/office/drawing/2014/main" id="{02F36FAE-E20B-4A5F-8AAA-67503C13D4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5825263"/>
            <a:ext cx="431605" cy="434137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8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9" grpId="0" animBg="1"/>
      <p:bldP spid="58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C67AD9F-86C2-4018-A66F-B259B284477C}"/>
              </a:ext>
            </a:extLst>
          </p:cNvPr>
          <p:cNvSpPr/>
          <p:nvPr/>
        </p:nvSpPr>
        <p:spPr>
          <a:xfrm>
            <a:off x="3791744" y="3438331"/>
            <a:ext cx="4896544" cy="10801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3600" dirty="0">
                <a:solidFill>
                  <a:prstClr val="white"/>
                </a:solidFill>
                <a:latin typeface="Consolas"/>
                <a:ea typeface="微软雅黑"/>
              </a:rPr>
              <a:t>有什么办法？</a:t>
            </a:r>
          </a:p>
        </p:txBody>
      </p:sp>
      <p:sp>
        <p:nvSpPr>
          <p:cNvPr id="9" name="Clueless">
            <a:extLst>
              <a:ext uri="{FF2B5EF4-FFF2-40B4-BE49-F238E27FC236}">
                <a16:creationId xmlns:a16="http://schemas.microsoft.com/office/drawing/2014/main" id="{490BF624-085A-4DDF-A664-ED9B8B298B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1944" y="1844824"/>
            <a:ext cx="1476758" cy="1476758"/>
          </a:xfrm>
          <a:custGeom>
            <a:avLst/>
            <a:gdLst>
              <a:gd name="T0" fmla="*/ 53 w 660"/>
              <a:gd name="T1" fmla="*/ 7 h 654"/>
              <a:gd name="T2" fmla="*/ 13 w 660"/>
              <a:gd name="T3" fmla="*/ 94 h 654"/>
              <a:gd name="T4" fmla="*/ 40 w 660"/>
              <a:gd name="T5" fmla="*/ 84 h 654"/>
              <a:gd name="T6" fmla="*/ 112 w 660"/>
              <a:gd name="T7" fmla="*/ 55 h 654"/>
              <a:gd name="T8" fmla="*/ 99 w 660"/>
              <a:gd name="T9" fmla="*/ 142 h 654"/>
              <a:gd name="T10" fmla="*/ 107 w 660"/>
              <a:gd name="T11" fmla="*/ 193 h 654"/>
              <a:gd name="T12" fmla="*/ 136 w 660"/>
              <a:gd name="T13" fmla="*/ 186 h 654"/>
              <a:gd name="T14" fmla="*/ 133 w 660"/>
              <a:gd name="T15" fmla="*/ 169 h 654"/>
              <a:gd name="T16" fmla="*/ 136 w 660"/>
              <a:gd name="T17" fmla="*/ 123 h 654"/>
              <a:gd name="T18" fmla="*/ 633 w 660"/>
              <a:gd name="T19" fmla="*/ 334 h 654"/>
              <a:gd name="T20" fmla="*/ 46 w 660"/>
              <a:gd name="T21" fmla="*/ 334 h 654"/>
              <a:gd name="T22" fmla="*/ 51 w 660"/>
              <a:gd name="T23" fmla="*/ 197 h 654"/>
              <a:gd name="T24" fmla="*/ 340 w 660"/>
              <a:gd name="T25" fmla="*/ 654 h 654"/>
              <a:gd name="T26" fmla="*/ 342 w 660"/>
              <a:gd name="T27" fmla="*/ 14 h 654"/>
              <a:gd name="T28" fmla="*/ 146 w 660"/>
              <a:gd name="T29" fmla="*/ 79 h 654"/>
              <a:gd name="T30" fmla="*/ 82 w 660"/>
              <a:gd name="T31" fmla="*/ 1 h 654"/>
              <a:gd name="T32" fmla="*/ 228 w 660"/>
              <a:gd name="T33" fmla="*/ 146 h 654"/>
              <a:gd name="T34" fmla="*/ 232 w 660"/>
              <a:gd name="T35" fmla="*/ 192 h 654"/>
              <a:gd name="T36" fmla="*/ 300 w 660"/>
              <a:gd name="T37" fmla="*/ 134 h 654"/>
              <a:gd name="T38" fmla="*/ 350 w 660"/>
              <a:gd name="T39" fmla="*/ 124 h 654"/>
              <a:gd name="T40" fmla="*/ 473 w 660"/>
              <a:gd name="T41" fmla="*/ 108 h 654"/>
              <a:gd name="T42" fmla="*/ 440 w 660"/>
              <a:gd name="T43" fmla="*/ 144 h 654"/>
              <a:gd name="T44" fmla="*/ 526 w 660"/>
              <a:gd name="T45" fmla="*/ 166 h 654"/>
              <a:gd name="T46" fmla="*/ 473 w 660"/>
              <a:gd name="T47" fmla="*/ 108 h 654"/>
              <a:gd name="T48" fmla="*/ 266 w 660"/>
              <a:gd name="T49" fmla="*/ 241 h 654"/>
              <a:gd name="T50" fmla="*/ 333 w 660"/>
              <a:gd name="T51" fmla="*/ 241 h 654"/>
              <a:gd name="T52" fmla="*/ 486 w 660"/>
              <a:gd name="T53" fmla="*/ 188 h 654"/>
              <a:gd name="T54" fmla="*/ 486 w 660"/>
              <a:gd name="T55" fmla="*/ 294 h 654"/>
              <a:gd name="T56" fmla="*/ 486 w 660"/>
              <a:gd name="T57" fmla="*/ 188 h 654"/>
              <a:gd name="T58" fmla="*/ 149 w 660"/>
              <a:gd name="T59" fmla="*/ 212 h 654"/>
              <a:gd name="T60" fmla="*/ 119 w 660"/>
              <a:gd name="T61" fmla="*/ 228 h 654"/>
              <a:gd name="T62" fmla="*/ 136 w 660"/>
              <a:gd name="T63" fmla="*/ 261 h 654"/>
              <a:gd name="T64" fmla="*/ 166 w 660"/>
              <a:gd name="T65" fmla="*/ 245 h 654"/>
              <a:gd name="T66" fmla="*/ 152 w 660"/>
              <a:gd name="T67" fmla="*/ 212 h 654"/>
              <a:gd name="T68" fmla="*/ 320 w 660"/>
              <a:gd name="T69" fmla="*/ 416 h 654"/>
              <a:gd name="T70" fmla="*/ 298 w 660"/>
              <a:gd name="T71" fmla="*/ 474 h 654"/>
              <a:gd name="T72" fmla="*/ 486 w 660"/>
              <a:gd name="T73" fmla="*/ 40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0" h="654">
                <a:moveTo>
                  <a:pt x="82" y="1"/>
                </a:moveTo>
                <a:cubicBezTo>
                  <a:pt x="73" y="1"/>
                  <a:pt x="63" y="3"/>
                  <a:pt x="53" y="7"/>
                </a:cubicBezTo>
                <a:cubicBezTo>
                  <a:pt x="16" y="22"/>
                  <a:pt x="0" y="54"/>
                  <a:pt x="9" y="91"/>
                </a:cubicBezTo>
                <a:cubicBezTo>
                  <a:pt x="9" y="93"/>
                  <a:pt x="11" y="94"/>
                  <a:pt x="13" y="94"/>
                </a:cubicBezTo>
                <a:lnTo>
                  <a:pt x="37" y="89"/>
                </a:lnTo>
                <a:cubicBezTo>
                  <a:pt x="40" y="88"/>
                  <a:pt x="41" y="86"/>
                  <a:pt x="40" y="84"/>
                </a:cubicBezTo>
                <a:cubicBezTo>
                  <a:pt x="36" y="61"/>
                  <a:pt x="44" y="43"/>
                  <a:pt x="64" y="35"/>
                </a:cubicBezTo>
                <a:cubicBezTo>
                  <a:pt x="84" y="27"/>
                  <a:pt x="104" y="34"/>
                  <a:pt x="112" y="55"/>
                </a:cubicBezTo>
                <a:cubicBezTo>
                  <a:pt x="117" y="67"/>
                  <a:pt x="116" y="77"/>
                  <a:pt x="110" y="99"/>
                </a:cubicBezTo>
                <a:lnTo>
                  <a:pt x="99" y="142"/>
                </a:lnTo>
                <a:cubicBezTo>
                  <a:pt x="96" y="155"/>
                  <a:pt x="96" y="164"/>
                  <a:pt x="101" y="178"/>
                </a:cubicBezTo>
                <a:lnTo>
                  <a:pt x="107" y="193"/>
                </a:lnTo>
                <a:cubicBezTo>
                  <a:pt x="108" y="195"/>
                  <a:pt x="110" y="196"/>
                  <a:pt x="112" y="195"/>
                </a:cubicBezTo>
                <a:lnTo>
                  <a:pt x="136" y="186"/>
                </a:lnTo>
                <a:cubicBezTo>
                  <a:pt x="138" y="185"/>
                  <a:pt x="139" y="183"/>
                  <a:pt x="138" y="181"/>
                </a:cubicBezTo>
                <a:lnTo>
                  <a:pt x="133" y="169"/>
                </a:lnTo>
                <a:cubicBezTo>
                  <a:pt x="129" y="157"/>
                  <a:pt x="129" y="151"/>
                  <a:pt x="132" y="139"/>
                </a:cubicBezTo>
                <a:lnTo>
                  <a:pt x="136" y="123"/>
                </a:lnTo>
                <a:cubicBezTo>
                  <a:pt x="189" y="72"/>
                  <a:pt x="260" y="41"/>
                  <a:pt x="340" y="41"/>
                </a:cubicBezTo>
                <a:cubicBezTo>
                  <a:pt x="502" y="41"/>
                  <a:pt x="633" y="172"/>
                  <a:pt x="633" y="334"/>
                </a:cubicBezTo>
                <a:cubicBezTo>
                  <a:pt x="633" y="496"/>
                  <a:pt x="502" y="628"/>
                  <a:pt x="340" y="628"/>
                </a:cubicBezTo>
                <a:cubicBezTo>
                  <a:pt x="178" y="628"/>
                  <a:pt x="46" y="496"/>
                  <a:pt x="46" y="334"/>
                </a:cubicBezTo>
                <a:cubicBezTo>
                  <a:pt x="46" y="289"/>
                  <a:pt x="57" y="246"/>
                  <a:pt x="75" y="208"/>
                </a:cubicBezTo>
                <a:cubicBezTo>
                  <a:pt x="83" y="192"/>
                  <a:pt x="58" y="180"/>
                  <a:pt x="51" y="197"/>
                </a:cubicBezTo>
                <a:cubicBezTo>
                  <a:pt x="31" y="238"/>
                  <a:pt x="20" y="285"/>
                  <a:pt x="20" y="334"/>
                </a:cubicBezTo>
                <a:cubicBezTo>
                  <a:pt x="20" y="511"/>
                  <a:pt x="163" y="654"/>
                  <a:pt x="340" y="654"/>
                </a:cubicBezTo>
                <a:cubicBezTo>
                  <a:pt x="516" y="654"/>
                  <a:pt x="660" y="511"/>
                  <a:pt x="660" y="334"/>
                </a:cubicBezTo>
                <a:cubicBezTo>
                  <a:pt x="660" y="158"/>
                  <a:pt x="517" y="15"/>
                  <a:pt x="342" y="14"/>
                </a:cubicBezTo>
                <a:cubicBezTo>
                  <a:pt x="341" y="14"/>
                  <a:pt x="340" y="14"/>
                  <a:pt x="340" y="14"/>
                </a:cubicBezTo>
                <a:cubicBezTo>
                  <a:pt x="267" y="14"/>
                  <a:pt x="200" y="39"/>
                  <a:pt x="146" y="79"/>
                </a:cubicBezTo>
                <a:cubicBezTo>
                  <a:pt x="148" y="66"/>
                  <a:pt x="148" y="55"/>
                  <a:pt x="143" y="42"/>
                </a:cubicBezTo>
                <a:cubicBezTo>
                  <a:pt x="132" y="15"/>
                  <a:pt x="109" y="0"/>
                  <a:pt x="82" y="1"/>
                </a:cubicBezTo>
                <a:close/>
                <a:moveTo>
                  <a:pt x="300" y="108"/>
                </a:moveTo>
                <a:cubicBezTo>
                  <a:pt x="267" y="108"/>
                  <a:pt x="243" y="127"/>
                  <a:pt x="228" y="146"/>
                </a:cubicBezTo>
                <a:cubicBezTo>
                  <a:pt x="214" y="164"/>
                  <a:pt x="207" y="183"/>
                  <a:pt x="207" y="183"/>
                </a:cubicBezTo>
                <a:cubicBezTo>
                  <a:pt x="201" y="200"/>
                  <a:pt x="226" y="209"/>
                  <a:pt x="232" y="192"/>
                </a:cubicBezTo>
                <a:cubicBezTo>
                  <a:pt x="232" y="192"/>
                  <a:pt x="238" y="177"/>
                  <a:pt x="249" y="162"/>
                </a:cubicBezTo>
                <a:cubicBezTo>
                  <a:pt x="261" y="148"/>
                  <a:pt x="277" y="134"/>
                  <a:pt x="300" y="134"/>
                </a:cubicBezTo>
                <a:cubicBezTo>
                  <a:pt x="322" y="134"/>
                  <a:pt x="333" y="144"/>
                  <a:pt x="333" y="144"/>
                </a:cubicBezTo>
                <a:cubicBezTo>
                  <a:pt x="346" y="156"/>
                  <a:pt x="363" y="136"/>
                  <a:pt x="350" y="124"/>
                </a:cubicBezTo>
                <a:cubicBezTo>
                  <a:pt x="350" y="124"/>
                  <a:pt x="331" y="108"/>
                  <a:pt x="300" y="108"/>
                </a:cubicBezTo>
                <a:close/>
                <a:moveTo>
                  <a:pt x="473" y="108"/>
                </a:moveTo>
                <a:cubicBezTo>
                  <a:pt x="442" y="108"/>
                  <a:pt x="423" y="124"/>
                  <a:pt x="423" y="124"/>
                </a:cubicBezTo>
                <a:cubicBezTo>
                  <a:pt x="409" y="136"/>
                  <a:pt x="427" y="157"/>
                  <a:pt x="440" y="144"/>
                </a:cubicBezTo>
                <a:cubicBezTo>
                  <a:pt x="440" y="144"/>
                  <a:pt x="451" y="134"/>
                  <a:pt x="473" y="134"/>
                </a:cubicBezTo>
                <a:cubicBezTo>
                  <a:pt x="497" y="134"/>
                  <a:pt x="514" y="150"/>
                  <a:pt x="526" y="166"/>
                </a:cubicBezTo>
                <a:cubicBezTo>
                  <a:pt x="536" y="181"/>
                  <a:pt x="558" y="165"/>
                  <a:pt x="547" y="150"/>
                </a:cubicBezTo>
                <a:cubicBezTo>
                  <a:pt x="533" y="130"/>
                  <a:pt x="509" y="108"/>
                  <a:pt x="473" y="108"/>
                </a:cubicBezTo>
                <a:close/>
                <a:moveTo>
                  <a:pt x="300" y="188"/>
                </a:moveTo>
                <a:cubicBezTo>
                  <a:pt x="281" y="188"/>
                  <a:pt x="266" y="211"/>
                  <a:pt x="266" y="241"/>
                </a:cubicBezTo>
                <a:cubicBezTo>
                  <a:pt x="266" y="270"/>
                  <a:pt x="281" y="294"/>
                  <a:pt x="300" y="294"/>
                </a:cubicBezTo>
                <a:cubicBezTo>
                  <a:pt x="318" y="294"/>
                  <a:pt x="333" y="270"/>
                  <a:pt x="333" y="241"/>
                </a:cubicBezTo>
                <a:cubicBezTo>
                  <a:pt x="333" y="211"/>
                  <a:pt x="318" y="188"/>
                  <a:pt x="300" y="188"/>
                </a:cubicBezTo>
                <a:close/>
                <a:moveTo>
                  <a:pt x="486" y="188"/>
                </a:moveTo>
                <a:cubicBezTo>
                  <a:pt x="468" y="188"/>
                  <a:pt x="453" y="211"/>
                  <a:pt x="453" y="241"/>
                </a:cubicBezTo>
                <a:cubicBezTo>
                  <a:pt x="453" y="270"/>
                  <a:pt x="468" y="294"/>
                  <a:pt x="486" y="294"/>
                </a:cubicBezTo>
                <a:cubicBezTo>
                  <a:pt x="505" y="294"/>
                  <a:pt x="520" y="270"/>
                  <a:pt x="520" y="241"/>
                </a:cubicBezTo>
                <a:cubicBezTo>
                  <a:pt x="520" y="211"/>
                  <a:pt x="505" y="188"/>
                  <a:pt x="486" y="188"/>
                </a:cubicBezTo>
                <a:close/>
                <a:moveTo>
                  <a:pt x="152" y="212"/>
                </a:moveTo>
                <a:cubicBezTo>
                  <a:pt x="151" y="212"/>
                  <a:pt x="150" y="212"/>
                  <a:pt x="149" y="212"/>
                </a:cubicBezTo>
                <a:lnTo>
                  <a:pt x="121" y="223"/>
                </a:lnTo>
                <a:cubicBezTo>
                  <a:pt x="119" y="224"/>
                  <a:pt x="118" y="226"/>
                  <a:pt x="119" y="228"/>
                </a:cubicBezTo>
                <a:lnTo>
                  <a:pt x="131" y="259"/>
                </a:lnTo>
                <a:cubicBezTo>
                  <a:pt x="132" y="261"/>
                  <a:pt x="134" y="262"/>
                  <a:pt x="136" y="261"/>
                </a:cubicBezTo>
                <a:lnTo>
                  <a:pt x="164" y="250"/>
                </a:lnTo>
                <a:cubicBezTo>
                  <a:pt x="166" y="249"/>
                  <a:pt x="167" y="247"/>
                  <a:pt x="166" y="245"/>
                </a:cubicBezTo>
                <a:lnTo>
                  <a:pt x="154" y="214"/>
                </a:lnTo>
                <a:cubicBezTo>
                  <a:pt x="153" y="213"/>
                  <a:pt x="152" y="213"/>
                  <a:pt x="152" y="212"/>
                </a:cubicBezTo>
                <a:close/>
                <a:moveTo>
                  <a:pt x="486" y="374"/>
                </a:moveTo>
                <a:cubicBezTo>
                  <a:pt x="406" y="374"/>
                  <a:pt x="353" y="395"/>
                  <a:pt x="320" y="416"/>
                </a:cubicBezTo>
                <a:cubicBezTo>
                  <a:pt x="288" y="438"/>
                  <a:pt x="275" y="461"/>
                  <a:pt x="275" y="461"/>
                </a:cubicBezTo>
                <a:cubicBezTo>
                  <a:pt x="266" y="477"/>
                  <a:pt x="290" y="490"/>
                  <a:pt x="298" y="474"/>
                </a:cubicBezTo>
                <a:cubicBezTo>
                  <a:pt x="298" y="474"/>
                  <a:pt x="307" y="457"/>
                  <a:pt x="335" y="439"/>
                </a:cubicBezTo>
                <a:cubicBezTo>
                  <a:pt x="363" y="420"/>
                  <a:pt x="410" y="401"/>
                  <a:pt x="486" y="401"/>
                </a:cubicBezTo>
                <a:cubicBezTo>
                  <a:pt x="504" y="401"/>
                  <a:pt x="504" y="374"/>
                  <a:pt x="486" y="374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0E68-2871-4754-9689-0D5AE633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二叉树的一维数组表示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5A4229-5F84-4FA8-B108-7CA023336423}"/>
              </a:ext>
            </a:extLst>
          </p:cNvPr>
          <p:cNvSpPr/>
          <p:nvPr/>
        </p:nvSpPr>
        <p:spPr>
          <a:xfrm>
            <a:off x="5404234" y="106680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5D9AAA-1B2A-425D-B6B6-465A2EF596D7}"/>
              </a:ext>
            </a:extLst>
          </p:cNvPr>
          <p:cNvSpPr/>
          <p:nvPr/>
        </p:nvSpPr>
        <p:spPr>
          <a:xfrm>
            <a:off x="4350689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F84F608-99CB-4695-8149-25E9712408B4}"/>
              </a:ext>
            </a:extLst>
          </p:cNvPr>
          <p:cNvSpPr/>
          <p:nvPr/>
        </p:nvSpPr>
        <p:spPr>
          <a:xfrm>
            <a:off x="3677535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FDC6C34-39E5-4CE8-AA34-802F58B90A9A}"/>
              </a:ext>
            </a:extLst>
          </p:cNvPr>
          <p:cNvSpPr/>
          <p:nvPr/>
        </p:nvSpPr>
        <p:spPr>
          <a:xfrm>
            <a:off x="5000116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899B5E9-2BB4-4790-8482-2F8AE05872A6}"/>
              </a:ext>
            </a:extLst>
          </p:cNvPr>
          <p:cNvSpPr/>
          <p:nvPr/>
        </p:nvSpPr>
        <p:spPr>
          <a:xfrm>
            <a:off x="6408225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1B4E4C-688D-4410-B667-F92C226CE4F6}"/>
              </a:ext>
            </a:extLst>
          </p:cNvPr>
          <p:cNvSpPr/>
          <p:nvPr/>
        </p:nvSpPr>
        <p:spPr>
          <a:xfrm>
            <a:off x="5813063" y="295722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88B2FD-8EE2-49FE-B948-E4D6E0A3F809}"/>
              </a:ext>
            </a:extLst>
          </p:cNvPr>
          <p:cNvSpPr/>
          <p:nvPr/>
        </p:nvSpPr>
        <p:spPr>
          <a:xfrm>
            <a:off x="7028953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2AAA9B-ED77-4399-8EFA-EA3C93BB37AA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4730753" y="1440078"/>
            <a:ext cx="738690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45A4462-232B-459B-B315-B6F8D5A4562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900172" y="2362430"/>
            <a:ext cx="515726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A1D573-FBC1-4787-BC57-37379EFCD202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730753" y="2362430"/>
            <a:ext cx="492000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2723651-18D7-493B-9883-C396EB71B25C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5784298" y="1440078"/>
            <a:ext cx="689136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279573C-AB1B-47AF-889B-89C27C58EF47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035700" y="2362430"/>
            <a:ext cx="437734" cy="5947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350F5D2-14A4-4BED-B024-4C82B79C9ABD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6788289" y="2362430"/>
            <a:ext cx="463301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6185850-F73C-468C-9003-6C254A6AB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11877"/>
              </p:ext>
            </p:extLst>
          </p:nvPr>
        </p:nvGraphicFramePr>
        <p:xfrm>
          <a:off x="2814952" y="3985368"/>
          <a:ext cx="5430555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07C448AF-58B1-43AB-BE16-2D3FF0AC1138}"/>
              </a:ext>
            </a:extLst>
          </p:cNvPr>
          <p:cNvSpPr/>
          <p:nvPr/>
        </p:nvSpPr>
        <p:spPr>
          <a:xfrm>
            <a:off x="5222752" y="99644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63E6C0D-A7A9-4C56-AC5E-2C9A14436FA3}"/>
              </a:ext>
            </a:extLst>
          </p:cNvPr>
          <p:cNvSpPr/>
          <p:nvPr/>
        </p:nvSpPr>
        <p:spPr>
          <a:xfrm>
            <a:off x="5668025" y="28645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5A81EEC-A487-4C2B-9A24-9C071CD51639}"/>
              </a:ext>
            </a:extLst>
          </p:cNvPr>
          <p:cNvSpPr/>
          <p:nvPr/>
        </p:nvSpPr>
        <p:spPr>
          <a:xfrm>
            <a:off x="4848914" y="2864569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66A12F-9B61-46E6-8E0B-91DF4E8FC3E0}"/>
              </a:ext>
            </a:extLst>
          </p:cNvPr>
          <p:cNvSpPr/>
          <p:nvPr/>
        </p:nvSpPr>
        <p:spPr>
          <a:xfrm>
            <a:off x="3552810" y="2864570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5554888-AD28-488B-A43B-88EB968DAD17}"/>
              </a:ext>
            </a:extLst>
          </p:cNvPr>
          <p:cNvSpPr/>
          <p:nvPr/>
        </p:nvSpPr>
        <p:spPr>
          <a:xfrm>
            <a:off x="4233066" y="1788662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1FFBB8-CB91-47DC-8B8C-BAFD5340B300}"/>
              </a:ext>
            </a:extLst>
          </p:cNvPr>
          <p:cNvSpPr/>
          <p:nvPr/>
        </p:nvSpPr>
        <p:spPr>
          <a:xfrm>
            <a:off x="6788289" y="177567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3DE86F1-E6C8-4F77-9922-5D0D363CED7A}"/>
              </a:ext>
            </a:extLst>
          </p:cNvPr>
          <p:cNvSpPr/>
          <p:nvPr/>
        </p:nvSpPr>
        <p:spPr>
          <a:xfrm>
            <a:off x="7474226" y="286457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C180A1C-8980-40CF-A281-FE7991B9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82ABC5-87AE-466B-9027-BE2F46CF1C94}"/>
              </a:ext>
            </a:extLst>
          </p:cNvPr>
          <p:cNvSpPr/>
          <p:nvPr/>
        </p:nvSpPr>
        <p:spPr>
          <a:xfrm>
            <a:off x="5372429" y="176254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31327A8-561E-4E26-8F17-9AFE20A963FA}"/>
              </a:ext>
            </a:extLst>
          </p:cNvPr>
          <p:cNvSpPr/>
          <p:nvPr/>
        </p:nvSpPr>
        <p:spPr>
          <a:xfrm>
            <a:off x="4573700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D954A6-EB2C-42E9-A0AC-EB3A292AFBED}"/>
              </a:ext>
            </a:extLst>
          </p:cNvPr>
          <p:cNvSpPr/>
          <p:nvPr/>
        </p:nvSpPr>
        <p:spPr>
          <a:xfrm>
            <a:off x="3645730" y="206469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4CB79A-5571-4E9B-AEBC-463327530B5F}"/>
              </a:ext>
            </a:extLst>
          </p:cNvPr>
          <p:cNvSpPr/>
          <p:nvPr/>
        </p:nvSpPr>
        <p:spPr>
          <a:xfrm>
            <a:off x="5458776" y="2059283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383EC94-E38A-4CD1-B5C8-704F5BEE8FC8}"/>
              </a:ext>
            </a:extLst>
          </p:cNvPr>
          <p:cNvSpPr/>
          <p:nvPr/>
        </p:nvSpPr>
        <p:spPr>
          <a:xfrm>
            <a:off x="6115182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C28379-6A25-4C51-83C2-F99CAEC7C975}"/>
              </a:ext>
            </a:extLst>
          </p:cNvPr>
          <p:cNvSpPr/>
          <p:nvPr/>
        </p:nvSpPr>
        <p:spPr>
          <a:xfrm>
            <a:off x="3006252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EF86C1-1ECB-4763-970A-C0950034983D}"/>
              </a:ext>
            </a:extLst>
          </p:cNvPr>
          <p:cNvSpPr/>
          <p:nvPr/>
        </p:nvSpPr>
        <p:spPr>
          <a:xfrm>
            <a:off x="4201261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6692BF-BF9E-47A8-A21C-EA84BF9A346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953764" y="549532"/>
            <a:ext cx="483874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909859-6654-4916-B190-94BBD662E649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868367" y="1471884"/>
            <a:ext cx="770542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AE3F7A-D656-40AF-9221-1F448E061532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953764" y="1471884"/>
            <a:ext cx="727649" cy="5873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773DA82-1B80-4E08-893E-CF937379C443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752493" y="549532"/>
            <a:ext cx="427898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01E1698-803B-448A-AFF0-632BFCDB74D4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228889" y="2437970"/>
            <a:ext cx="482050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42F788-0996-4D23-B52D-4F0FA9DC5C56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4025794" y="2437970"/>
            <a:ext cx="398104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E8CCCF2-A2DF-4376-8250-8C7A4ABA0362}"/>
              </a:ext>
            </a:extLst>
          </p:cNvPr>
          <p:cNvSpPr/>
          <p:nvPr/>
        </p:nvSpPr>
        <p:spPr>
          <a:xfrm>
            <a:off x="5190947" y="1058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BD648C-0896-4C13-AF83-9F60CF745020}"/>
              </a:ext>
            </a:extLst>
          </p:cNvPr>
          <p:cNvSpPr/>
          <p:nvPr/>
        </p:nvSpPr>
        <p:spPr>
          <a:xfrm>
            <a:off x="2835554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68B759-31E5-4ADC-9CDA-2361DC07CD6F}"/>
              </a:ext>
            </a:extLst>
          </p:cNvPr>
          <p:cNvSpPr/>
          <p:nvPr/>
        </p:nvSpPr>
        <p:spPr>
          <a:xfrm>
            <a:off x="5781299" y="194453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7A8AA7-C47F-47B4-8107-18F13AA8F528}"/>
              </a:ext>
            </a:extLst>
          </p:cNvPr>
          <p:cNvSpPr/>
          <p:nvPr/>
        </p:nvSpPr>
        <p:spPr>
          <a:xfrm>
            <a:off x="3521005" y="1974024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8EDA36-AC48-436C-AFCC-04D771DF81FD}"/>
              </a:ext>
            </a:extLst>
          </p:cNvPr>
          <p:cNvSpPr/>
          <p:nvPr/>
        </p:nvSpPr>
        <p:spPr>
          <a:xfrm>
            <a:off x="4201261" y="898116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99787A-48D2-483D-B220-F06428E84728}"/>
              </a:ext>
            </a:extLst>
          </p:cNvPr>
          <p:cNvSpPr/>
          <p:nvPr/>
        </p:nvSpPr>
        <p:spPr>
          <a:xfrm>
            <a:off x="6503272" y="8934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74D204-7330-46A8-971A-5B48E55C42B1}"/>
              </a:ext>
            </a:extLst>
          </p:cNvPr>
          <p:cNvSpPr/>
          <p:nvPr/>
        </p:nvSpPr>
        <p:spPr>
          <a:xfrm>
            <a:off x="4051165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512E1E1-28ED-47B2-A57A-6593B7985B82}"/>
              </a:ext>
            </a:extLst>
          </p:cNvPr>
          <p:cNvSpPr/>
          <p:nvPr/>
        </p:nvSpPr>
        <p:spPr>
          <a:xfrm>
            <a:off x="4848764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7C7E928-FDB5-4D4D-B880-5CEF7F02C3C6}"/>
              </a:ext>
            </a:extLst>
          </p:cNvPr>
          <p:cNvSpPr/>
          <p:nvPr/>
        </p:nvSpPr>
        <p:spPr>
          <a:xfrm>
            <a:off x="6043773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C7506AA-9E31-4A54-B92F-6CC3D98D1E11}"/>
              </a:ext>
            </a:extLst>
          </p:cNvPr>
          <p:cNvCxnSpPr>
            <a:cxnSpLocks/>
            <a:stCxn id="7" idx="3"/>
            <a:endCxn id="29" idx="0"/>
          </p:cNvCxnSpPr>
          <p:nvPr/>
        </p:nvCxnSpPr>
        <p:spPr>
          <a:xfrm flipH="1">
            <a:off x="5071401" y="2432561"/>
            <a:ext cx="452584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D09D726-7657-47B9-9591-D3094823E825}"/>
              </a:ext>
            </a:extLst>
          </p:cNvPr>
          <p:cNvCxnSpPr>
            <a:cxnSpLocks/>
            <a:stCxn id="7" idx="5"/>
            <a:endCxn id="30" idx="0"/>
          </p:cNvCxnSpPr>
          <p:nvPr/>
        </p:nvCxnSpPr>
        <p:spPr>
          <a:xfrm>
            <a:off x="5838840" y="2432561"/>
            <a:ext cx="427570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B503B86-98A2-401A-B443-90F556CA21E8}"/>
              </a:ext>
            </a:extLst>
          </p:cNvPr>
          <p:cNvSpPr/>
          <p:nvPr/>
        </p:nvSpPr>
        <p:spPr>
          <a:xfrm>
            <a:off x="5271128" y="2740891"/>
            <a:ext cx="136624" cy="274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8D48A5-0140-4087-A1AA-F2E0F3CC4028}"/>
              </a:ext>
            </a:extLst>
          </p:cNvPr>
          <p:cNvSpPr/>
          <p:nvPr/>
        </p:nvSpPr>
        <p:spPr>
          <a:xfrm>
            <a:off x="6399124" y="2740891"/>
            <a:ext cx="445272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7637FB95-D705-4740-A1A0-84FE3995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38847"/>
              </p:ext>
            </p:extLst>
          </p:nvPr>
        </p:nvGraphicFramePr>
        <p:xfrm>
          <a:off x="770166" y="3568707"/>
          <a:ext cx="884156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09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098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083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E6EAA4-74BB-42AD-829D-3A8384230B60}"/>
              </a:ext>
            </a:extLst>
          </p:cNvPr>
          <p:cNvCxnSpPr/>
          <p:nvPr/>
        </p:nvCxnSpPr>
        <p:spPr>
          <a:xfrm>
            <a:off x="770166" y="4310387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88CDCBE-0167-472D-ACE2-BDA65327A4C1}"/>
              </a:ext>
            </a:extLst>
          </p:cNvPr>
          <p:cNvCxnSpPr/>
          <p:nvPr/>
        </p:nvCxnSpPr>
        <p:spPr>
          <a:xfrm>
            <a:off x="1286706" y="4302436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244FD1F-50C2-417C-90E5-39844C85A46C}"/>
              </a:ext>
            </a:extLst>
          </p:cNvPr>
          <p:cNvCxnSpPr/>
          <p:nvPr/>
        </p:nvCxnSpPr>
        <p:spPr>
          <a:xfrm>
            <a:off x="770166" y="4708505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1DD6F10-13C7-4DEA-A639-CEF50005AC65}"/>
              </a:ext>
            </a:extLst>
          </p:cNvPr>
          <p:cNvSpPr/>
          <p:nvPr/>
        </p:nvSpPr>
        <p:spPr>
          <a:xfrm>
            <a:off x="843713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C052549-E90D-44C8-824F-6844CA69303B}"/>
              </a:ext>
            </a:extLst>
          </p:cNvPr>
          <p:cNvCxnSpPr/>
          <p:nvPr/>
        </p:nvCxnSpPr>
        <p:spPr>
          <a:xfrm>
            <a:off x="2329652" y="431115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9172370-83AA-4429-B1FD-D05757E976C4}"/>
              </a:ext>
            </a:extLst>
          </p:cNvPr>
          <p:cNvCxnSpPr>
            <a:cxnSpLocks/>
          </p:cNvCxnSpPr>
          <p:nvPr/>
        </p:nvCxnSpPr>
        <p:spPr>
          <a:xfrm>
            <a:off x="1286706" y="4708505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5F2762C-9D70-4351-8081-975AFF2E726F}"/>
              </a:ext>
            </a:extLst>
          </p:cNvPr>
          <p:cNvSpPr/>
          <p:nvPr/>
        </p:nvSpPr>
        <p:spPr>
          <a:xfrm>
            <a:off x="1623456" y="4494591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B2C5E5D-18ED-44DF-B436-F988B8A9FE7C}"/>
              </a:ext>
            </a:extLst>
          </p:cNvPr>
          <p:cNvCxnSpPr/>
          <p:nvPr/>
        </p:nvCxnSpPr>
        <p:spPr>
          <a:xfrm>
            <a:off x="4410300" y="4293435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99EE5AB-426A-4004-8C59-3A159D5D3035}"/>
              </a:ext>
            </a:extLst>
          </p:cNvPr>
          <p:cNvCxnSpPr>
            <a:cxnSpLocks/>
          </p:cNvCxnSpPr>
          <p:nvPr/>
        </p:nvCxnSpPr>
        <p:spPr>
          <a:xfrm>
            <a:off x="2329652" y="4708505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9FF285E9-45BC-445E-878A-F2D2E06DDF8F}"/>
              </a:ext>
            </a:extLst>
          </p:cNvPr>
          <p:cNvSpPr/>
          <p:nvPr/>
        </p:nvSpPr>
        <p:spPr>
          <a:xfrm>
            <a:off x="3182941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EA0154-A533-4F7D-8638-F0DB1A78506D}"/>
              </a:ext>
            </a:extLst>
          </p:cNvPr>
          <p:cNvCxnSpPr/>
          <p:nvPr/>
        </p:nvCxnSpPr>
        <p:spPr>
          <a:xfrm>
            <a:off x="8570158" y="431088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0D2B939-FD81-475F-9408-01F37293452E}"/>
              </a:ext>
            </a:extLst>
          </p:cNvPr>
          <p:cNvCxnSpPr>
            <a:cxnSpLocks/>
          </p:cNvCxnSpPr>
          <p:nvPr/>
        </p:nvCxnSpPr>
        <p:spPr>
          <a:xfrm>
            <a:off x="4391747" y="4708505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6B1A9DF-4A67-43E4-BAD9-317CC90F20BC}"/>
              </a:ext>
            </a:extLst>
          </p:cNvPr>
          <p:cNvSpPr/>
          <p:nvPr/>
        </p:nvSpPr>
        <p:spPr>
          <a:xfrm>
            <a:off x="6214257" y="4502172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C609E50E-327F-4064-9A2D-BAF812FE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E942FA5-ABC5-4339-A2A7-D1DFDF87B7F0}"/>
              </a:ext>
            </a:extLst>
          </p:cNvPr>
          <p:cNvSpPr/>
          <p:nvPr/>
        </p:nvSpPr>
        <p:spPr>
          <a:xfrm>
            <a:off x="8758425" y="37469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5E765E-A2E3-4FA7-851A-2B6916016AE4}"/>
              </a:ext>
            </a:extLst>
          </p:cNvPr>
          <p:cNvSpPr/>
          <p:nvPr/>
        </p:nvSpPr>
        <p:spPr>
          <a:xfrm>
            <a:off x="7371787" y="81202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8C7B4B-2B5B-4FC0-A285-FFC64FA6C006}"/>
              </a:ext>
            </a:extLst>
          </p:cNvPr>
          <p:cNvSpPr/>
          <p:nvPr/>
        </p:nvSpPr>
        <p:spPr>
          <a:xfrm>
            <a:off x="6199358" y="1166917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3ED118-8034-4824-9DB1-9C80A275D0DD}"/>
              </a:ext>
            </a:extLst>
          </p:cNvPr>
          <p:cNvSpPr/>
          <p:nvPr/>
        </p:nvSpPr>
        <p:spPr>
          <a:xfrm>
            <a:off x="4152305" y="224333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6036CB-6DA2-4B85-B3F6-601FA5E08253}"/>
              </a:ext>
            </a:extLst>
          </p:cNvPr>
          <p:cNvSpPr/>
          <p:nvPr/>
        </p:nvSpPr>
        <p:spPr>
          <a:xfrm>
            <a:off x="5184356" y="1604239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294444-9C74-47DF-8027-4372F89C2099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7817060" y="747976"/>
            <a:ext cx="1006574" cy="2827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19BDCA3-CA70-454C-B0F6-AEE0E6133E7B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6644631" y="1185298"/>
            <a:ext cx="792365" cy="2002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BAE04E7-DEF1-4EB2-B2AD-04F6A0643052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532369" y="1977517"/>
            <a:ext cx="717196" cy="32985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A8C9E91-3D8F-4F8C-8142-324C61FD21CA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5564420" y="1540195"/>
            <a:ext cx="700147" cy="1280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D422262-D5C2-4CB4-A29B-9FB931358F0A}"/>
              </a:ext>
            </a:extLst>
          </p:cNvPr>
          <p:cNvSpPr/>
          <p:nvPr/>
        </p:nvSpPr>
        <p:spPr>
          <a:xfrm>
            <a:off x="8649953" y="2402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F0A936-6F85-4F70-9441-FAA9EC15E401}"/>
              </a:ext>
            </a:extLst>
          </p:cNvPr>
          <p:cNvSpPr/>
          <p:nvPr/>
        </p:nvSpPr>
        <p:spPr>
          <a:xfrm>
            <a:off x="5184356" y="133543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C7637-6856-4CF7-A0D3-5E7A5D20E6AB}"/>
              </a:ext>
            </a:extLst>
          </p:cNvPr>
          <p:cNvSpPr/>
          <p:nvPr/>
        </p:nvSpPr>
        <p:spPr>
          <a:xfrm>
            <a:off x="6264567" y="88932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5312F7-D817-4BA7-8A18-4EB0ED69415F}"/>
              </a:ext>
            </a:extLst>
          </p:cNvPr>
          <p:cNvSpPr/>
          <p:nvPr/>
        </p:nvSpPr>
        <p:spPr>
          <a:xfrm>
            <a:off x="7507583" y="54138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B7D670-DFD2-4FDA-B2C0-37D3356B5DC2}"/>
              </a:ext>
            </a:extLst>
          </p:cNvPr>
          <p:cNvSpPr/>
          <p:nvPr/>
        </p:nvSpPr>
        <p:spPr>
          <a:xfrm>
            <a:off x="3962640" y="1974531"/>
            <a:ext cx="445273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FB1B2A04-127D-4E36-A9C7-4B06BC4B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78087"/>
              </p:ext>
            </p:extLst>
          </p:nvPr>
        </p:nvGraphicFramePr>
        <p:xfrm>
          <a:off x="1778576" y="3131385"/>
          <a:ext cx="936120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95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1299139075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974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B770731-CA3C-42D3-A9D7-4802B0A29200}"/>
              </a:ext>
            </a:extLst>
          </p:cNvPr>
          <p:cNvCxnSpPr/>
          <p:nvPr/>
        </p:nvCxnSpPr>
        <p:spPr>
          <a:xfrm>
            <a:off x="1784764" y="3886701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A174484-A5DE-4721-AFED-10689F72603E}"/>
              </a:ext>
            </a:extLst>
          </p:cNvPr>
          <p:cNvCxnSpPr/>
          <p:nvPr/>
        </p:nvCxnSpPr>
        <p:spPr>
          <a:xfrm>
            <a:off x="2301304" y="387875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746460E-2BAF-47FC-BE68-C245CB1CFF8E}"/>
              </a:ext>
            </a:extLst>
          </p:cNvPr>
          <p:cNvCxnSpPr/>
          <p:nvPr/>
        </p:nvCxnSpPr>
        <p:spPr>
          <a:xfrm>
            <a:off x="1784764" y="4284819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59EAE60A-F0CB-41FB-ACCD-C4526E5268A9}"/>
              </a:ext>
            </a:extLst>
          </p:cNvPr>
          <p:cNvSpPr/>
          <p:nvPr/>
        </p:nvSpPr>
        <p:spPr>
          <a:xfrm>
            <a:off x="1858311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7048382-6B9C-4CBB-BC59-0D9BFAF08C25}"/>
              </a:ext>
            </a:extLst>
          </p:cNvPr>
          <p:cNvCxnSpPr/>
          <p:nvPr/>
        </p:nvCxnSpPr>
        <p:spPr>
          <a:xfrm>
            <a:off x="3344250" y="3887473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F683B6-62BF-43D3-BBBB-91F55D7702F3}"/>
              </a:ext>
            </a:extLst>
          </p:cNvPr>
          <p:cNvCxnSpPr>
            <a:cxnSpLocks/>
          </p:cNvCxnSpPr>
          <p:nvPr/>
        </p:nvCxnSpPr>
        <p:spPr>
          <a:xfrm>
            <a:off x="2301304" y="4284819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86A3A94-0FB9-4985-938F-3AA7CDD2BDA3}"/>
              </a:ext>
            </a:extLst>
          </p:cNvPr>
          <p:cNvSpPr/>
          <p:nvPr/>
        </p:nvSpPr>
        <p:spPr>
          <a:xfrm>
            <a:off x="2638054" y="4070905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E36BD22-B23E-4217-A3FB-1307E5C99B97}"/>
              </a:ext>
            </a:extLst>
          </p:cNvPr>
          <p:cNvCxnSpPr/>
          <p:nvPr/>
        </p:nvCxnSpPr>
        <p:spPr>
          <a:xfrm>
            <a:off x="5424898" y="386974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0989CF9-48E8-472C-BE0D-2EE9D9A98C06}"/>
              </a:ext>
            </a:extLst>
          </p:cNvPr>
          <p:cNvCxnSpPr>
            <a:cxnSpLocks/>
          </p:cNvCxnSpPr>
          <p:nvPr/>
        </p:nvCxnSpPr>
        <p:spPr>
          <a:xfrm>
            <a:off x="3344250" y="4284819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D018032-0B58-4E1A-98B8-249B8E874D70}"/>
              </a:ext>
            </a:extLst>
          </p:cNvPr>
          <p:cNvSpPr/>
          <p:nvPr/>
        </p:nvSpPr>
        <p:spPr>
          <a:xfrm>
            <a:off x="4197539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4C31C1E-E2A1-4885-A553-F4C9D177D6A6}"/>
              </a:ext>
            </a:extLst>
          </p:cNvPr>
          <p:cNvCxnSpPr/>
          <p:nvPr/>
        </p:nvCxnSpPr>
        <p:spPr>
          <a:xfrm>
            <a:off x="9584756" y="3887194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B15BEDF-184E-4411-A127-AEF34DC4E62F}"/>
              </a:ext>
            </a:extLst>
          </p:cNvPr>
          <p:cNvCxnSpPr>
            <a:cxnSpLocks/>
          </p:cNvCxnSpPr>
          <p:nvPr/>
        </p:nvCxnSpPr>
        <p:spPr>
          <a:xfrm>
            <a:off x="5406345" y="4284819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610BE1A3-0AFE-4A6A-9231-3309C300FDBE}"/>
              </a:ext>
            </a:extLst>
          </p:cNvPr>
          <p:cNvSpPr/>
          <p:nvPr/>
        </p:nvSpPr>
        <p:spPr>
          <a:xfrm>
            <a:off x="7228855" y="4078486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ADAF51D2-1771-4B4E-A31F-0975254D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5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524AD732-98D8-49F8-885A-2F5FE136CC22}"/>
              </a:ext>
            </a:extLst>
          </p:cNvPr>
          <p:cNvGrpSpPr/>
          <p:nvPr/>
        </p:nvGrpSpPr>
        <p:grpSpPr>
          <a:xfrm>
            <a:off x="3523600" y="3708683"/>
            <a:ext cx="1018762" cy="514491"/>
            <a:chOff x="4175145" y="5058905"/>
            <a:chExt cx="4201140" cy="514491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5530B15-99C2-437B-B84C-91B06E54BC99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F650202-C1C7-473C-9FEE-CD4ADE3F6FD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C2CF765A-9038-4689-882A-D757F986E6AE}"/>
              </a:ext>
            </a:extLst>
          </p:cNvPr>
          <p:cNvGrpSpPr/>
          <p:nvPr/>
        </p:nvGrpSpPr>
        <p:grpSpPr>
          <a:xfrm>
            <a:off x="1463714" y="3705822"/>
            <a:ext cx="1018762" cy="514491"/>
            <a:chOff x="4175145" y="5058905"/>
            <a:chExt cx="4201140" cy="51449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BEC4EC7-9759-4C7B-AA5D-5305C307103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BD1E9B4-CB8D-496A-8375-51914D8D73EE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9F70C04-A3F3-4985-89E4-049F75E5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700"/>
            <a:ext cx="9905998" cy="691098"/>
          </a:xfrm>
        </p:spPr>
        <p:txBody>
          <a:bodyPr/>
          <a:lstStyle/>
          <a:p>
            <a:r>
              <a:rPr lang="zh-CN" altLang="en-US" dirty="0"/>
              <a:t>构建线段树（自顶向下）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1D6CDB-7AD9-4596-BAFC-D79D1E5DF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38820"/>
              </p:ext>
            </p:extLst>
          </p:nvPr>
        </p:nvGraphicFramePr>
        <p:xfrm>
          <a:off x="2996923" y="1106420"/>
          <a:ext cx="42011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14">
                  <a:extLst>
                    <a:ext uri="{9D8B030D-6E8A-4147-A177-3AD203B41FA5}">
                      <a16:colId xmlns:a16="http://schemas.microsoft.com/office/drawing/2014/main" val="213308162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726263617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579463418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63858839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1983550302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29844152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64412613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206738344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808361056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16038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0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85942"/>
                  </a:ext>
                </a:extLst>
              </a:tr>
              <a:tr h="29237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31809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85B4096-9F3D-4BF5-B774-45A06AD2CE1B}"/>
              </a:ext>
            </a:extLst>
          </p:cNvPr>
          <p:cNvSpPr/>
          <p:nvPr/>
        </p:nvSpPr>
        <p:spPr>
          <a:xfrm>
            <a:off x="2329014" y="1106420"/>
            <a:ext cx="580445" cy="3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792081F-FE10-4331-AF1A-476AFA711253}"/>
              </a:ext>
            </a:extLst>
          </p:cNvPr>
          <p:cNvGrpSpPr/>
          <p:nvPr/>
        </p:nvGrpSpPr>
        <p:grpSpPr>
          <a:xfrm>
            <a:off x="2996923" y="2042930"/>
            <a:ext cx="4201140" cy="514491"/>
            <a:chOff x="4175145" y="5058905"/>
            <a:chExt cx="4201140" cy="51449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24B3A57-ABF1-49F1-8CE3-995D7F1AF011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F6D743A-715C-408A-8393-F7DBD7FBE76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1500E0A-505A-40C7-A3E3-50E7128EB769}"/>
              </a:ext>
            </a:extLst>
          </p:cNvPr>
          <p:cNvCxnSpPr>
            <a:cxnSpLocks/>
            <a:stCxn id="99" idx="2"/>
            <a:endCxn id="124" idx="0"/>
          </p:cNvCxnSpPr>
          <p:nvPr/>
        </p:nvCxnSpPr>
        <p:spPr>
          <a:xfrm flipH="1">
            <a:off x="3514058" y="4223174"/>
            <a:ext cx="518923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9C85876-93EF-4605-A265-92BC2AB30617}"/>
              </a:ext>
            </a:extLst>
          </p:cNvPr>
          <p:cNvCxnSpPr>
            <a:cxnSpLocks/>
            <a:stCxn id="99" idx="2"/>
            <a:endCxn id="128" idx="0"/>
          </p:cNvCxnSpPr>
          <p:nvPr/>
        </p:nvCxnSpPr>
        <p:spPr>
          <a:xfrm>
            <a:off x="4032981" y="4223174"/>
            <a:ext cx="435167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8F0EB68-1830-4987-8B8C-D18AB79AF330}"/>
              </a:ext>
            </a:extLst>
          </p:cNvPr>
          <p:cNvGrpSpPr/>
          <p:nvPr/>
        </p:nvGrpSpPr>
        <p:grpSpPr>
          <a:xfrm>
            <a:off x="2090474" y="2870943"/>
            <a:ext cx="1812898" cy="514491"/>
            <a:chOff x="4175145" y="5058905"/>
            <a:chExt cx="4201140" cy="51449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C82C26F-435C-4A25-95FB-ACF32F13413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990EDC5-A050-4E74-9C09-0E1D0310E4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FCCD36F-3929-46DD-9382-AC4547CCED9F}"/>
              </a:ext>
            </a:extLst>
          </p:cNvPr>
          <p:cNvGrpSpPr/>
          <p:nvPr/>
        </p:nvGrpSpPr>
        <p:grpSpPr>
          <a:xfrm>
            <a:off x="6291614" y="2901877"/>
            <a:ext cx="1812898" cy="514491"/>
            <a:chOff x="4175145" y="5058905"/>
            <a:chExt cx="4201140" cy="51449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FBC969-60CA-47FE-8363-2C64C6BD1A5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B0D870F-C7C0-457B-B104-7CD0F09FCD92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8A88A13-3C4A-4F40-B662-E584F3A18096}"/>
              </a:ext>
            </a:extLst>
          </p:cNvPr>
          <p:cNvCxnSpPr>
            <a:cxnSpLocks/>
            <a:stCxn id="79" idx="2"/>
            <a:endCxn id="86" idx="0"/>
          </p:cNvCxnSpPr>
          <p:nvPr/>
        </p:nvCxnSpPr>
        <p:spPr>
          <a:xfrm flipH="1">
            <a:off x="2996923" y="2557421"/>
            <a:ext cx="2100570" cy="31352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3870775-DDD1-4EFA-B408-FE51442BF355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>
            <a:off x="5097493" y="2557421"/>
            <a:ext cx="2100570" cy="34445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D1462CE-710A-4243-9B56-BD427235E068}"/>
              </a:ext>
            </a:extLst>
          </p:cNvPr>
          <p:cNvGrpSpPr/>
          <p:nvPr/>
        </p:nvGrpSpPr>
        <p:grpSpPr>
          <a:xfrm>
            <a:off x="626838" y="4706784"/>
            <a:ext cx="1018762" cy="514491"/>
            <a:chOff x="4175145" y="5058905"/>
            <a:chExt cx="4201140" cy="51449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C1CAB21-52D6-4828-A254-93E2AED303B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0D953BA-6247-4DFF-82DD-F14CB6626D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AB0BCD9-5079-4BC8-8AD8-46C881B52D8C}"/>
              </a:ext>
            </a:extLst>
          </p:cNvPr>
          <p:cNvGrpSpPr/>
          <p:nvPr/>
        </p:nvGrpSpPr>
        <p:grpSpPr>
          <a:xfrm>
            <a:off x="2198713" y="4714670"/>
            <a:ext cx="533400" cy="514491"/>
            <a:chOff x="4175145" y="5058905"/>
            <a:chExt cx="4201140" cy="514491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B903CA2-B4E8-4FA2-80AE-B4026DF356E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0933A66-771A-4258-B03C-3B76357CF56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ED7F02B-B596-4629-85B2-5A8028BF6F5E}"/>
              </a:ext>
            </a:extLst>
          </p:cNvPr>
          <p:cNvGrpSpPr/>
          <p:nvPr/>
        </p:nvGrpSpPr>
        <p:grpSpPr>
          <a:xfrm>
            <a:off x="284480" y="5836946"/>
            <a:ext cx="533400" cy="514491"/>
            <a:chOff x="4175145" y="5058905"/>
            <a:chExt cx="4201140" cy="51449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7F166E3-C08D-4BAE-A330-A7FB8AB9AC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5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018C6B4-8A15-4809-A051-E53BF845E32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0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94B08D4-E80D-4A33-8C85-679A91012EF2}"/>
              </a:ext>
            </a:extLst>
          </p:cNvPr>
          <p:cNvGrpSpPr/>
          <p:nvPr/>
        </p:nvGrpSpPr>
        <p:grpSpPr>
          <a:xfrm>
            <a:off x="1404274" y="5826620"/>
            <a:ext cx="533400" cy="514491"/>
            <a:chOff x="4175145" y="5058905"/>
            <a:chExt cx="4201140" cy="51449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E5DE98E-3C80-43A4-8FA2-B03605BBAB9A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8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4F0DE44-3541-428C-97C6-978C5B72848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71F4080-6FE6-4E13-82EB-2ADB7F61539C}"/>
              </a:ext>
            </a:extLst>
          </p:cNvPr>
          <p:cNvCxnSpPr>
            <a:cxnSpLocks/>
            <a:stCxn id="85" idx="2"/>
            <a:endCxn id="100" idx="0"/>
          </p:cNvCxnSpPr>
          <p:nvPr/>
        </p:nvCxnSpPr>
        <p:spPr>
          <a:xfrm>
            <a:off x="2996923" y="3385434"/>
            <a:ext cx="1036058" cy="32324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E70A4C-6CF7-4FF4-A7F1-F97356B57B7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flipH="1">
            <a:off x="551180" y="5221275"/>
            <a:ext cx="585039" cy="6156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4599963-8958-4884-954E-0F8463AC2969}"/>
              </a:ext>
            </a:extLst>
          </p:cNvPr>
          <p:cNvCxnSpPr>
            <a:cxnSpLocks/>
            <a:stCxn id="105" idx="2"/>
            <a:endCxn id="117" idx="0"/>
          </p:cNvCxnSpPr>
          <p:nvPr/>
        </p:nvCxnSpPr>
        <p:spPr>
          <a:xfrm>
            <a:off x="1136219" y="5221275"/>
            <a:ext cx="534755" cy="60534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704532D-45D8-4EB4-BEA6-735FBE4E09B7}"/>
              </a:ext>
            </a:extLst>
          </p:cNvPr>
          <p:cNvCxnSpPr>
            <a:cxnSpLocks/>
            <a:stCxn id="95" idx="2"/>
            <a:endCxn id="106" idx="0"/>
          </p:cNvCxnSpPr>
          <p:nvPr/>
        </p:nvCxnSpPr>
        <p:spPr>
          <a:xfrm flipH="1">
            <a:off x="1136219" y="4220313"/>
            <a:ext cx="836876" cy="4864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0217668-0813-4F92-89D1-BD09E0B70400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1973095" y="4220313"/>
            <a:ext cx="492318" cy="494357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365B26-8612-44FB-B081-F419B8998717}"/>
              </a:ext>
            </a:extLst>
          </p:cNvPr>
          <p:cNvCxnSpPr>
            <a:cxnSpLocks/>
            <a:stCxn id="85" idx="2"/>
            <a:endCxn id="96" idx="0"/>
          </p:cNvCxnSpPr>
          <p:nvPr/>
        </p:nvCxnSpPr>
        <p:spPr>
          <a:xfrm flipH="1">
            <a:off x="1973095" y="3385434"/>
            <a:ext cx="1023828" cy="320388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929132B-1D2B-44D2-BF65-F3F3824DBB9C}"/>
              </a:ext>
            </a:extLst>
          </p:cNvPr>
          <p:cNvGrpSpPr/>
          <p:nvPr/>
        </p:nvGrpSpPr>
        <p:grpSpPr>
          <a:xfrm>
            <a:off x="3247358" y="4714670"/>
            <a:ext cx="533400" cy="514491"/>
            <a:chOff x="4175145" y="5058905"/>
            <a:chExt cx="4201140" cy="514491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3776D1F-4B1E-4172-AB03-F88D7419F7DB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3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ECFDF22-CE59-4099-8A97-18EE0CD6C9C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7A482496-11BB-4ADE-BE18-D258B663CE93}"/>
              </a:ext>
            </a:extLst>
          </p:cNvPr>
          <p:cNvGrpSpPr/>
          <p:nvPr/>
        </p:nvGrpSpPr>
        <p:grpSpPr>
          <a:xfrm>
            <a:off x="4201448" y="4714670"/>
            <a:ext cx="533400" cy="514491"/>
            <a:chOff x="4175145" y="5058905"/>
            <a:chExt cx="4201140" cy="51449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81EDDB9-DD84-4808-A7BD-055CB6CB17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1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B7EF60CC-A5AD-4BC4-B8E8-4DADCD6637DC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133" name="Arrow Down (3)">
            <a:extLst>
              <a:ext uri="{FF2B5EF4-FFF2-40B4-BE49-F238E27FC236}">
                <a16:creationId xmlns:a16="http://schemas.microsoft.com/office/drawing/2014/main" id="{88A442C9-7017-472C-984D-741824E0FD2A}"/>
              </a:ext>
            </a:extLst>
          </p:cNvPr>
          <p:cNvSpPr>
            <a:spLocks noChangeAspect="1" noEditPoints="1"/>
          </p:cNvSpPr>
          <p:nvPr/>
        </p:nvSpPr>
        <p:spPr bwMode="auto">
          <a:xfrm rot="19989115">
            <a:off x="1710126" y="1572500"/>
            <a:ext cx="703840" cy="856474"/>
          </a:xfrm>
          <a:custGeom>
            <a:avLst/>
            <a:gdLst>
              <a:gd name="T0" fmla="*/ 540 w 540"/>
              <a:gd name="T1" fmla="*/ 0 h 662"/>
              <a:gd name="T2" fmla="*/ 340 w 540"/>
              <a:gd name="T3" fmla="*/ 43 h 662"/>
              <a:gd name="T4" fmla="*/ 140 w 540"/>
              <a:gd name="T5" fmla="*/ 374 h 662"/>
              <a:gd name="T6" fmla="*/ 0 w 540"/>
              <a:gd name="T7" fmla="*/ 374 h 662"/>
              <a:gd name="T8" fmla="*/ 219 w 540"/>
              <a:gd name="T9" fmla="*/ 662 h 662"/>
              <a:gd name="T10" fmla="*/ 438 w 540"/>
              <a:gd name="T11" fmla="*/ 374 h 662"/>
              <a:gd name="T12" fmla="*/ 301 w 540"/>
              <a:gd name="T13" fmla="*/ 374 h 662"/>
              <a:gd name="T14" fmla="*/ 421 w 540"/>
              <a:gd name="T15" fmla="*/ 78 h 662"/>
              <a:gd name="T16" fmla="*/ 540 w 540"/>
              <a:gd name="T17" fmla="*/ 27 h 662"/>
              <a:gd name="T18" fmla="*/ 540 w 540"/>
              <a:gd name="T19" fmla="*/ 0 h 662"/>
              <a:gd name="T20" fmla="*/ 430 w 540"/>
              <a:gd name="T21" fmla="*/ 41 h 662"/>
              <a:gd name="T22" fmla="*/ 404 w 540"/>
              <a:gd name="T23" fmla="*/ 57 h 662"/>
              <a:gd name="T24" fmla="*/ 273 w 540"/>
              <a:gd name="T25" fmla="*/ 387 h 662"/>
              <a:gd name="T26" fmla="*/ 273 w 540"/>
              <a:gd name="T27" fmla="*/ 400 h 662"/>
              <a:gd name="T28" fmla="*/ 384 w 540"/>
              <a:gd name="T29" fmla="*/ 400 h 662"/>
              <a:gd name="T30" fmla="*/ 219 w 540"/>
              <a:gd name="T31" fmla="*/ 618 h 662"/>
              <a:gd name="T32" fmla="*/ 54 w 540"/>
              <a:gd name="T33" fmla="*/ 400 h 662"/>
              <a:gd name="T34" fmla="*/ 166 w 540"/>
              <a:gd name="T35" fmla="*/ 400 h 662"/>
              <a:gd name="T36" fmla="*/ 166 w 540"/>
              <a:gd name="T37" fmla="*/ 387 h 662"/>
              <a:gd name="T38" fmla="*/ 352 w 540"/>
              <a:gd name="T39" fmla="*/ 67 h 662"/>
              <a:gd name="T40" fmla="*/ 430 w 540"/>
              <a:gd name="T41" fmla="*/ 4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0" h="662">
                <a:moveTo>
                  <a:pt x="540" y="0"/>
                </a:moveTo>
                <a:cubicBezTo>
                  <a:pt x="482" y="4"/>
                  <a:pt x="415" y="10"/>
                  <a:pt x="340" y="43"/>
                </a:cubicBezTo>
                <a:cubicBezTo>
                  <a:pt x="243" y="89"/>
                  <a:pt x="145" y="185"/>
                  <a:pt x="140" y="374"/>
                </a:cubicBezTo>
                <a:lnTo>
                  <a:pt x="0" y="374"/>
                </a:lnTo>
                <a:lnTo>
                  <a:pt x="219" y="662"/>
                </a:lnTo>
                <a:lnTo>
                  <a:pt x="438" y="374"/>
                </a:lnTo>
                <a:lnTo>
                  <a:pt x="301" y="374"/>
                </a:lnTo>
                <a:cubicBezTo>
                  <a:pt x="304" y="209"/>
                  <a:pt x="362" y="123"/>
                  <a:pt x="421" y="78"/>
                </a:cubicBezTo>
                <a:cubicBezTo>
                  <a:pt x="481" y="31"/>
                  <a:pt x="540" y="27"/>
                  <a:pt x="540" y="27"/>
                </a:cubicBezTo>
                <a:lnTo>
                  <a:pt x="540" y="0"/>
                </a:lnTo>
                <a:close/>
                <a:moveTo>
                  <a:pt x="430" y="41"/>
                </a:moveTo>
                <a:cubicBezTo>
                  <a:pt x="422" y="46"/>
                  <a:pt x="413" y="50"/>
                  <a:pt x="404" y="57"/>
                </a:cubicBezTo>
                <a:cubicBezTo>
                  <a:pt x="338" y="108"/>
                  <a:pt x="273" y="206"/>
                  <a:pt x="273" y="387"/>
                </a:cubicBezTo>
                <a:lnTo>
                  <a:pt x="273" y="400"/>
                </a:lnTo>
                <a:lnTo>
                  <a:pt x="384" y="400"/>
                </a:lnTo>
                <a:lnTo>
                  <a:pt x="219" y="618"/>
                </a:lnTo>
                <a:lnTo>
                  <a:pt x="54" y="400"/>
                </a:lnTo>
                <a:lnTo>
                  <a:pt x="166" y="400"/>
                </a:lnTo>
                <a:lnTo>
                  <a:pt x="166" y="387"/>
                </a:lnTo>
                <a:cubicBezTo>
                  <a:pt x="166" y="198"/>
                  <a:pt x="258" y="111"/>
                  <a:pt x="352" y="67"/>
                </a:cubicBezTo>
                <a:cubicBezTo>
                  <a:pt x="379" y="55"/>
                  <a:pt x="405" y="47"/>
                  <a:pt x="430" y="4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B53F852C-9AB3-488C-8AEC-F296D101F134}"/>
              </a:ext>
            </a:extLst>
          </p:cNvPr>
          <p:cNvGrpSpPr/>
          <p:nvPr/>
        </p:nvGrpSpPr>
        <p:grpSpPr>
          <a:xfrm>
            <a:off x="7600496" y="3709849"/>
            <a:ext cx="1018762" cy="514491"/>
            <a:chOff x="4175145" y="5058905"/>
            <a:chExt cx="4201140" cy="514491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7E9EE6C-1A44-4F75-AB84-5941EB0709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DA9F6A9-1E2F-4D2D-BF45-0725073B6195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8-9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4D62111F-5047-4775-AB80-C594DA3FF02B}"/>
              </a:ext>
            </a:extLst>
          </p:cNvPr>
          <p:cNvGrpSpPr/>
          <p:nvPr/>
        </p:nvGrpSpPr>
        <p:grpSpPr>
          <a:xfrm>
            <a:off x="5540610" y="3706988"/>
            <a:ext cx="1018762" cy="514491"/>
            <a:chOff x="4175145" y="5058905"/>
            <a:chExt cx="4201140" cy="514491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73BBB0F-A3C8-4EF5-A45D-21E180DDBE2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3B7CBA15-712E-4671-8736-F27FCDCE5063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8BAFE234-4C9F-45D0-AD4B-FD1A618BC707}"/>
              </a:ext>
            </a:extLst>
          </p:cNvPr>
          <p:cNvGrpSpPr/>
          <p:nvPr/>
        </p:nvGrpSpPr>
        <p:grpSpPr>
          <a:xfrm>
            <a:off x="5031229" y="4714670"/>
            <a:ext cx="1018762" cy="514491"/>
            <a:chOff x="4175145" y="5058905"/>
            <a:chExt cx="4201140" cy="514491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ACBB757D-B233-4E92-9F4A-E47A61613BC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4908364-6186-42FF-898B-12EFF1107D11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2BAC3170-83E8-4211-8C58-55A1A1AE215D}"/>
              </a:ext>
            </a:extLst>
          </p:cNvPr>
          <p:cNvGrpSpPr/>
          <p:nvPr/>
        </p:nvGrpSpPr>
        <p:grpSpPr>
          <a:xfrm>
            <a:off x="6589053" y="4706784"/>
            <a:ext cx="533400" cy="514491"/>
            <a:chOff x="4175145" y="5058905"/>
            <a:chExt cx="4201140" cy="514491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4A8458AF-4E00-4B76-A289-85064CF9A936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39026FC-1DCF-4542-9A2F-CC48BA9F00E4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E9D0D6E8-83DF-41BA-B496-EC26EB833E89}"/>
              </a:ext>
            </a:extLst>
          </p:cNvPr>
          <p:cNvCxnSpPr>
            <a:cxnSpLocks/>
            <a:stCxn id="138" idx="2"/>
            <a:endCxn id="148" idx="0"/>
          </p:cNvCxnSpPr>
          <p:nvPr/>
        </p:nvCxnSpPr>
        <p:spPr>
          <a:xfrm flipH="1">
            <a:off x="5540610" y="4221479"/>
            <a:ext cx="509381" cy="49319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9203DC9E-1773-4ED3-9484-D4CC7CB1D4CC}"/>
              </a:ext>
            </a:extLst>
          </p:cNvPr>
          <p:cNvCxnSpPr>
            <a:cxnSpLocks/>
            <a:stCxn id="138" idx="2"/>
            <a:endCxn id="151" idx="0"/>
          </p:cNvCxnSpPr>
          <p:nvPr/>
        </p:nvCxnSpPr>
        <p:spPr>
          <a:xfrm>
            <a:off x="6049991" y="4221479"/>
            <a:ext cx="805762" cy="48530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75D219E1-F883-4D2A-8199-A2976E2F476A}"/>
              </a:ext>
            </a:extLst>
          </p:cNvPr>
          <p:cNvGrpSpPr/>
          <p:nvPr/>
        </p:nvGrpSpPr>
        <p:grpSpPr>
          <a:xfrm>
            <a:off x="4734848" y="5826620"/>
            <a:ext cx="533400" cy="514491"/>
            <a:chOff x="4175145" y="5058905"/>
            <a:chExt cx="4201140" cy="514491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25AB95A7-60FA-47BF-AB7B-103BB0B2CA2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7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A5A5D63-EC62-4791-B085-25F9A8E9BB4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5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C2838EA3-75E1-4F49-A92F-6676C0CB54B6}"/>
              </a:ext>
            </a:extLst>
          </p:cNvPr>
          <p:cNvGrpSpPr/>
          <p:nvPr/>
        </p:nvGrpSpPr>
        <p:grpSpPr>
          <a:xfrm>
            <a:off x="5758214" y="5836946"/>
            <a:ext cx="533400" cy="514491"/>
            <a:chOff x="4175145" y="5058905"/>
            <a:chExt cx="4201140" cy="514491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1274DEC-B50D-4435-A9B5-DDEF50F2F46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2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95499826-04F0-4A7B-B85E-644D8F40672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BA96E4CA-C831-465F-B344-FAF5EC0F1818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001548" y="5229161"/>
            <a:ext cx="539062" cy="59745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D8AA9D4-7D49-442D-8506-1DC239FA6C5F}"/>
              </a:ext>
            </a:extLst>
          </p:cNvPr>
          <p:cNvCxnSpPr>
            <a:cxnSpLocks/>
            <a:stCxn id="147" idx="2"/>
            <a:endCxn id="163" idx="0"/>
          </p:cNvCxnSpPr>
          <p:nvPr/>
        </p:nvCxnSpPr>
        <p:spPr>
          <a:xfrm>
            <a:off x="5540610" y="5229161"/>
            <a:ext cx="484304" cy="60778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51DC92DD-48CE-4547-8D3D-2B27A37217C3}"/>
              </a:ext>
            </a:extLst>
          </p:cNvPr>
          <p:cNvCxnSpPr>
            <a:cxnSpLocks/>
            <a:stCxn id="88" idx="2"/>
            <a:endCxn id="139" idx="0"/>
          </p:cNvCxnSpPr>
          <p:nvPr/>
        </p:nvCxnSpPr>
        <p:spPr>
          <a:xfrm flipH="1">
            <a:off x="6049991" y="3416368"/>
            <a:ext cx="1148072" cy="29062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DADFE69-D9A7-4F33-932C-1542DE491DEE}"/>
              </a:ext>
            </a:extLst>
          </p:cNvPr>
          <p:cNvCxnSpPr>
            <a:cxnSpLocks/>
            <a:stCxn id="88" idx="2"/>
            <a:endCxn id="136" idx="0"/>
          </p:cNvCxnSpPr>
          <p:nvPr/>
        </p:nvCxnSpPr>
        <p:spPr>
          <a:xfrm>
            <a:off x="7198063" y="3416368"/>
            <a:ext cx="911814" cy="29348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AE7797A-D9E4-43F3-8F47-4A0965F5480D}"/>
              </a:ext>
            </a:extLst>
          </p:cNvPr>
          <p:cNvGrpSpPr/>
          <p:nvPr/>
        </p:nvGrpSpPr>
        <p:grpSpPr>
          <a:xfrm>
            <a:off x="7363555" y="4706784"/>
            <a:ext cx="533400" cy="514491"/>
            <a:chOff x="4175145" y="5058905"/>
            <a:chExt cx="4201140" cy="514491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706F4F7-DF97-4AFA-BF8C-38FEB70BE0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9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55E0256B-08D7-4E54-BD0A-3B2F43F427F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8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987CC8E6-2564-4DFB-92D2-219523C8C87F}"/>
              </a:ext>
            </a:extLst>
          </p:cNvPr>
          <p:cNvGrpSpPr/>
          <p:nvPr/>
        </p:nvGrpSpPr>
        <p:grpSpPr>
          <a:xfrm>
            <a:off x="8386921" y="4717110"/>
            <a:ext cx="533400" cy="514491"/>
            <a:chOff x="4175145" y="5058905"/>
            <a:chExt cx="4201140" cy="514491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1D3471F6-7FD0-4412-ADE3-98C52C95A7C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4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CFB6955-C4FB-4B03-96BF-E5B137C9649A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BB0513CD-AD9B-4BCC-9313-9F5956C0DD3E}"/>
              </a:ext>
            </a:extLst>
          </p:cNvPr>
          <p:cNvCxnSpPr>
            <a:cxnSpLocks/>
            <a:stCxn id="135" idx="2"/>
            <a:endCxn id="178" idx="0"/>
          </p:cNvCxnSpPr>
          <p:nvPr/>
        </p:nvCxnSpPr>
        <p:spPr>
          <a:xfrm flipH="1">
            <a:off x="7630255" y="4224340"/>
            <a:ext cx="479622" cy="482444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56DA03CF-9C88-4C5B-B1BC-2DCA07BF70B6}"/>
              </a:ext>
            </a:extLst>
          </p:cNvPr>
          <p:cNvCxnSpPr>
            <a:cxnSpLocks/>
            <a:stCxn id="135" idx="2"/>
            <a:endCxn id="181" idx="0"/>
          </p:cNvCxnSpPr>
          <p:nvPr/>
        </p:nvCxnSpPr>
        <p:spPr>
          <a:xfrm>
            <a:off x="8109877" y="4224340"/>
            <a:ext cx="543744" cy="49277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43927D1E-C5CD-4C1C-A9B5-D829CA994558}"/>
              </a:ext>
            </a:extLst>
          </p:cNvPr>
          <p:cNvSpPr/>
          <p:nvPr/>
        </p:nvSpPr>
        <p:spPr>
          <a:xfrm>
            <a:off x="643998" y="4919245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A9F0022E-10B3-42D4-A37D-4595DDC74BF5}"/>
              </a:ext>
            </a:extLst>
          </p:cNvPr>
          <p:cNvSpPr/>
          <p:nvPr/>
        </p:nvSpPr>
        <p:spPr>
          <a:xfrm>
            <a:off x="5042067" y="493246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F8C0F9E6-5BCE-4614-B05C-4916AE456B90}"/>
              </a:ext>
            </a:extLst>
          </p:cNvPr>
          <p:cNvSpPr/>
          <p:nvPr/>
        </p:nvSpPr>
        <p:spPr>
          <a:xfrm>
            <a:off x="1482030" y="392181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98E9C041-0EC3-4D18-8018-FF07CD4C5FD0}"/>
              </a:ext>
            </a:extLst>
          </p:cNvPr>
          <p:cNvSpPr/>
          <p:nvPr/>
        </p:nvSpPr>
        <p:spPr>
          <a:xfrm>
            <a:off x="3544804" y="391891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0A6123F-EE7C-41D6-BB26-D96586A725F3}"/>
              </a:ext>
            </a:extLst>
          </p:cNvPr>
          <p:cNvSpPr/>
          <p:nvPr/>
        </p:nvSpPr>
        <p:spPr>
          <a:xfrm>
            <a:off x="5561574" y="392616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2DA5DA3D-A676-4A76-B93A-710531FBBEEC}"/>
              </a:ext>
            </a:extLst>
          </p:cNvPr>
          <p:cNvSpPr/>
          <p:nvPr/>
        </p:nvSpPr>
        <p:spPr>
          <a:xfrm>
            <a:off x="7613765" y="3915667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4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48D6A5B-86E6-4C08-81DE-F7C3ED7016B2}"/>
              </a:ext>
            </a:extLst>
          </p:cNvPr>
          <p:cNvSpPr/>
          <p:nvPr/>
        </p:nvSpPr>
        <p:spPr>
          <a:xfrm>
            <a:off x="2109382" y="3086805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1956BEC-6613-4F18-B047-1C3435B0643B}"/>
              </a:ext>
            </a:extLst>
          </p:cNvPr>
          <p:cNvSpPr/>
          <p:nvPr/>
        </p:nvSpPr>
        <p:spPr>
          <a:xfrm>
            <a:off x="6319575" y="3120363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F5005FE-9F98-4024-B770-A4BC2B89E399}"/>
              </a:ext>
            </a:extLst>
          </p:cNvPr>
          <p:cNvSpPr/>
          <p:nvPr/>
        </p:nvSpPr>
        <p:spPr>
          <a:xfrm>
            <a:off x="2996923" y="2256063"/>
            <a:ext cx="4201140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graphicFrame>
        <p:nvGraphicFramePr>
          <p:cNvPr id="199" name="表格 198">
            <a:extLst>
              <a:ext uri="{FF2B5EF4-FFF2-40B4-BE49-F238E27FC236}">
                <a16:creationId xmlns:a16="http://schemas.microsoft.com/office/drawing/2014/main" id="{F0D261F4-0234-4984-A8F4-32DE2679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8418"/>
              </p:ext>
            </p:extLst>
          </p:nvPr>
        </p:nvGraphicFramePr>
        <p:xfrm>
          <a:off x="9452494" y="212700"/>
          <a:ext cx="125634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</a:tbl>
          </a:graphicData>
        </a:graphic>
      </p:graphicFrame>
      <p:graphicFrame>
        <p:nvGraphicFramePr>
          <p:cNvPr id="201" name="表格 200">
            <a:extLst>
              <a:ext uri="{FF2B5EF4-FFF2-40B4-BE49-F238E27FC236}">
                <a16:creationId xmlns:a16="http://schemas.microsoft.com/office/drawing/2014/main" id="{14760629-C3DD-4C03-A8F2-4BA56687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31727"/>
              </p:ext>
            </p:extLst>
          </p:nvPr>
        </p:nvGraphicFramePr>
        <p:xfrm>
          <a:off x="10771501" y="212700"/>
          <a:ext cx="1256347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95729"/>
                  </a:ext>
                </a:extLst>
              </a:tr>
            </a:tbl>
          </a:graphicData>
        </a:graphic>
      </p:graphicFrame>
      <p:sp>
        <p:nvSpPr>
          <p:cNvPr id="202" name="Arrow Right">
            <a:extLst>
              <a:ext uri="{FF2B5EF4-FFF2-40B4-BE49-F238E27FC236}">
                <a16:creationId xmlns:a16="http://schemas.microsoft.com/office/drawing/2014/main" id="{0F498599-164E-42A9-B166-312E53B443DD}"/>
              </a:ext>
            </a:extLst>
          </p:cNvPr>
          <p:cNvSpPr>
            <a:spLocks noChangeAspect="1"/>
          </p:cNvSpPr>
          <p:nvPr/>
        </p:nvSpPr>
        <p:spPr bwMode="auto">
          <a:xfrm>
            <a:off x="7921620" y="1719260"/>
            <a:ext cx="843192" cy="585550"/>
          </a:xfrm>
          <a:custGeom>
            <a:avLst/>
            <a:gdLst>
              <a:gd name="T0" fmla="*/ 298 w 463"/>
              <a:gd name="T1" fmla="*/ 0 h 326"/>
              <a:gd name="T2" fmla="*/ 289 w 463"/>
              <a:gd name="T3" fmla="*/ 23 h 326"/>
              <a:gd name="T4" fmla="*/ 411 w 463"/>
              <a:gd name="T5" fmla="*/ 145 h 326"/>
              <a:gd name="T6" fmla="*/ 18 w 463"/>
              <a:gd name="T7" fmla="*/ 145 h 326"/>
              <a:gd name="T8" fmla="*/ 18 w 463"/>
              <a:gd name="T9" fmla="*/ 172 h 326"/>
              <a:gd name="T10" fmla="*/ 411 w 463"/>
              <a:gd name="T11" fmla="*/ 172 h 326"/>
              <a:gd name="T12" fmla="*/ 289 w 463"/>
              <a:gd name="T13" fmla="*/ 294 h 326"/>
              <a:gd name="T14" fmla="*/ 308 w 463"/>
              <a:gd name="T15" fmla="*/ 313 h 326"/>
              <a:gd name="T16" fmla="*/ 463 w 463"/>
              <a:gd name="T17" fmla="*/ 159 h 326"/>
              <a:gd name="T18" fmla="*/ 308 w 463"/>
              <a:gd name="T19" fmla="*/ 4 h 326"/>
              <a:gd name="T20" fmla="*/ 298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298" y="0"/>
                </a:moveTo>
                <a:cubicBezTo>
                  <a:pt x="286" y="0"/>
                  <a:pt x="280" y="14"/>
                  <a:pt x="289" y="23"/>
                </a:cubicBezTo>
                <a:lnTo>
                  <a:pt x="411" y="145"/>
                </a:lnTo>
                <a:lnTo>
                  <a:pt x="18" y="145"/>
                </a:lnTo>
                <a:cubicBezTo>
                  <a:pt x="0" y="145"/>
                  <a:pt x="0" y="172"/>
                  <a:pt x="18" y="172"/>
                </a:cubicBezTo>
                <a:lnTo>
                  <a:pt x="411" y="172"/>
                </a:lnTo>
                <a:lnTo>
                  <a:pt x="289" y="294"/>
                </a:lnTo>
                <a:cubicBezTo>
                  <a:pt x="276" y="307"/>
                  <a:pt x="295" y="326"/>
                  <a:pt x="308" y="313"/>
                </a:cubicBezTo>
                <a:lnTo>
                  <a:pt x="463" y="159"/>
                </a:lnTo>
                <a:lnTo>
                  <a:pt x="308" y="4"/>
                </a:lnTo>
                <a:cubicBezTo>
                  <a:pt x="305" y="1"/>
                  <a:pt x="302" y="0"/>
                  <a:pt x="298" y="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20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1878</TotalTime>
  <Words>1441</Words>
  <Application>Microsoft Office PowerPoint</Application>
  <PresentationFormat>宽屏</PresentationFormat>
  <Paragraphs>950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Arial</vt:lpstr>
      <vt:lpstr>Century Gothic</vt:lpstr>
      <vt:lpstr>Consolas</vt:lpstr>
      <vt:lpstr>Segoe UI</vt:lpstr>
      <vt:lpstr>Source Code Pro</vt:lpstr>
      <vt:lpstr>网状</vt:lpstr>
      <vt:lpstr>Rmq问题</vt:lpstr>
      <vt:lpstr>问题</vt:lpstr>
      <vt:lpstr>加速缓存方案一</vt:lpstr>
      <vt:lpstr>加速缓存方案二</vt:lpstr>
      <vt:lpstr>PowerPoint 演示文稿</vt:lpstr>
      <vt:lpstr>二叉树的一维数组表示</vt:lpstr>
      <vt:lpstr>PowerPoint 演示文稿</vt:lpstr>
      <vt:lpstr>PowerPoint 演示文稿</vt:lpstr>
      <vt:lpstr>构建线段树（自顶向下）</vt:lpstr>
      <vt:lpstr>PowerPoint 演示文稿</vt:lpstr>
      <vt:lpstr>PowerPoint 演示文稿</vt:lpstr>
      <vt:lpstr>PowerPoint 演示文稿</vt:lpstr>
      <vt:lpstr>其他高级线段树应用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Rmq问题</dc:title>
  <dc:creator>梁珞圣</dc:creator>
  <cp:lastModifiedBy>Thomas</cp:lastModifiedBy>
  <cp:revision>82</cp:revision>
  <cp:lastPrinted>2019-03-14T04:10:06Z</cp:lastPrinted>
  <dcterms:created xsi:type="dcterms:W3CDTF">2019-02-25T08:37:48Z</dcterms:created>
  <dcterms:modified xsi:type="dcterms:W3CDTF">2019-03-14T05:20:51Z</dcterms:modified>
</cp:coreProperties>
</file>