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F90B-36A3-492E-BA52-22FF3FF4F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871A0-B7CF-4668-A6F3-0A0EDB64F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59AF-0D88-4DFB-A8A9-AD6199A6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DA549-CA5D-46AB-B322-23F3799E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841E3-C677-4370-96B8-FE0DC672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A7939-9837-4317-909F-1E7D3B5E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3A663-4EC9-4090-90EC-32F45CA9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C53A0-893C-45A7-8201-61146F21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50DC9-7CDB-4C91-8940-F2C273E0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24DC-D719-4AFF-A45B-061212C4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1BB4A-9366-4D23-B379-32F7D4F77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540D2-65BA-4757-8377-4462541B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3258-34D6-43C0-AD8E-852091E2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7E5F7-BE90-44FA-B062-1844F09D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10C52-AD5A-495E-8AFD-86AE4D13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2335D-BC04-420C-BB37-6C0CD08C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1ACA4-5BF8-47CD-9BCB-4748D8FE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F3738-AE31-44C8-90E6-ACDD7D9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EC90A-C2D5-4933-822D-D19194C7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53098-AF4A-48CA-B656-2111DBA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4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1966-1CEA-44FD-8F1F-03F5684A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126AC-4191-4604-AE0A-77B3353B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D7C9A-917B-4485-B7CB-74CC901B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104F4-9EFA-4AD4-899D-D285CB2C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50C8C-6DEA-4C9E-B844-8144F267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38-17AB-4216-9F93-1ADA0C30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188F-ECF9-43C8-BB21-3E9D48A96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6CD43-687B-4C5A-8B98-DE45AE4F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402E1-9282-444D-A745-C4D8217B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F3B6D-DFDB-4ABE-B4C1-0FFAD880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BDD37-1C56-4799-AC28-D029767C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5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A049-D5B4-4712-B2A9-8034A2B6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EE937-3807-47A0-BA8C-F3B77813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5E308-94E9-407D-9B2C-3DDEE5682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8ABB5-D2E2-4B68-A177-F68045DE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3B3B0-DAF9-4CFB-ACE3-C9AE645F8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14D4A6-5EB2-4EB4-9D04-98F21921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8647A5-E7C6-4FF4-8BB9-31B08240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9B687-C49B-45C2-8579-757E8624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B43C-50C0-45AB-9DC3-E81C3A85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6BE553-B613-4992-B365-7727DF89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577F7-3173-4087-A06F-98D25491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C5BB77-8070-4099-ACDC-0130F8D1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6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05F296-640B-4293-9931-5EAD3232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8C1C0C-F73D-4B27-9074-2EF0068B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46117A-EA80-468B-8D70-1C6D0541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7BCC-DB44-4267-BC25-F3E81432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C8260-B7E7-4239-B0D8-2E4EBC2E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D76B8-4804-4F0F-9A4E-10E97D2E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2A896-3CFF-4C29-AF4A-AC25623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AF8E5-8A17-476F-8B87-DBEC2E54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7579F-5A80-45C7-B850-958757EB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E2E7-1B12-4A4D-BBA0-DC197DB2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9A899D-1CD0-43DD-8B02-0245C19D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26FB5-BAF7-4982-83E3-7C95D985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5A928-901F-46B5-9451-64B59A14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068CB-CA07-43F5-A10C-1A8FC4CF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C8018-D0B1-4308-B07A-1E1DD8DC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71F318-743A-4845-8CC8-4F72D10A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E2E64-08AD-4B66-ABD9-6633AF00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DA6A1-E76B-458A-8C1A-541C3031B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A5991-C4AF-4235-AE4C-6905B8C22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1180A-F27F-42F6-B833-557460BBC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ADD8C0-CFBA-4991-8F7F-8A089773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33" y="1082554"/>
            <a:ext cx="5531134" cy="46928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35047F-EADE-4DA5-AF79-A602CFC38A65}"/>
              </a:ext>
            </a:extLst>
          </p:cNvPr>
          <p:cNvSpPr/>
          <p:nvPr/>
        </p:nvSpPr>
        <p:spPr>
          <a:xfrm rot="1934349">
            <a:off x="4302638" y="2293487"/>
            <a:ext cx="176630" cy="257323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AC199D-EB3E-451A-AA49-9B13E5957313}"/>
              </a:ext>
            </a:extLst>
          </p:cNvPr>
          <p:cNvSpPr/>
          <p:nvPr/>
        </p:nvSpPr>
        <p:spPr>
          <a:xfrm rot="5400000">
            <a:off x="5398459" y="1990124"/>
            <a:ext cx="176630" cy="669536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31EDBD-5D1F-4D4E-AAA9-3E25C6E49469}"/>
              </a:ext>
            </a:extLst>
          </p:cNvPr>
          <p:cNvSpPr/>
          <p:nvPr/>
        </p:nvSpPr>
        <p:spPr>
          <a:xfrm rot="9314083">
            <a:off x="6091880" y="2494605"/>
            <a:ext cx="242073" cy="1692279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ACE8C4D-DEC2-4389-A869-3827965A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76" y="1082554"/>
            <a:ext cx="5956606" cy="4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F709A4-0927-46CF-94C4-A0382264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2" y="1086875"/>
            <a:ext cx="3517846" cy="35492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C9CDCD-CC93-4F23-9D5E-DF51574C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12" y="1027359"/>
            <a:ext cx="3932926" cy="360872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BA0A3273-876D-4529-B412-1D5262E052B4}"/>
              </a:ext>
            </a:extLst>
          </p:cNvPr>
          <p:cNvSpPr/>
          <p:nvPr/>
        </p:nvSpPr>
        <p:spPr>
          <a:xfrm>
            <a:off x="3467272" y="2482534"/>
            <a:ext cx="467544" cy="31031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DA9B36C-86AA-48F6-9AED-D518C0C680DE}"/>
              </a:ext>
            </a:extLst>
          </p:cNvPr>
          <p:cNvSpPr/>
          <p:nvPr/>
        </p:nvSpPr>
        <p:spPr>
          <a:xfrm>
            <a:off x="7596269" y="2482534"/>
            <a:ext cx="467544" cy="31031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E94457B-864E-4DDF-833C-D63696C1D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12" y="1027359"/>
            <a:ext cx="3879434" cy="37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shawn</dc:creator>
  <cp:lastModifiedBy>shawn</cp:lastModifiedBy>
  <cp:revision>5</cp:revision>
  <dcterms:created xsi:type="dcterms:W3CDTF">2020-05-24T08:59:11Z</dcterms:created>
  <dcterms:modified xsi:type="dcterms:W3CDTF">2020-05-24T10:19:35Z</dcterms:modified>
</cp:coreProperties>
</file>