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7611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80000"/>
    <a:srgbClr val="C00000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03146-B4F1-4BB6-8516-C7F6FE541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/>
              <a:t>KMP</a:t>
            </a:r>
            <a:r>
              <a:rPr lang="zh-CN" altLang="en-US" sz="7200" dirty="0"/>
              <a:t>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04EA8F-71AA-4D01-B76F-E3146B1A0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412083"/>
            <a:ext cx="8676222" cy="1379116"/>
          </a:xfrm>
        </p:spPr>
        <p:txBody>
          <a:bodyPr/>
          <a:lstStyle/>
          <a:p>
            <a:r>
              <a:rPr lang="zh-CN" altLang="en-US" dirty="0"/>
              <a:t>字符串匹配算法</a:t>
            </a:r>
            <a:endParaRPr lang="en-US" altLang="zh-CN" dirty="0"/>
          </a:p>
          <a:p>
            <a:r>
              <a:rPr lang="en-US" altLang="zh-CN" dirty="0"/>
              <a:t>string Matching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2E5389-A30A-489A-9C86-F7165605859C}"/>
              </a:ext>
            </a:extLst>
          </p:cNvPr>
          <p:cNvSpPr txBox="1"/>
          <p:nvPr/>
        </p:nvSpPr>
        <p:spPr>
          <a:xfrm>
            <a:off x="2858494" y="3717856"/>
            <a:ext cx="632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4"/>
                </a:solidFill>
              </a:rPr>
              <a:t>Knuth-Morris-Pratt</a:t>
            </a:r>
            <a:r>
              <a:rPr lang="zh-CN" altLang="en-US" sz="2800" dirty="0">
                <a:solidFill>
                  <a:schemeClr val="accent4"/>
                </a:solidFill>
              </a:rPr>
              <a:t>字符串查找算法</a:t>
            </a:r>
          </a:p>
        </p:txBody>
      </p:sp>
    </p:spTree>
    <p:extLst>
      <p:ext uri="{BB962C8B-B14F-4D97-AF65-F5344CB8AC3E}">
        <p14:creationId xmlns:p14="http://schemas.microsoft.com/office/powerpoint/2010/main" val="247363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7E83541-B36B-458B-8F8D-1F4170BDE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836" y="3773062"/>
            <a:ext cx="6834957" cy="27309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09A9513-307A-485F-A438-72FAB4437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837" y="843008"/>
            <a:ext cx="6834957" cy="273093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7CE999D-36F2-49B1-9A17-F01A98A63AF4}"/>
              </a:ext>
            </a:extLst>
          </p:cNvPr>
          <p:cNvSpPr/>
          <p:nvPr/>
        </p:nvSpPr>
        <p:spPr>
          <a:xfrm>
            <a:off x="2626836" y="132047"/>
            <a:ext cx="690677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Helvetica Neue"/>
              </a:rPr>
              <a:t>当某一个字符</a:t>
            </a:r>
            <a:r>
              <a:rPr lang="en-US" altLang="zh-CN" b="1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P[j]</a:t>
            </a:r>
            <a:r>
              <a:rPr lang="zh-CN" altLang="en-US" b="1" dirty="0">
                <a:solidFill>
                  <a:schemeClr val="tx1"/>
                </a:solidFill>
                <a:latin typeface="Helvetica Neue"/>
              </a:rPr>
              <a:t>与主串</a:t>
            </a:r>
            <a:r>
              <a:rPr lang="en-US" altLang="zh-CN" b="1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T[</a:t>
            </a:r>
            <a:r>
              <a:rPr lang="en-US" altLang="zh-CN" b="1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zh-CN" altLang="en-US" b="1" dirty="0">
                <a:solidFill>
                  <a:schemeClr val="tx1"/>
                </a:solidFill>
                <a:latin typeface="Helvetica Neue"/>
              </a:rPr>
              <a:t>不匹配时，</a:t>
            </a:r>
            <a:r>
              <a:rPr lang="en-US" altLang="zh-CN" b="1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</a:t>
            </a:r>
            <a:r>
              <a:rPr lang="zh-CN" altLang="en-US" b="1" dirty="0">
                <a:solidFill>
                  <a:schemeClr val="tx1"/>
                </a:solidFill>
                <a:latin typeface="Helvetica Neue"/>
              </a:rPr>
              <a:t>指针要移动到哪</a:t>
            </a:r>
            <a:r>
              <a:rPr lang="zh-CN" altLang="en-US" dirty="0">
                <a:solidFill>
                  <a:schemeClr val="tx1"/>
                </a:solidFill>
                <a:latin typeface="Helvetica Neue"/>
              </a:rPr>
              <a:t>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0EFBD8-5F35-48F6-903C-BC4597A2FD6B}"/>
              </a:ext>
            </a:extLst>
          </p:cNvPr>
          <p:cNvSpPr/>
          <p:nvPr/>
        </p:nvSpPr>
        <p:spPr>
          <a:xfrm>
            <a:off x="4639586" y="4432851"/>
            <a:ext cx="365759" cy="141135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F947DA-B2F6-484B-9D55-6A43681B8699}"/>
              </a:ext>
            </a:extLst>
          </p:cNvPr>
          <p:cNvSpPr/>
          <p:nvPr/>
        </p:nvSpPr>
        <p:spPr>
          <a:xfrm>
            <a:off x="3885538" y="1502796"/>
            <a:ext cx="1119807" cy="141135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66D9EE2C-F822-447D-9149-4294EE5961BC}"/>
              </a:ext>
            </a:extLst>
          </p:cNvPr>
          <p:cNvSpPr/>
          <p:nvPr/>
        </p:nvSpPr>
        <p:spPr>
          <a:xfrm>
            <a:off x="4007457" y="2492734"/>
            <a:ext cx="139148" cy="14312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ABFF046E-753A-4C0B-A43E-AE339BE5655D}"/>
              </a:ext>
            </a:extLst>
          </p:cNvPr>
          <p:cNvSpPr/>
          <p:nvPr/>
        </p:nvSpPr>
        <p:spPr>
          <a:xfrm>
            <a:off x="4752891" y="2492734"/>
            <a:ext cx="139148" cy="14312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35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7C42E5D-7BCC-4409-B50D-D4A906EBB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44" y="527700"/>
            <a:ext cx="6834957" cy="273093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B4D4F99-BD4C-4298-9C04-697701902E71}"/>
              </a:ext>
            </a:extLst>
          </p:cNvPr>
          <p:cNvSpPr/>
          <p:nvPr/>
        </p:nvSpPr>
        <p:spPr>
          <a:xfrm>
            <a:off x="1894594" y="1187488"/>
            <a:ext cx="1855304" cy="141135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343B58-5B1C-4CCA-AACD-6232B2FA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44" y="3402096"/>
            <a:ext cx="6834957" cy="2730934"/>
          </a:xfrm>
          <a:prstGeom prst="rect">
            <a:avLst/>
          </a:prstGeom>
        </p:spPr>
      </p:pic>
      <p:sp>
        <p:nvSpPr>
          <p:cNvPr id="7" name="星形: 五角 6">
            <a:extLst>
              <a:ext uri="{FF2B5EF4-FFF2-40B4-BE49-F238E27FC236}">
                <a16:creationId xmlns:a16="http://schemas.microsoft.com/office/drawing/2014/main" id="{24AAA562-AE9E-4376-A041-2DBC7A2F1CA2}"/>
              </a:ext>
            </a:extLst>
          </p:cNvPr>
          <p:cNvSpPr/>
          <p:nvPr/>
        </p:nvSpPr>
        <p:spPr>
          <a:xfrm>
            <a:off x="2036391" y="2213207"/>
            <a:ext cx="139148" cy="14312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59181F0C-D400-4DDE-97D0-CD8FCBA288C0}"/>
              </a:ext>
            </a:extLst>
          </p:cNvPr>
          <p:cNvSpPr/>
          <p:nvPr/>
        </p:nvSpPr>
        <p:spPr>
          <a:xfrm>
            <a:off x="2380284" y="2213207"/>
            <a:ext cx="139148" cy="14312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DED39B9E-6AF7-450E-AC83-80F4385841EA}"/>
              </a:ext>
            </a:extLst>
          </p:cNvPr>
          <p:cNvSpPr/>
          <p:nvPr/>
        </p:nvSpPr>
        <p:spPr>
          <a:xfrm>
            <a:off x="3127709" y="2213207"/>
            <a:ext cx="139148" cy="14312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五角 9">
            <a:extLst>
              <a:ext uri="{FF2B5EF4-FFF2-40B4-BE49-F238E27FC236}">
                <a16:creationId xmlns:a16="http://schemas.microsoft.com/office/drawing/2014/main" id="{CC41E36F-F7C3-460A-9E75-72BB38F38AAF}"/>
              </a:ext>
            </a:extLst>
          </p:cNvPr>
          <p:cNvSpPr/>
          <p:nvPr/>
        </p:nvSpPr>
        <p:spPr>
          <a:xfrm>
            <a:off x="3471602" y="2213207"/>
            <a:ext cx="139148" cy="14312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84A3165-E975-4195-AC94-5B387B8A1671}"/>
              </a:ext>
            </a:extLst>
          </p:cNvPr>
          <p:cNvGrpSpPr/>
          <p:nvPr/>
        </p:nvGrpSpPr>
        <p:grpSpPr>
          <a:xfrm>
            <a:off x="11427400" y="4563640"/>
            <a:ext cx="322524" cy="670429"/>
            <a:chOff x="11081994" y="3713408"/>
            <a:chExt cx="322524" cy="670429"/>
          </a:xfrm>
        </p:grpSpPr>
        <p:sp>
          <p:nvSpPr>
            <p:cNvPr id="12" name="箭头: 上 11">
              <a:extLst>
                <a:ext uri="{FF2B5EF4-FFF2-40B4-BE49-F238E27FC236}">
                  <a16:creationId xmlns:a16="http://schemas.microsoft.com/office/drawing/2014/main" id="{34291294-E8E1-48D1-BC2F-D2E53530B7CD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A573F98-2A7A-4777-8B9C-834D62A93A23}"/>
                </a:ext>
              </a:extLst>
            </p:cNvPr>
            <p:cNvSpPr txBox="1"/>
            <p:nvPr/>
          </p:nvSpPr>
          <p:spPr>
            <a:xfrm>
              <a:off x="11081994" y="401450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A50FF39F-DE8B-4F78-BE84-3A6BAA9DA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869" y="3243744"/>
            <a:ext cx="4006007" cy="1419225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A653DD14-5C45-4CA1-9611-4E6A5F5D7808}"/>
              </a:ext>
            </a:extLst>
          </p:cNvPr>
          <p:cNvGrpSpPr/>
          <p:nvPr/>
        </p:nvGrpSpPr>
        <p:grpSpPr>
          <a:xfrm>
            <a:off x="10682880" y="4563640"/>
            <a:ext cx="598241" cy="618914"/>
            <a:chOff x="10952557" y="3713408"/>
            <a:chExt cx="598241" cy="618914"/>
          </a:xfrm>
        </p:grpSpPr>
        <p:sp>
          <p:nvSpPr>
            <p:cNvPr id="18" name="箭头: 上 17">
              <a:extLst>
                <a:ext uri="{FF2B5EF4-FFF2-40B4-BE49-F238E27FC236}">
                  <a16:creationId xmlns:a16="http://schemas.microsoft.com/office/drawing/2014/main" id="{33259668-BF1E-4B5C-80D4-E8FAB8546E76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62B888C-40DD-4084-8607-41EECE2BFDE2}"/>
                </a:ext>
              </a:extLst>
            </p:cNvPr>
            <p:cNvSpPr txBox="1"/>
            <p:nvPr/>
          </p:nvSpPr>
          <p:spPr>
            <a:xfrm>
              <a:off x="10952557" y="396299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j-1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041BF0D-DA16-48C4-B940-521F5A3F7F39}"/>
              </a:ext>
            </a:extLst>
          </p:cNvPr>
          <p:cNvGrpSpPr/>
          <p:nvPr/>
        </p:nvGrpSpPr>
        <p:grpSpPr>
          <a:xfrm>
            <a:off x="8869725" y="4555280"/>
            <a:ext cx="598241" cy="618914"/>
            <a:chOff x="10952557" y="3713408"/>
            <a:chExt cx="598241" cy="618914"/>
          </a:xfrm>
        </p:grpSpPr>
        <p:sp>
          <p:nvSpPr>
            <p:cNvPr id="21" name="箭头: 上 20">
              <a:extLst>
                <a:ext uri="{FF2B5EF4-FFF2-40B4-BE49-F238E27FC236}">
                  <a16:creationId xmlns:a16="http://schemas.microsoft.com/office/drawing/2014/main" id="{1FF764F5-B076-4F41-9A7B-698A2BF1A8F6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8D1E6CE-3318-4776-9425-483CE916DD1C}"/>
                </a:ext>
              </a:extLst>
            </p:cNvPr>
            <p:cNvSpPr txBox="1"/>
            <p:nvPr/>
          </p:nvSpPr>
          <p:spPr>
            <a:xfrm>
              <a:off x="10952557" y="396299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k-1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C7E638A-F2A8-4853-B544-7B3605B0FEC4}"/>
              </a:ext>
            </a:extLst>
          </p:cNvPr>
          <p:cNvGrpSpPr/>
          <p:nvPr/>
        </p:nvGrpSpPr>
        <p:grpSpPr>
          <a:xfrm>
            <a:off x="8417752" y="2806284"/>
            <a:ext cx="322524" cy="724667"/>
            <a:chOff x="8220738" y="1693622"/>
            <a:chExt cx="322524" cy="724667"/>
          </a:xfrm>
        </p:grpSpPr>
        <p:sp>
          <p:nvSpPr>
            <p:cNvPr id="23" name="箭头: 下 22">
              <a:extLst>
                <a:ext uri="{FF2B5EF4-FFF2-40B4-BE49-F238E27FC236}">
                  <a16:creationId xmlns:a16="http://schemas.microsoft.com/office/drawing/2014/main" id="{9D496CC7-B22D-4DE4-AB60-C4F8DE3D47C0}"/>
                </a:ext>
              </a:extLst>
            </p:cNvPr>
            <p:cNvSpPr/>
            <p:nvPr/>
          </p:nvSpPr>
          <p:spPr>
            <a:xfrm>
              <a:off x="8259651" y="2008124"/>
              <a:ext cx="244698" cy="41016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994F226-E8FC-4B18-B3EB-9712C41300FB}"/>
                </a:ext>
              </a:extLst>
            </p:cNvPr>
            <p:cNvSpPr txBox="1"/>
            <p:nvPr/>
          </p:nvSpPr>
          <p:spPr>
            <a:xfrm>
              <a:off x="8220738" y="169362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</a:rPr>
                <a:t>0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086820F-7499-4AB6-8195-43D23B67B000}"/>
              </a:ext>
            </a:extLst>
          </p:cNvPr>
          <p:cNvGrpSpPr/>
          <p:nvPr/>
        </p:nvGrpSpPr>
        <p:grpSpPr>
          <a:xfrm>
            <a:off x="9592337" y="2806284"/>
            <a:ext cx="322524" cy="724667"/>
            <a:chOff x="8220738" y="1693622"/>
            <a:chExt cx="322524" cy="724667"/>
          </a:xfrm>
        </p:grpSpPr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C11C51E8-8677-4736-ACD6-1FE27AE15C5A}"/>
                </a:ext>
              </a:extLst>
            </p:cNvPr>
            <p:cNvSpPr/>
            <p:nvPr/>
          </p:nvSpPr>
          <p:spPr>
            <a:xfrm>
              <a:off x="8259651" y="2008124"/>
              <a:ext cx="244698" cy="41016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9433450-A14F-4270-81FA-D7407E9257FA}"/>
                </a:ext>
              </a:extLst>
            </p:cNvPr>
            <p:cNvSpPr txBox="1"/>
            <p:nvPr/>
          </p:nvSpPr>
          <p:spPr>
            <a:xfrm>
              <a:off x="8220738" y="169362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</a:rPr>
                <a:t>k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36F730F-345A-4604-87D2-F6B4FFBDD0E3}"/>
              </a:ext>
            </a:extLst>
          </p:cNvPr>
          <p:cNvGrpSpPr/>
          <p:nvPr/>
        </p:nvGrpSpPr>
        <p:grpSpPr>
          <a:xfrm>
            <a:off x="10046636" y="2806284"/>
            <a:ext cx="598241" cy="714680"/>
            <a:chOff x="8097016" y="1703609"/>
            <a:chExt cx="598241" cy="714680"/>
          </a:xfrm>
        </p:grpSpPr>
        <p:sp>
          <p:nvSpPr>
            <p:cNvPr id="30" name="箭头: 下 29">
              <a:extLst>
                <a:ext uri="{FF2B5EF4-FFF2-40B4-BE49-F238E27FC236}">
                  <a16:creationId xmlns:a16="http://schemas.microsoft.com/office/drawing/2014/main" id="{5E9AEB2B-BFF5-4DE4-A82C-F7CD96379A9A}"/>
                </a:ext>
              </a:extLst>
            </p:cNvPr>
            <p:cNvSpPr/>
            <p:nvPr/>
          </p:nvSpPr>
          <p:spPr>
            <a:xfrm>
              <a:off x="8259651" y="2008124"/>
              <a:ext cx="244698" cy="41016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B3E8559-B4B0-4C10-A8F1-956BB39E5687}"/>
                </a:ext>
              </a:extLst>
            </p:cNvPr>
            <p:cNvSpPr txBox="1"/>
            <p:nvPr/>
          </p:nvSpPr>
          <p:spPr>
            <a:xfrm>
              <a:off x="8097016" y="1703609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</a:rPr>
                <a:t>j-k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B668F0B-9122-4840-B2EA-459F76E34529}"/>
              </a:ext>
            </a:extLst>
          </p:cNvPr>
          <p:cNvCxnSpPr>
            <a:cxnSpLocks/>
          </p:cNvCxnSpPr>
          <p:nvPr/>
        </p:nvCxnSpPr>
        <p:spPr>
          <a:xfrm>
            <a:off x="10043872" y="1704531"/>
            <a:ext cx="0" cy="2850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E344AB3-27E4-401D-BA76-1AF121545618}"/>
              </a:ext>
            </a:extLst>
          </p:cNvPr>
          <p:cNvCxnSpPr>
            <a:cxnSpLocks/>
          </p:cNvCxnSpPr>
          <p:nvPr/>
        </p:nvCxnSpPr>
        <p:spPr>
          <a:xfrm>
            <a:off x="11248047" y="1741130"/>
            <a:ext cx="0" cy="277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1A3191-326A-462C-BE32-6990EF5656B8}"/>
              </a:ext>
            </a:extLst>
          </p:cNvPr>
          <p:cNvCxnSpPr>
            <a:cxnSpLocks/>
          </p:cNvCxnSpPr>
          <p:nvPr/>
        </p:nvCxnSpPr>
        <p:spPr>
          <a:xfrm>
            <a:off x="8260148" y="1750241"/>
            <a:ext cx="0" cy="2768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4F5DE0D-40BF-4906-83C3-233C9BF23445}"/>
              </a:ext>
            </a:extLst>
          </p:cNvPr>
          <p:cNvCxnSpPr>
            <a:cxnSpLocks/>
          </p:cNvCxnSpPr>
          <p:nvPr/>
        </p:nvCxnSpPr>
        <p:spPr>
          <a:xfrm>
            <a:off x="9464323" y="1786840"/>
            <a:ext cx="0" cy="273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等号 46">
            <a:extLst>
              <a:ext uri="{FF2B5EF4-FFF2-40B4-BE49-F238E27FC236}">
                <a16:creationId xmlns:a16="http://schemas.microsoft.com/office/drawing/2014/main" id="{EB94BEB6-FA39-406C-8681-62F647DAC9F1}"/>
              </a:ext>
            </a:extLst>
          </p:cNvPr>
          <p:cNvSpPr/>
          <p:nvPr/>
        </p:nvSpPr>
        <p:spPr>
          <a:xfrm>
            <a:off x="9495119" y="1786840"/>
            <a:ext cx="464538" cy="263388"/>
          </a:xfrm>
          <a:prstGeom prst="mathEqua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6192AF4-7F71-43ED-8B13-E205AEE79D53}"/>
              </a:ext>
            </a:extLst>
          </p:cNvPr>
          <p:cNvSpPr txBox="1"/>
          <p:nvPr/>
        </p:nvSpPr>
        <p:spPr>
          <a:xfrm>
            <a:off x="8195274" y="1708500"/>
            <a:ext cx="128753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Pro" panose="020B0509030403020204" pitchFamily="49" charset="0"/>
              </a:rPr>
              <a:t>P[0~k-1]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6BD031E-D9E4-47EE-960E-38484FAB9312}"/>
              </a:ext>
            </a:extLst>
          </p:cNvPr>
          <p:cNvSpPr txBox="1"/>
          <p:nvPr/>
        </p:nvSpPr>
        <p:spPr>
          <a:xfrm>
            <a:off x="9944442" y="1701410"/>
            <a:ext cx="156324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Pro" panose="020B0509030403020204" pitchFamily="49" charset="0"/>
              </a:rPr>
              <a:t>P[j-k~j-1]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2BF498C-5A5B-4C79-A8EE-84514353C1E9}"/>
              </a:ext>
            </a:extLst>
          </p:cNvPr>
          <p:cNvSpPr txBox="1"/>
          <p:nvPr/>
        </p:nvSpPr>
        <p:spPr>
          <a:xfrm>
            <a:off x="7796218" y="3629382"/>
            <a:ext cx="32252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Pro" panose="020B0509030403020204" pitchFamily="49" charset="0"/>
              </a:rPr>
              <a:t>P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D6EF50F-06C8-45C2-B398-F3B05DA3986D}"/>
              </a:ext>
            </a:extLst>
          </p:cNvPr>
          <p:cNvSpPr txBox="1"/>
          <p:nvPr/>
        </p:nvSpPr>
        <p:spPr>
          <a:xfrm>
            <a:off x="8205860" y="655686"/>
            <a:ext cx="142539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Pro" panose="020B0509030403020204" pitchFamily="49" charset="0"/>
              </a:rPr>
              <a:t>next[j]=k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7B03904-0D3F-47DB-8276-B72C22F5D7ED}"/>
              </a:ext>
            </a:extLst>
          </p:cNvPr>
          <p:cNvSpPr/>
          <p:nvPr/>
        </p:nvSpPr>
        <p:spPr>
          <a:xfrm>
            <a:off x="9822287" y="151267"/>
            <a:ext cx="2095438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 Hermit Light"/>
              </a:rPr>
              <a:t>next[j]=k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表示当</a:t>
            </a:r>
            <a:r>
              <a:rPr lang="en-US" altLang="zh-CN" dirty="0">
                <a:solidFill>
                  <a:schemeClr val="tx1"/>
                </a:solidFill>
                <a:latin typeface=" Hermit Light"/>
              </a:rPr>
              <a:t>P[j]!=T[</a:t>
            </a:r>
            <a:r>
              <a:rPr lang="en-US" altLang="zh-CN" dirty="0" err="1">
                <a:solidFill>
                  <a:schemeClr val="tx1"/>
                </a:solidFill>
                <a:latin typeface=" Hermit Light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 Hermit Light"/>
              </a:rPr>
              <a:t>] 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时候，</a:t>
            </a:r>
            <a:r>
              <a:rPr lang="en-US" altLang="zh-CN" dirty="0">
                <a:solidFill>
                  <a:schemeClr val="tx1"/>
                </a:solidFill>
                <a:latin typeface=" Hermit Light"/>
              </a:rPr>
              <a:t>j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要回到</a:t>
            </a:r>
            <a:r>
              <a:rPr lang="en-US" altLang="zh-CN" dirty="0">
                <a:solidFill>
                  <a:schemeClr val="tx1"/>
                </a:solidFill>
                <a:latin typeface=" Hermit Light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那个位置</a:t>
            </a:r>
            <a:endParaRPr lang="zh-CN" altLang="en-US" b="0" dirty="0">
              <a:solidFill>
                <a:schemeClr val="tx1"/>
              </a:solidFill>
              <a:effectLst/>
              <a:latin typeface=" Hermit Light"/>
            </a:endParaRP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8CD4D660-E0C8-4EFE-8E03-C46A49D6C2BD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995873" y="2425217"/>
            <a:ext cx="511956" cy="85921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1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47" grpId="0" animBg="1"/>
      <p:bldP spid="48" grpId="0" animBg="1"/>
      <p:bldP spid="49" grpId="0" animBg="1"/>
      <p:bldP spid="51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9446A9-4A81-4383-A446-FCE6E6FF8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821" y="1146220"/>
            <a:ext cx="5647417" cy="17364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2DE01F5-10AE-4841-BB80-7DEC5F618BA3}"/>
              </a:ext>
            </a:extLst>
          </p:cNvPr>
          <p:cNvSpPr/>
          <p:nvPr/>
        </p:nvSpPr>
        <p:spPr>
          <a:xfrm>
            <a:off x="8347390" y="1497067"/>
            <a:ext cx="263557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 Hermit Light"/>
              </a:rPr>
              <a:t>P[k]==P[j]</a:t>
            </a:r>
            <a:endParaRPr lang="zh-CN" altLang="en-US" b="0" dirty="0">
              <a:solidFill>
                <a:schemeClr val="tx1"/>
              </a:solidFill>
              <a:effectLst/>
              <a:latin typeface=" Hermit Ligh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9B9511-FF57-40FE-9316-4BA508E65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821" y="3576136"/>
            <a:ext cx="5647419" cy="17364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64AB8331-3653-4BC7-AABE-48534CC8EA7B}"/>
              </a:ext>
            </a:extLst>
          </p:cNvPr>
          <p:cNvGrpSpPr/>
          <p:nvPr/>
        </p:nvGrpSpPr>
        <p:grpSpPr>
          <a:xfrm>
            <a:off x="6657924" y="2758571"/>
            <a:ext cx="322524" cy="670429"/>
            <a:chOff x="11081994" y="3713408"/>
            <a:chExt cx="322524" cy="670429"/>
          </a:xfrm>
        </p:grpSpPr>
        <p:sp>
          <p:nvSpPr>
            <p:cNvPr id="9" name="箭头: 上 8">
              <a:extLst>
                <a:ext uri="{FF2B5EF4-FFF2-40B4-BE49-F238E27FC236}">
                  <a16:creationId xmlns:a16="http://schemas.microsoft.com/office/drawing/2014/main" id="{23408078-7ABD-4F97-A65F-B476B205E5D0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9922DCE-D601-4309-BC09-B071B698F36C}"/>
                </a:ext>
              </a:extLst>
            </p:cNvPr>
            <p:cNvSpPr txBox="1"/>
            <p:nvPr/>
          </p:nvSpPr>
          <p:spPr>
            <a:xfrm>
              <a:off x="11081994" y="401450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6219AEF-772F-4B14-A00B-5E8BD87A5107}"/>
              </a:ext>
            </a:extLst>
          </p:cNvPr>
          <p:cNvGrpSpPr/>
          <p:nvPr/>
        </p:nvGrpSpPr>
        <p:grpSpPr>
          <a:xfrm>
            <a:off x="4432202" y="662646"/>
            <a:ext cx="322524" cy="724667"/>
            <a:chOff x="8220738" y="1693622"/>
            <a:chExt cx="322524" cy="724667"/>
          </a:xfrm>
        </p:grpSpPr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id="{87C9A904-EE07-4979-A280-4A993DAC0D64}"/>
                </a:ext>
              </a:extLst>
            </p:cNvPr>
            <p:cNvSpPr/>
            <p:nvPr/>
          </p:nvSpPr>
          <p:spPr>
            <a:xfrm>
              <a:off x="8259651" y="2008124"/>
              <a:ext cx="244698" cy="41016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B67B9E3-46DC-4FF6-9BDE-21B42CB82D30}"/>
                </a:ext>
              </a:extLst>
            </p:cNvPr>
            <p:cNvSpPr txBox="1"/>
            <p:nvPr/>
          </p:nvSpPr>
          <p:spPr>
            <a:xfrm>
              <a:off x="8220738" y="169362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</a:rPr>
                <a:t>k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sp>
        <p:nvSpPr>
          <p:cNvPr id="15" name="箭头: 下 14">
            <a:extLst>
              <a:ext uri="{FF2B5EF4-FFF2-40B4-BE49-F238E27FC236}">
                <a16:creationId xmlns:a16="http://schemas.microsoft.com/office/drawing/2014/main" id="{B5729D65-AAED-4E4D-BBC5-4E240856C7B8}"/>
              </a:ext>
            </a:extLst>
          </p:cNvPr>
          <p:cNvSpPr/>
          <p:nvPr/>
        </p:nvSpPr>
        <p:spPr>
          <a:xfrm>
            <a:off x="9298131" y="2101402"/>
            <a:ext cx="734096" cy="17364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CE4133A-BA59-4CF7-A9C3-C279AC4BD3D1}"/>
              </a:ext>
            </a:extLst>
          </p:cNvPr>
          <p:cNvGrpSpPr/>
          <p:nvPr/>
        </p:nvGrpSpPr>
        <p:grpSpPr>
          <a:xfrm>
            <a:off x="7291136" y="5216289"/>
            <a:ext cx="598241" cy="680157"/>
            <a:chOff x="10978963" y="3713408"/>
            <a:chExt cx="598241" cy="680157"/>
          </a:xfrm>
        </p:grpSpPr>
        <p:sp>
          <p:nvSpPr>
            <p:cNvPr id="17" name="箭头: 上 16">
              <a:extLst>
                <a:ext uri="{FF2B5EF4-FFF2-40B4-BE49-F238E27FC236}">
                  <a16:creationId xmlns:a16="http://schemas.microsoft.com/office/drawing/2014/main" id="{0A74005F-3211-4594-957B-48AFBCC3F74B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69D117B-A679-428B-B0C6-09F227FF97AB}"/>
                </a:ext>
              </a:extLst>
            </p:cNvPr>
            <p:cNvSpPr txBox="1"/>
            <p:nvPr/>
          </p:nvSpPr>
          <p:spPr>
            <a:xfrm>
              <a:off x="10978963" y="402423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j+1</a:t>
              </a:r>
              <a:endParaRPr lang="zh-CN" altLang="en-US" dirty="0">
                <a:solidFill>
                  <a:srgbClr val="00B0F0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A06DA50-2E90-4C66-9440-C8ECB0CA2ECB}"/>
              </a:ext>
            </a:extLst>
          </p:cNvPr>
          <p:cNvGrpSpPr/>
          <p:nvPr/>
        </p:nvGrpSpPr>
        <p:grpSpPr>
          <a:xfrm>
            <a:off x="5051408" y="5228233"/>
            <a:ext cx="598241" cy="680157"/>
            <a:chOff x="10978963" y="3713408"/>
            <a:chExt cx="598241" cy="680157"/>
          </a:xfrm>
        </p:grpSpPr>
        <p:sp>
          <p:nvSpPr>
            <p:cNvPr id="21" name="箭头: 上 20">
              <a:extLst>
                <a:ext uri="{FF2B5EF4-FFF2-40B4-BE49-F238E27FC236}">
                  <a16:creationId xmlns:a16="http://schemas.microsoft.com/office/drawing/2014/main" id="{12F946D3-C8AB-4A1B-BBE6-F42669D51A8E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5B22214-179D-4333-B1B5-3632CA19DDAE}"/>
                </a:ext>
              </a:extLst>
            </p:cNvPr>
            <p:cNvSpPr txBox="1"/>
            <p:nvPr/>
          </p:nvSpPr>
          <p:spPr>
            <a:xfrm>
              <a:off x="10978963" y="402423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k+1</a:t>
              </a:r>
              <a:endParaRPr lang="zh-CN" altLang="en-US" dirty="0">
                <a:solidFill>
                  <a:srgbClr val="00B0F0"/>
                </a:solidFill>
                <a:latin typeface="Source Code Pro" panose="020B0509030403020204" pitchFamily="49" charset="0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72E55918-C322-43E2-A7E8-3DC204CC55F4}"/>
              </a:ext>
            </a:extLst>
          </p:cNvPr>
          <p:cNvSpPr/>
          <p:nvPr/>
        </p:nvSpPr>
        <p:spPr>
          <a:xfrm>
            <a:off x="8347390" y="4075004"/>
            <a:ext cx="263557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 Hermit Light"/>
              </a:rPr>
              <a:t>next[j+1]==k+1</a:t>
            </a:r>
            <a:endParaRPr lang="zh-CN" altLang="en-US" b="0" dirty="0">
              <a:solidFill>
                <a:schemeClr val="tx1"/>
              </a:solidFill>
              <a:effectLst/>
              <a:latin typeface=" Hermit Ligh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E4C5D4A-123A-4E52-9C4C-ED83FBFDA8C2}"/>
              </a:ext>
            </a:extLst>
          </p:cNvPr>
          <p:cNvSpPr/>
          <p:nvPr/>
        </p:nvSpPr>
        <p:spPr>
          <a:xfrm>
            <a:off x="6048777" y="153131"/>
            <a:ext cx="5647417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 Hermit Light"/>
              </a:rPr>
              <a:t>next[j]=k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表示当</a:t>
            </a:r>
            <a:r>
              <a:rPr lang="en-US" altLang="zh-CN" dirty="0">
                <a:solidFill>
                  <a:schemeClr val="tx1"/>
                </a:solidFill>
                <a:latin typeface=" Hermit Light"/>
              </a:rPr>
              <a:t>P[j]!=T[</a:t>
            </a:r>
            <a:r>
              <a:rPr lang="en-US" altLang="zh-CN" dirty="0" err="1">
                <a:solidFill>
                  <a:schemeClr val="tx1"/>
                </a:solidFill>
                <a:latin typeface=" Hermit Light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 Hermit Light"/>
              </a:rPr>
              <a:t>]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时候，</a:t>
            </a:r>
            <a:r>
              <a:rPr lang="en-US" altLang="zh-CN" dirty="0">
                <a:solidFill>
                  <a:schemeClr val="tx1"/>
                </a:solidFill>
                <a:latin typeface=" Hermit Light"/>
              </a:rPr>
              <a:t>j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要回到</a:t>
            </a:r>
            <a:r>
              <a:rPr lang="en-US" altLang="zh-CN" dirty="0">
                <a:solidFill>
                  <a:schemeClr val="tx1"/>
                </a:solidFill>
                <a:latin typeface=" Hermit Light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那个位置</a:t>
            </a:r>
            <a:endParaRPr lang="zh-CN" altLang="en-US" b="0" dirty="0">
              <a:solidFill>
                <a:schemeClr val="tx1"/>
              </a:solidFill>
              <a:effectLst/>
              <a:latin typeface=" Hermit Ligh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941499F-4483-41B4-A98D-E5A37CF2D857}"/>
              </a:ext>
            </a:extLst>
          </p:cNvPr>
          <p:cNvSpPr/>
          <p:nvPr/>
        </p:nvSpPr>
        <p:spPr>
          <a:xfrm>
            <a:off x="280912" y="675251"/>
            <a:ext cx="25349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 Hermit Light"/>
              </a:rPr>
              <a:t>1.P[k]==P[j]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情况</a:t>
            </a:r>
            <a:endParaRPr lang="zh-CN" altLang="en-US" b="0" dirty="0">
              <a:solidFill>
                <a:schemeClr val="tx1"/>
              </a:solidFill>
              <a:effectLst/>
              <a:latin typeface=" Hermit Ligh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F2A5EC2-045A-4D72-B543-12AA3C29069F}"/>
              </a:ext>
            </a:extLst>
          </p:cNvPr>
          <p:cNvSpPr/>
          <p:nvPr/>
        </p:nvSpPr>
        <p:spPr>
          <a:xfrm>
            <a:off x="275895" y="161445"/>
            <a:ext cx="25349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 Hermit Light"/>
              </a:rPr>
              <a:t>next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数组怎么求？</a:t>
            </a:r>
            <a:endParaRPr lang="zh-CN" altLang="en-US" b="0" dirty="0">
              <a:solidFill>
                <a:schemeClr val="tx1"/>
              </a:solidFill>
              <a:effectLst/>
              <a:latin typeface=" Hermit Light"/>
            </a:endParaRP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2F1E73A5-3886-4E59-8063-6A09EBBF2CC0}"/>
              </a:ext>
            </a:extLst>
          </p:cNvPr>
          <p:cNvSpPr/>
          <p:nvPr/>
        </p:nvSpPr>
        <p:spPr>
          <a:xfrm>
            <a:off x="4809904" y="2836475"/>
            <a:ext cx="2047919" cy="1001327"/>
          </a:xfrm>
          <a:custGeom>
            <a:avLst/>
            <a:gdLst>
              <a:gd name="connsiteX0" fmla="*/ 2194560 w 2194560"/>
              <a:gd name="connsiteY0" fmla="*/ 568519 h 1087363"/>
              <a:gd name="connsiteX1" fmla="*/ 1101255 w 2194560"/>
              <a:gd name="connsiteY1" fmla="*/ 1069451 h 1087363"/>
              <a:gd name="connsiteX2" fmla="*/ 0 w 2194560"/>
              <a:gd name="connsiteY2" fmla="*/ 0 h 1087363"/>
              <a:gd name="connsiteX3" fmla="*/ 0 w 2194560"/>
              <a:gd name="connsiteY3" fmla="*/ 0 h 108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560" h="1087363">
                <a:moveTo>
                  <a:pt x="2194560" y="568519"/>
                </a:moveTo>
                <a:cubicBezTo>
                  <a:pt x="1830787" y="866361"/>
                  <a:pt x="1467015" y="1164204"/>
                  <a:pt x="1101255" y="1069451"/>
                </a:cubicBezTo>
                <a:cubicBezTo>
                  <a:pt x="735495" y="974698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5C151A2A-0162-4025-9D2E-2398875416BD}"/>
              </a:ext>
            </a:extLst>
          </p:cNvPr>
          <p:cNvSpPr/>
          <p:nvPr/>
        </p:nvSpPr>
        <p:spPr>
          <a:xfrm>
            <a:off x="5203570" y="5835350"/>
            <a:ext cx="2603396" cy="746804"/>
          </a:xfrm>
          <a:custGeom>
            <a:avLst/>
            <a:gdLst>
              <a:gd name="connsiteX0" fmla="*/ 2389926 w 2603396"/>
              <a:gd name="connsiteY0" fmla="*/ 44640 h 746804"/>
              <a:gd name="connsiteX1" fmla="*/ 2393901 w 2603396"/>
              <a:gd name="connsiteY1" fmla="*/ 696647 h 746804"/>
              <a:gd name="connsiteX2" fmla="*/ 203317 w 2603396"/>
              <a:gd name="connsiteY2" fmla="*/ 629060 h 746804"/>
              <a:gd name="connsiteX3" fmla="*/ 95974 w 2603396"/>
              <a:gd name="connsiteY3" fmla="*/ 44640 h 746804"/>
              <a:gd name="connsiteX4" fmla="*/ 88023 w 2603396"/>
              <a:gd name="connsiteY4" fmla="*/ 40664 h 746804"/>
              <a:gd name="connsiteX5" fmla="*/ 72120 w 2603396"/>
              <a:gd name="connsiteY5" fmla="*/ 44640 h 746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3396" h="746804">
                <a:moveTo>
                  <a:pt x="2389926" y="44640"/>
                </a:moveTo>
                <a:cubicBezTo>
                  <a:pt x="2574131" y="321942"/>
                  <a:pt x="2758336" y="599244"/>
                  <a:pt x="2393901" y="696647"/>
                </a:cubicBezTo>
                <a:cubicBezTo>
                  <a:pt x="2029466" y="794050"/>
                  <a:pt x="586305" y="737728"/>
                  <a:pt x="203317" y="629060"/>
                </a:cubicBezTo>
                <a:cubicBezTo>
                  <a:pt x="-179671" y="520392"/>
                  <a:pt x="95974" y="44640"/>
                  <a:pt x="95974" y="44640"/>
                </a:cubicBezTo>
                <a:cubicBezTo>
                  <a:pt x="76758" y="-53426"/>
                  <a:pt x="91999" y="40664"/>
                  <a:pt x="88023" y="40664"/>
                </a:cubicBezTo>
                <a:cubicBezTo>
                  <a:pt x="84047" y="40664"/>
                  <a:pt x="78083" y="42652"/>
                  <a:pt x="72120" y="4464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3C66A71-F8C4-408C-85DE-81360CBB0292}"/>
              </a:ext>
            </a:extLst>
          </p:cNvPr>
          <p:cNvSpPr/>
          <p:nvPr/>
        </p:nvSpPr>
        <p:spPr>
          <a:xfrm>
            <a:off x="281189" y="406936"/>
            <a:ext cx="25349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 Hermit Light"/>
              </a:rPr>
              <a:t>2.P[k]!=P[j]</a:t>
            </a:r>
            <a:r>
              <a:rPr lang="zh-CN" altLang="en-US" dirty="0">
                <a:solidFill>
                  <a:schemeClr val="tx1"/>
                </a:solidFill>
                <a:latin typeface=" Hermit Light"/>
              </a:rPr>
              <a:t>情况</a:t>
            </a:r>
            <a:endParaRPr lang="zh-CN" altLang="en-US" b="0" dirty="0">
              <a:solidFill>
                <a:schemeClr val="tx1"/>
              </a:solidFill>
              <a:effectLst/>
              <a:latin typeface=" Hermit Ligh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7750098-76CA-4DBE-BF6E-9C8EE162FAC6}"/>
              </a:ext>
            </a:extLst>
          </p:cNvPr>
          <p:cNvGrpSpPr/>
          <p:nvPr/>
        </p:nvGrpSpPr>
        <p:grpSpPr>
          <a:xfrm>
            <a:off x="7915761" y="2659905"/>
            <a:ext cx="322524" cy="670429"/>
            <a:chOff x="11081994" y="3713408"/>
            <a:chExt cx="322524" cy="670429"/>
          </a:xfrm>
        </p:grpSpPr>
        <p:sp>
          <p:nvSpPr>
            <p:cNvPr id="8" name="箭头: 上 7">
              <a:extLst>
                <a:ext uri="{FF2B5EF4-FFF2-40B4-BE49-F238E27FC236}">
                  <a16:creationId xmlns:a16="http://schemas.microsoft.com/office/drawing/2014/main" id="{1C199F9D-E1BD-4427-AF38-CE789F57114D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7D753A7-A733-41FA-8DC6-95E4981F04BE}"/>
                </a:ext>
              </a:extLst>
            </p:cNvPr>
            <p:cNvSpPr txBox="1"/>
            <p:nvPr/>
          </p:nvSpPr>
          <p:spPr>
            <a:xfrm>
              <a:off x="11081994" y="401450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47A0B9A-48B8-413C-B4F3-A13B3F16E03A}"/>
              </a:ext>
            </a:extLst>
          </p:cNvPr>
          <p:cNvGrpSpPr/>
          <p:nvPr/>
        </p:nvGrpSpPr>
        <p:grpSpPr>
          <a:xfrm>
            <a:off x="4496596" y="792623"/>
            <a:ext cx="322524" cy="724667"/>
            <a:chOff x="8220738" y="1693622"/>
            <a:chExt cx="322524" cy="724667"/>
          </a:xfrm>
        </p:grpSpPr>
        <p:sp>
          <p:nvSpPr>
            <p:cNvPr id="11" name="箭头: 下 10">
              <a:extLst>
                <a:ext uri="{FF2B5EF4-FFF2-40B4-BE49-F238E27FC236}">
                  <a16:creationId xmlns:a16="http://schemas.microsoft.com/office/drawing/2014/main" id="{90B0FF85-B035-4FA5-A866-0A4F771BAF88}"/>
                </a:ext>
              </a:extLst>
            </p:cNvPr>
            <p:cNvSpPr/>
            <p:nvPr/>
          </p:nvSpPr>
          <p:spPr>
            <a:xfrm>
              <a:off x="8259651" y="2008124"/>
              <a:ext cx="244698" cy="41016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D49CF31-BEBC-49B6-A710-83562BDAD871}"/>
                </a:ext>
              </a:extLst>
            </p:cNvPr>
            <p:cNvSpPr txBox="1"/>
            <p:nvPr/>
          </p:nvSpPr>
          <p:spPr>
            <a:xfrm>
              <a:off x="8220738" y="169362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</a:rPr>
                <a:t>k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90AED13-5F93-4281-B4C6-16CDD45B5A67}"/>
              </a:ext>
            </a:extLst>
          </p:cNvPr>
          <p:cNvGrpSpPr/>
          <p:nvPr/>
        </p:nvGrpSpPr>
        <p:grpSpPr>
          <a:xfrm>
            <a:off x="8497868" y="2662844"/>
            <a:ext cx="598241" cy="680157"/>
            <a:chOff x="10978963" y="3713408"/>
            <a:chExt cx="598241" cy="680157"/>
          </a:xfrm>
        </p:grpSpPr>
        <p:sp>
          <p:nvSpPr>
            <p:cNvPr id="21" name="箭头: 上 20">
              <a:extLst>
                <a:ext uri="{FF2B5EF4-FFF2-40B4-BE49-F238E27FC236}">
                  <a16:creationId xmlns:a16="http://schemas.microsoft.com/office/drawing/2014/main" id="{7F24403A-CC08-461B-B1F8-EB58FD0CA765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0CE36BC-4650-4EB8-92F1-0427499C0734}"/>
                </a:ext>
              </a:extLst>
            </p:cNvPr>
            <p:cNvSpPr txBox="1"/>
            <p:nvPr/>
          </p:nvSpPr>
          <p:spPr>
            <a:xfrm>
              <a:off x="10978963" y="402423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j+1</a:t>
              </a:r>
              <a:endParaRPr lang="zh-CN" altLang="en-US" dirty="0">
                <a:solidFill>
                  <a:srgbClr val="00B0F0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A6D6600-F000-4825-891F-3353F2BEC269}"/>
              </a:ext>
            </a:extLst>
          </p:cNvPr>
          <p:cNvGrpSpPr/>
          <p:nvPr/>
        </p:nvGrpSpPr>
        <p:grpSpPr>
          <a:xfrm>
            <a:off x="5095603" y="2659905"/>
            <a:ext cx="598241" cy="680157"/>
            <a:chOff x="10978963" y="3713408"/>
            <a:chExt cx="598241" cy="680157"/>
          </a:xfrm>
        </p:grpSpPr>
        <p:sp>
          <p:nvSpPr>
            <p:cNvPr id="24" name="箭头: 上 23">
              <a:extLst>
                <a:ext uri="{FF2B5EF4-FFF2-40B4-BE49-F238E27FC236}">
                  <a16:creationId xmlns:a16="http://schemas.microsoft.com/office/drawing/2014/main" id="{C77EFAE8-F6D1-49FB-B642-83E448B42F65}"/>
                </a:ext>
              </a:extLst>
            </p:cNvPr>
            <p:cNvSpPr/>
            <p:nvPr/>
          </p:nvSpPr>
          <p:spPr>
            <a:xfrm>
              <a:off x="11129493" y="3713408"/>
              <a:ext cx="227527" cy="352023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B87E8D6-5BF6-4B61-8BFA-01F5DCE3E61C}"/>
                </a:ext>
              </a:extLst>
            </p:cNvPr>
            <p:cNvSpPr txBox="1"/>
            <p:nvPr/>
          </p:nvSpPr>
          <p:spPr>
            <a:xfrm>
              <a:off x="10978963" y="402423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k+1</a:t>
              </a:r>
              <a:endParaRPr lang="zh-CN" altLang="en-US" dirty="0">
                <a:solidFill>
                  <a:srgbClr val="00B0F0"/>
                </a:solidFill>
                <a:latin typeface="Source Code Pro" panose="020B0509030403020204" pitchFamily="49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D28D7B9E-56B6-4D3A-A077-8DC4F0FB0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35" y="1217613"/>
            <a:ext cx="7387827" cy="1640127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CED24649-AA03-46A8-8610-985168A85112}"/>
              </a:ext>
            </a:extLst>
          </p:cNvPr>
          <p:cNvGrpSpPr/>
          <p:nvPr/>
        </p:nvGrpSpPr>
        <p:grpSpPr>
          <a:xfrm>
            <a:off x="2816180" y="776268"/>
            <a:ext cx="1149674" cy="741022"/>
            <a:chOff x="7943008" y="1677267"/>
            <a:chExt cx="1149674" cy="741022"/>
          </a:xfrm>
        </p:grpSpPr>
        <p:sp>
          <p:nvSpPr>
            <p:cNvPr id="18" name="箭头: 下 17">
              <a:extLst>
                <a:ext uri="{FF2B5EF4-FFF2-40B4-BE49-F238E27FC236}">
                  <a16:creationId xmlns:a16="http://schemas.microsoft.com/office/drawing/2014/main" id="{0A7C6B5C-4F16-4225-AA80-8202BF61F66C}"/>
                </a:ext>
              </a:extLst>
            </p:cNvPr>
            <p:cNvSpPr/>
            <p:nvPr/>
          </p:nvSpPr>
          <p:spPr>
            <a:xfrm>
              <a:off x="8259651" y="2008124"/>
              <a:ext cx="244698" cy="41016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8AE0A78-52F2-483B-88A0-407B35055294}"/>
                </a:ext>
              </a:extLst>
            </p:cNvPr>
            <p:cNvSpPr txBox="1"/>
            <p:nvPr/>
          </p:nvSpPr>
          <p:spPr>
            <a:xfrm>
              <a:off x="7943008" y="1677267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Pro" panose="020B0509030403020204" pitchFamily="49" charset="0"/>
                </a:rPr>
                <a:t>next[k]</a:t>
              </a:r>
              <a:endParaRPr lang="zh-CN" altLang="en-US" dirty="0">
                <a:latin typeface="Source Code Pro" panose="020B0509030403020204" pitchFamily="49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CAE4900-AE99-4BE5-80EA-9BBAAE352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35" y="3854692"/>
            <a:ext cx="7387819" cy="164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1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2F2D7C-30EB-4B39-A3D0-126E547D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513" y="788629"/>
            <a:ext cx="6932973" cy="17378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AED0393-73AB-4213-9D3D-B73AD1D0C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513" y="3259782"/>
            <a:ext cx="6932973" cy="1737867"/>
          </a:xfrm>
          <a:prstGeom prst="rect">
            <a:avLst/>
          </a:prstGeom>
        </p:spPr>
      </p:pic>
      <p:sp>
        <p:nvSpPr>
          <p:cNvPr id="7" name="乘号 6">
            <a:extLst>
              <a:ext uri="{FF2B5EF4-FFF2-40B4-BE49-F238E27FC236}">
                <a16:creationId xmlns:a16="http://schemas.microsoft.com/office/drawing/2014/main" id="{7863EE0E-AA2A-4135-A3CC-11AE371DED98}"/>
              </a:ext>
            </a:extLst>
          </p:cNvPr>
          <p:cNvSpPr/>
          <p:nvPr/>
        </p:nvSpPr>
        <p:spPr>
          <a:xfrm>
            <a:off x="4329485" y="1371599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乘号 7">
            <a:extLst>
              <a:ext uri="{FF2B5EF4-FFF2-40B4-BE49-F238E27FC236}">
                <a16:creationId xmlns:a16="http://schemas.microsoft.com/office/drawing/2014/main" id="{566A7FA1-59FD-43AD-939C-E2C3541FF08C}"/>
              </a:ext>
            </a:extLst>
          </p:cNvPr>
          <p:cNvSpPr/>
          <p:nvPr/>
        </p:nvSpPr>
        <p:spPr>
          <a:xfrm>
            <a:off x="4370569" y="3989567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B6CD895-8C8B-4741-A8D4-72DBAF42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74" y="223454"/>
            <a:ext cx="9905998" cy="63875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5AE6A1D-C5FA-4710-A7B6-503214A1DDEF}"/>
              </a:ext>
            </a:extLst>
          </p:cNvPr>
          <p:cNvGrpSpPr/>
          <p:nvPr/>
        </p:nvGrpSpPr>
        <p:grpSpPr>
          <a:xfrm>
            <a:off x="4374263" y="482703"/>
            <a:ext cx="339535" cy="1938215"/>
            <a:chOff x="1616102" y="971992"/>
            <a:chExt cx="339535" cy="1938215"/>
          </a:xfrm>
        </p:grpSpPr>
        <p:sp>
          <p:nvSpPr>
            <p:cNvPr id="3" name="箭头: 下 2">
              <a:extLst>
                <a:ext uri="{FF2B5EF4-FFF2-40B4-BE49-F238E27FC236}">
                  <a16:creationId xmlns:a16="http://schemas.microsoft.com/office/drawing/2014/main" id="{D7490367-DBED-4485-B45D-854C0697F923}"/>
                </a:ext>
              </a:extLst>
            </p:cNvPr>
            <p:cNvSpPr/>
            <p:nvPr/>
          </p:nvSpPr>
          <p:spPr>
            <a:xfrm>
              <a:off x="1616103" y="1091062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箭头: 下 10">
              <a:extLst>
                <a:ext uri="{FF2B5EF4-FFF2-40B4-BE49-F238E27FC236}">
                  <a16:creationId xmlns:a16="http://schemas.microsoft.com/office/drawing/2014/main" id="{14A445FB-5517-45D1-B86A-02FC1C4BD6E4}"/>
                </a:ext>
              </a:extLst>
            </p:cNvPr>
            <p:cNvSpPr/>
            <p:nvPr/>
          </p:nvSpPr>
          <p:spPr>
            <a:xfrm rot="10800000">
              <a:off x="1651883" y="2632113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8BCE7CD-C2B6-4B04-A147-7D4EDE4C8274}"/>
                </a:ext>
              </a:extLst>
            </p:cNvPr>
            <p:cNvSpPr txBox="1"/>
            <p:nvPr/>
          </p:nvSpPr>
          <p:spPr>
            <a:xfrm>
              <a:off x="1616102" y="9719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BE13B20-F950-4187-BC02-0B13CA14FE9E}"/>
                </a:ext>
              </a:extLst>
            </p:cNvPr>
            <p:cNvSpPr txBox="1"/>
            <p:nvPr/>
          </p:nvSpPr>
          <p:spPr>
            <a:xfrm>
              <a:off x="1633113" y="25408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4B94BFE-1606-48B6-B399-E160710D60A3}"/>
              </a:ext>
            </a:extLst>
          </p:cNvPr>
          <p:cNvGrpSpPr/>
          <p:nvPr/>
        </p:nvGrpSpPr>
        <p:grpSpPr>
          <a:xfrm>
            <a:off x="4403138" y="3119886"/>
            <a:ext cx="339535" cy="1938215"/>
            <a:chOff x="1616102" y="971992"/>
            <a:chExt cx="339535" cy="1938215"/>
          </a:xfrm>
        </p:grpSpPr>
        <p:sp>
          <p:nvSpPr>
            <p:cNvPr id="16" name="箭头: 下 15">
              <a:extLst>
                <a:ext uri="{FF2B5EF4-FFF2-40B4-BE49-F238E27FC236}">
                  <a16:creationId xmlns:a16="http://schemas.microsoft.com/office/drawing/2014/main" id="{8E2E0047-3263-41DA-A71B-5DC1016BE179}"/>
                </a:ext>
              </a:extLst>
            </p:cNvPr>
            <p:cNvSpPr/>
            <p:nvPr/>
          </p:nvSpPr>
          <p:spPr>
            <a:xfrm>
              <a:off x="1616103" y="1091062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箭头: 下 16">
              <a:extLst>
                <a:ext uri="{FF2B5EF4-FFF2-40B4-BE49-F238E27FC236}">
                  <a16:creationId xmlns:a16="http://schemas.microsoft.com/office/drawing/2014/main" id="{1D693EB3-5607-4265-A8BD-30ADB67EB838}"/>
                </a:ext>
              </a:extLst>
            </p:cNvPr>
            <p:cNvSpPr/>
            <p:nvPr/>
          </p:nvSpPr>
          <p:spPr>
            <a:xfrm rot="10800000">
              <a:off x="1651883" y="2632113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9F4360F-AC09-4024-9BDD-6DCD1CCFBB23}"/>
                </a:ext>
              </a:extLst>
            </p:cNvPr>
            <p:cNvSpPr txBox="1"/>
            <p:nvPr/>
          </p:nvSpPr>
          <p:spPr>
            <a:xfrm>
              <a:off x="1616102" y="9719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9059B41-806F-4E65-BF57-1B77ED053528}"/>
                </a:ext>
              </a:extLst>
            </p:cNvPr>
            <p:cNvSpPr txBox="1"/>
            <p:nvPr/>
          </p:nvSpPr>
          <p:spPr>
            <a:xfrm>
              <a:off x="1633113" y="25408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11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434F67-B56D-41AD-86D1-B85283BA0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362" y="826682"/>
            <a:ext cx="6932973" cy="1737867"/>
          </a:xfrm>
          <a:prstGeom prst="rect">
            <a:avLst/>
          </a:prstGeom>
        </p:spPr>
      </p:pic>
      <p:sp>
        <p:nvSpPr>
          <p:cNvPr id="5" name="乘号 4">
            <a:extLst>
              <a:ext uri="{FF2B5EF4-FFF2-40B4-BE49-F238E27FC236}">
                <a16:creationId xmlns:a16="http://schemas.microsoft.com/office/drawing/2014/main" id="{4C9E13CF-2C73-4101-9F51-A9DB5FAF0B4B}"/>
              </a:ext>
            </a:extLst>
          </p:cNvPr>
          <p:cNvSpPr/>
          <p:nvPr/>
        </p:nvSpPr>
        <p:spPr>
          <a:xfrm>
            <a:off x="4411648" y="1566406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8451D31-FEE9-4BCD-B175-D56E031280D4}"/>
              </a:ext>
            </a:extLst>
          </p:cNvPr>
          <p:cNvGrpSpPr/>
          <p:nvPr/>
        </p:nvGrpSpPr>
        <p:grpSpPr>
          <a:xfrm>
            <a:off x="4448614" y="690764"/>
            <a:ext cx="339535" cy="1938215"/>
            <a:chOff x="1616102" y="971992"/>
            <a:chExt cx="339535" cy="1938215"/>
          </a:xfrm>
        </p:grpSpPr>
        <p:sp>
          <p:nvSpPr>
            <p:cNvPr id="7" name="箭头: 下 6">
              <a:extLst>
                <a:ext uri="{FF2B5EF4-FFF2-40B4-BE49-F238E27FC236}">
                  <a16:creationId xmlns:a16="http://schemas.microsoft.com/office/drawing/2014/main" id="{F07FD5EE-946D-4023-9DB9-485F663BBBE2}"/>
                </a:ext>
              </a:extLst>
            </p:cNvPr>
            <p:cNvSpPr/>
            <p:nvPr/>
          </p:nvSpPr>
          <p:spPr>
            <a:xfrm>
              <a:off x="1616103" y="1091062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箭头: 下 7">
              <a:extLst>
                <a:ext uri="{FF2B5EF4-FFF2-40B4-BE49-F238E27FC236}">
                  <a16:creationId xmlns:a16="http://schemas.microsoft.com/office/drawing/2014/main" id="{E8B18BE4-C423-4D3E-B130-83FFDF297FF2}"/>
                </a:ext>
              </a:extLst>
            </p:cNvPr>
            <p:cNvSpPr/>
            <p:nvPr/>
          </p:nvSpPr>
          <p:spPr>
            <a:xfrm rot="10800000">
              <a:off x="1651883" y="2632113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03A610E-EDFD-4701-A45A-A56A650598CF}"/>
                </a:ext>
              </a:extLst>
            </p:cNvPr>
            <p:cNvSpPr txBox="1"/>
            <p:nvPr/>
          </p:nvSpPr>
          <p:spPr>
            <a:xfrm>
              <a:off x="1616102" y="9719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F15789D-3B79-491D-9185-1503FBC683CC}"/>
                </a:ext>
              </a:extLst>
            </p:cNvPr>
            <p:cNvSpPr txBox="1"/>
            <p:nvPr/>
          </p:nvSpPr>
          <p:spPr>
            <a:xfrm>
              <a:off x="1633113" y="25408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3CEF2D88-4B54-4246-9739-FBC12D0BC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362" y="3553727"/>
            <a:ext cx="6932973" cy="1737867"/>
          </a:xfrm>
          <a:prstGeom prst="rect">
            <a:avLst/>
          </a:prstGeom>
        </p:spPr>
      </p:pic>
      <p:sp>
        <p:nvSpPr>
          <p:cNvPr id="12" name="乘号 11">
            <a:extLst>
              <a:ext uri="{FF2B5EF4-FFF2-40B4-BE49-F238E27FC236}">
                <a16:creationId xmlns:a16="http://schemas.microsoft.com/office/drawing/2014/main" id="{8806C737-36EB-4C9A-92DB-45EBA478E9E7}"/>
              </a:ext>
            </a:extLst>
          </p:cNvPr>
          <p:cNvSpPr/>
          <p:nvPr/>
        </p:nvSpPr>
        <p:spPr>
          <a:xfrm>
            <a:off x="5543383" y="4293451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D5CE06-7417-49A1-A477-B992B2D9CCE1}"/>
              </a:ext>
            </a:extLst>
          </p:cNvPr>
          <p:cNvSpPr/>
          <p:nvPr/>
        </p:nvSpPr>
        <p:spPr>
          <a:xfrm>
            <a:off x="4699882" y="3553726"/>
            <a:ext cx="730857" cy="173786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D8EB76A-8C97-4696-A8C4-801A57373A61}"/>
              </a:ext>
            </a:extLst>
          </p:cNvPr>
          <p:cNvGrpSpPr/>
          <p:nvPr/>
        </p:nvGrpSpPr>
        <p:grpSpPr>
          <a:xfrm>
            <a:off x="5584325" y="3429000"/>
            <a:ext cx="339535" cy="1938215"/>
            <a:chOff x="1616102" y="971992"/>
            <a:chExt cx="339535" cy="1938215"/>
          </a:xfrm>
        </p:grpSpPr>
        <p:sp>
          <p:nvSpPr>
            <p:cNvPr id="15" name="箭头: 下 14">
              <a:extLst>
                <a:ext uri="{FF2B5EF4-FFF2-40B4-BE49-F238E27FC236}">
                  <a16:creationId xmlns:a16="http://schemas.microsoft.com/office/drawing/2014/main" id="{F90390B1-D10A-4D09-8EC3-003127859225}"/>
                </a:ext>
              </a:extLst>
            </p:cNvPr>
            <p:cNvSpPr/>
            <p:nvPr/>
          </p:nvSpPr>
          <p:spPr>
            <a:xfrm>
              <a:off x="1616103" y="1091062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箭头: 下 15">
              <a:extLst>
                <a:ext uri="{FF2B5EF4-FFF2-40B4-BE49-F238E27FC236}">
                  <a16:creationId xmlns:a16="http://schemas.microsoft.com/office/drawing/2014/main" id="{2A09E5A3-AC68-4337-B3CB-F8042D9879E2}"/>
                </a:ext>
              </a:extLst>
            </p:cNvPr>
            <p:cNvSpPr/>
            <p:nvPr/>
          </p:nvSpPr>
          <p:spPr>
            <a:xfrm rot="10800000">
              <a:off x="1651883" y="2632113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0C9C438-B2F4-4E91-9A99-3BB55E627B80}"/>
                </a:ext>
              </a:extLst>
            </p:cNvPr>
            <p:cNvSpPr txBox="1"/>
            <p:nvPr/>
          </p:nvSpPr>
          <p:spPr>
            <a:xfrm>
              <a:off x="1616102" y="9719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C7F1DAA-6C7D-44CD-88A6-070220F53E2D}"/>
                </a:ext>
              </a:extLst>
            </p:cNvPr>
            <p:cNvSpPr txBox="1"/>
            <p:nvPr/>
          </p:nvSpPr>
          <p:spPr>
            <a:xfrm>
              <a:off x="1633113" y="25408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011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9675C78-9700-4BE3-B761-85382935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513" y="1156661"/>
            <a:ext cx="6932973" cy="17378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1CBB6D-E682-42B0-9579-B58709056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513" y="4042984"/>
            <a:ext cx="6932973" cy="1737867"/>
          </a:xfrm>
          <a:prstGeom prst="rect">
            <a:avLst/>
          </a:prstGeom>
        </p:spPr>
      </p:pic>
      <p:sp>
        <p:nvSpPr>
          <p:cNvPr id="11" name="乘号 10">
            <a:extLst>
              <a:ext uri="{FF2B5EF4-FFF2-40B4-BE49-F238E27FC236}">
                <a16:creationId xmlns:a16="http://schemas.microsoft.com/office/drawing/2014/main" id="{5D65AAAD-F574-4E7B-B670-E36E5FD44C8C}"/>
              </a:ext>
            </a:extLst>
          </p:cNvPr>
          <p:cNvSpPr/>
          <p:nvPr/>
        </p:nvSpPr>
        <p:spPr>
          <a:xfrm>
            <a:off x="5457245" y="1896385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乘号 11">
            <a:extLst>
              <a:ext uri="{FF2B5EF4-FFF2-40B4-BE49-F238E27FC236}">
                <a16:creationId xmlns:a16="http://schemas.microsoft.com/office/drawing/2014/main" id="{C7A56BBF-F6B4-4C8C-BEA5-F4CBFC9BE4A1}"/>
              </a:ext>
            </a:extLst>
          </p:cNvPr>
          <p:cNvSpPr/>
          <p:nvPr/>
        </p:nvSpPr>
        <p:spPr>
          <a:xfrm>
            <a:off x="6186115" y="4782708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D9A2EB61-6FFA-4444-8009-3F4A8EB0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74" y="223454"/>
            <a:ext cx="9905998" cy="63875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334417E-0B28-41BF-B936-4EF6F267D786}"/>
              </a:ext>
            </a:extLst>
          </p:cNvPr>
          <p:cNvGrpSpPr/>
          <p:nvPr/>
        </p:nvGrpSpPr>
        <p:grpSpPr>
          <a:xfrm>
            <a:off x="5498187" y="1041557"/>
            <a:ext cx="339535" cy="1938215"/>
            <a:chOff x="1616102" y="971992"/>
            <a:chExt cx="339535" cy="1938215"/>
          </a:xfrm>
        </p:grpSpPr>
        <p:sp>
          <p:nvSpPr>
            <p:cNvPr id="16" name="箭头: 下 15">
              <a:extLst>
                <a:ext uri="{FF2B5EF4-FFF2-40B4-BE49-F238E27FC236}">
                  <a16:creationId xmlns:a16="http://schemas.microsoft.com/office/drawing/2014/main" id="{C01E0F6F-5AC2-4E13-B968-5E17B092A95D}"/>
                </a:ext>
              </a:extLst>
            </p:cNvPr>
            <p:cNvSpPr/>
            <p:nvPr/>
          </p:nvSpPr>
          <p:spPr>
            <a:xfrm>
              <a:off x="1616103" y="1091062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箭头: 下 16">
              <a:extLst>
                <a:ext uri="{FF2B5EF4-FFF2-40B4-BE49-F238E27FC236}">
                  <a16:creationId xmlns:a16="http://schemas.microsoft.com/office/drawing/2014/main" id="{0CFF88FF-84B1-476A-BC74-CFDF48957E14}"/>
                </a:ext>
              </a:extLst>
            </p:cNvPr>
            <p:cNvSpPr/>
            <p:nvPr/>
          </p:nvSpPr>
          <p:spPr>
            <a:xfrm rot="10800000">
              <a:off x="1651883" y="2632113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7A4AB6E-A8BC-4E3D-B413-8DF3AECE19A2}"/>
                </a:ext>
              </a:extLst>
            </p:cNvPr>
            <p:cNvSpPr txBox="1"/>
            <p:nvPr/>
          </p:nvSpPr>
          <p:spPr>
            <a:xfrm>
              <a:off x="1616102" y="9719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4FDE150-286B-424A-BEE8-6BC2B81734F7}"/>
                </a:ext>
              </a:extLst>
            </p:cNvPr>
            <p:cNvSpPr txBox="1"/>
            <p:nvPr/>
          </p:nvSpPr>
          <p:spPr>
            <a:xfrm>
              <a:off x="1633113" y="25408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462DD93-4574-462E-A6C0-CD581E60061B}"/>
              </a:ext>
            </a:extLst>
          </p:cNvPr>
          <p:cNvGrpSpPr/>
          <p:nvPr/>
        </p:nvGrpSpPr>
        <p:grpSpPr>
          <a:xfrm>
            <a:off x="6251713" y="3904261"/>
            <a:ext cx="339535" cy="1938215"/>
            <a:chOff x="1616102" y="971992"/>
            <a:chExt cx="339535" cy="1938215"/>
          </a:xfrm>
        </p:grpSpPr>
        <p:sp>
          <p:nvSpPr>
            <p:cNvPr id="21" name="箭头: 下 20">
              <a:extLst>
                <a:ext uri="{FF2B5EF4-FFF2-40B4-BE49-F238E27FC236}">
                  <a16:creationId xmlns:a16="http://schemas.microsoft.com/office/drawing/2014/main" id="{99FC1BF4-41DB-4E48-A091-336A9C2896C3}"/>
                </a:ext>
              </a:extLst>
            </p:cNvPr>
            <p:cNvSpPr/>
            <p:nvPr/>
          </p:nvSpPr>
          <p:spPr>
            <a:xfrm>
              <a:off x="1616103" y="1091062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箭头: 下 21">
              <a:extLst>
                <a:ext uri="{FF2B5EF4-FFF2-40B4-BE49-F238E27FC236}">
                  <a16:creationId xmlns:a16="http://schemas.microsoft.com/office/drawing/2014/main" id="{B4FAA3EB-78B2-4F55-8775-F9AE6891D664}"/>
                </a:ext>
              </a:extLst>
            </p:cNvPr>
            <p:cNvSpPr/>
            <p:nvPr/>
          </p:nvSpPr>
          <p:spPr>
            <a:xfrm rot="10800000">
              <a:off x="1651883" y="2632113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42258DB-B4EC-4FA5-A280-C44C7FD6E7C2}"/>
                </a:ext>
              </a:extLst>
            </p:cNvPr>
            <p:cNvSpPr txBox="1"/>
            <p:nvPr/>
          </p:nvSpPr>
          <p:spPr>
            <a:xfrm>
              <a:off x="1616102" y="9719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C1F2072-76C6-4264-A579-12B6C0AF7F61}"/>
                </a:ext>
              </a:extLst>
            </p:cNvPr>
            <p:cNvSpPr txBox="1"/>
            <p:nvPr/>
          </p:nvSpPr>
          <p:spPr>
            <a:xfrm>
              <a:off x="1633113" y="25408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84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E4B3B5-16DD-426F-9E96-479D982D6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876" y="321774"/>
            <a:ext cx="6932973" cy="17378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1B3B7B-2D32-4FFB-8293-D9F9A974B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876" y="3227976"/>
            <a:ext cx="6932973" cy="1737867"/>
          </a:xfrm>
          <a:prstGeom prst="rect">
            <a:avLst/>
          </a:prstGeom>
        </p:spPr>
      </p:pic>
      <p:sp>
        <p:nvSpPr>
          <p:cNvPr id="7" name="乘号 6">
            <a:extLst>
              <a:ext uri="{FF2B5EF4-FFF2-40B4-BE49-F238E27FC236}">
                <a16:creationId xmlns:a16="http://schemas.microsoft.com/office/drawing/2014/main" id="{22BD5646-7507-4630-A2BA-84549372E91F}"/>
              </a:ext>
            </a:extLst>
          </p:cNvPr>
          <p:cNvSpPr/>
          <p:nvPr/>
        </p:nvSpPr>
        <p:spPr>
          <a:xfrm>
            <a:off x="6872577" y="1057523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乘号 7">
            <a:extLst>
              <a:ext uri="{FF2B5EF4-FFF2-40B4-BE49-F238E27FC236}">
                <a16:creationId xmlns:a16="http://schemas.microsoft.com/office/drawing/2014/main" id="{C06A9B90-F497-4618-AC20-8E2EE6AA3C30}"/>
              </a:ext>
            </a:extLst>
          </p:cNvPr>
          <p:cNvSpPr/>
          <p:nvPr/>
        </p:nvSpPr>
        <p:spPr>
          <a:xfrm>
            <a:off x="6496213" y="3967700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8A620B-C61B-4FA9-8C97-CCDD872C51AD}"/>
              </a:ext>
            </a:extLst>
          </p:cNvPr>
          <p:cNvSpPr/>
          <p:nvPr/>
        </p:nvSpPr>
        <p:spPr>
          <a:xfrm>
            <a:off x="6053588" y="317798"/>
            <a:ext cx="730857" cy="173786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9B32D25-A258-4227-89CA-C03429CD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74" y="223454"/>
            <a:ext cx="9905998" cy="63875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8F25199-2E5D-400B-9516-52CD2C9566A9}"/>
              </a:ext>
            </a:extLst>
          </p:cNvPr>
          <p:cNvGrpSpPr/>
          <p:nvPr/>
        </p:nvGrpSpPr>
        <p:grpSpPr>
          <a:xfrm>
            <a:off x="6913519" y="187026"/>
            <a:ext cx="339535" cy="1938215"/>
            <a:chOff x="1616102" y="971992"/>
            <a:chExt cx="339535" cy="1938215"/>
          </a:xfrm>
        </p:grpSpPr>
        <p:sp>
          <p:nvSpPr>
            <p:cNvPr id="13" name="箭头: 下 12">
              <a:extLst>
                <a:ext uri="{FF2B5EF4-FFF2-40B4-BE49-F238E27FC236}">
                  <a16:creationId xmlns:a16="http://schemas.microsoft.com/office/drawing/2014/main" id="{88585F15-4091-4C81-8952-5EC039B3459A}"/>
                </a:ext>
              </a:extLst>
            </p:cNvPr>
            <p:cNvSpPr/>
            <p:nvPr/>
          </p:nvSpPr>
          <p:spPr>
            <a:xfrm>
              <a:off x="1616103" y="1091062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B0F239EC-174A-4011-9DC2-C1AD61D310E0}"/>
                </a:ext>
              </a:extLst>
            </p:cNvPr>
            <p:cNvSpPr/>
            <p:nvPr/>
          </p:nvSpPr>
          <p:spPr>
            <a:xfrm rot="10800000">
              <a:off x="1651883" y="2632113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6D03AB5-32CC-4FF5-8AC7-E9DB4AB2EE90}"/>
                </a:ext>
              </a:extLst>
            </p:cNvPr>
            <p:cNvSpPr txBox="1"/>
            <p:nvPr/>
          </p:nvSpPr>
          <p:spPr>
            <a:xfrm>
              <a:off x="1616102" y="9719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8892C91-E0A9-4E4F-8E0C-CD42E9067B68}"/>
                </a:ext>
              </a:extLst>
            </p:cNvPr>
            <p:cNvSpPr txBox="1"/>
            <p:nvPr/>
          </p:nvSpPr>
          <p:spPr>
            <a:xfrm>
              <a:off x="1633113" y="25408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04998AC-A623-4DB9-8E19-CB94C66821B8}"/>
              </a:ext>
            </a:extLst>
          </p:cNvPr>
          <p:cNvGrpSpPr/>
          <p:nvPr/>
        </p:nvGrpSpPr>
        <p:grpSpPr>
          <a:xfrm>
            <a:off x="6562056" y="3098529"/>
            <a:ext cx="339535" cy="1938215"/>
            <a:chOff x="1616102" y="971992"/>
            <a:chExt cx="339535" cy="1938215"/>
          </a:xfrm>
        </p:grpSpPr>
        <p:sp>
          <p:nvSpPr>
            <p:cNvPr id="18" name="箭头: 下 17">
              <a:extLst>
                <a:ext uri="{FF2B5EF4-FFF2-40B4-BE49-F238E27FC236}">
                  <a16:creationId xmlns:a16="http://schemas.microsoft.com/office/drawing/2014/main" id="{970959E7-2C76-486B-9396-A50882A4C956}"/>
                </a:ext>
              </a:extLst>
            </p:cNvPr>
            <p:cNvSpPr/>
            <p:nvPr/>
          </p:nvSpPr>
          <p:spPr>
            <a:xfrm>
              <a:off x="1616103" y="1091062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箭头: 下 18">
              <a:extLst>
                <a:ext uri="{FF2B5EF4-FFF2-40B4-BE49-F238E27FC236}">
                  <a16:creationId xmlns:a16="http://schemas.microsoft.com/office/drawing/2014/main" id="{CD6ADEFB-C8AB-4A60-B8D8-EB1F9D75B2C4}"/>
                </a:ext>
              </a:extLst>
            </p:cNvPr>
            <p:cNvSpPr/>
            <p:nvPr/>
          </p:nvSpPr>
          <p:spPr>
            <a:xfrm rot="10800000">
              <a:off x="1651883" y="2632113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9FF9680-1E6D-4A59-B739-D543AE7C01BE}"/>
                </a:ext>
              </a:extLst>
            </p:cNvPr>
            <p:cNvSpPr txBox="1"/>
            <p:nvPr/>
          </p:nvSpPr>
          <p:spPr>
            <a:xfrm>
              <a:off x="1616102" y="9719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73728C3-BEAE-4FE0-9EAE-2DD85FC11699}"/>
                </a:ext>
              </a:extLst>
            </p:cNvPr>
            <p:cNvSpPr txBox="1"/>
            <p:nvPr/>
          </p:nvSpPr>
          <p:spPr>
            <a:xfrm>
              <a:off x="1633113" y="25408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81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2D11CCF-FF70-4721-AD34-2D2088C6D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731" y="651754"/>
            <a:ext cx="6932973" cy="1737867"/>
          </a:xfrm>
          <a:prstGeom prst="rect">
            <a:avLst/>
          </a:prstGeom>
        </p:spPr>
      </p:pic>
      <p:sp>
        <p:nvSpPr>
          <p:cNvPr id="5" name="乘号 4">
            <a:extLst>
              <a:ext uri="{FF2B5EF4-FFF2-40B4-BE49-F238E27FC236}">
                <a16:creationId xmlns:a16="http://schemas.microsoft.com/office/drawing/2014/main" id="{EAD249EA-E843-4F07-9273-82ECFDA14B14}"/>
              </a:ext>
            </a:extLst>
          </p:cNvPr>
          <p:cNvSpPr/>
          <p:nvPr/>
        </p:nvSpPr>
        <p:spPr>
          <a:xfrm>
            <a:off x="7268817" y="1391478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22D528-6416-4DEC-A758-6D4B1CB73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731" y="3429000"/>
            <a:ext cx="6932973" cy="173786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9C4B2F3-0CCB-48D3-9D64-B5E693112A95}"/>
              </a:ext>
            </a:extLst>
          </p:cNvPr>
          <p:cNvSpPr/>
          <p:nvPr/>
        </p:nvSpPr>
        <p:spPr>
          <a:xfrm>
            <a:off x="7184003" y="3428999"/>
            <a:ext cx="1121133" cy="173786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F692B11-22DE-44CE-A7D4-8749A77431A2}"/>
              </a:ext>
            </a:extLst>
          </p:cNvPr>
          <p:cNvGrpSpPr/>
          <p:nvPr/>
        </p:nvGrpSpPr>
        <p:grpSpPr>
          <a:xfrm>
            <a:off x="7309759" y="551579"/>
            <a:ext cx="339535" cy="1938215"/>
            <a:chOff x="1616102" y="971992"/>
            <a:chExt cx="339535" cy="1938215"/>
          </a:xfrm>
        </p:grpSpPr>
        <p:sp>
          <p:nvSpPr>
            <p:cNvPr id="9" name="箭头: 下 8">
              <a:extLst>
                <a:ext uri="{FF2B5EF4-FFF2-40B4-BE49-F238E27FC236}">
                  <a16:creationId xmlns:a16="http://schemas.microsoft.com/office/drawing/2014/main" id="{639BAB7D-9586-401B-A666-F78873E0B840}"/>
                </a:ext>
              </a:extLst>
            </p:cNvPr>
            <p:cNvSpPr/>
            <p:nvPr/>
          </p:nvSpPr>
          <p:spPr>
            <a:xfrm>
              <a:off x="1616103" y="1091062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箭头: 下 9">
              <a:extLst>
                <a:ext uri="{FF2B5EF4-FFF2-40B4-BE49-F238E27FC236}">
                  <a16:creationId xmlns:a16="http://schemas.microsoft.com/office/drawing/2014/main" id="{85CEAC6A-6E1E-4B8A-9B2C-E241631271CD}"/>
                </a:ext>
              </a:extLst>
            </p:cNvPr>
            <p:cNvSpPr/>
            <p:nvPr/>
          </p:nvSpPr>
          <p:spPr>
            <a:xfrm rot="10800000">
              <a:off x="1651883" y="2632113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4E247BB-7310-4995-B627-B8B4EB88F223}"/>
                </a:ext>
              </a:extLst>
            </p:cNvPr>
            <p:cNvSpPr txBox="1"/>
            <p:nvPr/>
          </p:nvSpPr>
          <p:spPr>
            <a:xfrm>
              <a:off x="1616102" y="9719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868C57E-A587-4235-93B0-E5938A6867AA}"/>
                </a:ext>
              </a:extLst>
            </p:cNvPr>
            <p:cNvSpPr txBox="1"/>
            <p:nvPr/>
          </p:nvSpPr>
          <p:spPr>
            <a:xfrm>
              <a:off x="1633113" y="25408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6C8541A-53AF-4850-8F96-4781D7B37207}"/>
              </a:ext>
            </a:extLst>
          </p:cNvPr>
          <p:cNvGrpSpPr/>
          <p:nvPr/>
        </p:nvGrpSpPr>
        <p:grpSpPr>
          <a:xfrm>
            <a:off x="7318264" y="3308034"/>
            <a:ext cx="339535" cy="1938215"/>
            <a:chOff x="1616102" y="971992"/>
            <a:chExt cx="339535" cy="1938215"/>
          </a:xfrm>
        </p:grpSpPr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BFB72EB8-21C7-48BA-8141-E3F28BB92F8E}"/>
                </a:ext>
              </a:extLst>
            </p:cNvPr>
            <p:cNvSpPr/>
            <p:nvPr/>
          </p:nvSpPr>
          <p:spPr>
            <a:xfrm>
              <a:off x="1616103" y="1091062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箭头: 下 14">
              <a:extLst>
                <a:ext uri="{FF2B5EF4-FFF2-40B4-BE49-F238E27FC236}">
                  <a16:creationId xmlns:a16="http://schemas.microsoft.com/office/drawing/2014/main" id="{64264DE1-2FBD-471F-9E39-AE3E131A125C}"/>
                </a:ext>
              </a:extLst>
            </p:cNvPr>
            <p:cNvSpPr/>
            <p:nvPr/>
          </p:nvSpPr>
          <p:spPr>
            <a:xfrm rot="10800000">
              <a:off x="1651883" y="2632113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90338DF-F2CD-4C1F-8252-336089768363}"/>
                </a:ext>
              </a:extLst>
            </p:cNvPr>
            <p:cNvSpPr txBox="1"/>
            <p:nvPr/>
          </p:nvSpPr>
          <p:spPr>
            <a:xfrm>
              <a:off x="1616102" y="9719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6D478AB-ED56-4633-BB4F-BB428EA151F0}"/>
                </a:ext>
              </a:extLst>
            </p:cNvPr>
            <p:cNvSpPr txBox="1"/>
            <p:nvPr/>
          </p:nvSpPr>
          <p:spPr>
            <a:xfrm>
              <a:off x="1633113" y="25408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545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A17829D-A987-4511-B922-8DA642E6C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364" y="1375322"/>
            <a:ext cx="6932973" cy="17378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19BCDA-7F29-470F-A628-DAA6A43BE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364" y="4078766"/>
            <a:ext cx="6932973" cy="1737867"/>
          </a:xfrm>
          <a:prstGeom prst="rect">
            <a:avLst/>
          </a:prstGeom>
        </p:spPr>
      </p:pic>
      <p:sp>
        <p:nvSpPr>
          <p:cNvPr id="9" name="乘号 8">
            <a:extLst>
              <a:ext uri="{FF2B5EF4-FFF2-40B4-BE49-F238E27FC236}">
                <a16:creationId xmlns:a16="http://schemas.microsoft.com/office/drawing/2014/main" id="{4071BD1C-E585-46F1-80F1-A1D251B72D93}"/>
              </a:ext>
            </a:extLst>
          </p:cNvPr>
          <p:cNvSpPr/>
          <p:nvPr/>
        </p:nvSpPr>
        <p:spPr>
          <a:xfrm>
            <a:off x="7535847" y="2115046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>
            <a:extLst>
              <a:ext uri="{FF2B5EF4-FFF2-40B4-BE49-F238E27FC236}">
                <a16:creationId xmlns:a16="http://schemas.microsoft.com/office/drawing/2014/main" id="{2E82CAA7-BF10-4CB6-9A99-B92353F08A79}"/>
              </a:ext>
            </a:extLst>
          </p:cNvPr>
          <p:cNvSpPr/>
          <p:nvPr/>
        </p:nvSpPr>
        <p:spPr>
          <a:xfrm>
            <a:off x="7907571" y="4818490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7246781-96E1-4B2A-8900-E27DA312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74" y="223454"/>
            <a:ext cx="9905998" cy="63875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EC7808E-F9D0-4AC6-B288-1B91702060C8}"/>
              </a:ext>
            </a:extLst>
          </p:cNvPr>
          <p:cNvGrpSpPr/>
          <p:nvPr/>
        </p:nvGrpSpPr>
        <p:grpSpPr>
          <a:xfrm>
            <a:off x="7607933" y="1235391"/>
            <a:ext cx="339535" cy="1938215"/>
            <a:chOff x="1616102" y="971992"/>
            <a:chExt cx="339535" cy="1938215"/>
          </a:xfrm>
        </p:grpSpPr>
        <p:sp>
          <p:nvSpPr>
            <p:cNvPr id="13" name="箭头: 下 12">
              <a:extLst>
                <a:ext uri="{FF2B5EF4-FFF2-40B4-BE49-F238E27FC236}">
                  <a16:creationId xmlns:a16="http://schemas.microsoft.com/office/drawing/2014/main" id="{24B06DA7-5937-4862-9695-C3DB688ADF50}"/>
                </a:ext>
              </a:extLst>
            </p:cNvPr>
            <p:cNvSpPr/>
            <p:nvPr/>
          </p:nvSpPr>
          <p:spPr>
            <a:xfrm>
              <a:off x="1616103" y="1091062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28349715-5E02-4E2E-9D9A-32EFE28289F2}"/>
                </a:ext>
              </a:extLst>
            </p:cNvPr>
            <p:cNvSpPr/>
            <p:nvPr/>
          </p:nvSpPr>
          <p:spPr>
            <a:xfrm rot="10800000">
              <a:off x="1651883" y="2632113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C45540A-8673-40E8-AFD2-98295583A7AC}"/>
                </a:ext>
              </a:extLst>
            </p:cNvPr>
            <p:cNvSpPr txBox="1"/>
            <p:nvPr/>
          </p:nvSpPr>
          <p:spPr>
            <a:xfrm>
              <a:off x="1616102" y="9719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44948BE-BB26-490D-BE87-38EBB26831E8}"/>
                </a:ext>
              </a:extLst>
            </p:cNvPr>
            <p:cNvSpPr txBox="1"/>
            <p:nvPr/>
          </p:nvSpPr>
          <p:spPr>
            <a:xfrm>
              <a:off x="1633113" y="25408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4FED4A5-A642-494D-99B8-29FCAC5C8A81}"/>
              </a:ext>
            </a:extLst>
          </p:cNvPr>
          <p:cNvGrpSpPr/>
          <p:nvPr/>
        </p:nvGrpSpPr>
        <p:grpSpPr>
          <a:xfrm>
            <a:off x="7948513" y="3954735"/>
            <a:ext cx="339535" cy="1938215"/>
            <a:chOff x="1616102" y="971992"/>
            <a:chExt cx="339535" cy="1938215"/>
          </a:xfrm>
        </p:grpSpPr>
        <p:sp>
          <p:nvSpPr>
            <p:cNvPr id="18" name="箭头: 下 17">
              <a:extLst>
                <a:ext uri="{FF2B5EF4-FFF2-40B4-BE49-F238E27FC236}">
                  <a16:creationId xmlns:a16="http://schemas.microsoft.com/office/drawing/2014/main" id="{B480F20B-B884-4C5F-B504-6945DE042001}"/>
                </a:ext>
              </a:extLst>
            </p:cNvPr>
            <p:cNvSpPr/>
            <p:nvPr/>
          </p:nvSpPr>
          <p:spPr>
            <a:xfrm>
              <a:off x="1616103" y="1091062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箭头: 下 18">
              <a:extLst>
                <a:ext uri="{FF2B5EF4-FFF2-40B4-BE49-F238E27FC236}">
                  <a16:creationId xmlns:a16="http://schemas.microsoft.com/office/drawing/2014/main" id="{7F0C1626-B88B-4B39-8C22-B837F27629C6}"/>
                </a:ext>
              </a:extLst>
            </p:cNvPr>
            <p:cNvSpPr/>
            <p:nvPr/>
          </p:nvSpPr>
          <p:spPr>
            <a:xfrm rot="10800000">
              <a:off x="1651883" y="2632113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7B6AA0D-43D4-4C13-8A0A-1775D5133C13}"/>
                </a:ext>
              </a:extLst>
            </p:cNvPr>
            <p:cNvSpPr txBox="1"/>
            <p:nvPr/>
          </p:nvSpPr>
          <p:spPr>
            <a:xfrm>
              <a:off x="1616102" y="9719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8D340E2-0399-4FBA-A8D6-13CB933D6969}"/>
                </a:ext>
              </a:extLst>
            </p:cNvPr>
            <p:cNvSpPr txBox="1"/>
            <p:nvPr/>
          </p:nvSpPr>
          <p:spPr>
            <a:xfrm>
              <a:off x="1633113" y="25408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024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23FD39-DF0F-4C0F-AB26-687ACD1D0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487" y="413214"/>
            <a:ext cx="6932973" cy="1737867"/>
          </a:xfrm>
          <a:prstGeom prst="rect">
            <a:avLst/>
          </a:prstGeom>
        </p:spPr>
      </p:pic>
      <p:sp>
        <p:nvSpPr>
          <p:cNvPr id="5" name="乘号 4">
            <a:extLst>
              <a:ext uri="{FF2B5EF4-FFF2-40B4-BE49-F238E27FC236}">
                <a16:creationId xmlns:a16="http://schemas.microsoft.com/office/drawing/2014/main" id="{F47EA35B-08B6-4BF7-9069-284CDB44447E}"/>
              </a:ext>
            </a:extLst>
          </p:cNvPr>
          <p:cNvSpPr/>
          <p:nvPr/>
        </p:nvSpPr>
        <p:spPr>
          <a:xfrm>
            <a:off x="9004852" y="1152938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虚尾 5">
            <a:extLst>
              <a:ext uri="{FF2B5EF4-FFF2-40B4-BE49-F238E27FC236}">
                <a16:creationId xmlns:a16="http://schemas.microsoft.com/office/drawing/2014/main" id="{99D2C9E0-EB40-4517-B5D0-A8F371F2DA66}"/>
              </a:ext>
            </a:extLst>
          </p:cNvPr>
          <p:cNvSpPr/>
          <p:nvPr/>
        </p:nvSpPr>
        <p:spPr>
          <a:xfrm rot="16200000">
            <a:off x="8994964" y="2338929"/>
            <a:ext cx="596346" cy="220647"/>
          </a:xfrm>
          <a:prstGeom prst="strip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92FFF4DB-9854-4150-81B4-4E5794B1C803}"/>
              </a:ext>
            </a:extLst>
          </p:cNvPr>
          <p:cNvSpPr/>
          <p:nvPr/>
        </p:nvSpPr>
        <p:spPr>
          <a:xfrm>
            <a:off x="10181645" y="1152938"/>
            <a:ext cx="985962" cy="485031"/>
          </a:xfrm>
          <a:prstGeom prst="wedgeRectCallout">
            <a:avLst>
              <a:gd name="adj1" fmla="val -135349"/>
              <a:gd name="adj2" fmla="val 24364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75B4E16-0685-4057-A9F7-5B2F39FC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74" y="223454"/>
            <a:ext cx="9905998" cy="63875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27FFA3-6C8D-4BC4-8EED-182213E36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893" y="2343436"/>
            <a:ext cx="5287503" cy="410135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17F8A985-80A1-410E-8CB2-EB269E857617}"/>
              </a:ext>
            </a:extLst>
          </p:cNvPr>
          <p:cNvGrpSpPr/>
          <p:nvPr/>
        </p:nvGrpSpPr>
        <p:grpSpPr>
          <a:xfrm>
            <a:off x="9045794" y="277259"/>
            <a:ext cx="339535" cy="1938215"/>
            <a:chOff x="1616102" y="971992"/>
            <a:chExt cx="339535" cy="1938215"/>
          </a:xfrm>
        </p:grpSpPr>
        <p:sp>
          <p:nvSpPr>
            <p:cNvPr id="10" name="箭头: 下 9">
              <a:extLst>
                <a:ext uri="{FF2B5EF4-FFF2-40B4-BE49-F238E27FC236}">
                  <a16:creationId xmlns:a16="http://schemas.microsoft.com/office/drawing/2014/main" id="{9382B2D1-ADBB-4DC4-BF94-3CA7EE3C268F}"/>
                </a:ext>
              </a:extLst>
            </p:cNvPr>
            <p:cNvSpPr/>
            <p:nvPr/>
          </p:nvSpPr>
          <p:spPr>
            <a:xfrm>
              <a:off x="1616103" y="1091062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箭头: 下 10">
              <a:extLst>
                <a:ext uri="{FF2B5EF4-FFF2-40B4-BE49-F238E27FC236}">
                  <a16:creationId xmlns:a16="http://schemas.microsoft.com/office/drawing/2014/main" id="{905212BA-08EB-4EB1-A52C-773E0ADC4590}"/>
                </a:ext>
              </a:extLst>
            </p:cNvPr>
            <p:cNvSpPr/>
            <p:nvPr/>
          </p:nvSpPr>
          <p:spPr>
            <a:xfrm rot="10800000">
              <a:off x="1651883" y="2632113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66D8519-7120-426C-977F-2F43F0650F37}"/>
                </a:ext>
              </a:extLst>
            </p:cNvPr>
            <p:cNvSpPr txBox="1"/>
            <p:nvPr/>
          </p:nvSpPr>
          <p:spPr>
            <a:xfrm>
              <a:off x="1616102" y="9719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8E49BA7-4461-43D6-AD30-D6A0E3C9EC92}"/>
                </a:ext>
              </a:extLst>
            </p:cNvPr>
            <p:cNvSpPr txBox="1"/>
            <p:nvPr/>
          </p:nvSpPr>
          <p:spPr>
            <a:xfrm>
              <a:off x="1633113" y="25408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95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8F2B6-0B81-4251-8B1B-8ABFD5EE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30803"/>
          </a:xfrm>
        </p:spPr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1786D9-BDBB-4FD1-9AC6-1387E67A8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226" y="719340"/>
            <a:ext cx="6932973" cy="17378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3D163F-BFDF-4D71-842C-0044C6AE2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225" y="3291585"/>
            <a:ext cx="6932973" cy="1737867"/>
          </a:xfrm>
          <a:prstGeom prst="rect">
            <a:avLst/>
          </a:prstGeom>
        </p:spPr>
      </p:pic>
      <p:sp>
        <p:nvSpPr>
          <p:cNvPr id="7" name="乘号 6">
            <a:extLst>
              <a:ext uri="{FF2B5EF4-FFF2-40B4-BE49-F238E27FC236}">
                <a16:creationId xmlns:a16="http://schemas.microsoft.com/office/drawing/2014/main" id="{F993BBB7-5BB9-40DE-BEA7-A0C92D73DA8C}"/>
              </a:ext>
            </a:extLst>
          </p:cNvPr>
          <p:cNvSpPr/>
          <p:nvPr/>
        </p:nvSpPr>
        <p:spPr>
          <a:xfrm>
            <a:off x="6382247" y="1459064"/>
            <a:ext cx="210710" cy="25841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568EA0-4E44-4754-9240-56F7E8EE1040}"/>
              </a:ext>
            </a:extLst>
          </p:cNvPr>
          <p:cNvSpPr/>
          <p:nvPr/>
        </p:nvSpPr>
        <p:spPr>
          <a:xfrm>
            <a:off x="5538746" y="719339"/>
            <a:ext cx="730857" cy="173786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A1F9868C-A5D9-4DE8-BE42-DC61F3D96EB5}"/>
              </a:ext>
            </a:extLst>
          </p:cNvPr>
          <p:cNvSpPr/>
          <p:nvPr/>
        </p:nvSpPr>
        <p:spPr>
          <a:xfrm>
            <a:off x="5538746" y="4286262"/>
            <a:ext cx="730856" cy="23058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C7D398B4-1408-465D-8CE7-001ED0CBF63A}"/>
              </a:ext>
            </a:extLst>
          </p:cNvPr>
          <p:cNvSpPr/>
          <p:nvPr/>
        </p:nvSpPr>
        <p:spPr>
          <a:xfrm>
            <a:off x="4707171" y="5430740"/>
            <a:ext cx="2437076" cy="775253"/>
          </a:xfrm>
          <a:prstGeom prst="wedgeRectCallout">
            <a:avLst>
              <a:gd name="adj1" fmla="val -8336"/>
              <a:gd name="adj2" fmla="val -176364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不变，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一口气移动两位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786916-EADF-4136-A934-EC54B751C4E9}"/>
              </a:ext>
            </a:extLst>
          </p:cNvPr>
          <p:cNvGrpSpPr/>
          <p:nvPr/>
        </p:nvGrpSpPr>
        <p:grpSpPr>
          <a:xfrm>
            <a:off x="6423189" y="609600"/>
            <a:ext cx="339535" cy="1938215"/>
            <a:chOff x="1616102" y="971992"/>
            <a:chExt cx="339535" cy="1938215"/>
          </a:xfrm>
        </p:grpSpPr>
        <p:sp>
          <p:nvSpPr>
            <p:cNvPr id="11" name="箭头: 下 10">
              <a:extLst>
                <a:ext uri="{FF2B5EF4-FFF2-40B4-BE49-F238E27FC236}">
                  <a16:creationId xmlns:a16="http://schemas.microsoft.com/office/drawing/2014/main" id="{D3ED95FB-54AA-4FD9-92A8-91C3BE8469B4}"/>
                </a:ext>
              </a:extLst>
            </p:cNvPr>
            <p:cNvSpPr/>
            <p:nvPr/>
          </p:nvSpPr>
          <p:spPr>
            <a:xfrm>
              <a:off x="1616103" y="1091062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99AE0C83-1148-4899-8F93-9F3E3813AD22}"/>
                </a:ext>
              </a:extLst>
            </p:cNvPr>
            <p:cNvSpPr/>
            <p:nvPr/>
          </p:nvSpPr>
          <p:spPr>
            <a:xfrm rot="10800000">
              <a:off x="1651883" y="2632113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5CE8F23-E78A-42AA-A955-6EBF6D90E61C}"/>
                </a:ext>
              </a:extLst>
            </p:cNvPr>
            <p:cNvSpPr txBox="1"/>
            <p:nvPr/>
          </p:nvSpPr>
          <p:spPr>
            <a:xfrm>
              <a:off x="1616102" y="9719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F4499DD-335E-4617-99A8-6B337133DE69}"/>
                </a:ext>
              </a:extLst>
            </p:cNvPr>
            <p:cNvSpPr txBox="1"/>
            <p:nvPr/>
          </p:nvSpPr>
          <p:spPr>
            <a:xfrm>
              <a:off x="1633113" y="25408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A5A20AF-58E2-4036-B250-45A07DEF3AB4}"/>
              </a:ext>
            </a:extLst>
          </p:cNvPr>
          <p:cNvGrpSpPr/>
          <p:nvPr/>
        </p:nvGrpSpPr>
        <p:grpSpPr>
          <a:xfrm>
            <a:off x="6428057" y="3159318"/>
            <a:ext cx="339535" cy="1938215"/>
            <a:chOff x="1616102" y="971992"/>
            <a:chExt cx="339535" cy="1938215"/>
          </a:xfrm>
        </p:grpSpPr>
        <p:sp>
          <p:nvSpPr>
            <p:cNvPr id="19" name="箭头: 下 18">
              <a:extLst>
                <a:ext uri="{FF2B5EF4-FFF2-40B4-BE49-F238E27FC236}">
                  <a16:creationId xmlns:a16="http://schemas.microsoft.com/office/drawing/2014/main" id="{D231BAC1-E91F-47A1-A619-77EF898AD495}"/>
                </a:ext>
              </a:extLst>
            </p:cNvPr>
            <p:cNvSpPr/>
            <p:nvPr/>
          </p:nvSpPr>
          <p:spPr>
            <a:xfrm>
              <a:off x="1616103" y="1091062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箭头: 下 19">
              <a:extLst>
                <a:ext uri="{FF2B5EF4-FFF2-40B4-BE49-F238E27FC236}">
                  <a16:creationId xmlns:a16="http://schemas.microsoft.com/office/drawing/2014/main" id="{586CC7CC-377A-4A95-888A-6030F33B2CC5}"/>
                </a:ext>
              </a:extLst>
            </p:cNvPr>
            <p:cNvSpPr/>
            <p:nvPr/>
          </p:nvSpPr>
          <p:spPr>
            <a:xfrm rot="10800000">
              <a:off x="1651883" y="2632113"/>
              <a:ext cx="71561" cy="186856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5DFBD95-F2D5-4011-8C8B-75B406DCC78D}"/>
                </a:ext>
              </a:extLst>
            </p:cNvPr>
            <p:cNvSpPr txBox="1"/>
            <p:nvPr/>
          </p:nvSpPr>
          <p:spPr>
            <a:xfrm>
              <a:off x="1616102" y="9719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459CD7B-B990-4EAD-801D-2B48D7769CF1}"/>
                </a:ext>
              </a:extLst>
            </p:cNvPr>
            <p:cNvSpPr txBox="1"/>
            <p:nvPr/>
          </p:nvSpPr>
          <p:spPr>
            <a:xfrm>
              <a:off x="1633113" y="254087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j</a:t>
              </a:r>
              <a:endParaRPr lang="zh-CN" altLang="en-US" dirty="0">
                <a:solidFill>
                  <a:srgbClr val="FF0000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381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3059</TotalTime>
  <Words>238</Words>
  <Application>Microsoft Office PowerPoint</Application>
  <PresentationFormat>宽屏</PresentationFormat>
  <Paragraphs>69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 Hermit Light</vt:lpstr>
      <vt:lpstr>Helvetica Neue</vt:lpstr>
      <vt:lpstr>宋体</vt:lpstr>
      <vt:lpstr>微软雅黑</vt:lpstr>
      <vt:lpstr>Arial</vt:lpstr>
      <vt:lpstr>Century Gothic</vt:lpstr>
      <vt:lpstr>Source Code Pro</vt:lpstr>
      <vt:lpstr>网状</vt:lpstr>
      <vt:lpstr>KMP算法</vt:lpstr>
      <vt:lpstr>朴素算法(暴力)</vt:lpstr>
      <vt:lpstr>PowerPoint 演示文稿</vt:lpstr>
      <vt:lpstr>朴素算法(暴力)</vt:lpstr>
      <vt:lpstr>朴素算法(暴力)</vt:lpstr>
      <vt:lpstr>PowerPoint 演示文稿</vt:lpstr>
      <vt:lpstr>朴素算法(暴力)</vt:lpstr>
      <vt:lpstr>朴素算法(暴力)</vt:lpstr>
      <vt:lpstr>KMP算法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Rmq问题</dc:title>
  <dc:creator>梁珞圣</dc:creator>
  <cp:lastModifiedBy>shawn</cp:lastModifiedBy>
  <cp:revision>167</cp:revision>
  <cp:lastPrinted>2019-03-14T04:10:06Z</cp:lastPrinted>
  <dcterms:created xsi:type="dcterms:W3CDTF">2019-02-25T08:37:48Z</dcterms:created>
  <dcterms:modified xsi:type="dcterms:W3CDTF">2019-08-28T14:42:11Z</dcterms:modified>
</cp:coreProperties>
</file>