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73365"/>
            <a:ext cx="997889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=10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846955" y="2798382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888436" y="280779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983243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437919" y="3583964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8020278" y="112345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89942" y="1159700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3A3FACF-DFE1-4FEF-9FAE-E12E60E0DB15}"/>
              </a:ext>
            </a:extLst>
          </p:cNvPr>
          <p:cNvGrpSpPr/>
          <p:nvPr/>
        </p:nvGrpSpPr>
        <p:grpSpPr>
          <a:xfrm>
            <a:off x="254770" y="1812412"/>
            <a:ext cx="582608" cy="3628089"/>
            <a:chOff x="682994" y="1801328"/>
            <a:chExt cx="582608" cy="362808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188D760-3E7D-463B-AA51-E5A8C77165A4}"/>
                </a:ext>
              </a:extLst>
            </p:cNvPr>
            <p:cNvSpPr txBox="1"/>
            <p:nvPr/>
          </p:nvSpPr>
          <p:spPr>
            <a:xfrm>
              <a:off x="797805" y="4646504"/>
              <a:ext cx="46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AEDD6FA-D98F-4AFD-B375-C4A98D0535EA}"/>
                </a:ext>
              </a:extLst>
            </p:cNvPr>
            <p:cNvSpPr txBox="1"/>
            <p:nvPr/>
          </p:nvSpPr>
          <p:spPr>
            <a:xfrm>
              <a:off x="700266" y="1801328"/>
              <a:ext cx="5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16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825F1DD-3DB6-4033-BCA6-BD583770016C}"/>
                </a:ext>
              </a:extLst>
            </p:cNvPr>
            <p:cNvSpPr txBox="1"/>
            <p:nvPr/>
          </p:nvSpPr>
          <p:spPr>
            <a:xfrm>
              <a:off x="701791" y="3184501"/>
              <a:ext cx="56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10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85E8E6-6A4C-4E87-AE1D-BFAFC21B9235}"/>
                </a:ext>
              </a:extLst>
            </p:cNvPr>
            <p:cNvSpPr txBox="1"/>
            <p:nvPr/>
          </p:nvSpPr>
          <p:spPr>
            <a:xfrm>
              <a:off x="824455" y="2573640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321FA37-D2C4-43B3-9437-61FB62D0BF1D}"/>
                </a:ext>
              </a:extLst>
            </p:cNvPr>
            <p:cNvSpPr txBox="1"/>
            <p:nvPr/>
          </p:nvSpPr>
          <p:spPr>
            <a:xfrm>
              <a:off x="682994" y="2118416"/>
              <a:ext cx="58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3F2848A-00C8-4C18-BAD6-2E3D798C6A0D}"/>
                </a:ext>
              </a:extLst>
            </p:cNvPr>
            <p:cNvSpPr txBox="1"/>
            <p:nvPr/>
          </p:nvSpPr>
          <p:spPr>
            <a:xfrm>
              <a:off x="742452" y="5060085"/>
              <a:ext cx="5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32CB78E8-669F-4F0F-AB21-564BBA866231}"/>
              </a:ext>
            </a:extLst>
          </p:cNvPr>
          <p:cNvSpPr txBox="1"/>
          <p:nvPr/>
        </p:nvSpPr>
        <p:spPr>
          <a:xfrm>
            <a:off x="206423" y="1552612"/>
            <a:ext cx="112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r>
              <a:rPr lang="zh-CN" altLang="en-US" sz="1400" dirty="0"/>
              <a:t>坐标  编号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1473" y="2286335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83B438A-66C5-44BB-8474-0DCA5DD620B0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E236A079-2AF3-40B8-8301-B6A2F14B9946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CE793-C400-4936-90E1-02D447CF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44" y="699564"/>
            <a:ext cx="3489131" cy="438378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2180</TotalTime>
  <Words>1671</Words>
  <Application>Microsoft Office PowerPoint</Application>
  <PresentationFormat>宽屏</PresentationFormat>
  <Paragraphs>1083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114</cp:revision>
  <cp:lastPrinted>2019-03-14T04:10:06Z</cp:lastPrinted>
  <dcterms:created xsi:type="dcterms:W3CDTF">2019-02-25T08:37:48Z</dcterms:created>
  <dcterms:modified xsi:type="dcterms:W3CDTF">2019-08-07T01:31:20Z</dcterms:modified>
</cp:coreProperties>
</file>