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8" r:id="rId7"/>
    <p:sldId id="259" r:id="rId8"/>
    <p:sldId id="260" r:id="rId9"/>
    <p:sldId id="257" r:id="rId10"/>
    <p:sldId id="267" r:id="rId11"/>
    <p:sldId id="265" r:id="rId12"/>
    <p:sldId id="268" r:id="rId13"/>
    <p:sldId id="266" r:id="rId14"/>
    <p:sldId id="269" r:id="rId15"/>
    <p:sldId id="272" r:id="rId16"/>
    <p:sldId id="273" r:id="rId17"/>
    <p:sldId id="271" r:id="rId18"/>
    <p:sldId id="270" r:id="rId19"/>
    <p:sldId id="274" r:id="rId20"/>
    <p:sldId id="275" r:id="rId21"/>
    <p:sldId id="283" r:id="rId22"/>
    <p:sldId id="278" r:id="rId23"/>
    <p:sldId id="287" r:id="rId24"/>
    <p:sldId id="279" r:id="rId25"/>
    <p:sldId id="280" r:id="rId26"/>
    <p:sldId id="281" r:id="rId27"/>
    <p:sldId id="282" r:id="rId28"/>
    <p:sldId id="277" r:id="rId29"/>
    <p:sldId id="284" r:id="rId30"/>
    <p:sldId id="285" r:id="rId31"/>
    <p:sldId id="286" r:id="rId3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  <a:srgbClr val="C00000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5:01:53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14393 16245 0,'9'0'16,"0"0"46,0 0-30,8 0-1,-8 0-31,0 0 15,26 0 1,-8 0 0,8 0-1,36 0 1,-54 0 0,19 9-1,-28-9 188,1 18 0,-9 0-203,0-1 16,0 10 0,0-10-1,0 1-15,0 8 16,0 1 0,0-10-1,-9 28 1,9-37-1,0 19 1,-8-10 0,8 28-1,-9-28 1,0 1 0,9-1-16,-9 10 15,9-9 1,-18 17 15,10-18-15,-10 10-1,18-18 1,-9-9 15,9 9-15,0-1 31,-9 1-32,1 0 204,8 0-203,0 0-1,-9 0 1,0-1-16,0 1 31,9 0-15,-9 0-1,0-9 17,9 9-32,0-1 343</inkml:trace>
  <inkml:trace contextRef="#ctx0" brushRef="#br0" timeOffset="94779.252">13309 5327 0,'0'9'156,"17"17"-141,10 18-15,8 0 16,-9 1 0,10 7-1,-10-25 1,-8-18-16,8-18 62,1-9-62,-10 9 16,19-17 0,-10 8-1,-8 1-15,8-10 32,-8 1-17,-18 17 79</inkml:trace>
  <inkml:trace contextRef="#ctx0" brushRef="#br0" timeOffset="103060.045">13908 4207 0,'9'0'47,"0"0"-31,9 18-16,-1-1 15,10 10 1,-10-10 0,1-8-1,0 0-15,-10-9 16,10 0 15,0 0-15,-1-9-1,-8 0-15,18-8 16,-1-10 0,-8 1 15,8-1-31,-17 10 16,0-1 15</inkml:trace>
  <inkml:trace contextRef="#ctx0" brushRef="#br0" timeOffset="107369.133">14190 2999 0,'0'8'47,"27"10"-16,-18 9-31,8 8 15,-8 0 1,53 106 0,-36-97-1,1 9 1,-27-44 0,9-9 77,17-9-77,-8-17 0,17-18-16,0-18 15,-17 18 1,8-9-1,-8 9 1,17-44 0,-26 35-1,0 35 1,-9 9 0,0-8-1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55.09326" units="1/cm"/>
          <inkml:channelProperty channel="Y" name="resolution" value="55.10204" units="1/cm"/>
          <inkml:channelProperty channel="T" name="resolution" value="1" units="1/dev"/>
        </inkml:channelProperties>
      </inkml:inkSource>
      <inkml:timestamp xml:id="ts0" timeString="2019-03-06T04:56:27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12771 14235 0,'8'0'484,"-8"17"-468,9 10-1,0-1-15,0 9 16,17 18 0,1 9-1,-18-27-15,26 27 16,9 26-1,-18-26 1,10 0 0,34 61-1,-26-61 17,9 44-17,0-27 1,-26-52-1,-1 17 1,18 17 0,-26-43-1,17 35 1,-8-27 0,8 27-1,-26-35 1,35 44-1,-27-36 1,36 54 0,-35-54-1,26 62 17,-26-70-17,26 44 1,-27-36-1,1-8 1,17 26 0,1-18-1,8 1 1,0 8 0,26 9-1,-34-26 1,-1-1-1,-9-8 1,10 0 15,17 0-15,-36 0 0,18-9-1,63 35 1,-37-26-1,80 17 1,45-8 0,-81-9-1,1 8 1,97 10 0,-132-27-1,158 0 1,-159 0-1,142 0 17,-124 0-17,168-18 1,-150 0 0,176 18-1,-176 0 1,88 0-1,-123 0 1,79 0 0,-115 0-1,88 0 1,-52 0 0,17 0-1,97 0 1,-79 0-1,70 0 1,-87 0 0,96-17 15,-79 17-15,88-27-1,-71 1 1,98-9-1,-18-9 1,-98 17 0,-8 1-1,36-1 1,-80 27 0,17-17-1,-43 8 1,61-27-1,-26 19 1,140-54 15,-131 45-15,88-54 0,-98 54-1,98-45 1,-132 36-1,43-18 1,-35 36 0,27-36-1,-44 26 1,8-26 0,-26 36-1,0 8 1,0-53-1,0 27 17,0-36-17,0 45 1,-17-36 0,-19 18-1,-17-35 1,-44-1-1,0 27 1,-8 0 0,-125-17-1,124 26 1,-61 8 0,96 19-1,-79-18 1,71 17-1,-159-17 1,132 17 15,-229-26-15,194 35 0,-256-35-1,238 44 1,-335 0-1,336 0 1,-178 0 0,248 0-1,-123 0 1,140 0 0,-158 0-1,105 0 1,-35 0-1,-176 26 17,115-8-17,-133-18 1,185 0 0,-87-9-1,140 9 1,-70-17-1,53-10 1,87 1 0,1 8-1,-35 0 1,17-8 0,-17 17-1,26-17 1,-44 17-1,53 0 17,-62-9-17,44 18 1,-61 0 0,88 0-1,-36-8 1,62 8-1,-8-9 1,8 9-16,0 0 16,0 0-1,-53-27 1,9 27 0,-44-9-1,53 1 1,0 8 15,27 0-15,-19 0-1,27 0 17</inkml:trace>
  <inkml:trace contextRef="#ctx0" brushRef="#br0" timeOffset="54177.476">13379 5362 0,'-9'0'125,"-8"-9"-110,-1 9 1,-8-8 0,-1-1-16,-17 9 15,-18-9 1,-70-18 0,8 19-1,-96-19 1,97 27-1,17 0 1,0 0 0,18 0-1,-18 0 1,71 0 0,-1 0-1,19 0 16,-1 9-15,-17-9 0,8 18-16,-8-18 15,-115 35 1,80-26 0,-98 35-1,124-44 16,-9 18-15,44-10 0,-17 10-1,8 0 1,-26 8 0,9-8-1,-27 43 1,35-34-1,-8 8 1,18-8-16,-19 17 16,10-9-1,-1 9 1,18-26 0,1 8 15,8-8-16,0 8 1,17-8 0,45 17-1,0-8 1,97-1 0,-18-17-1,194-9 1,-97 0-1,115 35 1,-230-35 0,71 0-1,-150 0 1,0 0 0,-35-9 15,9-8-16,-9 17 1,17-27 0,-26 18-1,18-26 1,-18 18 0,9-10-1,8-17 1,-8 18-1,-9-1 1,0 9 0,9-17-1,0 9 1,-9-10 15,9 19-31,-1-18 31,1 26-15,-9 0-16,0 0 16</inkml:trace>
  <inkml:trace contextRef="#ctx0" brushRef="#br0" timeOffset="70052.425">13212 5054 0,'0'-18'125,"0"0"-109,8-17-1,10 17 1,0-8-16,-1-18 16,10 17-1,-1-8-15,1-18 16,-1 18 0,9-36 15,1 27-16,-28 27-15,10-19 16,9 1 0,-19 17-1,1 10 1,0-1-16,0 9 16,0-9-1,8 0 1,-8 0-1,35-17 1,-17 17 0,43-9-1,-34 1 1,52 8 15,-44 0-31,70 0 31,-87 9-15,52 0 0,-35 0-1,80 27 1,-80-18 0,27 17-1,-54-17 1,1 8-1,-1 1 1,10 0 0,-9 17-1,-10-17 1,19 43 15,-18-34-15,-9 26-1,-9 0 1,0-27 0,-9 1-1,-17 17 1,9-18 0,-54 27-1,10-26 1,-54 8-1,71-26 1,-70-9 0,79 0-1,-62 0 1,79 0 0,-61-18 15,71 9-16,-28-26 1,19 17 0,-53-26-1,52 35 1,-17-26 0,35 35-1,9-9 1,-9 0-1,9 1 1,-8-1 0,8-9-1,-9 0 17,9 10-32,0-1 31,-9 9 109</inkml:trace>
  <inkml:trace contextRef="#ctx0" brushRef="#br0" timeOffset="71367.435">14896 4524 0,'9'0'16,"0"0"-16,-1 18 31,10-9-16,-9-9 1,17 26 0,-17-8-1,9 8 1,-9-8 0,8 8-16,-8-8 15,0 0 1,0-1-1,-9-8 1,9-9 0,-1-9 31,1 1-32,9-19 1,-9-8-16,17-9 15,1-36 1,8 1 0,44-71-1,-52 88 1,-18 36 0,-9 17-1</inkml:trace>
  <inkml:trace contextRef="#ctx0" brushRef="#br0" timeOffset="113004.819">17418 4798 0,'9'0'79,"0"0"-64,-9 9-15,18-1 16,-1 10-1,36 9 1,-26-10 0,-1 1-1,9-9-15,10 8 16,-37-17 0,19 9-1,-10-9 1,19-9-1,-19 0 1,10-35 15,-10 27-31,19-36 32,-19-18-17,-8 9 1,-9-8-1,0-45 1,0 80 0,0-9-1,0 35 1</inkml:trace>
  <inkml:trace contextRef="#ctx0" brushRef="#br0" timeOffset="132188.761">19368 3695 0,'8'-17'16,"-16"34"-16,25-52 0,-17 17 15,9 1 1,-9-27-1,26-36 1,-17 19 0,27-72-1,-10 54 1,36-53 0,-27 70-1,27-26 1,-45 61-1,10 10 1,-10 8 0,36 9 15,-26 0-15,43 17-1,54 45 1,35 44-1,-106-53 1,-9 9 0,61 52-1,-87-78 1,35 61 0,-18-53-1,-17 26 1,-9-43-1,-9 43 1,-36-26 0,-34 36-1,-9-45 17,-107 18-17,54-35 1,-115-10-1,159-8 1,17-8 0,54-1-1,8 0 1,0 9 15,9-9-15,0 0-1,0 0 32</inkml:trace>
  <inkml:trace contextRef="#ctx0" brushRef="#br0" timeOffset="133356.734">19659 4154 0,'8'0'63,"10"0"-63,0 0 16,-1 9-1,10 0 1,-10-1-16,27 19 15,27-9 1,-27-10 0,9 1 15,-27-9-15,10 0-1,-27-9 1,17-17-1,-8-1 1,17-25 0,-26 16-1,0 10 1,8-45 0,-8 27-1,-9 0 1,0 35-1,0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blog/entry/4548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03146-B4F1-4BB6-8516-C7F6FE541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Rmq</a:t>
            </a:r>
            <a:r>
              <a:rPr lang="zh-CN" altLang="en-US" dirty="0"/>
              <a:t>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4EA8F-71AA-4D01-B76F-E3146B1A0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12083"/>
            <a:ext cx="8676222" cy="1379116"/>
          </a:xfrm>
        </p:spPr>
        <p:txBody>
          <a:bodyPr/>
          <a:lstStyle/>
          <a:p>
            <a:r>
              <a:rPr lang="zh-CN" altLang="en-US" dirty="0"/>
              <a:t>线段树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2E5389-A30A-489A-9C86-F7165605859C}"/>
              </a:ext>
            </a:extLst>
          </p:cNvPr>
          <p:cNvSpPr txBox="1"/>
          <p:nvPr/>
        </p:nvSpPr>
        <p:spPr>
          <a:xfrm>
            <a:off x="3710906" y="3727308"/>
            <a:ext cx="541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Range Minimum/Maximum/Sum Query</a:t>
            </a:r>
            <a:endParaRPr lang="en-US" altLang="zh-CN" dirty="0">
              <a:solidFill>
                <a:schemeClr val="accent4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37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4D8D78-1144-4A8A-BE85-EB3C8F725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6821"/>
              </p:ext>
            </p:extLst>
          </p:nvPr>
        </p:nvGraphicFramePr>
        <p:xfrm>
          <a:off x="3567607" y="5738442"/>
          <a:ext cx="438833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83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2604464157"/>
                    </a:ext>
                  </a:extLst>
                </a:gridCol>
                <a:gridCol w="438833">
                  <a:extLst>
                    <a:ext uri="{9D8B030D-6E8A-4147-A177-3AD203B41FA5}">
                      <a16:colId xmlns:a16="http://schemas.microsoft.com/office/drawing/2014/main" val="349402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4B65823A-6FAC-4C71-80FD-4780C0C102B8}"/>
              </a:ext>
            </a:extLst>
          </p:cNvPr>
          <p:cNvSpPr/>
          <p:nvPr/>
        </p:nvSpPr>
        <p:spPr>
          <a:xfrm>
            <a:off x="3747570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FDE3FD1-4555-4CED-98C3-CB95D8C099FC}"/>
              </a:ext>
            </a:extLst>
          </p:cNvPr>
          <p:cNvSpPr/>
          <p:nvPr/>
        </p:nvSpPr>
        <p:spPr>
          <a:xfrm>
            <a:off x="5084656" y="423394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AFA104-EF5D-481A-8DF9-F7756EC561BC}"/>
              </a:ext>
            </a:extLst>
          </p:cNvPr>
          <p:cNvSpPr/>
          <p:nvPr/>
        </p:nvSpPr>
        <p:spPr>
          <a:xfrm>
            <a:off x="5933301" y="500311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2294E9-9C38-4267-B784-D58615D7C9FD}"/>
              </a:ext>
            </a:extLst>
          </p:cNvPr>
          <p:cNvSpPr/>
          <p:nvPr/>
        </p:nvSpPr>
        <p:spPr>
          <a:xfrm>
            <a:off x="7134348" y="423964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4</a:t>
            </a:r>
            <a:endParaRPr lang="zh-CN" altLang="en-US" sz="16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354679-0EBD-4C80-957D-223F845F179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809317" y="5361035"/>
            <a:ext cx="238515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16B8387-F55D-4B0A-A76C-94CCCAEEEB5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047832" y="5361035"/>
            <a:ext cx="166517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7DAC882-8C18-4500-8653-228C217A5741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075071" y="4591867"/>
            <a:ext cx="309847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7D4080-6E60-41A5-BCD0-9203D264371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5384918" y="4591867"/>
            <a:ext cx="175268" cy="114657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4E9CA83-2FD8-413F-BC85-AB5B2D7B12FE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935593" y="5361035"/>
            <a:ext cx="297970" cy="3774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FB42DC-AA04-40FC-8BD8-1AC7A28AE7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233563" y="5361035"/>
            <a:ext cx="174230" cy="3968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2B7A3AA-097B-4E8C-B7D7-B616409998D7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7276726" y="4597565"/>
            <a:ext cx="157884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CA45D48-FFBC-4FA5-803F-66DDEC1B3A7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7434610" y="4597565"/>
            <a:ext cx="323937" cy="11408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B0485956-B863-4346-B170-B3AD6F14EE94}"/>
              </a:ext>
            </a:extLst>
          </p:cNvPr>
          <p:cNvSpPr/>
          <p:nvPr/>
        </p:nvSpPr>
        <p:spPr>
          <a:xfrm>
            <a:off x="4174286" y="4200107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5</a:t>
            </a:r>
            <a:endParaRPr lang="zh-CN" altLang="en-US" sz="16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C66264-4594-42CB-8279-96CE0D7527E3}"/>
              </a:ext>
            </a:extLst>
          </p:cNvPr>
          <p:cNvSpPr/>
          <p:nvPr/>
        </p:nvSpPr>
        <p:spPr>
          <a:xfrm>
            <a:off x="6233563" y="4200106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9926205-EB35-490F-A46D-5FA8308E3593}"/>
              </a:ext>
            </a:extLst>
          </p:cNvPr>
          <p:cNvCxnSpPr>
            <a:cxnSpLocks/>
            <a:stCxn id="17" idx="4"/>
            <a:endCxn id="5" idx="0"/>
          </p:cNvCxnSpPr>
          <p:nvPr/>
        </p:nvCxnSpPr>
        <p:spPr>
          <a:xfrm flipH="1">
            <a:off x="4047832" y="4558032"/>
            <a:ext cx="426716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7BDE80A-8960-4459-BC90-064B69DF1683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474548" y="4558032"/>
            <a:ext cx="187499" cy="11804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A1E1830-742F-4ECD-A1EF-CA198E2C897D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6233563" y="4558031"/>
            <a:ext cx="300262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941DEDD-B591-4F6F-BD81-E769D22682F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533825" y="4558031"/>
            <a:ext cx="300261" cy="11998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D6DC6895-4346-474A-B9A1-5B4A4D2F05B7}"/>
              </a:ext>
            </a:extLst>
          </p:cNvPr>
          <p:cNvSpPr/>
          <p:nvPr/>
        </p:nvSpPr>
        <p:spPr>
          <a:xfrm>
            <a:off x="4568297" y="3397104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D6BEA7D-28AA-4FF8-BF0C-A222AF9B5658}"/>
              </a:ext>
            </a:extLst>
          </p:cNvPr>
          <p:cNvCxnSpPr>
            <a:cxnSpLocks/>
            <a:stCxn id="23" idx="4"/>
            <a:endCxn id="17" idx="0"/>
          </p:cNvCxnSpPr>
          <p:nvPr/>
        </p:nvCxnSpPr>
        <p:spPr>
          <a:xfrm flipH="1">
            <a:off x="4474548" y="3755029"/>
            <a:ext cx="394011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45B332-528B-4F61-8097-E00BB1EB5F59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>
            <a:off x="4868559" y="3755029"/>
            <a:ext cx="516359" cy="47891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AF4DC43E-C66D-4410-AA60-4ACAAE692C25}"/>
              </a:ext>
            </a:extLst>
          </p:cNvPr>
          <p:cNvSpPr/>
          <p:nvPr/>
        </p:nvSpPr>
        <p:spPr>
          <a:xfrm>
            <a:off x="6676203" y="340578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  <a:endParaRPr lang="zh-CN" altLang="en-US" sz="1600" dirty="0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D541D79-A3E6-4EEF-BFE2-17929FE7ED14}"/>
              </a:ext>
            </a:extLst>
          </p:cNvPr>
          <p:cNvCxnSpPr>
            <a:cxnSpLocks/>
            <a:stCxn id="49" idx="4"/>
            <a:endCxn id="18" idx="0"/>
          </p:cNvCxnSpPr>
          <p:nvPr/>
        </p:nvCxnSpPr>
        <p:spPr>
          <a:xfrm flipH="1">
            <a:off x="6533825" y="3763705"/>
            <a:ext cx="442640" cy="4364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897F188-B00A-405C-9529-337483B985C0}"/>
              </a:ext>
            </a:extLst>
          </p:cNvPr>
          <p:cNvCxnSpPr>
            <a:cxnSpLocks/>
            <a:stCxn id="49" idx="4"/>
            <a:endCxn id="8" idx="0"/>
          </p:cNvCxnSpPr>
          <p:nvPr/>
        </p:nvCxnSpPr>
        <p:spPr>
          <a:xfrm>
            <a:off x="6976465" y="3763705"/>
            <a:ext cx="458145" cy="4759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85F0305-3A9F-4012-A5E8-F2E3F0F1383E}"/>
              </a:ext>
            </a:extLst>
          </p:cNvPr>
          <p:cNvSpPr/>
          <p:nvPr/>
        </p:nvSpPr>
        <p:spPr>
          <a:xfrm>
            <a:off x="5685179" y="274926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52FF7BF-A8B2-4DA8-B1E1-4FBE8B6E6DFE}"/>
              </a:ext>
            </a:extLst>
          </p:cNvPr>
          <p:cNvCxnSpPr>
            <a:cxnSpLocks/>
            <a:stCxn id="56" idx="4"/>
            <a:endCxn id="23" idx="7"/>
          </p:cNvCxnSpPr>
          <p:nvPr/>
        </p:nvCxnSpPr>
        <p:spPr>
          <a:xfrm flipH="1">
            <a:off x="5080875" y="3107188"/>
            <a:ext cx="904566" cy="34233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A8A645-35C7-4F7E-9EB4-70EBB014E80D}"/>
              </a:ext>
            </a:extLst>
          </p:cNvPr>
          <p:cNvCxnSpPr>
            <a:cxnSpLocks/>
            <a:stCxn id="56" idx="4"/>
            <a:endCxn id="49" idx="1"/>
          </p:cNvCxnSpPr>
          <p:nvPr/>
        </p:nvCxnSpPr>
        <p:spPr>
          <a:xfrm>
            <a:off x="5985441" y="3107188"/>
            <a:ext cx="778707" cy="3510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CFD749AA-77BF-4772-A759-68C71E40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0230"/>
              </p:ext>
            </p:extLst>
          </p:nvPr>
        </p:nvGraphicFramePr>
        <p:xfrm>
          <a:off x="3563724" y="2121781"/>
          <a:ext cx="43840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840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702978894"/>
                    </a:ext>
                  </a:extLst>
                </a:gridCol>
                <a:gridCol w="438408">
                  <a:extLst>
                    <a:ext uri="{9D8B030D-6E8A-4147-A177-3AD203B41FA5}">
                      <a16:colId xmlns:a16="http://schemas.microsoft.com/office/drawing/2014/main" val="2820386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0E369B0B-292A-4F43-AAAC-59D84C8E7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5316"/>
              </p:ext>
            </p:extLst>
          </p:nvPr>
        </p:nvGraphicFramePr>
        <p:xfrm>
          <a:off x="3563725" y="2300971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7E77581E-00FD-4229-86FC-2F88C7A1D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70083"/>
              </p:ext>
            </p:extLst>
          </p:nvPr>
        </p:nvGraphicFramePr>
        <p:xfrm>
          <a:off x="3563724" y="1724958"/>
          <a:ext cx="217280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7280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9EFA5E99-A0B5-4DC4-85ED-01C335831892}"/>
              </a:ext>
            </a:extLst>
          </p:cNvPr>
          <p:cNvSpPr/>
          <p:nvPr/>
        </p:nvSpPr>
        <p:spPr>
          <a:xfrm>
            <a:off x="4292160" y="1615856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0DAF6FDF-2A34-4473-B069-E26873C4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545704"/>
              </p:ext>
            </p:extLst>
          </p:nvPr>
        </p:nvGraphicFramePr>
        <p:xfrm>
          <a:off x="5767277" y="1724958"/>
          <a:ext cx="21886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866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19A3F5EC-5BD9-418A-A3BC-9DD6BA9C68C3}"/>
              </a:ext>
            </a:extLst>
          </p:cNvPr>
          <p:cNvSpPr/>
          <p:nvPr/>
        </p:nvSpPr>
        <p:spPr>
          <a:xfrm>
            <a:off x="6495713" y="161585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5~9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4E95BB83-09FE-43B5-8647-CB5CE21D6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21700"/>
              </p:ext>
            </p:extLst>
          </p:nvPr>
        </p:nvGraphicFramePr>
        <p:xfrm>
          <a:off x="3557779" y="1347865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1" name="矩形 70">
            <a:extLst>
              <a:ext uri="{FF2B5EF4-FFF2-40B4-BE49-F238E27FC236}">
                <a16:creationId xmlns:a16="http://schemas.microsoft.com/office/drawing/2014/main" id="{4B79688B-DDF4-42B6-AA98-4FC1BE367714}"/>
              </a:ext>
            </a:extLst>
          </p:cNvPr>
          <p:cNvSpPr/>
          <p:nvPr/>
        </p:nvSpPr>
        <p:spPr>
          <a:xfrm>
            <a:off x="3847804" y="1235643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0~2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DF0F7110-A77F-46F6-8E4C-3A888795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00818"/>
              </p:ext>
            </p:extLst>
          </p:nvPr>
        </p:nvGraphicFramePr>
        <p:xfrm>
          <a:off x="4930125" y="1347865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1A582C94-B185-4802-87A9-97F7F47CD1CE}"/>
              </a:ext>
            </a:extLst>
          </p:cNvPr>
          <p:cNvSpPr/>
          <p:nvPr/>
        </p:nvSpPr>
        <p:spPr>
          <a:xfrm>
            <a:off x="4926203" y="1231955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3~4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CADC7AC6-D62D-49E4-97BB-C85DF6FF5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95958"/>
              </p:ext>
            </p:extLst>
          </p:nvPr>
        </p:nvGraphicFramePr>
        <p:xfrm>
          <a:off x="3567607" y="995218"/>
          <a:ext cx="86497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6497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5" name="矩形 74">
            <a:extLst>
              <a:ext uri="{FF2B5EF4-FFF2-40B4-BE49-F238E27FC236}">
                <a16:creationId xmlns:a16="http://schemas.microsoft.com/office/drawing/2014/main" id="{9AE4A7A4-9079-408F-9287-D1AF336947F7}"/>
              </a:ext>
            </a:extLst>
          </p:cNvPr>
          <p:cNvSpPr/>
          <p:nvPr/>
        </p:nvSpPr>
        <p:spPr>
          <a:xfrm>
            <a:off x="3592974" y="859884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5</a:t>
            </a:r>
            <a:endParaRPr lang="zh-CN" altLang="en-US" sz="1400" dirty="0"/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2DEBD4E7-4F4D-4FC3-90C4-70A939404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93641"/>
              </p:ext>
            </p:extLst>
          </p:nvPr>
        </p:nvGraphicFramePr>
        <p:xfrm>
          <a:off x="4464861" y="995218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7" name="矩形 76">
            <a:extLst>
              <a:ext uri="{FF2B5EF4-FFF2-40B4-BE49-F238E27FC236}">
                <a16:creationId xmlns:a16="http://schemas.microsoft.com/office/drawing/2014/main" id="{54915B02-8A9D-43AE-93D3-44862A683532}"/>
              </a:ext>
            </a:extLst>
          </p:cNvPr>
          <p:cNvSpPr/>
          <p:nvPr/>
        </p:nvSpPr>
        <p:spPr>
          <a:xfrm>
            <a:off x="4474547" y="84397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222DD6C9-D7D1-42F1-9B61-81B6F12B8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78729"/>
              </p:ext>
            </p:extLst>
          </p:nvPr>
        </p:nvGraphicFramePr>
        <p:xfrm>
          <a:off x="4934071" y="1003839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9" name="矩形 78">
            <a:extLst>
              <a:ext uri="{FF2B5EF4-FFF2-40B4-BE49-F238E27FC236}">
                <a16:creationId xmlns:a16="http://schemas.microsoft.com/office/drawing/2014/main" id="{446E7159-B2A6-469F-82F3-5AF52ABF64C6}"/>
              </a:ext>
            </a:extLst>
          </p:cNvPr>
          <p:cNvSpPr/>
          <p:nvPr/>
        </p:nvSpPr>
        <p:spPr>
          <a:xfrm>
            <a:off x="4943757" y="852593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3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F5C37DC1-6E81-4181-8B50-43207E9A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62325"/>
              </p:ext>
            </p:extLst>
          </p:nvPr>
        </p:nvGraphicFramePr>
        <p:xfrm>
          <a:off x="5370044" y="999949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DADE8B19-1614-46FD-8A9F-84EFAF42C23B}"/>
              </a:ext>
            </a:extLst>
          </p:cNvPr>
          <p:cNvSpPr/>
          <p:nvPr/>
        </p:nvSpPr>
        <p:spPr>
          <a:xfrm>
            <a:off x="5336152" y="859884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1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2" name="表格 81">
            <a:extLst>
              <a:ext uri="{FF2B5EF4-FFF2-40B4-BE49-F238E27FC236}">
                <a16:creationId xmlns:a16="http://schemas.microsoft.com/office/drawing/2014/main" id="{8E61BE9F-F106-4AFF-8457-5D19FA151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94617"/>
              </p:ext>
            </p:extLst>
          </p:nvPr>
        </p:nvGraphicFramePr>
        <p:xfrm>
          <a:off x="3563229" y="63578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9B08279F-2175-41C3-990A-B3E59C4F3950}"/>
              </a:ext>
            </a:extLst>
          </p:cNvPr>
          <p:cNvSpPr/>
          <p:nvPr/>
        </p:nvSpPr>
        <p:spPr>
          <a:xfrm>
            <a:off x="3572915" y="48453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5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787FAAE6-9994-42F7-B635-FB05F46DD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341256"/>
              </p:ext>
            </p:extLst>
          </p:nvPr>
        </p:nvGraphicFramePr>
        <p:xfrm>
          <a:off x="3999201" y="631892"/>
          <a:ext cx="435317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531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5" name="矩形 84">
            <a:extLst>
              <a:ext uri="{FF2B5EF4-FFF2-40B4-BE49-F238E27FC236}">
                <a16:creationId xmlns:a16="http://schemas.microsoft.com/office/drawing/2014/main" id="{97D1A926-37E9-48C0-9894-DE7C300A1FD6}"/>
              </a:ext>
            </a:extLst>
          </p:cNvPr>
          <p:cNvSpPr/>
          <p:nvPr/>
        </p:nvSpPr>
        <p:spPr>
          <a:xfrm>
            <a:off x="3965310" y="49182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8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D32A3515-DF78-498C-8489-42E926BC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744250"/>
              </p:ext>
            </p:extLst>
          </p:nvPr>
        </p:nvGraphicFramePr>
        <p:xfrm>
          <a:off x="5767277" y="1348562"/>
          <a:ext cx="131078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0780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4C19C109-A564-4277-94EC-DC844CA209CD}"/>
              </a:ext>
            </a:extLst>
          </p:cNvPr>
          <p:cNvSpPr/>
          <p:nvPr/>
        </p:nvSpPr>
        <p:spPr>
          <a:xfrm>
            <a:off x="6057302" y="1236340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5~7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88" name="表格 87">
            <a:extLst>
              <a:ext uri="{FF2B5EF4-FFF2-40B4-BE49-F238E27FC236}">
                <a16:creationId xmlns:a16="http://schemas.microsoft.com/office/drawing/2014/main" id="{AF085145-CD7E-49DC-817E-333C1C34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5873"/>
              </p:ext>
            </p:extLst>
          </p:nvPr>
        </p:nvGraphicFramePr>
        <p:xfrm>
          <a:off x="7139623" y="1348562"/>
          <a:ext cx="80640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640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89" name="矩形 88">
            <a:extLst>
              <a:ext uri="{FF2B5EF4-FFF2-40B4-BE49-F238E27FC236}">
                <a16:creationId xmlns:a16="http://schemas.microsoft.com/office/drawing/2014/main" id="{24468061-C008-4DC1-85EF-90EB68BFD59F}"/>
              </a:ext>
            </a:extLst>
          </p:cNvPr>
          <p:cNvSpPr/>
          <p:nvPr/>
        </p:nvSpPr>
        <p:spPr>
          <a:xfrm>
            <a:off x="7135701" y="1232652"/>
            <a:ext cx="81424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8~9</a:t>
            </a:r>
            <a:r>
              <a:rPr lang="zh-CN" altLang="en-US" sz="1400" dirty="0"/>
              <a:t>：</a:t>
            </a:r>
            <a:r>
              <a:rPr lang="en-US" altLang="zh-CN" sz="1400" dirty="0"/>
              <a:t>4</a:t>
            </a:r>
            <a:endParaRPr lang="zh-CN" altLang="en-US" sz="1400" dirty="0"/>
          </a:p>
        </p:txBody>
      </p: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2DCE3D53-CA95-465C-9816-D0274759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35684"/>
              </p:ext>
            </p:extLst>
          </p:nvPr>
        </p:nvGraphicFramePr>
        <p:xfrm>
          <a:off x="7129937" y="996952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77F41A79-CB79-4267-89F7-22515EABB24D}"/>
              </a:ext>
            </a:extLst>
          </p:cNvPr>
          <p:cNvSpPr/>
          <p:nvPr/>
        </p:nvSpPr>
        <p:spPr>
          <a:xfrm>
            <a:off x="7139623" y="845706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9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958958CC-9F3D-44F2-9A6B-1404A67D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86204"/>
              </p:ext>
            </p:extLst>
          </p:nvPr>
        </p:nvGraphicFramePr>
        <p:xfrm>
          <a:off x="7565910" y="993062"/>
          <a:ext cx="366482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648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2BEB82A6-4EC7-4BF4-B79E-17A791EB9898}"/>
              </a:ext>
            </a:extLst>
          </p:cNvPr>
          <p:cNvSpPr/>
          <p:nvPr/>
        </p:nvSpPr>
        <p:spPr>
          <a:xfrm>
            <a:off x="7532018" y="852997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4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8C8ABAE-41AE-4EA1-AA3C-6F2AF2A4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41174"/>
              </p:ext>
            </p:extLst>
          </p:nvPr>
        </p:nvGraphicFramePr>
        <p:xfrm>
          <a:off x="5770276" y="999949"/>
          <a:ext cx="81424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1424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435574-B02E-47D3-9029-937BF7295145}"/>
              </a:ext>
            </a:extLst>
          </p:cNvPr>
          <p:cNvSpPr/>
          <p:nvPr/>
        </p:nvSpPr>
        <p:spPr>
          <a:xfrm>
            <a:off x="5787443" y="864615"/>
            <a:ext cx="788877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5~6</a:t>
            </a:r>
            <a:r>
              <a:rPr lang="zh-CN" altLang="en-US" sz="1400" dirty="0"/>
              <a:t>：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C3DA9AEF-280E-4681-A7BA-24CAA808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67558"/>
              </p:ext>
            </p:extLst>
          </p:nvPr>
        </p:nvGraphicFramePr>
        <p:xfrm>
          <a:off x="6627237" y="1000413"/>
          <a:ext cx="44427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427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79A58F92-6CBA-463E-B3E5-12566BCC4B6E}"/>
              </a:ext>
            </a:extLst>
          </p:cNvPr>
          <p:cNvSpPr/>
          <p:nvPr/>
        </p:nvSpPr>
        <p:spPr>
          <a:xfrm>
            <a:off x="6643470" y="842569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6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FAAE2B0B-0B7B-4150-A6E1-E968FD071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112333"/>
              </p:ext>
            </p:extLst>
          </p:nvPr>
        </p:nvGraphicFramePr>
        <p:xfrm>
          <a:off x="5754922" y="629867"/>
          <a:ext cx="403698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3698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0CB97F94-1A32-4055-BFB9-A4E497C691EB}"/>
              </a:ext>
            </a:extLst>
          </p:cNvPr>
          <p:cNvSpPr/>
          <p:nvPr/>
        </p:nvSpPr>
        <p:spPr>
          <a:xfrm>
            <a:off x="5764608" y="478621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7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CC2E0D78-78A6-4E3A-958B-6C023B31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4927"/>
              </p:ext>
            </p:extLst>
          </p:nvPr>
        </p:nvGraphicFramePr>
        <p:xfrm>
          <a:off x="6190894" y="625977"/>
          <a:ext cx="392641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2641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126DA1A1-AD0A-401B-B7D5-6A75596355C7}"/>
              </a:ext>
            </a:extLst>
          </p:cNvPr>
          <p:cNvSpPr/>
          <p:nvPr/>
        </p:nvSpPr>
        <p:spPr>
          <a:xfrm>
            <a:off x="6157003" y="485912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</a:rPr>
              <a:t>2</a:t>
            </a:r>
            <a:endParaRPr lang="zh-CN" altLang="en-US" b="1" dirty="0">
              <a:solidFill>
                <a:schemeClr val="accent4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D06AED8-C019-4273-B11E-D6DAA37CB6AC}"/>
              </a:ext>
            </a:extLst>
          </p:cNvPr>
          <p:cNvSpPr/>
          <p:nvPr/>
        </p:nvSpPr>
        <p:spPr>
          <a:xfrm>
            <a:off x="3571299" y="223228"/>
            <a:ext cx="394011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17AE8C86-74EF-497F-B995-38B9F35C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12289"/>
              </p:ext>
            </p:extLst>
          </p:nvPr>
        </p:nvGraphicFramePr>
        <p:xfrm>
          <a:off x="3489073" y="135717"/>
          <a:ext cx="4392212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026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716617484"/>
                    </a:ext>
                  </a:extLst>
                </a:gridCol>
                <a:gridCol w="437994">
                  <a:extLst>
                    <a:ext uri="{9D8B030D-6E8A-4147-A177-3AD203B41FA5}">
                      <a16:colId xmlns:a16="http://schemas.microsoft.com/office/drawing/2014/main" val="136471044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14:cNvPr>
              <p14:cNvContentPartPr/>
              <p14:nvPr/>
            </p14:nvContentPartPr>
            <p14:xfrm>
              <a:off x="4791240" y="1044720"/>
              <a:ext cx="498600" cy="50324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DAF7A9E9-6683-4529-B88D-65390AF00B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880" y="1035360"/>
                <a:ext cx="517320" cy="50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1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E066AC-3050-4E05-A3C4-F05087BA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70262"/>
              </p:ext>
            </p:extLst>
          </p:nvPr>
        </p:nvGraphicFramePr>
        <p:xfrm>
          <a:off x="3366685" y="5291493"/>
          <a:ext cx="482716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AD624A80-3594-4850-A23B-E0429803DD31}"/>
              </a:ext>
            </a:extLst>
          </p:cNvPr>
          <p:cNvSpPr/>
          <p:nvPr/>
        </p:nvSpPr>
        <p:spPr>
          <a:xfrm>
            <a:off x="3639370" y="4556162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13</a:t>
            </a:r>
            <a:endParaRPr lang="zh-CN" altLang="en-US" sz="16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2CADB-CD1D-454B-A121-C5383822DA28}"/>
              </a:ext>
            </a:extLst>
          </p:cNvPr>
          <p:cNvSpPr/>
          <p:nvPr/>
        </p:nvSpPr>
        <p:spPr>
          <a:xfrm>
            <a:off x="4849686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885013D-2B09-4B2D-A13C-C2D97353EBB4}"/>
              </a:ext>
            </a:extLst>
          </p:cNvPr>
          <p:cNvSpPr/>
          <p:nvPr/>
        </p:nvSpPr>
        <p:spPr>
          <a:xfrm>
            <a:off x="6047210" y="4556161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9</a:t>
            </a:r>
            <a:endParaRPr lang="zh-CN" altLang="en-US" sz="16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44743F0-5537-4D4C-842D-9A1A63D5A6F4}"/>
              </a:ext>
            </a:extLst>
          </p:cNvPr>
          <p:cNvSpPr/>
          <p:nvPr/>
        </p:nvSpPr>
        <p:spPr>
          <a:xfrm>
            <a:off x="7298530" y="4556160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8</a:t>
            </a:r>
            <a:endParaRPr lang="zh-CN" altLang="en-US" sz="16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411C25-2814-4761-9AC7-EA2702CBC92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3573764" y="4914087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A763704-EC3F-473E-8991-9F13B6362E6E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939632" y="4914087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1058FD2-AA09-46A8-87E7-60E5454FA761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784080" y="4914086"/>
            <a:ext cx="365868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E576FA7-9A3E-4A0A-B888-A19877A39291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149948" y="4914086"/>
            <a:ext cx="300261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C36A050-6995-40BB-98EF-123D4D135F13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5970916" y="4914086"/>
            <a:ext cx="376556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20AAA5-4B31-4359-AC97-258AF1D6EF8D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347472" y="4914086"/>
            <a:ext cx="289572" cy="37740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95FA5A-D7E8-40ED-AEA5-A6F3FF37654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244734" y="4914085"/>
            <a:ext cx="354058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EA71497-58AE-4BDC-BD21-AEFC6B7E55CD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7598792" y="4914085"/>
            <a:ext cx="312071" cy="3774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8B2E6D7-F2CA-473B-9D18-3984C2C93EE8}"/>
              </a:ext>
            </a:extLst>
          </p:cNvPr>
          <p:cNvSpPr/>
          <p:nvPr/>
        </p:nvSpPr>
        <p:spPr>
          <a:xfrm>
            <a:off x="4239893" y="3753158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22</a:t>
            </a:r>
            <a:endParaRPr lang="zh-CN" altLang="en-US" sz="16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5334EA-73E7-4A8A-8786-BFC39111CAA2}"/>
              </a:ext>
            </a:extLst>
          </p:cNvPr>
          <p:cNvSpPr/>
          <p:nvPr/>
        </p:nvSpPr>
        <p:spPr>
          <a:xfrm>
            <a:off x="6647733" y="3786993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17</a:t>
            </a:r>
            <a:endParaRPr lang="zh-CN" altLang="en-US" sz="1600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8F0A498-2D8B-430E-AECE-FF65C433F85E}"/>
              </a:ext>
            </a:extLst>
          </p:cNvPr>
          <p:cNvCxnSpPr>
            <a:cxnSpLocks/>
            <a:stCxn id="33" idx="4"/>
            <a:endCxn id="5" idx="0"/>
          </p:cNvCxnSpPr>
          <p:nvPr/>
        </p:nvCxnSpPr>
        <p:spPr>
          <a:xfrm flipH="1">
            <a:off x="3939632" y="4111083"/>
            <a:ext cx="600523" cy="4450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750A8C2-DDB2-4094-A13F-9D23E55D0074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>
            <a:off x="4540155" y="4111083"/>
            <a:ext cx="609793" cy="44507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E6584E1-46B0-4631-8906-384B29A00B9D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 flipH="1">
            <a:off x="6347472" y="4144918"/>
            <a:ext cx="600523" cy="41124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E878700-8746-4F76-A8D2-470D144C779B}"/>
              </a:ext>
            </a:extLst>
          </p:cNvPr>
          <p:cNvCxnSpPr>
            <a:cxnSpLocks/>
            <a:stCxn id="34" idx="4"/>
            <a:endCxn id="12" idx="0"/>
          </p:cNvCxnSpPr>
          <p:nvPr/>
        </p:nvCxnSpPr>
        <p:spPr>
          <a:xfrm>
            <a:off x="6947995" y="4144918"/>
            <a:ext cx="650797" cy="4112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910B497-A0CB-42D0-B42A-795D630DD95B}"/>
              </a:ext>
            </a:extLst>
          </p:cNvPr>
          <p:cNvSpPr/>
          <p:nvPr/>
        </p:nvSpPr>
        <p:spPr>
          <a:xfrm>
            <a:off x="5480003" y="3146975"/>
            <a:ext cx="600523" cy="3579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39</a:t>
            </a:r>
            <a:endParaRPr lang="zh-CN" altLang="en-US" sz="16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285DB3-D809-47BB-8487-1D6DF8D80482}"/>
              </a:ext>
            </a:extLst>
          </p:cNvPr>
          <p:cNvCxnSpPr>
            <a:cxnSpLocks/>
            <a:stCxn id="47" idx="4"/>
            <a:endCxn id="33" idx="0"/>
          </p:cNvCxnSpPr>
          <p:nvPr/>
        </p:nvCxnSpPr>
        <p:spPr>
          <a:xfrm flipH="1">
            <a:off x="4540155" y="3504900"/>
            <a:ext cx="1240110" cy="2482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E43FD81-463C-4039-812F-0793F6E7821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780264" y="3504900"/>
            <a:ext cx="1167731" cy="2820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47F4C3E-2C7E-460C-814A-0B232853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41808"/>
              </p:ext>
            </p:extLst>
          </p:nvPr>
        </p:nvGraphicFramePr>
        <p:xfrm>
          <a:off x="3270103" y="2333993"/>
          <a:ext cx="4827160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184B6707-1DEE-4636-AC6E-517554B25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59275"/>
              </p:ext>
            </p:extLst>
          </p:nvPr>
        </p:nvGraphicFramePr>
        <p:xfrm>
          <a:off x="3270104" y="2001084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86DE643-CC5F-4FE9-BDC1-F006829E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59349"/>
              </p:ext>
            </p:extLst>
          </p:nvPr>
        </p:nvGraphicFramePr>
        <p:xfrm>
          <a:off x="5744729" y="2004080"/>
          <a:ext cx="2352534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534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8947E6B6-58C0-406C-B5A6-D6EF079D2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2606"/>
              </p:ext>
            </p:extLst>
          </p:nvPr>
        </p:nvGraphicFramePr>
        <p:xfrm>
          <a:off x="3270103" y="1665479"/>
          <a:ext cx="1161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61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45708299-8BE5-4DC7-A249-B75CA00E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29462"/>
              </p:ext>
            </p:extLst>
          </p:nvPr>
        </p:nvGraphicFramePr>
        <p:xfrm>
          <a:off x="4506393" y="1658871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AD9EB407-201E-41F9-8B21-1CABB2400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60086"/>
              </p:ext>
            </p:extLst>
          </p:nvPr>
        </p:nvGraphicFramePr>
        <p:xfrm>
          <a:off x="5742527" y="1662402"/>
          <a:ext cx="1102023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02023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8F5E8D92-A64E-49BB-9B50-1530D702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04445"/>
              </p:ext>
            </p:extLst>
          </p:nvPr>
        </p:nvGraphicFramePr>
        <p:xfrm>
          <a:off x="6919817" y="1666502"/>
          <a:ext cx="117744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744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310BBEF1-BED1-4387-9885-474D5819F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08496"/>
              </p:ext>
            </p:extLst>
          </p:nvPr>
        </p:nvGraphicFramePr>
        <p:xfrm>
          <a:off x="3270103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3D8A4415-5AD6-411C-B514-55D14E1A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483783"/>
              </p:ext>
            </p:extLst>
          </p:nvPr>
        </p:nvGraphicFramePr>
        <p:xfrm>
          <a:off x="3873977" y="1292713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49BBF84-1769-4574-A6B7-23C3FB63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6743"/>
              </p:ext>
            </p:extLst>
          </p:nvPr>
        </p:nvGraphicFramePr>
        <p:xfrm>
          <a:off x="4506393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7E8490D-ABAE-4C9B-A959-D51CC1F8A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07957"/>
              </p:ext>
            </p:extLst>
          </p:nvPr>
        </p:nvGraphicFramePr>
        <p:xfrm>
          <a:off x="5110267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162E83DE-CE46-4BCF-8B84-3CC7EB10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45547"/>
              </p:ext>
            </p:extLst>
          </p:nvPr>
        </p:nvGraphicFramePr>
        <p:xfrm>
          <a:off x="5742527" y="1291967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5246109C-3312-44E1-A117-806C5CFF3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175634"/>
              </p:ext>
            </p:extLst>
          </p:nvPr>
        </p:nvGraphicFramePr>
        <p:xfrm>
          <a:off x="6346401" y="1291967"/>
          <a:ext cx="498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DA334C57-CAC7-4521-B121-42D0D100A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83588"/>
              </p:ext>
            </p:extLst>
          </p:nvPr>
        </p:nvGraphicFramePr>
        <p:xfrm>
          <a:off x="6919817" y="1295961"/>
          <a:ext cx="557149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7149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C4EF1560-5FA3-46C7-B6AC-E70EE07AA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61396"/>
              </p:ext>
            </p:extLst>
          </p:nvPr>
        </p:nvGraphicFramePr>
        <p:xfrm>
          <a:off x="7523691" y="1295961"/>
          <a:ext cx="573416" cy="233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34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21D77D92-BC83-4B2B-B81D-D58209E8B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7049"/>
              </p:ext>
            </p:extLst>
          </p:nvPr>
        </p:nvGraphicFramePr>
        <p:xfrm>
          <a:off x="3270103" y="2531354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CDE958EF-34CE-4A6B-B549-84D0F28A6003}"/>
              </a:ext>
            </a:extLst>
          </p:cNvPr>
          <p:cNvSpPr/>
          <p:nvPr/>
        </p:nvSpPr>
        <p:spPr>
          <a:xfrm>
            <a:off x="3998540" y="1891982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0~3</a:t>
            </a:r>
            <a:r>
              <a:rPr lang="zh-CN" altLang="en-US" sz="1400" dirty="0"/>
              <a:t>：</a:t>
            </a:r>
            <a:r>
              <a:rPr lang="en-US" altLang="zh-CN" sz="1400" dirty="0"/>
              <a:t>22</a:t>
            </a:r>
            <a:endParaRPr lang="zh-CN" altLang="en-US" sz="1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02E14D-5A44-47CF-8BE4-BDA1C8EDC433}"/>
              </a:ext>
            </a:extLst>
          </p:cNvPr>
          <p:cNvSpPr/>
          <p:nvPr/>
        </p:nvSpPr>
        <p:spPr>
          <a:xfrm>
            <a:off x="6494085" y="1897183"/>
            <a:ext cx="1102023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4~7</a:t>
            </a:r>
            <a:r>
              <a:rPr lang="zh-CN" altLang="en-US" sz="1400" dirty="0"/>
              <a:t>： </a:t>
            </a:r>
            <a:r>
              <a:rPr lang="en-US" altLang="zh-CN" sz="1400" dirty="0"/>
              <a:t>17</a:t>
            </a:r>
            <a:endParaRPr lang="zh-CN" altLang="en-US" sz="14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2DAAD52-640E-417A-BC93-E2F48CE78E8A}"/>
              </a:ext>
            </a:extLst>
          </p:cNvPr>
          <p:cNvSpPr/>
          <p:nvPr/>
        </p:nvSpPr>
        <p:spPr>
          <a:xfrm>
            <a:off x="3433179" y="1539245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0~1</a:t>
            </a:r>
            <a:r>
              <a:rPr lang="zh-CN" altLang="en-US" sz="1400" dirty="0"/>
              <a:t>：</a:t>
            </a:r>
            <a:r>
              <a:rPr lang="en-US" altLang="zh-CN" sz="1400" dirty="0"/>
              <a:t>13</a:t>
            </a:r>
            <a:endParaRPr lang="zh-CN" altLang="en-US" sz="14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DD3DE79-E971-410A-AB7F-982F0430F19A}"/>
              </a:ext>
            </a:extLst>
          </p:cNvPr>
          <p:cNvSpPr/>
          <p:nvPr/>
        </p:nvSpPr>
        <p:spPr>
          <a:xfrm>
            <a:off x="4598407" y="1534468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2~3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09FACFA-0A2F-4E52-B10E-759CD97EE21A}"/>
              </a:ext>
            </a:extLst>
          </p:cNvPr>
          <p:cNvSpPr/>
          <p:nvPr/>
        </p:nvSpPr>
        <p:spPr>
          <a:xfrm>
            <a:off x="5890441" y="1536046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4~5</a:t>
            </a:r>
            <a:r>
              <a:rPr lang="zh-CN" altLang="en-US" sz="1400" dirty="0"/>
              <a:t>：</a:t>
            </a:r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BE3AEB9-846C-49A5-A295-946C06A6468A}"/>
              </a:ext>
            </a:extLst>
          </p:cNvPr>
          <p:cNvSpPr/>
          <p:nvPr/>
        </p:nvSpPr>
        <p:spPr>
          <a:xfrm>
            <a:off x="7055669" y="1531269"/>
            <a:ext cx="881596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6~7</a:t>
            </a:r>
            <a:r>
              <a:rPr lang="zh-CN" altLang="en-US" sz="1400" dirty="0"/>
              <a:t>：</a:t>
            </a:r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7E83B93-B29D-413D-9B44-AE38C5614E4E}"/>
              </a:ext>
            </a:extLst>
          </p:cNvPr>
          <p:cNvSpPr/>
          <p:nvPr/>
        </p:nvSpPr>
        <p:spPr>
          <a:xfrm>
            <a:off x="3270103" y="1150302"/>
            <a:ext cx="557149" cy="248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DD178CFC-0389-478B-B6F9-5C9E2B3CE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98867"/>
              </p:ext>
            </p:extLst>
          </p:nvPr>
        </p:nvGraphicFramePr>
        <p:xfrm>
          <a:off x="3209135" y="1031006"/>
          <a:ext cx="4827006" cy="365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1BFEE497-7601-4638-A138-0E4AEFBB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3614"/>
              </p:ext>
            </p:extLst>
          </p:nvPr>
        </p:nvGraphicFramePr>
        <p:xfrm>
          <a:off x="3204498" y="727272"/>
          <a:ext cx="4827006" cy="36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18116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1270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</a:tblGrid>
              <a:tr h="3645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14:cNvPr>
              <p14:cNvContentPartPr/>
              <p14:nvPr/>
            </p14:nvContentPartPr>
            <p14:xfrm>
              <a:off x="3997440" y="1041480"/>
              <a:ext cx="3375360" cy="4800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57D4E9-7754-4A09-92CE-E85D2A7A7F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8080" y="1032120"/>
                <a:ext cx="339408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38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6DBB3D-9393-4E6E-A423-3EEE2FE5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29" y="1612093"/>
            <a:ext cx="9210742" cy="36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B689-A319-4958-887F-E2712A3E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824" y="240406"/>
            <a:ext cx="9905998" cy="669701"/>
          </a:xfrm>
        </p:spPr>
        <p:txBody>
          <a:bodyPr/>
          <a:lstStyle/>
          <a:p>
            <a:r>
              <a:rPr lang="zh-CN" altLang="en-US" dirty="0"/>
              <a:t>其他高级线段树应用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2F11B9-2239-4E7E-BDA7-24D5D98B01A4}"/>
              </a:ext>
            </a:extLst>
          </p:cNvPr>
          <p:cNvSpPr txBox="1"/>
          <p:nvPr/>
        </p:nvSpPr>
        <p:spPr>
          <a:xfrm>
            <a:off x="994378" y="828541"/>
            <a:ext cx="932589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maximum and the number of times it appears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Compute the greatest common divisor / least common multiple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Counting the number of zeros, searching for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Searching for an array prefix with a given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subsegments with the maximal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Saving the entire subarrays in each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No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With modification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 the smallest number greater or equal to a specified number. Acceleration with "fractional cascading".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Range updates (Lazy 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Generalization to higher dimensions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Simple 2D Segment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Compression of 2D Segment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Preserving the history of its values (Persistent Segment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Finding the k-</a:t>
            </a:r>
            <a:r>
              <a:rPr lang="en-US" altLang="zh-CN" sz="2000" dirty="0" err="1"/>
              <a:t>th</a:t>
            </a:r>
            <a:r>
              <a:rPr lang="en-US" altLang="zh-CN" sz="2000" dirty="0"/>
              <a:t> smallest number in a range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21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5BEF838-61AE-428A-ABC0-032E9134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6" y="1151619"/>
            <a:ext cx="8639646" cy="51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5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左大括号 5">
            <a:extLst>
              <a:ext uri="{FF2B5EF4-FFF2-40B4-BE49-F238E27FC236}">
                <a16:creationId xmlns:a16="http://schemas.microsoft.com/office/drawing/2014/main" id="{C563F1B6-7937-47A5-B490-E1C4A6719523}"/>
              </a:ext>
            </a:extLst>
          </p:cNvPr>
          <p:cNvSpPr/>
          <p:nvPr/>
        </p:nvSpPr>
        <p:spPr>
          <a:xfrm rot="16200000">
            <a:off x="3586965" y="3642823"/>
            <a:ext cx="87458" cy="2933971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5860A5-7478-4AE1-9E52-5BACBEEA865E}"/>
              </a:ext>
            </a:extLst>
          </p:cNvPr>
          <p:cNvSpPr txBox="1"/>
          <p:nvPr/>
        </p:nvSpPr>
        <p:spPr>
          <a:xfrm>
            <a:off x="2057003" y="5124840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F4BC6B-FDEC-4388-9F76-7958841CD2A1}"/>
              </a:ext>
            </a:extLst>
          </p:cNvPr>
          <p:cNvSpPr txBox="1"/>
          <p:nvPr/>
        </p:nvSpPr>
        <p:spPr>
          <a:xfrm>
            <a:off x="4978848" y="510980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419495-FF7A-43D2-8838-EEBD46515FE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B5DC235-56D7-4758-B89C-BE2DE605BCBC}"/>
              </a:ext>
            </a:extLst>
          </p:cNvPr>
          <p:cNvSpPr/>
          <p:nvPr/>
        </p:nvSpPr>
        <p:spPr>
          <a:xfrm>
            <a:off x="2811067" y="97918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6A10B23-8549-4B51-A639-00BA16914AE6}"/>
              </a:ext>
            </a:extLst>
          </p:cNvPr>
          <p:cNvCxnSpPr>
            <a:cxnSpLocks/>
            <a:stCxn id="20" idx="3"/>
            <a:endCxn id="25" idx="7"/>
          </p:cNvCxnSpPr>
          <p:nvPr/>
        </p:nvCxnSpPr>
        <p:spPr>
          <a:xfrm flipH="1">
            <a:off x="1902073" y="1462181"/>
            <a:ext cx="990562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1E51337-8801-44E4-A720-9D9F41EA8C02}"/>
              </a:ext>
            </a:extLst>
          </p:cNvPr>
          <p:cNvSpPr/>
          <p:nvPr/>
        </p:nvSpPr>
        <p:spPr>
          <a:xfrm>
            <a:off x="1426663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9791DE7-A78C-4CE8-A9D7-B692F6F0F8C7}"/>
              </a:ext>
            </a:extLst>
          </p:cNvPr>
          <p:cNvSpPr/>
          <p:nvPr/>
        </p:nvSpPr>
        <p:spPr>
          <a:xfrm>
            <a:off x="4265970" y="1729163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757BF-A50C-4662-8191-5F888C1D4DBE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3286477" y="1462181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8F522F1-3C71-4FC3-AEC2-6BCAE030CB3B}"/>
              </a:ext>
            </a:extLst>
          </p:cNvPr>
          <p:cNvCxnSpPr>
            <a:cxnSpLocks/>
            <a:stCxn id="25" idx="3"/>
            <a:endCxn id="37" idx="7"/>
          </p:cNvCxnSpPr>
          <p:nvPr/>
        </p:nvCxnSpPr>
        <p:spPr>
          <a:xfrm flipH="1">
            <a:off x="1192652" y="2212156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B31E6CE6-7D69-4B33-A94C-474FAB66413E}"/>
              </a:ext>
            </a:extLst>
          </p:cNvPr>
          <p:cNvSpPr/>
          <p:nvPr/>
        </p:nvSpPr>
        <p:spPr>
          <a:xfrm>
            <a:off x="717242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4CCC2EA9-5133-4D68-ABD7-4961784336F7}"/>
              </a:ext>
            </a:extLst>
          </p:cNvPr>
          <p:cNvSpPr/>
          <p:nvPr/>
        </p:nvSpPr>
        <p:spPr>
          <a:xfrm>
            <a:off x="2130366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998593F-D300-43AC-95F2-FEDA7B2A620C}"/>
              </a:ext>
            </a:extLst>
          </p:cNvPr>
          <p:cNvCxnSpPr>
            <a:cxnSpLocks/>
            <a:stCxn id="25" idx="5"/>
            <a:endCxn id="38" idx="1"/>
          </p:cNvCxnSpPr>
          <p:nvPr/>
        </p:nvCxnSpPr>
        <p:spPr>
          <a:xfrm>
            <a:off x="1902073" y="2212156"/>
            <a:ext cx="309861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5463F918-66E4-407C-9940-BD5C1818A4B9}"/>
              </a:ext>
            </a:extLst>
          </p:cNvPr>
          <p:cNvSpPr/>
          <p:nvPr/>
        </p:nvSpPr>
        <p:spPr>
          <a:xfrm>
            <a:off x="3501652" y="2530080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B4F10F24-AE6F-4F7A-A408-99D122516C06}"/>
              </a:ext>
            </a:extLst>
          </p:cNvPr>
          <p:cNvSpPr/>
          <p:nvPr/>
        </p:nvSpPr>
        <p:spPr>
          <a:xfrm>
            <a:off x="4978848" y="2530080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71D4F2A2-9541-4E88-A61D-A1E84267C051}"/>
              </a:ext>
            </a:extLst>
          </p:cNvPr>
          <p:cNvSpPr/>
          <p:nvPr/>
        </p:nvSpPr>
        <p:spPr>
          <a:xfrm>
            <a:off x="31028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4C9864DF-1819-41EF-A6C6-A135756A4F85}"/>
              </a:ext>
            </a:extLst>
          </p:cNvPr>
          <p:cNvSpPr/>
          <p:nvPr/>
        </p:nvSpPr>
        <p:spPr>
          <a:xfrm>
            <a:off x="1021867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7FD42E6F-064E-45A7-83EE-67E62EFF5500}"/>
              </a:ext>
            </a:extLst>
          </p:cNvPr>
          <p:cNvSpPr/>
          <p:nvPr/>
        </p:nvSpPr>
        <p:spPr>
          <a:xfrm>
            <a:off x="1733450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D6D4A0CD-4D0C-4FF5-9365-811304C2B214}"/>
              </a:ext>
            </a:extLst>
          </p:cNvPr>
          <p:cNvSpPr/>
          <p:nvPr/>
        </p:nvSpPr>
        <p:spPr>
          <a:xfrm>
            <a:off x="2445033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9B75EE4C-EA61-45DF-90A0-77C4B3449B79}"/>
              </a:ext>
            </a:extLst>
          </p:cNvPr>
          <p:cNvSpPr/>
          <p:nvPr/>
        </p:nvSpPr>
        <p:spPr>
          <a:xfrm>
            <a:off x="3156616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F237BF7B-963A-4E07-8E4D-91EB3288AC4C}"/>
              </a:ext>
            </a:extLst>
          </p:cNvPr>
          <p:cNvSpPr/>
          <p:nvPr/>
        </p:nvSpPr>
        <p:spPr>
          <a:xfrm>
            <a:off x="3868199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EE9F0CB3-7B2E-4132-80B6-8A9D9BAF0CB1}"/>
              </a:ext>
            </a:extLst>
          </p:cNvPr>
          <p:cNvSpPr/>
          <p:nvPr/>
        </p:nvSpPr>
        <p:spPr>
          <a:xfrm>
            <a:off x="4579782" y="3556598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837AEB73-54BA-4FB2-8466-9D335DD81D63}"/>
              </a:ext>
            </a:extLst>
          </p:cNvPr>
          <p:cNvSpPr/>
          <p:nvPr/>
        </p:nvSpPr>
        <p:spPr>
          <a:xfrm>
            <a:off x="5291364" y="35565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F836237-1263-4EF2-A2DB-01B58BAF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35204"/>
              </p:ext>
            </p:extLst>
          </p:nvPr>
        </p:nvGraphicFramePr>
        <p:xfrm>
          <a:off x="210188" y="4403563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DF96988-119F-40C2-9305-0260D8B7AE82}"/>
              </a:ext>
            </a:extLst>
          </p:cNvPr>
          <p:cNvCxnSpPr>
            <a:cxnSpLocks/>
            <a:stCxn id="28" idx="3"/>
            <a:endCxn id="50" idx="7"/>
          </p:cNvCxnSpPr>
          <p:nvPr/>
        </p:nvCxnSpPr>
        <p:spPr>
          <a:xfrm flipH="1">
            <a:off x="3977062" y="2212156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2DD8608-E89A-47A0-AA5A-B260D599573D}"/>
              </a:ext>
            </a:extLst>
          </p:cNvPr>
          <p:cNvCxnSpPr>
            <a:cxnSpLocks/>
            <a:stCxn id="28" idx="5"/>
            <a:endCxn id="51" idx="1"/>
          </p:cNvCxnSpPr>
          <p:nvPr/>
        </p:nvCxnSpPr>
        <p:spPr>
          <a:xfrm>
            <a:off x="4741380" y="2212156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416B317-35BD-42CF-A9EB-F38C9BBC2926}"/>
              </a:ext>
            </a:extLst>
          </p:cNvPr>
          <p:cNvCxnSpPr>
            <a:cxnSpLocks/>
            <a:stCxn id="37" idx="3"/>
            <a:endCxn id="52" idx="0"/>
          </p:cNvCxnSpPr>
          <p:nvPr/>
        </p:nvCxnSpPr>
        <p:spPr>
          <a:xfrm flipH="1">
            <a:off x="588773" y="3013073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0C5385A-5807-4044-BE9A-2D2B6C23FBCF}"/>
              </a:ext>
            </a:extLst>
          </p:cNvPr>
          <p:cNvCxnSpPr>
            <a:cxnSpLocks/>
            <a:stCxn id="37" idx="5"/>
            <a:endCxn id="53" idx="0"/>
          </p:cNvCxnSpPr>
          <p:nvPr/>
        </p:nvCxnSpPr>
        <p:spPr>
          <a:xfrm>
            <a:off x="1192652" y="3013073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372D86-1ACC-496A-90E1-39B50AF31EC5}"/>
              </a:ext>
            </a:extLst>
          </p:cNvPr>
          <p:cNvCxnSpPr>
            <a:cxnSpLocks/>
            <a:stCxn id="38" idx="3"/>
            <a:endCxn id="54" idx="0"/>
          </p:cNvCxnSpPr>
          <p:nvPr/>
        </p:nvCxnSpPr>
        <p:spPr>
          <a:xfrm flipH="1">
            <a:off x="2011939" y="3013073"/>
            <a:ext cx="19999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7919958-9391-4935-B102-F2121949C393}"/>
              </a:ext>
            </a:extLst>
          </p:cNvPr>
          <p:cNvCxnSpPr>
            <a:cxnSpLocks/>
            <a:stCxn id="38" idx="5"/>
            <a:endCxn id="55" idx="0"/>
          </p:cNvCxnSpPr>
          <p:nvPr/>
        </p:nvCxnSpPr>
        <p:spPr>
          <a:xfrm>
            <a:off x="2605776" y="3013073"/>
            <a:ext cx="11774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43DAE84-6C33-4FF6-9815-325571CDB66F}"/>
              </a:ext>
            </a:extLst>
          </p:cNvPr>
          <p:cNvCxnSpPr>
            <a:cxnSpLocks/>
            <a:stCxn id="50" idx="3"/>
            <a:endCxn id="56" idx="0"/>
          </p:cNvCxnSpPr>
          <p:nvPr/>
        </p:nvCxnSpPr>
        <p:spPr>
          <a:xfrm flipH="1">
            <a:off x="3435105" y="3013073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C2028C7-6416-44D4-BB09-3835867FF7AB}"/>
              </a:ext>
            </a:extLst>
          </p:cNvPr>
          <p:cNvCxnSpPr>
            <a:cxnSpLocks/>
            <a:stCxn id="50" idx="5"/>
            <a:endCxn id="57" idx="0"/>
          </p:cNvCxnSpPr>
          <p:nvPr/>
        </p:nvCxnSpPr>
        <p:spPr>
          <a:xfrm>
            <a:off x="3977062" y="3013073"/>
            <a:ext cx="16962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7C6A68E-3043-41C2-AD3D-C3B401F835F7}"/>
              </a:ext>
            </a:extLst>
          </p:cNvPr>
          <p:cNvCxnSpPr>
            <a:cxnSpLocks/>
            <a:stCxn id="51" idx="3"/>
            <a:endCxn id="58" idx="0"/>
          </p:cNvCxnSpPr>
          <p:nvPr/>
        </p:nvCxnSpPr>
        <p:spPr>
          <a:xfrm flipH="1">
            <a:off x="4858271" y="3013073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54290B5-A51A-4BA0-B802-D0638ECCB6C2}"/>
              </a:ext>
            </a:extLst>
          </p:cNvPr>
          <p:cNvCxnSpPr>
            <a:cxnSpLocks/>
            <a:stCxn id="51" idx="5"/>
            <a:endCxn id="59" idx="0"/>
          </p:cNvCxnSpPr>
          <p:nvPr/>
        </p:nvCxnSpPr>
        <p:spPr>
          <a:xfrm>
            <a:off x="5454258" y="3013073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E4EBBAB-E4D3-41CE-BA02-220D69128369}"/>
              </a:ext>
            </a:extLst>
          </p:cNvPr>
          <p:cNvCxnSpPr>
            <a:cxnSpLocks/>
            <a:stCxn id="52" idx="4"/>
          </p:cNvCxnSpPr>
          <p:nvPr/>
        </p:nvCxnSpPr>
        <p:spPr>
          <a:xfrm flipH="1">
            <a:off x="39231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26D7D6-8496-4D13-92A5-A033179378FD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58877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CD05B43-747A-4907-B9FE-DA1E7BE7199A}"/>
              </a:ext>
            </a:extLst>
          </p:cNvPr>
          <p:cNvCxnSpPr>
            <a:cxnSpLocks/>
          </p:cNvCxnSpPr>
          <p:nvPr/>
        </p:nvCxnSpPr>
        <p:spPr>
          <a:xfrm flipH="1">
            <a:off x="1102007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3E8A3664-1D46-4469-8333-B2AD27A58853}"/>
              </a:ext>
            </a:extLst>
          </p:cNvPr>
          <p:cNvCxnSpPr>
            <a:cxnSpLocks/>
          </p:cNvCxnSpPr>
          <p:nvPr/>
        </p:nvCxnSpPr>
        <p:spPr>
          <a:xfrm>
            <a:off x="1298464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FDE5EF3-F941-456D-9D0A-276F1855CA39}"/>
              </a:ext>
            </a:extLst>
          </p:cNvPr>
          <p:cNvCxnSpPr>
            <a:cxnSpLocks/>
          </p:cNvCxnSpPr>
          <p:nvPr/>
        </p:nvCxnSpPr>
        <p:spPr>
          <a:xfrm flipH="1">
            <a:off x="182596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ECC539C-F125-4830-8AD7-731B6D54F8FD}"/>
              </a:ext>
            </a:extLst>
          </p:cNvPr>
          <p:cNvCxnSpPr>
            <a:cxnSpLocks/>
          </p:cNvCxnSpPr>
          <p:nvPr/>
        </p:nvCxnSpPr>
        <p:spPr>
          <a:xfrm>
            <a:off x="2022423" y="4122460"/>
            <a:ext cx="182128" cy="28110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56B8CE66-48DF-4B4D-8EB8-23BFEAB41F13}"/>
              </a:ext>
            </a:extLst>
          </p:cNvPr>
          <p:cNvCxnSpPr>
            <a:cxnSpLocks/>
          </p:cNvCxnSpPr>
          <p:nvPr/>
        </p:nvCxnSpPr>
        <p:spPr>
          <a:xfrm flipH="1">
            <a:off x="2524701" y="4128623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E8117B1-EE55-4F66-90E3-4BF98B84612E}"/>
              </a:ext>
            </a:extLst>
          </p:cNvPr>
          <p:cNvCxnSpPr>
            <a:cxnSpLocks/>
          </p:cNvCxnSpPr>
          <p:nvPr/>
        </p:nvCxnSpPr>
        <p:spPr>
          <a:xfrm>
            <a:off x="2721158" y="4128623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F24CC540-4B10-4D63-8B94-F626979834B9}"/>
              </a:ext>
            </a:extLst>
          </p:cNvPr>
          <p:cNvCxnSpPr>
            <a:cxnSpLocks/>
          </p:cNvCxnSpPr>
          <p:nvPr/>
        </p:nvCxnSpPr>
        <p:spPr>
          <a:xfrm flipH="1">
            <a:off x="3249586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ABAAE114-BA7C-4763-A4C5-F900048E352C}"/>
              </a:ext>
            </a:extLst>
          </p:cNvPr>
          <p:cNvCxnSpPr>
            <a:cxnSpLocks/>
          </p:cNvCxnSpPr>
          <p:nvPr/>
        </p:nvCxnSpPr>
        <p:spPr>
          <a:xfrm>
            <a:off x="3446043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43AF9029-6DA4-4B2D-A7E1-15952940E893}"/>
              </a:ext>
            </a:extLst>
          </p:cNvPr>
          <p:cNvCxnSpPr>
            <a:cxnSpLocks/>
          </p:cNvCxnSpPr>
          <p:nvPr/>
        </p:nvCxnSpPr>
        <p:spPr>
          <a:xfrm flipH="1">
            <a:off x="3981434" y="413148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CB3E425-D3B4-44C7-BC8A-BC75AAE0D51E}"/>
              </a:ext>
            </a:extLst>
          </p:cNvPr>
          <p:cNvCxnSpPr>
            <a:cxnSpLocks/>
          </p:cNvCxnSpPr>
          <p:nvPr/>
        </p:nvCxnSpPr>
        <p:spPr>
          <a:xfrm>
            <a:off x="4177891" y="413148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2EDEA13-A257-4D48-9D34-7AFCFD83E3DA}"/>
              </a:ext>
            </a:extLst>
          </p:cNvPr>
          <p:cNvCxnSpPr>
            <a:cxnSpLocks/>
          </p:cNvCxnSpPr>
          <p:nvPr/>
        </p:nvCxnSpPr>
        <p:spPr>
          <a:xfrm flipH="1">
            <a:off x="4669313" y="4122460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35604C6C-CA88-4347-9750-074B50EBB0AE}"/>
              </a:ext>
            </a:extLst>
          </p:cNvPr>
          <p:cNvCxnSpPr>
            <a:cxnSpLocks/>
          </p:cNvCxnSpPr>
          <p:nvPr/>
        </p:nvCxnSpPr>
        <p:spPr>
          <a:xfrm>
            <a:off x="4865770" y="4122460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37ACFAEA-6AC1-4646-B5E1-665BF3D33D71}"/>
              </a:ext>
            </a:extLst>
          </p:cNvPr>
          <p:cNvCxnSpPr>
            <a:cxnSpLocks/>
          </p:cNvCxnSpPr>
          <p:nvPr/>
        </p:nvCxnSpPr>
        <p:spPr>
          <a:xfrm flipH="1">
            <a:off x="5389799" y="411550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AC249E5-DF4F-401D-8624-ABF4E5093267}"/>
              </a:ext>
            </a:extLst>
          </p:cNvPr>
          <p:cNvCxnSpPr>
            <a:cxnSpLocks/>
          </p:cNvCxnSpPr>
          <p:nvPr/>
        </p:nvCxnSpPr>
        <p:spPr>
          <a:xfrm>
            <a:off x="5586256" y="411550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311A371E-6652-4BB3-B304-0952CDA694E0}"/>
              </a:ext>
            </a:extLst>
          </p:cNvPr>
          <p:cNvSpPr/>
          <p:nvPr/>
        </p:nvSpPr>
        <p:spPr>
          <a:xfrm>
            <a:off x="3537107" y="394266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4592438A-CB4E-47F8-9CEF-307ED90D7C0C}"/>
              </a:ext>
            </a:extLst>
          </p:cNvPr>
          <p:cNvSpPr/>
          <p:nvPr/>
        </p:nvSpPr>
        <p:spPr>
          <a:xfrm>
            <a:off x="4271589" y="394383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28F9D95-06AD-4ACA-9FD0-03FACCC1F453}"/>
              </a:ext>
            </a:extLst>
          </p:cNvPr>
          <p:cNvSpPr/>
          <p:nvPr/>
        </p:nvSpPr>
        <p:spPr>
          <a:xfrm>
            <a:off x="2605776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982BF11-2D86-42F9-B7A9-C7F9CC38C02C}"/>
              </a:ext>
            </a:extLst>
          </p:cNvPr>
          <p:cNvSpPr/>
          <p:nvPr/>
        </p:nvSpPr>
        <p:spPr>
          <a:xfrm>
            <a:off x="2980224" y="4714424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E5360122-D565-451A-8AA7-CCE5F9EB1547}"/>
              </a:ext>
            </a:extLst>
          </p:cNvPr>
          <p:cNvSpPr/>
          <p:nvPr/>
        </p:nvSpPr>
        <p:spPr>
          <a:xfrm>
            <a:off x="474138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4395C9A-29AC-4B4E-BD1D-13E26E5A768D}"/>
              </a:ext>
            </a:extLst>
          </p:cNvPr>
          <p:cNvSpPr/>
          <p:nvPr/>
        </p:nvSpPr>
        <p:spPr>
          <a:xfrm>
            <a:off x="5098970" y="471411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DFA3E260-A0BE-4ED3-8ABC-9CEA0562BD22}"/>
              </a:ext>
            </a:extLst>
          </p:cNvPr>
          <p:cNvCxnSpPr>
            <a:stCxn id="50" idx="1"/>
            <a:endCxn id="28" idx="2"/>
          </p:cNvCxnSpPr>
          <p:nvPr/>
        </p:nvCxnSpPr>
        <p:spPr>
          <a:xfrm rot="5400000" flipH="1" flipV="1">
            <a:off x="3624168" y="1971147"/>
            <a:ext cx="600855" cy="682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52AC098C-7DFE-406D-A654-4B8773A929FD}"/>
              </a:ext>
            </a:extLst>
          </p:cNvPr>
          <p:cNvCxnSpPr>
            <a:cxnSpLocks/>
            <a:stCxn id="28" idx="0"/>
            <a:endCxn id="20" idx="6"/>
          </p:cNvCxnSpPr>
          <p:nvPr/>
        </p:nvCxnSpPr>
        <p:spPr>
          <a:xfrm rot="16200000" flipV="1">
            <a:off x="3722730" y="907434"/>
            <a:ext cx="467044" cy="11764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662AFD8C-7154-4FAA-A73E-B30537E49D77}"/>
              </a:ext>
            </a:extLst>
          </p:cNvPr>
          <p:cNvCxnSpPr>
            <a:cxnSpLocks/>
            <a:stCxn id="25" idx="0"/>
            <a:endCxn id="20" idx="2"/>
          </p:cNvCxnSpPr>
          <p:nvPr/>
        </p:nvCxnSpPr>
        <p:spPr>
          <a:xfrm rot="5400000" flipH="1" flipV="1">
            <a:off x="2024587" y="942684"/>
            <a:ext cx="467044" cy="110591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8" name="连接符: 曲线 197">
            <a:extLst>
              <a:ext uri="{FF2B5EF4-FFF2-40B4-BE49-F238E27FC236}">
                <a16:creationId xmlns:a16="http://schemas.microsoft.com/office/drawing/2014/main" id="{046965EE-A481-4F9D-BCE0-A2BB375F4DE8}"/>
              </a:ext>
            </a:extLst>
          </p:cNvPr>
          <p:cNvCxnSpPr>
            <a:cxnSpLocks/>
            <a:stCxn id="38" idx="0"/>
            <a:endCxn id="25" idx="6"/>
          </p:cNvCxnSpPr>
          <p:nvPr/>
        </p:nvCxnSpPr>
        <p:spPr>
          <a:xfrm rot="16200000" flipV="1">
            <a:off x="1937255" y="2058480"/>
            <a:ext cx="517986" cy="42521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EFED89E-A946-4367-BAF0-F45AC6EEEA03}"/>
              </a:ext>
            </a:extLst>
          </p:cNvPr>
          <p:cNvCxnSpPr>
            <a:cxnSpLocks/>
            <a:stCxn id="54" idx="1"/>
            <a:endCxn id="38" idx="2"/>
          </p:cNvCxnSpPr>
          <p:nvPr/>
        </p:nvCxnSpPr>
        <p:spPr>
          <a:xfrm rot="5400000" flipH="1" flipV="1">
            <a:off x="1559464" y="3068565"/>
            <a:ext cx="826456" cy="31534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425E5488-E40E-465D-8212-0CD990D608F9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 flipH="1" flipV="1">
            <a:off x="1968950" y="4075131"/>
            <a:ext cx="557079" cy="85877"/>
          </a:xfrm>
          <a:prstGeom prst="curvedConnector4">
            <a:avLst>
              <a:gd name="adj1" fmla="val 24606"/>
              <a:gd name="adj2" fmla="val 2170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0" name="连接符: 曲线 209">
            <a:extLst>
              <a:ext uri="{FF2B5EF4-FFF2-40B4-BE49-F238E27FC236}">
                <a16:creationId xmlns:a16="http://schemas.microsoft.com/office/drawing/2014/main" id="{36813030-5DE4-4740-984C-650BBD7E1973}"/>
              </a:ext>
            </a:extLst>
          </p:cNvPr>
          <p:cNvCxnSpPr>
            <a:cxnSpLocks/>
            <a:stCxn id="55" idx="7"/>
            <a:endCxn id="38" idx="6"/>
          </p:cNvCxnSpPr>
          <p:nvPr/>
        </p:nvCxnSpPr>
        <p:spPr>
          <a:xfrm rot="16200000" flipV="1">
            <a:off x="2390666" y="3109689"/>
            <a:ext cx="826456" cy="23309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连接符: 曲线 214">
            <a:extLst>
              <a:ext uri="{FF2B5EF4-FFF2-40B4-BE49-F238E27FC236}">
                <a16:creationId xmlns:a16="http://schemas.microsoft.com/office/drawing/2014/main" id="{372EC771-B0A0-4DDC-ABBC-AA599B75F584}"/>
              </a:ext>
            </a:extLst>
          </p:cNvPr>
          <p:cNvCxnSpPr>
            <a:cxnSpLocks/>
            <a:stCxn id="58" idx="1"/>
            <a:endCxn id="51" idx="2"/>
          </p:cNvCxnSpPr>
          <p:nvPr/>
        </p:nvCxnSpPr>
        <p:spPr>
          <a:xfrm rot="5400000" flipH="1" flipV="1">
            <a:off x="4406871" y="3067490"/>
            <a:ext cx="826456" cy="3174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2B29CE72-0B78-4FC4-9C9B-FC84762CE2C5}"/>
              </a:ext>
            </a:extLst>
          </p:cNvPr>
          <p:cNvCxnSpPr>
            <a:cxnSpLocks/>
            <a:stCxn id="51" idx="7"/>
            <a:endCxn id="28" idx="6"/>
          </p:cNvCxnSpPr>
          <p:nvPr/>
        </p:nvCxnSpPr>
        <p:spPr>
          <a:xfrm rot="16200000" flipV="1">
            <a:off x="4838176" y="1996867"/>
            <a:ext cx="600855" cy="6313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59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大括号 3">
            <a:extLst>
              <a:ext uri="{FF2B5EF4-FFF2-40B4-BE49-F238E27FC236}">
                <a16:creationId xmlns:a16="http://schemas.microsoft.com/office/drawing/2014/main" id="{0EE599CF-F1BE-4969-858F-BD97AF3A86BE}"/>
              </a:ext>
            </a:extLst>
          </p:cNvPr>
          <p:cNvSpPr/>
          <p:nvPr/>
        </p:nvSpPr>
        <p:spPr>
          <a:xfrm rot="16200000">
            <a:off x="432334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B5E6C6-3D10-430C-8E5B-6947CE53D6A2}"/>
              </a:ext>
            </a:extLst>
          </p:cNvPr>
          <p:cNvSpPr txBox="1"/>
          <p:nvPr/>
        </p:nvSpPr>
        <p:spPr>
          <a:xfrm>
            <a:off x="385894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89B47F-1F43-435F-8769-09F4F72FFC7A}"/>
              </a:ext>
            </a:extLst>
          </p:cNvPr>
          <p:cNvSpPr txBox="1"/>
          <p:nvPr/>
        </p:nvSpPr>
        <p:spPr>
          <a:xfrm>
            <a:off x="459474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70C6E3B-0204-4102-8FAD-4FAEBEEDD582}"/>
              </a:ext>
            </a:extLst>
          </p:cNvPr>
          <p:cNvSpPr/>
          <p:nvPr/>
        </p:nvSpPr>
        <p:spPr>
          <a:xfrm>
            <a:off x="279805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77D100-B5FF-4BDA-B82D-481418BECCBF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188905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F3A5CD0-34E5-40F7-B5F2-E19C9D196073}"/>
              </a:ext>
            </a:extLst>
          </p:cNvPr>
          <p:cNvSpPr/>
          <p:nvPr/>
        </p:nvSpPr>
        <p:spPr>
          <a:xfrm>
            <a:off x="141364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A644A1AF-3726-4F39-BB92-DC0458FD69D1}"/>
              </a:ext>
            </a:extLst>
          </p:cNvPr>
          <p:cNvSpPr/>
          <p:nvPr/>
        </p:nvSpPr>
        <p:spPr>
          <a:xfrm>
            <a:off x="425295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F982937-6DF9-4259-9F8F-26123DEA9CF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27346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B36BE39-8E7B-415F-B782-F23308F0ECDF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17963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B6D75892-DE5F-4232-962E-9B535A5F44E5}"/>
              </a:ext>
            </a:extLst>
          </p:cNvPr>
          <p:cNvSpPr/>
          <p:nvPr/>
        </p:nvSpPr>
        <p:spPr>
          <a:xfrm>
            <a:off x="7042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CD6F7EB7-F541-45A8-8ADB-A3A01CD0EBCD}"/>
              </a:ext>
            </a:extLst>
          </p:cNvPr>
          <p:cNvSpPr/>
          <p:nvPr/>
        </p:nvSpPr>
        <p:spPr>
          <a:xfrm>
            <a:off x="211734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CF3A469-61DA-4D24-8934-3FCA2D468711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>
          <a:xfrm>
            <a:off x="188905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E9E7354F-1BDB-469B-832D-19E63AF0342A}"/>
              </a:ext>
            </a:extLst>
          </p:cNvPr>
          <p:cNvSpPr/>
          <p:nvPr/>
        </p:nvSpPr>
        <p:spPr>
          <a:xfrm>
            <a:off x="348863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3FEAE46A-54DC-4543-BAA6-74151288BE4F}"/>
              </a:ext>
            </a:extLst>
          </p:cNvPr>
          <p:cNvSpPr/>
          <p:nvPr/>
        </p:nvSpPr>
        <p:spPr>
          <a:xfrm>
            <a:off x="496583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0100382C-9D06-46AC-904F-059BF4A62FA6}"/>
              </a:ext>
            </a:extLst>
          </p:cNvPr>
          <p:cNvSpPr/>
          <p:nvPr/>
        </p:nvSpPr>
        <p:spPr>
          <a:xfrm>
            <a:off x="29726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7E8AF7A-8B95-4A2E-A333-CF7BFA78CC98}"/>
              </a:ext>
            </a:extLst>
          </p:cNvPr>
          <p:cNvSpPr/>
          <p:nvPr/>
        </p:nvSpPr>
        <p:spPr>
          <a:xfrm>
            <a:off x="100885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4E1D185-5962-4D1F-A6A3-68BB0EA077C1}"/>
              </a:ext>
            </a:extLst>
          </p:cNvPr>
          <p:cNvSpPr/>
          <p:nvPr/>
        </p:nvSpPr>
        <p:spPr>
          <a:xfrm>
            <a:off x="172043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FDD47C56-673C-49CE-B811-F7583FEEC0B5}"/>
              </a:ext>
            </a:extLst>
          </p:cNvPr>
          <p:cNvSpPr/>
          <p:nvPr/>
        </p:nvSpPr>
        <p:spPr>
          <a:xfrm>
            <a:off x="243201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9C1F7A75-F29D-4D41-B91A-B3E0816B33D7}"/>
              </a:ext>
            </a:extLst>
          </p:cNvPr>
          <p:cNvSpPr/>
          <p:nvPr/>
        </p:nvSpPr>
        <p:spPr>
          <a:xfrm>
            <a:off x="314359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15C275E4-A273-4B4A-9F8E-17E1D67ADE90}"/>
              </a:ext>
            </a:extLst>
          </p:cNvPr>
          <p:cNvSpPr/>
          <p:nvPr/>
        </p:nvSpPr>
        <p:spPr>
          <a:xfrm>
            <a:off x="3855182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0D0D41F7-DB30-4C6A-B09A-313719847341}"/>
              </a:ext>
            </a:extLst>
          </p:cNvPr>
          <p:cNvSpPr/>
          <p:nvPr/>
        </p:nvSpPr>
        <p:spPr>
          <a:xfrm>
            <a:off x="4566765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0D90F4C-E3CD-40B4-81CB-5A30FA4C7A83}"/>
              </a:ext>
            </a:extLst>
          </p:cNvPr>
          <p:cNvSpPr/>
          <p:nvPr/>
        </p:nvSpPr>
        <p:spPr>
          <a:xfrm>
            <a:off x="527834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BF44ED54-2A1D-4699-8290-021013FD8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28013"/>
              </p:ext>
            </p:extLst>
          </p:nvPr>
        </p:nvGraphicFramePr>
        <p:xfrm>
          <a:off x="19717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73556E-C832-43DD-A739-C3F226B3841F}"/>
              </a:ext>
            </a:extLst>
          </p:cNvPr>
          <p:cNvCxnSpPr>
            <a:cxnSpLocks/>
            <a:stCxn id="10" idx="3"/>
            <a:endCxn id="16" idx="7"/>
          </p:cNvCxnSpPr>
          <p:nvPr/>
        </p:nvCxnSpPr>
        <p:spPr>
          <a:xfrm flipH="1">
            <a:off x="396404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D184841-193A-4FFA-801D-22600637AA86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472836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C7CEF5-5C09-4875-9259-D7438AB27BEC}"/>
              </a:ext>
            </a:extLst>
          </p:cNvPr>
          <p:cNvCxnSpPr>
            <a:cxnSpLocks/>
            <a:stCxn id="13" idx="3"/>
            <a:endCxn id="18" idx="0"/>
          </p:cNvCxnSpPr>
          <p:nvPr/>
        </p:nvCxnSpPr>
        <p:spPr>
          <a:xfrm flipH="1">
            <a:off x="57575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C34123C-E9CD-4C91-BCEF-045D35B47C33}"/>
              </a:ext>
            </a:extLst>
          </p:cNvPr>
          <p:cNvCxnSpPr>
            <a:cxnSpLocks/>
            <a:stCxn id="13" idx="5"/>
            <a:endCxn id="19" idx="0"/>
          </p:cNvCxnSpPr>
          <p:nvPr/>
        </p:nvCxnSpPr>
        <p:spPr>
          <a:xfrm>
            <a:off x="117963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E0F0E2-2018-4541-9E29-41B1FD4FCEAC}"/>
              </a:ext>
            </a:extLst>
          </p:cNvPr>
          <p:cNvCxnSpPr>
            <a:cxnSpLocks/>
            <a:stCxn id="14" idx="3"/>
            <a:endCxn id="20" idx="0"/>
          </p:cNvCxnSpPr>
          <p:nvPr/>
        </p:nvCxnSpPr>
        <p:spPr>
          <a:xfrm flipH="1">
            <a:off x="199892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969316-F55C-466B-A88D-BBD9435B541A}"/>
              </a:ext>
            </a:extLst>
          </p:cNvPr>
          <p:cNvCxnSpPr>
            <a:cxnSpLocks/>
            <a:stCxn id="14" idx="5"/>
            <a:endCxn id="21" idx="0"/>
          </p:cNvCxnSpPr>
          <p:nvPr/>
        </p:nvCxnSpPr>
        <p:spPr>
          <a:xfrm>
            <a:off x="259275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B0C8E4D-1F6C-403D-A2F2-1CF03648C50F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 flipH="1">
            <a:off x="342208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B2B92DE-616A-4E5D-9B49-201B04F71D54}"/>
              </a:ext>
            </a:extLst>
          </p:cNvPr>
          <p:cNvCxnSpPr>
            <a:cxnSpLocks/>
            <a:stCxn id="16" idx="5"/>
            <a:endCxn id="23" idx="0"/>
          </p:cNvCxnSpPr>
          <p:nvPr/>
        </p:nvCxnSpPr>
        <p:spPr>
          <a:xfrm>
            <a:off x="396404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EC9A816-5782-400B-876A-6AC00F79C8E3}"/>
              </a:ext>
            </a:extLst>
          </p:cNvPr>
          <p:cNvCxnSpPr>
            <a:cxnSpLocks/>
            <a:stCxn id="17" idx="3"/>
            <a:endCxn id="24" idx="0"/>
          </p:cNvCxnSpPr>
          <p:nvPr/>
        </p:nvCxnSpPr>
        <p:spPr>
          <a:xfrm flipH="1">
            <a:off x="484525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F6483FF-7C25-461D-9334-8A6254032F0C}"/>
              </a:ext>
            </a:extLst>
          </p:cNvPr>
          <p:cNvCxnSpPr>
            <a:cxnSpLocks/>
            <a:stCxn id="17" idx="5"/>
            <a:endCxn id="25" idx="0"/>
          </p:cNvCxnSpPr>
          <p:nvPr/>
        </p:nvCxnSpPr>
        <p:spPr>
          <a:xfrm>
            <a:off x="544124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10AD534-16DC-4F43-BDDA-9E7C3465AD39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37929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B1E7E00-4B8F-4E63-B5F0-0ACC32638CA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7575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EE463B-D20D-4352-93E3-976DB00E26A9}"/>
              </a:ext>
            </a:extLst>
          </p:cNvPr>
          <p:cNvCxnSpPr>
            <a:cxnSpLocks/>
          </p:cNvCxnSpPr>
          <p:nvPr/>
        </p:nvCxnSpPr>
        <p:spPr>
          <a:xfrm flipH="1">
            <a:off x="108899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C174E6A-20CD-4361-87CA-2E41592F8176}"/>
              </a:ext>
            </a:extLst>
          </p:cNvPr>
          <p:cNvCxnSpPr>
            <a:cxnSpLocks/>
          </p:cNvCxnSpPr>
          <p:nvPr/>
        </p:nvCxnSpPr>
        <p:spPr>
          <a:xfrm>
            <a:off x="128544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ACDCCAA-3A4F-4F71-B8A4-4F45A230A79B}"/>
              </a:ext>
            </a:extLst>
          </p:cNvPr>
          <p:cNvCxnSpPr>
            <a:cxnSpLocks/>
          </p:cNvCxnSpPr>
          <p:nvPr/>
        </p:nvCxnSpPr>
        <p:spPr>
          <a:xfrm flipH="1">
            <a:off x="181294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8487B94-D244-46B8-A846-CAAA6A1598DD}"/>
              </a:ext>
            </a:extLst>
          </p:cNvPr>
          <p:cNvCxnSpPr>
            <a:cxnSpLocks/>
          </p:cNvCxnSpPr>
          <p:nvPr/>
        </p:nvCxnSpPr>
        <p:spPr>
          <a:xfrm>
            <a:off x="200940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C8FAB9A-E066-4C99-980E-542D1803B82D}"/>
              </a:ext>
            </a:extLst>
          </p:cNvPr>
          <p:cNvCxnSpPr>
            <a:cxnSpLocks/>
          </p:cNvCxnSpPr>
          <p:nvPr/>
        </p:nvCxnSpPr>
        <p:spPr>
          <a:xfrm flipH="1">
            <a:off x="251168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A2BAC24-114D-4B52-BF0A-94A9C16EEF77}"/>
              </a:ext>
            </a:extLst>
          </p:cNvPr>
          <p:cNvCxnSpPr>
            <a:cxnSpLocks/>
          </p:cNvCxnSpPr>
          <p:nvPr/>
        </p:nvCxnSpPr>
        <p:spPr>
          <a:xfrm>
            <a:off x="270814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C00E7B8-0DE3-469E-B582-7B0D71027786}"/>
              </a:ext>
            </a:extLst>
          </p:cNvPr>
          <p:cNvCxnSpPr>
            <a:cxnSpLocks/>
          </p:cNvCxnSpPr>
          <p:nvPr/>
        </p:nvCxnSpPr>
        <p:spPr>
          <a:xfrm flipH="1">
            <a:off x="323656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14E158A-99B4-430E-A96C-C1B6A631D136}"/>
              </a:ext>
            </a:extLst>
          </p:cNvPr>
          <p:cNvCxnSpPr>
            <a:cxnSpLocks/>
          </p:cNvCxnSpPr>
          <p:nvPr/>
        </p:nvCxnSpPr>
        <p:spPr>
          <a:xfrm>
            <a:off x="343302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FAE24A9-0545-4C5B-A1EE-FBBDA4215B79}"/>
              </a:ext>
            </a:extLst>
          </p:cNvPr>
          <p:cNvCxnSpPr>
            <a:cxnSpLocks/>
          </p:cNvCxnSpPr>
          <p:nvPr/>
        </p:nvCxnSpPr>
        <p:spPr>
          <a:xfrm flipH="1">
            <a:off x="396841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3D2EEC5-9D0A-411D-A6CD-95630C9B0368}"/>
              </a:ext>
            </a:extLst>
          </p:cNvPr>
          <p:cNvCxnSpPr>
            <a:cxnSpLocks/>
          </p:cNvCxnSpPr>
          <p:nvPr/>
        </p:nvCxnSpPr>
        <p:spPr>
          <a:xfrm>
            <a:off x="416487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C6654A1-915A-4605-A702-8C11E3B62D94}"/>
              </a:ext>
            </a:extLst>
          </p:cNvPr>
          <p:cNvCxnSpPr>
            <a:cxnSpLocks/>
          </p:cNvCxnSpPr>
          <p:nvPr/>
        </p:nvCxnSpPr>
        <p:spPr>
          <a:xfrm flipH="1">
            <a:off x="465629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1B1E1EA-527E-47AE-8FDE-7180130EDD8C}"/>
              </a:ext>
            </a:extLst>
          </p:cNvPr>
          <p:cNvCxnSpPr>
            <a:cxnSpLocks/>
          </p:cNvCxnSpPr>
          <p:nvPr/>
        </p:nvCxnSpPr>
        <p:spPr>
          <a:xfrm>
            <a:off x="485275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B75228A-7EB9-49A5-9848-75FDFC6075F7}"/>
              </a:ext>
            </a:extLst>
          </p:cNvPr>
          <p:cNvCxnSpPr>
            <a:cxnSpLocks/>
          </p:cNvCxnSpPr>
          <p:nvPr/>
        </p:nvCxnSpPr>
        <p:spPr>
          <a:xfrm flipH="1">
            <a:off x="537678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BBC262-286D-46F2-A5B6-1127A7BAA6AE}"/>
              </a:ext>
            </a:extLst>
          </p:cNvPr>
          <p:cNvCxnSpPr>
            <a:cxnSpLocks/>
          </p:cNvCxnSpPr>
          <p:nvPr/>
        </p:nvCxnSpPr>
        <p:spPr>
          <a:xfrm>
            <a:off x="557323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32B65789-CFF2-4D5D-A93D-A7845BADF14E}"/>
              </a:ext>
            </a:extLst>
          </p:cNvPr>
          <p:cNvSpPr/>
          <p:nvPr/>
        </p:nvSpPr>
        <p:spPr>
          <a:xfrm>
            <a:off x="352409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32909BB-7726-4C64-A8B1-7541D10C1926}"/>
              </a:ext>
            </a:extLst>
          </p:cNvPr>
          <p:cNvSpPr/>
          <p:nvPr/>
        </p:nvSpPr>
        <p:spPr>
          <a:xfrm>
            <a:off x="425857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F10CF2E-7F75-491A-818D-C245925938ED}"/>
              </a:ext>
            </a:extLst>
          </p:cNvPr>
          <p:cNvSpPr/>
          <p:nvPr/>
        </p:nvSpPr>
        <p:spPr>
          <a:xfrm>
            <a:off x="259275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4AD8819-0E96-484D-9AC9-7C5A663CBEEE}"/>
              </a:ext>
            </a:extLst>
          </p:cNvPr>
          <p:cNvSpPr/>
          <p:nvPr/>
        </p:nvSpPr>
        <p:spPr>
          <a:xfrm>
            <a:off x="296720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AEDAE4D-67A0-40AE-93E9-81A60D978F83}"/>
              </a:ext>
            </a:extLst>
          </p:cNvPr>
          <p:cNvSpPr/>
          <p:nvPr/>
        </p:nvSpPr>
        <p:spPr>
          <a:xfrm>
            <a:off x="472836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E93EEAC-28B2-40AB-A86D-632B2A9C9A6A}"/>
              </a:ext>
            </a:extLst>
          </p:cNvPr>
          <p:cNvSpPr/>
          <p:nvPr/>
        </p:nvSpPr>
        <p:spPr>
          <a:xfrm>
            <a:off x="50859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EF18961-88D3-4174-A87D-7AEA8EF23D6B}"/>
              </a:ext>
            </a:extLst>
          </p:cNvPr>
          <p:cNvSpPr/>
          <p:nvPr/>
        </p:nvSpPr>
        <p:spPr>
          <a:xfrm rot="16200000">
            <a:off x="10328535" y="4914398"/>
            <a:ext cx="45719" cy="764320"/>
          </a:xfrm>
          <a:prstGeom prst="leftBrace">
            <a:avLst>
              <a:gd name="adj1" fmla="val 8333"/>
              <a:gd name="adj2" fmla="val 47389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4D8DBD-6355-400D-8D78-93E41F5127AD}"/>
              </a:ext>
            </a:extLst>
          </p:cNvPr>
          <p:cNvSpPr txBox="1"/>
          <p:nvPr/>
        </p:nvSpPr>
        <p:spPr>
          <a:xfrm>
            <a:off x="9864130" y="5317426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BD9DC6F-F094-41E2-8FBA-99AD6D0434EA}"/>
              </a:ext>
            </a:extLst>
          </p:cNvPr>
          <p:cNvSpPr txBox="1"/>
          <p:nvPr/>
        </p:nvSpPr>
        <p:spPr>
          <a:xfrm>
            <a:off x="10599937" y="5332458"/>
            <a:ext cx="27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338CBD2A-CFE3-4279-A10F-794D736CF090}"/>
              </a:ext>
            </a:extLst>
          </p:cNvPr>
          <p:cNvSpPr/>
          <p:nvPr/>
        </p:nvSpPr>
        <p:spPr>
          <a:xfrm>
            <a:off x="8803240" y="118680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90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7EE889C-311E-4464-8B00-9BFE509DF230}"/>
              </a:ext>
            </a:extLst>
          </p:cNvPr>
          <p:cNvCxnSpPr>
            <a:cxnSpLocks/>
            <a:stCxn id="62" idx="3"/>
            <a:endCxn id="64" idx="7"/>
          </p:cNvCxnSpPr>
          <p:nvPr/>
        </p:nvCxnSpPr>
        <p:spPr>
          <a:xfrm flipH="1">
            <a:off x="7894246" y="1669799"/>
            <a:ext cx="990562" cy="3498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C23BC13-7A56-4514-A8F0-CD9AB365EDD1}"/>
              </a:ext>
            </a:extLst>
          </p:cNvPr>
          <p:cNvSpPr/>
          <p:nvPr/>
        </p:nvSpPr>
        <p:spPr>
          <a:xfrm>
            <a:off x="7418836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8965C2AF-F618-4A44-B7AE-3B11437BAC0D}"/>
              </a:ext>
            </a:extLst>
          </p:cNvPr>
          <p:cNvSpPr/>
          <p:nvPr/>
        </p:nvSpPr>
        <p:spPr>
          <a:xfrm>
            <a:off x="10258143" y="1936781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45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CA10F45-E089-4836-AFD6-F113FD6DF779}"/>
              </a:ext>
            </a:extLst>
          </p:cNvPr>
          <p:cNvCxnSpPr>
            <a:cxnSpLocks/>
            <a:stCxn id="62" idx="5"/>
            <a:endCxn id="65" idx="1"/>
          </p:cNvCxnSpPr>
          <p:nvPr/>
        </p:nvCxnSpPr>
        <p:spPr>
          <a:xfrm>
            <a:off x="9278650" y="1669799"/>
            <a:ext cx="1061061" cy="3498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498FD13-A463-4189-A76B-13BB9CCA8AD6}"/>
              </a:ext>
            </a:extLst>
          </p:cNvPr>
          <p:cNvCxnSpPr>
            <a:cxnSpLocks/>
            <a:stCxn id="64" idx="3"/>
            <a:endCxn id="68" idx="7"/>
          </p:cNvCxnSpPr>
          <p:nvPr/>
        </p:nvCxnSpPr>
        <p:spPr>
          <a:xfrm flipH="1">
            <a:off x="7184825" y="2419774"/>
            <a:ext cx="315579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9A8A488E-D64A-4B5D-AA44-B506E35AE75D}"/>
              </a:ext>
            </a:extLst>
          </p:cNvPr>
          <p:cNvSpPr/>
          <p:nvPr/>
        </p:nvSpPr>
        <p:spPr>
          <a:xfrm>
            <a:off x="670941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01AD7565-B5F5-42B6-B1B7-57C85745E67F}"/>
              </a:ext>
            </a:extLst>
          </p:cNvPr>
          <p:cNvSpPr/>
          <p:nvPr/>
        </p:nvSpPr>
        <p:spPr>
          <a:xfrm>
            <a:off x="8122539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7DDBF85-8446-4B5C-B661-F89915C60622}"/>
              </a:ext>
            </a:extLst>
          </p:cNvPr>
          <p:cNvCxnSpPr>
            <a:cxnSpLocks/>
            <a:stCxn id="64" idx="5"/>
            <a:endCxn id="69" idx="1"/>
          </p:cNvCxnSpPr>
          <p:nvPr/>
        </p:nvCxnSpPr>
        <p:spPr>
          <a:xfrm>
            <a:off x="7894246" y="2419774"/>
            <a:ext cx="309861" cy="40079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D32EB001-5E78-40B1-A75D-7C3FDE2CF733}"/>
              </a:ext>
            </a:extLst>
          </p:cNvPr>
          <p:cNvSpPr/>
          <p:nvPr/>
        </p:nvSpPr>
        <p:spPr>
          <a:xfrm>
            <a:off x="9493825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28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5E03EBBC-51CB-4B83-BA51-937F274AF831}"/>
              </a:ext>
            </a:extLst>
          </p:cNvPr>
          <p:cNvSpPr/>
          <p:nvPr/>
        </p:nvSpPr>
        <p:spPr>
          <a:xfrm>
            <a:off x="10971021" y="2737698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17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C95FC440-1317-4F42-BF5E-2D2AB4D52F9B}"/>
              </a:ext>
            </a:extLst>
          </p:cNvPr>
          <p:cNvSpPr/>
          <p:nvPr/>
        </p:nvSpPr>
        <p:spPr>
          <a:xfrm>
            <a:off x="630245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13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9DB9427-5560-4EEF-93E6-3234AF58A75F}"/>
              </a:ext>
            </a:extLst>
          </p:cNvPr>
          <p:cNvSpPr/>
          <p:nvPr/>
        </p:nvSpPr>
        <p:spPr>
          <a:xfrm>
            <a:off x="7014040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9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858A33FA-8027-4AE5-BE35-728612F0C185}"/>
              </a:ext>
            </a:extLst>
          </p:cNvPr>
          <p:cNvSpPr/>
          <p:nvPr/>
        </p:nvSpPr>
        <p:spPr>
          <a:xfrm>
            <a:off x="7725623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11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F7301DC-F623-4E26-B011-FD98C86CAC24}"/>
              </a:ext>
            </a:extLst>
          </p:cNvPr>
          <p:cNvSpPr/>
          <p:nvPr/>
        </p:nvSpPr>
        <p:spPr>
          <a:xfrm>
            <a:off x="8437206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A98FD6E7-8949-48E0-958E-D3FCEA00455F}"/>
              </a:ext>
            </a:extLst>
          </p:cNvPr>
          <p:cNvSpPr/>
          <p:nvPr/>
        </p:nvSpPr>
        <p:spPr>
          <a:xfrm>
            <a:off x="9148789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8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6B291F6-6152-40F5-9B38-088292C3C956}"/>
              </a:ext>
            </a:extLst>
          </p:cNvPr>
          <p:cNvSpPr/>
          <p:nvPr/>
        </p:nvSpPr>
        <p:spPr>
          <a:xfrm>
            <a:off x="9860372" y="3764216"/>
            <a:ext cx="556978" cy="565862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16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4B15E8C5-CF74-4F4A-B88E-4A273847FCDF}"/>
              </a:ext>
            </a:extLst>
          </p:cNvPr>
          <p:cNvSpPr/>
          <p:nvPr/>
        </p:nvSpPr>
        <p:spPr>
          <a:xfrm>
            <a:off x="10571955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12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4FF1E992-FE34-4197-9E84-97BBB8FD0862}"/>
              </a:ext>
            </a:extLst>
          </p:cNvPr>
          <p:cNvSpPr/>
          <p:nvPr/>
        </p:nvSpPr>
        <p:spPr>
          <a:xfrm>
            <a:off x="11283537" y="3764216"/>
            <a:ext cx="556978" cy="56586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+mn-ea"/>
              </a:rPr>
              <a:t>5</a:t>
            </a:r>
            <a:endParaRPr lang="zh-CN" altLang="en-US" sz="16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3644EEBE-41F9-44D9-AF07-94DCA429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460664"/>
              </p:ext>
            </p:extLst>
          </p:nvPr>
        </p:nvGraphicFramePr>
        <p:xfrm>
          <a:off x="6202361" y="4611181"/>
          <a:ext cx="5758736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21">
                  <a:extLst>
                    <a:ext uri="{9D8B030D-6E8A-4147-A177-3AD203B41FA5}">
                      <a16:colId xmlns:a16="http://schemas.microsoft.com/office/drawing/2014/main" val="14496804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08078178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74761370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9976327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6140701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4246857006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5629155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67337504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276507811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0632156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16269513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34476785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309346034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501904617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2348233019"/>
                    </a:ext>
                  </a:extLst>
                </a:gridCol>
                <a:gridCol w="359921">
                  <a:extLst>
                    <a:ext uri="{9D8B030D-6E8A-4147-A177-3AD203B41FA5}">
                      <a16:colId xmlns:a16="http://schemas.microsoft.com/office/drawing/2014/main" val="1979805910"/>
                    </a:ext>
                  </a:extLst>
                </a:gridCol>
              </a:tblGrid>
              <a:tr h="307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256527"/>
                  </a:ext>
                </a:extLst>
              </a:tr>
              <a:tr h="257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484370"/>
                  </a:ext>
                </a:extLst>
              </a:tr>
            </a:tbl>
          </a:graphicData>
        </a:graphic>
      </p:graphicFrame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539CB50-D25B-465C-A050-239D9B99AE64}"/>
              </a:ext>
            </a:extLst>
          </p:cNvPr>
          <p:cNvCxnSpPr>
            <a:cxnSpLocks/>
            <a:stCxn id="65" idx="3"/>
            <a:endCxn id="71" idx="7"/>
          </p:cNvCxnSpPr>
          <p:nvPr/>
        </p:nvCxnSpPr>
        <p:spPr>
          <a:xfrm flipH="1">
            <a:off x="9969235" y="2419774"/>
            <a:ext cx="37047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7D77187-D81E-4A67-92FA-ECF64AEABF6E}"/>
              </a:ext>
            </a:extLst>
          </p:cNvPr>
          <p:cNvCxnSpPr>
            <a:cxnSpLocks/>
            <a:stCxn id="65" idx="5"/>
            <a:endCxn id="72" idx="1"/>
          </p:cNvCxnSpPr>
          <p:nvPr/>
        </p:nvCxnSpPr>
        <p:spPr>
          <a:xfrm>
            <a:off x="10733553" y="2419774"/>
            <a:ext cx="319036" cy="40079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464BFD3-283F-4D7A-9A53-05CE0518C683}"/>
              </a:ext>
            </a:extLst>
          </p:cNvPr>
          <p:cNvCxnSpPr>
            <a:cxnSpLocks/>
            <a:stCxn id="68" idx="3"/>
            <a:endCxn id="73" idx="0"/>
          </p:cNvCxnSpPr>
          <p:nvPr/>
        </p:nvCxnSpPr>
        <p:spPr>
          <a:xfrm flipH="1">
            <a:off x="6580946" y="3220691"/>
            <a:ext cx="210037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A1AB76C-C342-4F97-BB1A-4C0DE2E4D05C}"/>
              </a:ext>
            </a:extLst>
          </p:cNvPr>
          <p:cNvCxnSpPr>
            <a:cxnSpLocks/>
            <a:stCxn id="68" idx="5"/>
            <a:endCxn id="74" idx="0"/>
          </p:cNvCxnSpPr>
          <p:nvPr/>
        </p:nvCxnSpPr>
        <p:spPr>
          <a:xfrm>
            <a:off x="7184825" y="3220691"/>
            <a:ext cx="107704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192A38-C884-4499-90AB-48B3EBEC7F86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 flipH="1">
            <a:off x="8004112" y="3220691"/>
            <a:ext cx="1999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EC907E6-89AA-404D-BBE4-B56085ABB09F}"/>
              </a:ext>
            </a:extLst>
          </p:cNvPr>
          <p:cNvCxnSpPr>
            <a:cxnSpLocks/>
            <a:stCxn id="69" idx="5"/>
            <a:endCxn id="76" idx="0"/>
          </p:cNvCxnSpPr>
          <p:nvPr/>
        </p:nvCxnSpPr>
        <p:spPr>
          <a:xfrm>
            <a:off x="8597949" y="3220691"/>
            <a:ext cx="117746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563CB40-2DBE-4E44-9A26-F8821D91C714}"/>
              </a:ext>
            </a:extLst>
          </p:cNvPr>
          <p:cNvCxnSpPr>
            <a:cxnSpLocks/>
            <a:stCxn id="71" idx="3"/>
            <a:endCxn id="77" idx="0"/>
          </p:cNvCxnSpPr>
          <p:nvPr/>
        </p:nvCxnSpPr>
        <p:spPr>
          <a:xfrm flipH="1">
            <a:off x="9427278" y="3220691"/>
            <a:ext cx="14811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B5321EC-B0D3-4464-8E30-BA6FF33CC312}"/>
              </a:ext>
            </a:extLst>
          </p:cNvPr>
          <p:cNvCxnSpPr>
            <a:cxnSpLocks/>
            <a:stCxn id="71" idx="5"/>
            <a:endCxn id="78" idx="0"/>
          </p:cNvCxnSpPr>
          <p:nvPr/>
        </p:nvCxnSpPr>
        <p:spPr>
          <a:xfrm>
            <a:off x="9969235" y="3220691"/>
            <a:ext cx="169626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02625E0-5E49-4DED-AC09-28CFFCC3C042}"/>
              </a:ext>
            </a:extLst>
          </p:cNvPr>
          <p:cNvCxnSpPr>
            <a:cxnSpLocks/>
            <a:stCxn id="72" idx="3"/>
            <a:endCxn id="79" idx="0"/>
          </p:cNvCxnSpPr>
          <p:nvPr/>
        </p:nvCxnSpPr>
        <p:spPr>
          <a:xfrm flipH="1">
            <a:off x="10850444" y="3220691"/>
            <a:ext cx="202145" cy="54352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1228753-2DBD-4C54-A878-5B8A6491C9C1}"/>
              </a:ext>
            </a:extLst>
          </p:cNvPr>
          <p:cNvCxnSpPr>
            <a:cxnSpLocks/>
            <a:stCxn id="72" idx="5"/>
            <a:endCxn id="80" idx="0"/>
          </p:cNvCxnSpPr>
          <p:nvPr/>
        </p:nvCxnSpPr>
        <p:spPr>
          <a:xfrm>
            <a:off x="11446431" y="3220691"/>
            <a:ext cx="115595" cy="543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AEAF89D3-EA7F-4956-8DC2-C10B4CB5A3CF}"/>
              </a:ext>
            </a:extLst>
          </p:cNvPr>
          <p:cNvCxnSpPr>
            <a:cxnSpLocks/>
            <a:stCxn id="73" idx="4"/>
          </p:cNvCxnSpPr>
          <p:nvPr/>
        </p:nvCxnSpPr>
        <p:spPr>
          <a:xfrm flipH="1">
            <a:off x="638448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615ADE39-8DA5-4B7B-AF06-A762BF6B5027}"/>
              </a:ext>
            </a:extLst>
          </p:cNvPr>
          <p:cNvCxnSpPr>
            <a:cxnSpLocks/>
            <a:stCxn id="73" idx="4"/>
          </p:cNvCxnSpPr>
          <p:nvPr/>
        </p:nvCxnSpPr>
        <p:spPr>
          <a:xfrm>
            <a:off x="658094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72CC5CC-C50B-421A-AFE5-766B45071BE4}"/>
              </a:ext>
            </a:extLst>
          </p:cNvPr>
          <p:cNvCxnSpPr>
            <a:cxnSpLocks/>
          </p:cNvCxnSpPr>
          <p:nvPr/>
        </p:nvCxnSpPr>
        <p:spPr>
          <a:xfrm flipH="1">
            <a:off x="7094180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5346455-280A-480C-8492-6636845F6200}"/>
              </a:ext>
            </a:extLst>
          </p:cNvPr>
          <p:cNvCxnSpPr>
            <a:cxnSpLocks/>
          </p:cNvCxnSpPr>
          <p:nvPr/>
        </p:nvCxnSpPr>
        <p:spPr>
          <a:xfrm>
            <a:off x="7290637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B51F6CC6-BB55-42CA-A83F-7B6F04947B6D}"/>
              </a:ext>
            </a:extLst>
          </p:cNvPr>
          <p:cNvCxnSpPr>
            <a:cxnSpLocks/>
          </p:cNvCxnSpPr>
          <p:nvPr/>
        </p:nvCxnSpPr>
        <p:spPr>
          <a:xfrm flipH="1">
            <a:off x="781813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87DF38D-DDC7-40AF-A293-B36680501412}"/>
              </a:ext>
            </a:extLst>
          </p:cNvPr>
          <p:cNvCxnSpPr>
            <a:cxnSpLocks/>
          </p:cNvCxnSpPr>
          <p:nvPr/>
        </p:nvCxnSpPr>
        <p:spPr>
          <a:xfrm>
            <a:off x="801459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5FACCC5-AFFB-46D3-9293-BABD762760B6}"/>
              </a:ext>
            </a:extLst>
          </p:cNvPr>
          <p:cNvCxnSpPr>
            <a:cxnSpLocks/>
          </p:cNvCxnSpPr>
          <p:nvPr/>
        </p:nvCxnSpPr>
        <p:spPr>
          <a:xfrm flipH="1">
            <a:off x="8516874" y="4336241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BF1E91F-299C-4D32-9DAD-83A72D21BC68}"/>
              </a:ext>
            </a:extLst>
          </p:cNvPr>
          <p:cNvCxnSpPr>
            <a:cxnSpLocks/>
          </p:cNvCxnSpPr>
          <p:nvPr/>
        </p:nvCxnSpPr>
        <p:spPr>
          <a:xfrm>
            <a:off x="8713331" y="4336241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BA6A0BA-9A2C-4F6C-9AC3-FCEA4DC0BCA5}"/>
              </a:ext>
            </a:extLst>
          </p:cNvPr>
          <p:cNvCxnSpPr>
            <a:cxnSpLocks/>
          </p:cNvCxnSpPr>
          <p:nvPr/>
        </p:nvCxnSpPr>
        <p:spPr>
          <a:xfrm flipH="1">
            <a:off x="9241759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2FBBF4F-A3EA-4C7D-8437-76AA3A6CB30E}"/>
              </a:ext>
            </a:extLst>
          </p:cNvPr>
          <p:cNvCxnSpPr>
            <a:cxnSpLocks/>
          </p:cNvCxnSpPr>
          <p:nvPr/>
        </p:nvCxnSpPr>
        <p:spPr>
          <a:xfrm>
            <a:off x="9438216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C685145-E4EF-43A9-BD21-F68C90B7FB1C}"/>
              </a:ext>
            </a:extLst>
          </p:cNvPr>
          <p:cNvCxnSpPr>
            <a:cxnSpLocks/>
          </p:cNvCxnSpPr>
          <p:nvPr/>
        </p:nvCxnSpPr>
        <p:spPr>
          <a:xfrm flipH="1">
            <a:off x="9973607" y="433909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11AE7A8-500B-462C-853F-918101DD7952}"/>
              </a:ext>
            </a:extLst>
          </p:cNvPr>
          <p:cNvCxnSpPr>
            <a:cxnSpLocks/>
          </p:cNvCxnSpPr>
          <p:nvPr/>
        </p:nvCxnSpPr>
        <p:spPr>
          <a:xfrm>
            <a:off x="10170064" y="433909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2E557A4-8937-4E0D-B7E3-6F490F0B7C4D}"/>
              </a:ext>
            </a:extLst>
          </p:cNvPr>
          <p:cNvCxnSpPr>
            <a:cxnSpLocks/>
          </p:cNvCxnSpPr>
          <p:nvPr/>
        </p:nvCxnSpPr>
        <p:spPr>
          <a:xfrm flipH="1">
            <a:off x="10661486" y="4330078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4ED3C26-3833-4733-AB55-3080BD603B89}"/>
              </a:ext>
            </a:extLst>
          </p:cNvPr>
          <p:cNvCxnSpPr>
            <a:cxnSpLocks/>
          </p:cNvCxnSpPr>
          <p:nvPr/>
        </p:nvCxnSpPr>
        <p:spPr>
          <a:xfrm>
            <a:off x="10857943" y="4330078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B8CB9D1-CB05-4BE2-81E6-86975E662F70}"/>
              </a:ext>
            </a:extLst>
          </p:cNvPr>
          <p:cNvCxnSpPr>
            <a:cxnSpLocks/>
          </p:cNvCxnSpPr>
          <p:nvPr/>
        </p:nvCxnSpPr>
        <p:spPr>
          <a:xfrm flipH="1">
            <a:off x="11381972" y="4323119"/>
            <a:ext cx="196457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4225A8D-1922-44D4-ABB4-59F0B5B9C731}"/>
              </a:ext>
            </a:extLst>
          </p:cNvPr>
          <p:cNvCxnSpPr>
            <a:cxnSpLocks/>
          </p:cNvCxnSpPr>
          <p:nvPr/>
        </p:nvCxnSpPr>
        <p:spPr>
          <a:xfrm>
            <a:off x="11578429" y="4323119"/>
            <a:ext cx="182128" cy="281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8" name="椭圆 107">
            <a:extLst>
              <a:ext uri="{FF2B5EF4-FFF2-40B4-BE49-F238E27FC236}">
                <a16:creationId xmlns:a16="http://schemas.microsoft.com/office/drawing/2014/main" id="{8AB25402-8B3C-4935-813C-E33B062C4E5C}"/>
              </a:ext>
            </a:extLst>
          </p:cNvPr>
          <p:cNvSpPr/>
          <p:nvPr/>
        </p:nvSpPr>
        <p:spPr>
          <a:xfrm>
            <a:off x="9529280" y="415028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AECBA35-C34E-4475-8B2E-A423AB513D98}"/>
              </a:ext>
            </a:extLst>
          </p:cNvPr>
          <p:cNvSpPr/>
          <p:nvPr/>
        </p:nvSpPr>
        <p:spPr>
          <a:xfrm>
            <a:off x="10263762" y="4151455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AABDF4F1-BCFD-4E1C-A58D-0B76BADBA3DA}"/>
              </a:ext>
            </a:extLst>
          </p:cNvPr>
          <p:cNvSpPr/>
          <p:nvPr/>
        </p:nvSpPr>
        <p:spPr>
          <a:xfrm>
            <a:off x="8597949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4125545-C3C0-47F1-BF56-5A6BB9934AF2}"/>
              </a:ext>
            </a:extLst>
          </p:cNvPr>
          <p:cNvSpPr/>
          <p:nvPr/>
        </p:nvSpPr>
        <p:spPr>
          <a:xfrm>
            <a:off x="8972397" y="4922042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08D407C7-8FF1-4D15-870A-C5ED974F93B7}"/>
              </a:ext>
            </a:extLst>
          </p:cNvPr>
          <p:cNvSpPr/>
          <p:nvPr/>
        </p:nvSpPr>
        <p:spPr>
          <a:xfrm>
            <a:off x="1073355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0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2E2F2EF-514B-4330-92B0-33431E2D918D}"/>
              </a:ext>
            </a:extLst>
          </p:cNvPr>
          <p:cNvSpPr/>
          <p:nvPr/>
        </p:nvSpPr>
        <p:spPr>
          <a:xfrm>
            <a:off x="11091143" y="4921733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353A91D-6BF5-4429-BB4C-F0978276370D}"/>
              </a:ext>
            </a:extLst>
          </p:cNvPr>
          <p:cNvSpPr txBox="1"/>
          <p:nvPr/>
        </p:nvSpPr>
        <p:spPr>
          <a:xfrm>
            <a:off x="250303" y="340200"/>
            <a:ext cx="316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54A01BA-EF36-4002-84DF-65C59F76ED3F}"/>
              </a:ext>
            </a:extLst>
          </p:cNvPr>
          <p:cNvCxnSpPr/>
          <p:nvPr/>
        </p:nvCxnSpPr>
        <p:spPr>
          <a:xfrm>
            <a:off x="5993699" y="401983"/>
            <a:ext cx="104754" cy="595464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CB289525-A7AE-4F00-9BB9-32E24FB0B391}"/>
              </a:ext>
            </a:extLst>
          </p:cNvPr>
          <p:cNvSpPr/>
          <p:nvPr/>
        </p:nvSpPr>
        <p:spPr>
          <a:xfrm>
            <a:off x="9973498" y="4934727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A64E3BCC-2E31-416F-958A-43F1FFDD4689}"/>
              </a:ext>
            </a:extLst>
          </p:cNvPr>
          <p:cNvSpPr/>
          <p:nvPr/>
        </p:nvSpPr>
        <p:spPr>
          <a:xfrm>
            <a:off x="10281800" y="4925998"/>
            <a:ext cx="154609" cy="1491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j-lt"/>
              </a:rPr>
              <a:t>2</a:t>
            </a:r>
            <a:endParaRPr lang="zh-CN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16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4EF161-C77C-46B7-9E42-F827F42FDB93}"/>
              </a:ext>
            </a:extLst>
          </p:cNvPr>
          <p:cNvSpPr/>
          <p:nvPr/>
        </p:nvSpPr>
        <p:spPr>
          <a:xfrm>
            <a:off x="1039309" y="177198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Range updates (Lazy Propagation)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C05419-02AF-4413-B361-79A95EC983E8}"/>
              </a:ext>
            </a:extLst>
          </p:cNvPr>
          <p:cNvSpPr/>
          <p:nvPr/>
        </p:nvSpPr>
        <p:spPr>
          <a:xfrm>
            <a:off x="1039309" y="7020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ource Code Pro" panose="020B0509030403020204" pitchFamily="49" charset="0"/>
              </a:rPr>
              <a:t>延迟传播更新</a:t>
            </a:r>
            <a:endParaRPr lang="zh-CN" altLang="en-US" b="0" dirty="0">
              <a:effectLst/>
              <a:latin typeface="Source Code Pro" panose="020B050903040302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B34C7-DB23-4E27-B545-8069FF71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4" y="1272582"/>
            <a:ext cx="6027596" cy="3882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FF105-2409-437F-BF6A-1B34AFAFC22A}"/>
              </a:ext>
            </a:extLst>
          </p:cNvPr>
          <p:cNvSpPr txBox="1"/>
          <p:nvPr/>
        </p:nvSpPr>
        <p:spPr>
          <a:xfrm>
            <a:off x="-6708" y="974364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区间每个节点都加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55C5B7-169D-413C-BA5E-EC3E3767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12" y="1272582"/>
            <a:ext cx="5921158" cy="38821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DBB425-AC76-437F-8D38-F815945EDF37}"/>
              </a:ext>
            </a:extLst>
          </p:cNvPr>
          <p:cNvSpPr txBox="1"/>
          <p:nvPr/>
        </p:nvSpPr>
        <p:spPr>
          <a:xfrm>
            <a:off x="6096000" y="934803"/>
            <a:ext cx="316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区间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A03F56-7A2C-4541-BFE8-5FDE8E35AC0F}"/>
              </a:ext>
            </a:extLst>
          </p:cNvPr>
          <p:cNvCxnSpPr>
            <a:cxnSpLocks/>
          </p:cNvCxnSpPr>
          <p:nvPr/>
        </p:nvCxnSpPr>
        <p:spPr>
          <a:xfrm>
            <a:off x="174984" y="1394153"/>
            <a:ext cx="581443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4E3AAF-C468-4587-8A7B-D6599DB8D75D}"/>
              </a:ext>
            </a:extLst>
          </p:cNvPr>
          <p:cNvCxnSpPr>
            <a:cxnSpLocks/>
          </p:cNvCxnSpPr>
          <p:nvPr/>
        </p:nvCxnSpPr>
        <p:spPr>
          <a:xfrm>
            <a:off x="174984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ACAA40D-6BCC-4E7E-8EB5-BDA6F8D076C3}"/>
              </a:ext>
            </a:extLst>
          </p:cNvPr>
          <p:cNvCxnSpPr>
            <a:cxnSpLocks/>
          </p:cNvCxnSpPr>
          <p:nvPr/>
        </p:nvCxnSpPr>
        <p:spPr>
          <a:xfrm>
            <a:off x="3179278" y="2194424"/>
            <a:ext cx="281014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681411-7408-4DA0-9085-85535C36105D}"/>
              </a:ext>
            </a:extLst>
          </p:cNvPr>
          <p:cNvCxnSpPr>
            <a:cxnSpLocks/>
          </p:cNvCxnSpPr>
          <p:nvPr/>
        </p:nvCxnSpPr>
        <p:spPr>
          <a:xfrm>
            <a:off x="174984" y="2924988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023243-1014-4336-803B-B628747B32EA}"/>
              </a:ext>
            </a:extLst>
          </p:cNvPr>
          <p:cNvCxnSpPr>
            <a:cxnSpLocks/>
          </p:cNvCxnSpPr>
          <p:nvPr/>
        </p:nvCxnSpPr>
        <p:spPr>
          <a:xfrm>
            <a:off x="1655929" y="2924988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43A427F-E66B-470B-A521-265FAEB25E56}"/>
              </a:ext>
            </a:extLst>
          </p:cNvPr>
          <p:cNvCxnSpPr>
            <a:cxnSpLocks/>
          </p:cNvCxnSpPr>
          <p:nvPr/>
        </p:nvCxnSpPr>
        <p:spPr>
          <a:xfrm>
            <a:off x="3179278" y="2918839"/>
            <a:ext cx="137088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174B46-0598-4BAB-B9DA-DDDA643E8917}"/>
              </a:ext>
            </a:extLst>
          </p:cNvPr>
          <p:cNvCxnSpPr>
            <a:cxnSpLocks/>
          </p:cNvCxnSpPr>
          <p:nvPr/>
        </p:nvCxnSpPr>
        <p:spPr>
          <a:xfrm>
            <a:off x="4660223" y="2918839"/>
            <a:ext cx="132919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285026-991D-4857-A293-9D1E2623B6A2}"/>
              </a:ext>
            </a:extLst>
          </p:cNvPr>
          <p:cNvSpPr/>
          <p:nvPr/>
        </p:nvSpPr>
        <p:spPr>
          <a:xfrm>
            <a:off x="591810" y="202384"/>
            <a:ext cx="8876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SPOJ:GSS1 - Can you answer these queries I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9EA2BA-D037-4036-84EE-15C61463F619}"/>
              </a:ext>
            </a:extLst>
          </p:cNvPr>
          <p:cNvSpPr/>
          <p:nvPr/>
        </p:nvSpPr>
        <p:spPr>
          <a:xfrm>
            <a:off x="160811" y="860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原数组：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4C313-006B-4A4F-AB4A-C55DA10CD0A7}"/>
              </a:ext>
            </a:extLst>
          </p:cNvPr>
          <p:cNvSpPr/>
          <p:nvPr/>
        </p:nvSpPr>
        <p:spPr>
          <a:xfrm>
            <a:off x="3815676" y="5083513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BCB48F-6423-43EF-8991-FB5301E7AB30}"/>
              </a:ext>
            </a:extLst>
          </p:cNvPr>
          <p:cNvSpPr/>
          <p:nvPr/>
        </p:nvSpPr>
        <p:spPr>
          <a:xfrm>
            <a:off x="4786272" y="5083513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860C08-F63B-4FB5-9CD7-E932799907D8}"/>
              </a:ext>
            </a:extLst>
          </p:cNvPr>
          <p:cNvSpPr/>
          <p:nvPr/>
        </p:nvSpPr>
        <p:spPr>
          <a:xfrm>
            <a:off x="6492741" y="5083510"/>
            <a:ext cx="880549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7B9F23A-E833-4D33-80BD-7FF52980123C}"/>
              </a:ext>
            </a:extLst>
          </p:cNvPr>
          <p:cNvSpPr/>
          <p:nvPr/>
        </p:nvSpPr>
        <p:spPr>
          <a:xfrm>
            <a:off x="7463337" y="5083510"/>
            <a:ext cx="880550" cy="4356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-20</a:t>
            </a:r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9ECB13-DD1F-4D6C-AE15-1964CB13005F}"/>
              </a:ext>
            </a:extLst>
          </p:cNvPr>
          <p:cNvCxnSpPr>
            <a:cxnSpLocks/>
            <a:stCxn id="72" idx="2"/>
            <a:endCxn id="31" idx="0"/>
          </p:cNvCxnSpPr>
          <p:nvPr/>
        </p:nvCxnSpPr>
        <p:spPr>
          <a:xfrm flipH="1">
            <a:off x="4255951" y="4503509"/>
            <a:ext cx="490741" cy="580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1E8DDE9-EB45-4CC6-A003-07C10001D19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4746692" y="4503509"/>
            <a:ext cx="400140" cy="576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59CA360-CF27-4FDD-9088-7DBC5D157E2F}"/>
              </a:ext>
            </a:extLst>
          </p:cNvPr>
          <p:cNvCxnSpPr>
            <a:cxnSpLocks/>
            <a:stCxn id="87" idx="2"/>
            <a:endCxn id="33" idx="0"/>
          </p:cNvCxnSpPr>
          <p:nvPr/>
        </p:nvCxnSpPr>
        <p:spPr>
          <a:xfrm flipH="1">
            <a:off x="6933016" y="4505821"/>
            <a:ext cx="483591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EDA147-96D1-44D4-B1CB-A5F955F602AB}"/>
              </a:ext>
            </a:extLst>
          </p:cNvPr>
          <p:cNvCxnSpPr>
            <a:cxnSpLocks/>
            <a:stCxn id="87" idx="2"/>
            <a:endCxn id="34" idx="0"/>
          </p:cNvCxnSpPr>
          <p:nvPr/>
        </p:nvCxnSpPr>
        <p:spPr>
          <a:xfrm>
            <a:off x="7416607" y="4505821"/>
            <a:ext cx="487005" cy="5776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1E89B9F-90C9-4B3C-8239-73DE17E54E74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4740038" y="3407813"/>
            <a:ext cx="382692" cy="6124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88FE1C1-B9D2-4B44-9FFB-F522E0219156}"/>
              </a:ext>
            </a:extLst>
          </p:cNvPr>
          <p:cNvCxnSpPr>
            <a:cxnSpLocks/>
            <a:stCxn id="98" idx="2"/>
            <a:endCxn id="24" idx="0"/>
          </p:cNvCxnSpPr>
          <p:nvPr/>
        </p:nvCxnSpPr>
        <p:spPr>
          <a:xfrm>
            <a:off x="5122730" y="3407813"/>
            <a:ext cx="959602" cy="6124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DA40222-25BE-494B-ACFB-A92CD81DE656}"/>
              </a:ext>
            </a:extLst>
          </p:cNvPr>
          <p:cNvCxnSpPr>
            <a:cxnSpLocks/>
          </p:cNvCxnSpPr>
          <p:nvPr/>
        </p:nvCxnSpPr>
        <p:spPr>
          <a:xfrm flipH="1">
            <a:off x="7418315" y="3414422"/>
            <a:ext cx="389462" cy="6058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FC5A7D7-A077-48C6-9F05-C1A3D06337A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807777" y="3414422"/>
            <a:ext cx="952832" cy="6027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C60AACC-4E9B-4EA2-83CA-10EFD24FD03C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142077" y="2362805"/>
            <a:ext cx="1336936" cy="6190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D377851-F16D-4847-A21B-67BB5998F08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479013" y="2362805"/>
            <a:ext cx="1341338" cy="61900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F13EE4C-4387-4C38-89D7-9FC8269D55A3}"/>
              </a:ext>
            </a:extLst>
          </p:cNvPr>
          <p:cNvSpPr/>
          <p:nvPr/>
        </p:nvSpPr>
        <p:spPr>
          <a:xfrm>
            <a:off x="5720126" y="4020284"/>
            <a:ext cx="724412" cy="4863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A7DAE-6F6E-4AC3-9D8E-D38B73902AF6}"/>
              </a:ext>
            </a:extLst>
          </p:cNvPr>
          <p:cNvSpPr/>
          <p:nvPr/>
        </p:nvSpPr>
        <p:spPr>
          <a:xfrm>
            <a:off x="8398403" y="4017199"/>
            <a:ext cx="724412" cy="4863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35989F6-E865-4528-B283-7D6AB209177B}"/>
              </a:ext>
            </a:extLst>
          </p:cNvPr>
          <p:cNvGrpSpPr/>
          <p:nvPr/>
        </p:nvGrpSpPr>
        <p:grpSpPr>
          <a:xfrm>
            <a:off x="3807086" y="4017199"/>
            <a:ext cx="1888939" cy="487851"/>
            <a:chOff x="591810" y="2927854"/>
            <a:chExt cx="2329054" cy="564436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3549ED20-9097-4F1C-8B72-D541BFCCD1D9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F453594-4D00-4BD1-9CBC-41BB2EB995F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3A66016-E53C-4FAF-8932-549819AE2109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-6</a:t>
              </a:r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9C8E86B-C0A7-405D-93D7-EB6E67179F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E722ABEB-BAD7-4ED1-9CD3-CFA387D487B8}"/>
              </a:ext>
            </a:extLst>
          </p:cNvPr>
          <p:cNvGrpSpPr/>
          <p:nvPr/>
        </p:nvGrpSpPr>
        <p:grpSpPr>
          <a:xfrm>
            <a:off x="6477001" y="4019511"/>
            <a:ext cx="1888939" cy="487851"/>
            <a:chOff x="591810" y="2927854"/>
            <a:chExt cx="2329054" cy="564436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B529146-E9CA-4A2B-82DF-59BFC2CE3372}"/>
                </a:ext>
              </a:extLst>
            </p:cNvPr>
            <p:cNvSpPr/>
            <p:nvPr/>
          </p:nvSpPr>
          <p:spPr>
            <a:xfrm>
              <a:off x="591810" y="3218852"/>
              <a:ext cx="1164528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1C94E16-5890-423D-9B92-2FD7C3843A8D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86EDDF0-6DF6-429B-BAEC-27669FBBFAA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80</a:t>
              </a:r>
              <a:endParaRPr lang="zh-CN" altLang="en-US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207520A-F646-4303-A883-1B5A706D1155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72D0A343-E425-4DEB-A183-16E209D0D447}"/>
              </a:ext>
            </a:extLst>
          </p:cNvPr>
          <p:cNvSpPr/>
          <p:nvPr/>
        </p:nvSpPr>
        <p:spPr>
          <a:xfrm>
            <a:off x="3214751" y="4017199"/>
            <a:ext cx="55987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A3593D4-C39B-413C-B30D-0B2EAACACE0F}"/>
              </a:ext>
            </a:extLst>
          </p:cNvPr>
          <p:cNvGrpSpPr/>
          <p:nvPr/>
        </p:nvGrpSpPr>
        <p:grpSpPr>
          <a:xfrm>
            <a:off x="3814464" y="2921503"/>
            <a:ext cx="2630074" cy="487851"/>
            <a:chOff x="591810" y="2927854"/>
            <a:chExt cx="2329054" cy="564436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90CEC10-20B7-45AA-8963-EEB33591EF0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D601F6E-505B-4834-B571-9011814E462B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FCAF310-0FEC-4B67-8D62-FF903AC07804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-3</a:t>
              </a:r>
              <a:endParaRPr lang="zh-CN" altLang="en-US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037AB97-96CB-497D-A1F6-7AA9A8D3AB7C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29769538-9C4B-4B2D-9018-E69445FADDA1}"/>
              </a:ext>
            </a:extLst>
          </p:cNvPr>
          <p:cNvSpPr/>
          <p:nvPr/>
        </p:nvSpPr>
        <p:spPr>
          <a:xfrm>
            <a:off x="3212967" y="2915943"/>
            <a:ext cx="57844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F3AB2FF-6D68-4F2B-BFDD-2E222498FA94}"/>
              </a:ext>
            </a:extLst>
          </p:cNvPr>
          <p:cNvGrpSpPr/>
          <p:nvPr/>
        </p:nvGrpSpPr>
        <p:grpSpPr>
          <a:xfrm>
            <a:off x="6502246" y="2919135"/>
            <a:ext cx="2643621" cy="487851"/>
            <a:chOff x="591810" y="2927854"/>
            <a:chExt cx="2329054" cy="56443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1289D69-B9B5-4B86-A413-733FEAD9189E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100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1FBBFD6-6FA1-46E8-AD1F-EDA09B3A0234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0365F40-6C5E-4FE6-98D6-004CC65D5F12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81</a:t>
              </a:r>
              <a:endParaRPr lang="zh-CN" altLang="en-US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5951824-13C5-4896-91E9-F7A1AFB46E1F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>
            <a:extLst>
              <a:ext uri="{FF2B5EF4-FFF2-40B4-BE49-F238E27FC236}">
                <a16:creationId xmlns:a16="http://schemas.microsoft.com/office/drawing/2014/main" id="{9028B5C5-3955-4A54-8D68-21BA2ECF25CE}"/>
              </a:ext>
            </a:extLst>
          </p:cNvPr>
          <p:cNvSpPr/>
          <p:nvPr/>
        </p:nvSpPr>
        <p:spPr>
          <a:xfrm>
            <a:off x="9158440" y="2915943"/>
            <a:ext cx="658034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E9B2A5C-927C-4CD4-AB30-B26E45EDF882}"/>
              </a:ext>
            </a:extLst>
          </p:cNvPr>
          <p:cNvGrpSpPr/>
          <p:nvPr/>
        </p:nvGrpSpPr>
        <p:grpSpPr>
          <a:xfrm>
            <a:off x="3827038" y="1876495"/>
            <a:ext cx="5331402" cy="487851"/>
            <a:chOff x="591810" y="2927854"/>
            <a:chExt cx="2329054" cy="564436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C1416961-0506-4798-9D8E-C83345C27E24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C18BCDB-03B0-4247-BE7A-94B0E3FCEB16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446D900-2AC2-49CD-A77E-E8BC9BEE55C0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78</a:t>
              </a:r>
              <a:endParaRPr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3CC316-EAF7-4ADC-8C25-7EB861E92932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5" name="矩形 114">
            <a:extLst>
              <a:ext uri="{FF2B5EF4-FFF2-40B4-BE49-F238E27FC236}">
                <a16:creationId xmlns:a16="http://schemas.microsoft.com/office/drawing/2014/main" id="{5032C308-0D31-40D8-B32F-E77C4C1A4D84}"/>
              </a:ext>
            </a:extLst>
          </p:cNvPr>
          <p:cNvSpPr/>
          <p:nvPr/>
        </p:nvSpPr>
        <p:spPr>
          <a:xfrm>
            <a:off x="3212968" y="1880595"/>
            <a:ext cx="600815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4AF65DE-D061-4E89-889D-7F254F06B289}"/>
              </a:ext>
            </a:extLst>
          </p:cNvPr>
          <p:cNvSpPr/>
          <p:nvPr/>
        </p:nvSpPr>
        <p:spPr>
          <a:xfrm>
            <a:off x="7762517" y="3779173"/>
            <a:ext cx="603421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E0F00046-0107-4579-8996-C335B6634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51159"/>
              </p:ext>
            </p:extLst>
          </p:nvPr>
        </p:nvGraphicFramePr>
        <p:xfrm>
          <a:off x="10463847" y="955403"/>
          <a:ext cx="880549" cy="530598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18821">
                  <a:extLst>
                    <a:ext uri="{9D8B030D-6E8A-4147-A177-3AD203B41FA5}">
                      <a16:colId xmlns:a16="http://schemas.microsoft.com/office/drawing/2014/main" val="3456150324"/>
                    </a:ext>
                  </a:extLst>
                </a:gridCol>
                <a:gridCol w="461728">
                  <a:extLst>
                    <a:ext uri="{9D8B030D-6E8A-4147-A177-3AD203B41FA5}">
                      <a16:colId xmlns:a16="http://schemas.microsoft.com/office/drawing/2014/main" val="2443762595"/>
                    </a:ext>
                  </a:extLst>
                </a:gridCol>
              </a:tblGrid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查询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答案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0671008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80023468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54533221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434012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75563120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4744547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1 6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4996291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2 2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-10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162892666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8964292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77469209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988016165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93636677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235282980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3135061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199501309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3 6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1140403343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627342147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06018615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4 6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3990186048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-20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064504254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5 6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432378731"/>
                  </a:ext>
                </a:extLst>
              </a:tr>
              <a:tr h="2411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6 6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u="none" strike="noStrike" dirty="0">
                          <a:effectLst/>
                        </a:rPr>
                        <a:t>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3" marR="5313" marT="5313" marB="0" anchor="ctr"/>
                </a:tc>
                <a:extLst>
                  <a:ext uri="{0D108BD9-81ED-4DB2-BD59-A6C34878D82A}">
                    <a16:rowId xmlns:a16="http://schemas.microsoft.com/office/drawing/2014/main" val="281211314"/>
                  </a:ext>
                </a:extLst>
              </a:tr>
            </a:tbl>
          </a:graphicData>
        </a:graphic>
      </p:graphicFrame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BA94CB1-ADF8-4073-8DE6-961B20BA791C}"/>
              </a:ext>
            </a:extLst>
          </p:cNvPr>
          <p:cNvGrpSpPr/>
          <p:nvPr/>
        </p:nvGrpSpPr>
        <p:grpSpPr>
          <a:xfrm>
            <a:off x="3827038" y="5974103"/>
            <a:ext cx="880548" cy="487851"/>
            <a:chOff x="591810" y="2927854"/>
            <a:chExt cx="2329054" cy="564436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B28C45C-17B1-45BC-9059-0A9DD9E4A37C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DF1F823-6A3A-46DC-9C23-F41F07BAE6D8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119A53B-513D-4E70-96A8-AF126A53A437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90EE448-2C46-4720-B769-19C83AB95E61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5436FE9F-3FAF-4EB2-8502-3121C4478D75}"/>
              </a:ext>
            </a:extLst>
          </p:cNvPr>
          <p:cNvSpPr/>
          <p:nvPr/>
        </p:nvSpPr>
        <p:spPr>
          <a:xfrm>
            <a:off x="3212966" y="5974103"/>
            <a:ext cx="600817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A45C3E81-A06F-499A-911F-555508E0EF5A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>
            <a:off x="4255951" y="5519161"/>
            <a:ext cx="11361" cy="45494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5E117217-C292-4BFC-A729-795CF137C086}"/>
              </a:ext>
            </a:extLst>
          </p:cNvPr>
          <p:cNvSpPr/>
          <p:nvPr/>
        </p:nvSpPr>
        <p:spPr>
          <a:xfrm>
            <a:off x="3827037" y="576211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84AF256-8182-4969-AC5E-79ACF40D9C1E}"/>
              </a:ext>
            </a:extLst>
          </p:cNvPr>
          <p:cNvSpPr/>
          <p:nvPr/>
        </p:nvSpPr>
        <p:spPr>
          <a:xfrm>
            <a:off x="3811006" y="4881171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1:1</a:t>
            </a:r>
            <a:endParaRPr lang="zh-CN" altLang="en-US" sz="14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99BAEAC-5F45-4C9E-97BD-6BD82DBB344D}"/>
              </a:ext>
            </a:extLst>
          </p:cNvPr>
          <p:cNvSpPr/>
          <p:nvPr/>
        </p:nvSpPr>
        <p:spPr>
          <a:xfrm>
            <a:off x="4781408" y="4890944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8805164-4D2C-4EC6-95FA-C82CC364DDDF}"/>
              </a:ext>
            </a:extLst>
          </p:cNvPr>
          <p:cNvSpPr/>
          <p:nvPr/>
        </p:nvSpPr>
        <p:spPr>
          <a:xfrm>
            <a:off x="3805378" y="382296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1:2</a:t>
            </a:r>
            <a:endParaRPr lang="zh-CN" altLang="en-US" sz="14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DEF215C-7CFD-42F4-8E5C-B6568E971C16}"/>
              </a:ext>
            </a:extLst>
          </p:cNvPr>
          <p:cNvSpPr/>
          <p:nvPr/>
        </p:nvSpPr>
        <p:spPr>
          <a:xfrm>
            <a:off x="5709940" y="3822962"/>
            <a:ext cx="748774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3:3</a:t>
            </a:r>
            <a:endParaRPr lang="zh-CN" altLang="en-US" sz="1400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2EF60B1-9678-4A35-8ACF-38C274A1029A}"/>
              </a:ext>
            </a:extLst>
          </p:cNvPr>
          <p:cNvSpPr/>
          <p:nvPr/>
        </p:nvSpPr>
        <p:spPr>
          <a:xfrm>
            <a:off x="3807302" y="2703679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1:3</a:t>
            </a:r>
            <a:endParaRPr lang="zh-CN" altLang="en-US" sz="1400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44C039C0-D067-40BC-8874-F150798DA5E5}"/>
              </a:ext>
            </a:extLst>
          </p:cNvPr>
          <p:cNvSpPr/>
          <p:nvPr/>
        </p:nvSpPr>
        <p:spPr>
          <a:xfrm>
            <a:off x="6398949" y="2697492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4:6</a:t>
            </a:r>
            <a:endParaRPr lang="zh-CN" altLang="en-US" sz="14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27ADFCB-53A8-4509-B3A1-946C79EA5359}"/>
              </a:ext>
            </a:extLst>
          </p:cNvPr>
          <p:cNvSpPr/>
          <p:nvPr/>
        </p:nvSpPr>
        <p:spPr>
          <a:xfrm>
            <a:off x="3805377" y="164767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1:6</a:t>
            </a:r>
            <a:endParaRPr lang="zh-CN" altLang="en-US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BDE9EA4-85B5-47F4-A6D2-8FB423603E2E}"/>
              </a:ext>
            </a:extLst>
          </p:cNvPr>
          <p:cNvSpPr/>
          <p:nvPr/>
        </p:nvSpPr>
        <p:spPr>
          <a:xfrm>
            <a:off x="6430995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4:5</a:t>
            </a:r>
            <a:endParaRPr lang="zh-CN" altLang="en-US" sz="1400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F2BF8D-E290-4DE4-94C9-E7BD3EE78922}"/>
              </a:ext>
            </a:extLst>
          </p:cNvPr>
          <p:cNvSpPr/>
          <p:nvPr/>
        </p:nvSpPr>
        <p:spPr>
          <a:xfrm>
            <a:off x="8749091" y="3800223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6:6</a:t>
            </a:r>
            <a:endParaRPr lang="zh-CN" altLang="en-US" sz="14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CFDBC342-4627-4F0D-87F5-573802B604C0}"/>
              </a:ext>
            </a:extLst>
          </p:cNvPr>
          <p:cNvSpPr/>
          <p:nvPr/>
        </p:nvSpPr>
        <p:spPr>
          <a:xfrm>
            <a:off x="276093" y="1876495"/>
            <a:ext cx="2102669" cy="766401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Answer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8D1B2A-EE66-4C84-A486-C8CD57ECEABE}"/>
              </a:ext>
            </a:extLst>
          </p:cNvPr>
          <p:cNvSpPr/>
          <p:nvPr/>
        </p:nvSpPr>
        <p:spPr>
          <a:xfrm>
            <a:off x="274913" y="2690770"/>
            <a:ext cx="2103848" cy="7670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区间所有数的合计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DCDABB7-DA39-4631-B0C8-EB76CC4BC26D}"/>
              </a:ext>
            </a:extLst>
          </p:cNvPr>
          <p:cNvSpPr/>
          <p:nvPr/>
        </p:nvSpPr>
        <p:spPr>
          <a:xfrm>
            <a:off x="6446011" y="4854857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4:4</a:t>
            </a:r>
            <a:endParaRPr lang="zh-CN" altLang="en-US" sz="1400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D0DCADAE-088D-4AFF-9D49-6152FA58EBA0}"/>
              </a:ext>
            </a:extLst>
          </p:cNvPr>
          <p:cNvSpPr/>
          <p:nvPr/>
        </p:nvSpPr>
        <p:spPr>
          <a:xfrm>
            <a:off x="7416607" y="4854858"/>
            <a:ext cx="880549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5:5</a:t>
            </a:r>
            <a:endParaRPr lang="zh-CN" altLang="en-US" sz="14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F3B0003-5BBF-4898-900E-09CA174B9A23}"/>
              </a:ext>
            </a:extLst>
          </p:cNvPr>
          <p:cNvSpPr/>
          <p:nvPr/>
        </p:nvSpPr>
        <p:spPr>
          <a:xfrm>
            <a:off x="276093" y="3502150"/>
            <a:ext cx="2101489" cy="767032"/>
          </a:xfrm>
          <a:prstGeom prst="rect">
            <a:avLst/>
          </a:prstGeom>
          <a:solidFill>
            <a:srgbClr val="FFFF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区间左边最大合计（连续）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D3B8710-2853-4228-92FF-77F695B17207}"/>
              </a:ext>
            </a:extLst>
          </p:cNvPr>
          <p:cNvSpPr/>
          <p:nvPr/>
        </p:nvSpPr>
        <p:spPr>
          <a:xfrm>
            <a:off x="279223" y="4317056"/>
            <a:ext cx="2101489" cy="767032"/>
          </a:xfrm>
          <a:prstGeom prst="rect">
            <a:avLst/>
          </a:prstGeom>
          <a:solidFill>
            <a:srgbClr val="92D05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区间右边最大合计（连续）</a:t>
            </a:r>
          </a:p>
        </p:txBody>
      </p:sp>
      <p:graphicFrame>
        <p:nvGraphicFramePr>
          <p:cNvPr id="144" name="表格 143">
            <a:extLst>
              <a:ext uri="{FF2B5EF4-FFF2-40B4-BE49-F238E27FC236}">
                <a16:creationId xmlns:a16="http://schemas.microsoft.com/office/drawing/2014/main" id="{8156C10D-8DE2-443E-99D9-EEBBF6F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59967"/>
              </p:ext>
            </p:extLst>
          </p:nvPr>
        </p:nvGraphicFramePr>
        <p:xfrm>
          <a:off x="1142799" y="925570"/>
          <a:ext cx="3453030" cy="548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550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7550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</a:tblGrid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-10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-20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  <a:tr h="1846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0617"/>
                  </a:ext>
                </a:extLst>
              </a:tr>
            </a:tbl>
          </a:graphicData>
        </a:graphic>
      </p:graphicFrame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CD18C07F-5B9E-4AE9-B063-903D46AA82F0}"/>
              </a:ext>
            </a:extLst>
          </p:cNvPr>
          <p:cNvGrpSpPr/>
          <p:nvPr/>
        </p:nvGrpSpPr>
        <p:grpSpPr>
          <a:xfrm>
            <a:off x="4781889" y="5981691"/>
            <a:ext cx="880548" cy="487851"/>
            <a:chOff x="591810" y="2927854"/>
            <a:chExt cx="2329054" cy="564436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A02FDD5B-52BC-4491-9F4D-5AEE2185B268}"/>
                </a:ext>
              </a:extLst>
            </p:cNvPr>
            <p:cNvSpPr/>
            <p:nvPr/>
          </p:nvSpPr>
          <p:spPr>
            <a:xfrm>
              <a:off x="591810" y="3218852"/>
              <a:ext cx="1164527" cy="27165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-10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F5C96DA-C99F-4189-95A9-08C35BB6B81A}"/>
                </a:ext>
              </a:extLst>
            </p:cNvPr>
            <p:cNvSpPr/>
            <p:nvPr/>
          </p:nvSpPr>
          <p:spPr>
            <a:xfrm>
              <a:off x="1756337" y="3220635"/>
              <a:ext cx="1164527" cy="27165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5E22C9C-446E-41AC-9E96-705F657ED87E}"/>
                </a:ext>
              </a:extLst>
            </p:cNvPr>
            <p:cNvSpPr/>
            <p:nvPr/>
          </p:nvSpPr>
          <p:spPr>
            <a:xfrm>
              <a:off x="591810" y="2927854"/>
              <a:ext cx="2329053" cy="271655"/>
            </a:xfrm>
            <a:prstGeom prst="rect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-10</a:t>
              </a:r>
              <a:endParaRPr lang="zh-CN" altLang="en-US" sz="14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87E012B5-A83A-45F0-B686-9E57AFA49F96}"/>
                </a:ext>
              </a:extLst>
            </p:cNvPr>
            <p:cNvSpPr/>
            <p:nvPr/>
          </p:nvSpPr>
          <p:spPr>
            <a:xfrm>
              <a:off x="591810" y="3218852"/>
              <a:ext cx="2317061" cy="271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50" name="矩形 149">
            <a:extLst>
              <a:ext uri="{FF2B5EF4-FFF2-40B4-BE49-F238E27FC236}">
                <a16:creationId xmlns:a16="http://schemas.microsoft.com/office/drawing/2014/main" id="{0CE7A5BC-EB18-4CAB-97D0-6CCA62735310}"/>
              </a:ext>
            </a:extLst>
          </p:cNvPr>
          <p:cNvSpPr/>
          <p:nvPr/>
        </p:nvSpPr>
        <p:spPr>
          <a:xfrm>
            <a:off x="5678942" y="5981691"/>
            <a:ext cx="559828" cy="234796"/>
          </a:xfrm>
          <a:prstGeom prst="rect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6E6800A-5F2E-4021-A879-1ECB7F27D1AC}"/>
              </a:ext>
            </a:extLst>
          </p:cNvPr>
          <p:cNvSpPr/>
          <p:nvPr/>
        </p:nvSpPr>
        <p:spPr>
          <a:xfrm>
            <a:off x="4805749" y="5752984"/>
            <a:ext cx="818793" cy="192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2:2</a:t>
            </a:r>
            <a:endParaRPr lang="zh-CN" altLang="en-US" sz="1400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4861E6C-74F7-443D-A986-179CA78D266A}"/>
              </a:ext>
            </a:extLst>
          </p:cNvPr>
          <p:cNvCxnSpPr>
            <a:cxnSpLocks/>
            <a:stCxn id="32" idx="2"/>
            <a:endCxn id="148" idx="0"/>
          </p:cNvCxnSpPr>
          <p:nvPr/>
        </p:nvCxnSpPr>
        <p:spPr>
          <a:xfrm flipH="1">
            <a:off x="5222163" y="5519161"/>
            <a:ext cx="4384" cy="4625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8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4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A61A-9483-4745-90A7-1AA42440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25006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3341A-B81F-45B0-AD31-5D1D7FE0196D}"/>
              </a:ext>
            </a:extLst>
          </p:cNvPr>
          <p:cNvGrpSpPr/>
          <p:nvPr/>
        </p:nvGrpSpPr>
        <p:grpSpPr>
          <a:xfrm>
            <a:off x="1631505" y="2081140"/>
            <a:ext cx="5969161" cy="445626"/>
            <a:chOff x="1629916" y="1975262"/>
            <a:chExt cx="5969161" cy="44562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6B9EE7-EA6B-404C-8AC4-14FC94728FC6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76E3274-0242-4FD4-8F0C-582CB33E66EE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4BE3C4-F0FC-40F8-9EE9-63E03B4916D7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9FEBE55-F3B3-456B-B8E6-D72E6B147251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BAACD38-C8C7-417B-8191-99D24839AF2C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4F5251E-5F7B-4F92-8850-B9D8ECFB6DEF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78F306-2056-4A02-AB2A-9D38389FEAFF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3B20F86-070D-43EA-88B0-F9092CCBD7B3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52FC8E-3076-417A-B51B-C3F4963BDE5F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618C0B-01D2-45BC-AF53-F9385E87B55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1B2B63-1667-4331-8E1A-45FD36C55519}"/>
              </a:ext>
            </a:extLst>
          </p:cNvPr>
          <p:cNvGrpSpPr/>
          <p:nvPr/>
        </p:nvGrpSpPr>
        <p:grpSpPr>
          <a:xfrm>
            <a:off x="1643089" y="1727891"/>
            <a:ext cx="5969161" cy="260875"/>
            <a:chOff x="1629916" y="1975262"/>
            <a:chExt cx="5969161" cy="44562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028E6F3-54A4-4B23-8519-4F7CE6CF9C27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0B75D2-694D-4895-815C-7D27AC360AB8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0F1081-ECC5-458E-85DE-F34D2DB0584D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F22529E-1FDF-48A8-BFA8-3953C4A07815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05932F-AA28-464C-B7F6-FF8AA179E6D3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10F17-760E-44C1-A44F-D222B1C3B60E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7C479E-BF0B-46BD-85AC-CFF6F961568A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FEE6C8D-E81E-4D0D-AF0E-C8E0A4382555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553962-B1A8-453C-A738-0DB97DB0BD2B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09EA85D-93D2-4DE8-A25E-F2AA766BDAF1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3D25197-AEDB-40D3-A01A-1676B64C17AD}"/>
              </a:ext>
            </a:extLst>
          </p:cNvPr>
          <p:cNvGrpSpPr/>
          <p:nvPr/>
        </p:nvGrpSpPr>
        <p:grpSpPr>
          <a:xfrm>
            <a:off x="2013665" y="2526766"/>
            <a:ext cx="2441694" cy="1170996"/>
            <a:chOff x="2012077" y="2526766"/>
            <a:chExt cx="2441694" cy="117099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411E026-86D7-4DCE-A270-89C2ABB7579C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6B459803-6D45-4993-BC83-23F7D3009AB0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562C9954-84B8-43F9-802E-2345BD506DC8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C19D2CDB-84C1-4E09-85A1-F03BE1699A65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0ED251-48CE-421D-A61D-F2AD4AE467E2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31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2152EF1-90EB-4753-B525-4A9576C2A39C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41B742C-529E-437B-826D-B91FA2B2DEAE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j=3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56274A-E401-475B-8A92-F8EA227CE2EA}"/>
                </a:ext>
              </a:extLst>
            </p:cNvPr>
            <p:cNvSpPr txBox="1"/>
            <p:nvPr/>
          </p:nvSpPr>
          <p:spPr>
            <a:xfrm>
              <a:off x="2012077" y="3328430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)=31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E878827-7170-48D2-8F7E-F018AAF5E258}"/>
              </a:ext>
            </a:extLst>
          </p:cNvPr>
          <p:cNvGrpSpPr/>
          <p:nvPr/>
        </p:nvGrpSpPr>
        <p:grpSpPr>
          <a:xfrm>
            <a:off x="4948939" y="2606004"/>
            <a:ext cx="2441694" cy="1170835"/>
            <a:chOff x="1975931" y="2526766"/>
            <a:chExt cx="2441694" cy="1170835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13B07F6-2FC6-4352-BBF4-D1C10EB41317}"/>
                </a:ext>
              </a:extLst>
            </p:cNvPr>
            <p:cNvGrpSpPr/>
            <p:nvPr/>
          </p:nvGrpSpPr>
          <p:grpSpPr>
            <a:xfrm>
              <a:off x="2446423" y="2526766"/>
              <a:ext cx="1339981" cy="459835"/>
              <a:chOff x="2446423" y="2526766"/>
              <a:chExt cx="1339981" cy="459835"/>
            </a:xfrm>
          </p:grpSpPr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822B5460-E1A1-4A5C-9215-10C017800BD6}"/>
                  </a:ext>
                </a:extLst>
              </p:cNvPr>
              <p:cNvSpPr/>
              <p:nvPr/>
            </p:nvSpPr>
            <p:spPr>
              <a:xfrm rot="10800000">
                <a:off x="2446423" y="2540975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sp>
            <p:nvSpPr>
              <p:cNvPr id="43" name="箭头: 下 42">
                <a:extLst>
                  <a:ext uri="{FF2B5EF4-FFF2-40B4-BE49-F238E27FC236}">
                    <a16:creationId xmlns:a16="http://schemas.microsoft.com/office/drawing/2014/main" id="{AEC9D5E6-9F53-4A42-868C-7E37F764E98B}"/>
                  </a:ext>
                </a:extLst>
              </p:cNvPr>
              <p:cNvSpPr/>
              <p:nvPr/>
            </p:nvSpPr>
            <p:spPr>
              <a:xfrm rot="10800000">
                <a:off x="3644889" y="2526766"/>
                <a:ext cx="141515" cy="445626"/>
              </a:xfrm>
              <a:prstGeom prst="downArrow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AF0F1263-9EEB-49FB-8EE1-8F793283EC5B}"/>
                  </a:ext>
                </a:extLst>
              </p:cNvPr>
              <p:cNvCxnSpPr/>
              <p:nvPr/>
            </p:nvCxnSpPr>
            <p:spPr>
              <a:xfrm>
                <a:off x="2528765" y="2852936"/>
                <a:ext cx="1198466" cy="0"/>
              </a:xfrm>
              <a:prstGeom prst="line">
                <a:avLst/>
              </a:prstGeom>
              <a:ln>
                <a:tailEnd type="non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763DC30-A93D-4843-AD8E-7CFF46953671}"/>
                  </a:ext>
                </a:extLst>
              </p:cNvPr>
              <p:cNvSpPr/>
              <p:nvPr/>
            </p:nvSpPr>
            <p:spPr>
              <a:xfrm>
                <a:off x="2839966" y="2711520"/>
                <a:ext cx="599233" cy="260874"/>
              </a:xfrm>
              <a:prstGeom prst="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r>
                  <a:rPr lang="en-US" altLang="zh-CN" dirty="0">
                    <a:solidFill>
                      <a:prstClr val="white"/>
                    </a:solidFill>
                    <a:latin typeface="Consolas"/>
                    <a:ea typeface="微软雅黑"/>
                  </a:rPr>
                  <a:t>41</a:t>
                </a:r>
                <a:endParaRPr lang="zh-CN" altLang="en-US" dirty="0">
                  <a:solidFill>
                    <a:prstClr val="white"/>
                  </a:solidFill>
                  <a:latin typeface="Consolas"/>
                  <a:ea typeface="微软雅黑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B189E84-9CA2-4BF0-B455-26D371E9C594}"/>
                </a:ext>
              </a:extLst>
            </p:cNvPr>
            <p:cNvSpPr txBox="1"/>
            <p:nvPr/>
          </p:nvSpPr>
          <p:spPr>
            <a:xfrm>
              <a:off x="2205980" y="298274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=6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5B0405E-5240-45E7-8BAC-418E9030FCEF}"/>
                </a:ext>
              </a:extLst>
            </p:cNvPr>
            <p:cNvSpPr txBox="1"/>
            <p:nvPr/>
          </p:nvSpPr>
          <p:spPr>
            <a:xfrm>
              <a:off x="3297677" y="3013955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j=8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CC2F38B-F123-4478-A9CE-56787FEB542D}"/>
                </a:ext>
              </a:extLst>
            </p:cNvPr>
            <p:cNvSpPr txBox="1"/>
            <p:nvPr/>
          </p:nvSpPr>
          <p:spPr>
            <a:xfrm>
              <a:off x="1975931" y="332826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(</a:t>
              </a:r>
              <a:r>
                <a:rPr lang="en-US" altLang="zh-CN" sz="2000" dirty="0" err="1">
                  <a:solidFill>
                    <a:prstClr val="white"/>
                  </a:solidFill>
                  <a:latin typeface="Consolas"/>
                  <a:ea typeface="微软雅黑"/>
                </a:rPr>
                <a:t>i,j</a:t>
              </a:r>
              <a:r>
                <a:rPr lang="en-US" altLang="zh-CN" sz="2000" dirty="0">
                  <a:solidFill>
                    <a:prstClr val="white"/>
                  </a:solidFill>
                  <a:latin typeface="Consolas"/>
                  <a:ea typeface="微软雅黑"/>
                </a:rPr>
                <a:t>)=41</a:t>
              </a:r>
              <a:endParaRPr lang="zh-CN" altLang="en-US" sz="20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425D610-75C8-4B2D-813B-A2F72B684946}"/>
              </a:ext>
            </a:extLst>
          </p:cNvPr>
          <p:cNvSpPr/>
          <p:nvPr/>
        </p:nvSpPr>
        <p:spPr>
          <a:xfrm>
            <a:off x="946803" y="1727891"/>
            <a:ext cx="576064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3" name="对话气泡: 圆角矩形 52">
            <a:extLst>
              <a:ext uri="{FF2B5EF4-FFF2-40B4-BE49-F238E27FC236}">
                <a16:creationId xmlns:a16="http://schemas.microsoft.com/office/drawing/2014/main" id="{AD247636-0DE2-4964-9A45-66A0AFA306CA}"/>
              </a:ext>
            </a:extLst>
          </p:cNvPr>
          <p:cNvSpPr/>
          <p:nvPr/>
        </p:nvSpPr>
        <p:spPr>
          <a:xfrm>
            <a:off x="6926555" y="4566030"/>
            <a:ext cx="5054344" cy="1251421"/>
          </a:xfrm>
          <a:prstGeom prst="wedgeRoundRectCallout">
            <a:avLst>
              <a:gd name="adj1" fmla="val -40106"/>
              <a:gd name="adj2" fmla="val -204611"/>
              <a:gd name="adj3" fmla="val 16667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n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,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个盒子有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个石头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往第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k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个盒子增加石子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计算第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个盒子到第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j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个盒子的石子总数量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;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3.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1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步和第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步操作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m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28FE262-AA5B-4A77-BA6B-63C061BF052B}"/>
              </a:ext>
            </a:extLst>
          </p:cNvPr>
          <p:cNvGrpSpPr/>
          <p:nvPr/>
        </p:nvGrpSpPr>
        <p:grpSpPr>
          <a:xfrm>
            <a:off x="988863" y="3812914"/>
            <a:ext cx="5281822" cy="2417306"/>
            <a:chOff x="987275" y="3812914"/>
            <a:chExt cx="5281822" cy="241730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44EC09B-31D7-44C8-8EBD-FF50271A13B5}"/>
                </a:ext>
              </a:extLst>
            </p:cNvPr>
            <p:cNvGrpSpPr/>
            <p:nvPr/>
          </p:nvGrpSpPr>
          <p:grpSpPr>
            <a:xfrm>
              <a:off x="987275" y="3812914"/>
              <a:ext cx="5281822" cy="2417306"/>
              <a:chOff x="987275" y="3812914"/>
              <a:chExt cx="5281822" cy="2417306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1FE70F80-03B4-4325-ADA1-B0CCAF1375C6}"/>
                  </a:ext>
                </a:extLst>
              </p:cNvPr>
              <p:cNvGrpSpPr/>
              <p:nvPr/>
            </p:nvGrpSpPr>
            <p:grpSpPr>
              <a:xfrm>
                <a:off x="3070076" y="3812914"/>
                <a:ext cx="3199021" cy="1737554"/>
                <a:chOff x="3070076" y="3812914"/>
                <a:chExt cx="3199021" cy="1737554"/>
              </a:xfrm>
            </p:grpSpPr>
            <p:sp>
              <p:nvSpPr>
                <p:cNvPr id="46" name="Chevron Down">
                  <a:extLst>
                    <a:ext uri="{FF2B5EF4-FFF2-40B4-BE49-F238E27FC236}">
                      <a16:creationId xmlns:a16="http://schemas.microsoft.com/office/drawing/2014/main" id="{05D35259-297A-4E85-88F5-A0F1912DD3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27920" y="3812914"/>
                  <a:ext cx="2915887" cy="825952"/>
                </a:xfrm>
                <a:custGeom>
                  <a:avLst/>
                  <a:gdLst>
                    <a:gd name="T0" fmla="*/ 594 w 594"/>
                    <a:gd name="T1" fmla="*/ 27 h 324"/>
                    <a:gd name="T2" fmla="*/ 566 w 594"/>
                    <a:gd name="T3" fmla="*/ 0 h 324"/>
                    <a:gd name="T4" fmla="*/ 297 w 594"/>
                    <a:gd name="T5" fmla="*/ 268 h 324"/>
                    <a:gd name="T6" fmla="*/ 28 w 594"/>
                    <a:gd name="T7" fmla="*/ 0 h 324"/>
                    <a:gd name="T8" fmla="*/ 0 w 594"/>
                    <a:gd name="T9" fmla="*/ 27 h 324"/>
                    <a:gd name="T10" fmla="*/ 297 w 594"/>
                    <a:gd name="T11" fmla="*/ 324 h 324"/>
                    <a:gd name="T12" fmla="*/ 594 w 594"/>
                    <a:gd name="T13" fmla="*/ 27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4" h="324">
                      <a:moveTo>
                        <a:pt x="594" y="27"/>
                      </a:moveTo>
                      <a:lnTo>
                        <a:pt x="566" y="0"/>
                      </a:lnTo>
                      <a:lnTo>
                        <a:pt x="297" y="268"/>
                      </a:lnTo>
                      <a:lnTo>
                        <a:pt x="28" y="0"/>
                      </a:lnTo>
                      <a:lnTo>
                        <a:pt x="0" y="27"/>
                      </a:lnTo>
                      <a:lnTo>
                        <a:pt x="297" y="324"/>
                      </a:lnTo>
                      <a:lnTo>
                        <a:pt x="594" y="27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prstClr val="white"/>
                    </a:solidFill>
                    <a:latin typeface="Segoe UI" panose="020B0502040204020203" pitchFamily="34" charset="0"/>
                    <a:ea typeface="微软雅黑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36AAE2C5-C022-495B-8765-07EA2EF4AE6D}"/>
                    </a:ext>
                  </a:extLst>
                </p:cNvPr>
                <p:cNvSpPr txBox="1"/>
                <p:nvPr/>
              </p:nvSpPr>
              <p:spPr>
                <a:xfrm>
                  <a:off x="3070076" y="4682538"/>
                  <a:ext cx="3199021" cy="867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Update a[</a:t>
                  </a: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i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]:O(1)</a:t>
                  </a:r>
                </a:p>
                <a:p>
                  <a:pPr defTabSz="914400">
                    <a:lnSpc>
                      <a:spcPct val="90000"/>
                    </a:lnSpc>
                  </a:pPr>
                  <a:r>
                    <a:rPr lang="en-US" altLang="zh-CN" sz="2800" dirty="0" err="1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QuerySum:O</a:t>
                  </a:r>
                  <a:r>
                    <a:rPr lang="en-US" altLang="zh-CN" sz="2800" dirty="0">
                      <a:solidFill>
                        <a:prstClr val="white"/>
                      </a:solidFill>
                      <a:latin typeface="Consolas"/>
                      <a:ea typeface="微软雅黑"/>
                    </a:rPr>
                    <a:t>(n)</a:t>
                  </a:r>
                  <a:endParaRPr lang="zh-CN" altLang="en-US" sz="2800" dirty="0">
                    <a:solidFill>
                      <a:prstClr val="white"/>
                    </a:solidFill>
                    <a:latin typeface="Consolas"/>
                    <a:ea typeface="微软雅黑"/>
                  </a:endParaRPr>
                </a:p>
              </p:txBody>
            </p:sp>
          </p:grpSp>
          <p:sp>
            <p:nvSpPr>
              <p:cNvPr id="49" name="Sad">
                <a:extLst>
                  <a:ext uri="{FF2B5EF4-FFF2-40B4-BE49-F238E27FC236}">
                    <a16:creationId xmlns:a16="http://schemas.microsoft.com/office/drawing/2014/main" id="{FE768F32-F887-4B2B-B46E-43201D0343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87275" y="5733256"/>
                <a:ext cx="491943" cy="496964"/>
              </a:xfrm>
              <a:custGeom>
                <a:avLst/>
                <a:gdLst>
                  <a:gd name="T0" fmla="*/ 320 w 640"/>
                  <a:gd name="T1" fmla="*/ 0 h 640"/>
                  <a:gd name="T2" fmla="*/ 0 w 640"/>
                  <a:gd name="T3" fmla="*/ 320 h 640"/>
                  <a:gd name="T4" fmla="*/ 320 w 640"/>
                  <a:gd name="T5" fmla="*/ 640 h 640"/>
                  <a:gd name="T6" fmla="*/ 640 w 640"/>
                  <a:gd name="T7" fmla="*/ 320 h 640"/>
                  <a:gd name="T8" fmla="*/ 322 w 640"/>
                  <a:gd name="T9" fmla="*/ 0 h 640"/>
                  <a:gd name="T10" fmla="*/ 320 w 640"/>
                  <a:gd name="T11" fmla="*/ 0 h 640"/>
                  <a:gd name="T12" fmla="*/ 320 w 640"/>
                  <a:gd name="T13" fmla="*/ 27 h 640"/>
                  <a:gd name="T14" fmla="*/ 613 w 640"/>
                  <a:gd name="T15" fmla="*/ 320 h 640"/>
                  <a:gd name="T16" fmla="*/ 320 w 640"/>
                  <a:gd name="T17" fmla="*/ 613 h 640"/>
                  <a:gd name="T18" fmla="*/ 27 w 640"/>
                  <a:gd name="T19" fmla="*/ 320 h 640"/>
                  <a:gd name="T20" fmla="*/ 320 w 640"/>
                  <a:gd name="T21" fmla="*/ 27 h 640"/>
                  <a:gd name="T22" fmla="*/ 213 w 640"/>
                  <a:gd name="T23" fmla="*/ 240 h 640"/>
                  <a:gd name="T24" fmla="*/ 173 w 640"/>
                  <a:gd name="T25" fmla="*/ 280 h 640"/>
                  <a:gd name="T26" fmla="*/ 213 w 640"/>
                  <a:gd name="T27" fmla="*/ 320 h 640"/>
                  <a:gd name="T28" fmla="*/ 253 w 640"/>
                  <a:gd name="T29" fmla="*/ 280 h 640"/>
                  <a:gd name="T30" fmla="*/ 213 w 640"/>
                  <a:gd name="T31" fmla="*/ 240 h 640"/>
                  <a:gd name="T32" fmla="*/ 427 w 640"/>
                  <a:gd name="T33" fmla="*/ 240 h 640"/>
                  <a:gd name="T34" fmla="*/ 387 w 640"/>
                  <a:gd name="T35" fmla="*/ 280 h 640"/>
                  <a:gd name="T36" fmla="*/ 427 w 640"/>
                  <a:gd name="T37" fmla="*/ 320 h 640"/>
                  <a:gd name="T38" fmla="*/ 467 w 640"/>
                  <a:gd name="T39" fmla="*/ 280 h 640"/>
                  <a:gd name="T40" fmla="*/ 427 w 640"/>
                  <a:gd name="T41" fmla="*/ 240 h 640"/>
                  <a:gd name="T42" fmla="*/ 320 w 640"/>
                  <a:gd name="T43" fmla="*/ 387 h 640"/>
                  <a:gd name="T44" fmla="*/ 177 w 640"/>
                  <a:gd name="T45" fmla="*/ 444 h 640"/>
                  <a:gd name="T46" fmla="*/ 196 w 640"/>
                  <a:gd name="T47" fmla="*/ 463 h 640"/>
                  <a:gd name="T48" fmla="*/ 320 w 640"/>
                  <a:gd name="T49" fmla="*/ 413 h 640"/>
                  <a:gd name="T50" fmla="*/ 444 w 640"/>
                  <a:gd name="T51" fmla="*/ 463 h 640"/>
                  <a:gd name="T52" fmla="*/ 463 w 640"/>
                  <a:gd name="T53" fmla="*/ 444 h 640"/>
                  <a:gd name="T54" fmla="*/ 320 w 640"/>
                  <a:gd name="T55" fmla="*/ 387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40" h="64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7" y="640"/>
                      <a:pt x="640" y="497"/>
                      <a:pt x="640" y="320"/>
                    </a:cubicBezTo>
                    <a:cubicBezTo>
                      <a:pt x="640" y="144"/>
                      <a:pt x="498" y="1"/>
                      <a:pt x="322" y="0"/>
                    </a:cubicBezTo>
                    <a:cubicBezTo>
                      <a:pt x="321" y="0"/>
                      <a:pt x="321" y="0"/>
                      <a:pt x="320" y="0"/>
                    </a:cubicBezTo>
                    <a:close/>
                    <a:moveTo>
                      <a:pt x="320" y="27"/>
                    </a:moveTo>
                    <a:cubicBezTo>
                      <a:pt x="482" y="27"/>
                      <a:pt x="613" y="158"/>
                      <a:pt x="613" y="320"/>
                    </a:cubicBezTo>
                    <a:cubicBezTo>
                      <a:pt x="613" y="482"/>
                      <a:pt x="482" y="613"/>
                      <a:pt x="320" y="613"/>
                    </a:cubicBezTo>
                    <a:cubicBezTo>
                      <a:pt x="158" y="613"/>
                      <a:pt x="27" y="482"/>
                      <a:pt x="27" y="320"/>
                    </a:cubicBezTo>
                    <a:cubicBezTo>
                      <a:pt x="27" y="158"/>
                      <a:pt x="158" y="27"/>
                      <a:pt x="320" y="27"/>
                    </a:cubicBezTo>
                    <a:close/>
                    <a:moveTo>
                      <a:pt x="213" y="240"/>
                    </a:moveTo>
                    <a:cubicBezTo>
                      <a:pt x="191" y="240"/>
                      <a:pt x="173" y="258"/>
                      <a:pt x="173" y="280"/>
                    </a:cubicBezTo>
                    <a:cubicBezTo>
                      <a:pt x="173" y="302"/>
                      <a:pt x="191" y="320"/>
                      <a:pt x="213" y="320"/>
                    </a:cubicBezTo>
                    <a:cubicBezTo>
                      <a:pt x="235" y="320"/>
                      <a:pt x="253" y="302"/>
                      <a:pt x="253" y="280"/>
                    </a:cubicBezTo>
                    <a:cubicBezTo>
                      <a:pt x="253" y="258"/>
                      <a:pt x="235" y="240"/>
                      <a:pt x="213" y="240"/>
                    </a:cubicBezTo>
                    <a:close/>
                    <a:moveTo>
                      <a:pt x="427" y="240"/>
                    </a:moveTo>
                    <a:cubicBezTo>
                      <a:pt x="405" y="240"/>
                      <a:pt x="387" y="258"/>
                      <a:pt x="387" y="280"/>
                    </a:cubicBezTo>
                    <a:cubicBezTo>
                      <a:pt x="387" y="302"/>
                      <a:pt x="405" y="320"/>
                      <a:pt x="427" y="320"/>
                    </a:cubicBezTo>
                    <a:cubicBezTo>
                      <a:pt x="449" y="320"/>
                      <a:pt x="467" y="302"/>
                      <a:pt x="467" y="280"/>
                    </a:cubicBezTo>
                    <a:cubicBezTo>
                      <a:pt x="467" y="258"/>
                      <a:pt x="449" y="240"/>
                      <a:pt x="427" y="240"/>
                    </a:cubicBezTo>
                    <a:close/>
                    <a:moveTo>
                      <a:pt x="320" y="387"/>
                    </a:moveTo>
                    <a:cubicBezTo>
                      <a:pt x="234" y="387"/>
                      <a:pt x="177" y="444"/>
                      <a:pt x="177" y="444"/>
                    </a:cubicBezTo>
                    <a:cubicBezTo>
                      <a:pt x="164" y="456"/>
                      <a:pt x="184" y="476"/>
                      <a:pt x="196" y="463"/>
                    </a:cubicBezTo>
                    <a:cubicBezTo>
                      <a:pt x="196" y="463"/>
                      <a:pt x="246" y="413"/>
                      <a:pt x="320" y="413"/>
                    </a:cubicBezTo>
                    <a:cubicBezTo>
                      <a:pt x="394" y="413"/>
                      <a:pt x="444" y="463"/>
                      <a:pt x="444" y="463"/>
                    </a:cubicBezTo>
                    <a:cubicBezTo>
                      <a:pt x="457" y="476"/>
                      <a:pt x="476" y="456"/>
                      <a:pt x="463" y="444"/>
                    </a:cubicBezTo>
                    <a:cubicBezTo>
                      <a:pt x="463" y="444"/>
                      <a:pt x="406" y="387"/>
                      <a:pt x="320" y="387"/>
                    </a:cubicBez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prstClr val="white"/>
                  </a:solidFill>
                  <a:latin typeface="Segoe UI" panose="020B0502040204020203" pitchFamily="34" charset="0"/>
                  <a:ea typeface="微软雅黑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827B00-4A16-4884-97E8-BDAA7CB03921}"/>
                </a:ext>
              </a:extLst>
            </p:cNvPr>
            <p:cNvSpPr/>
            <p:nvPr/>
          </p:nvSpPr>
          <p:spPr>
            <a:xfrm>
              <a:off x="2012077" y="4869160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1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F1EAA0-EC17-4C3A-A019-84FD67BBF4A0}"/>
              </a:ext>
            </a:extLst>
          </p:cNvPr>
          <p:cNvGrpSpPr/>
          <p:nvPr/>
        </p:nvGrpSpPr>
        <p:grpSpPr>
          <a:xfrm>
            <a:off x="2013665" y="5623642"/>
            <a:ext cx="4274972" cy="867930"/>
            <a:chOff x="2012077" y="5623642"/>
            <a:chExt cx="4274972" cy="86793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4712582-3F29-4B5B-BCBA-A55C747F41D4}"/>
                </a:ext>
              </a:extLst>
            </p:cNvPr>
            <p:cNvSpPr txBox="1"/>
            <p:nvPr/>
          </p:nvSpPr>
          <p:spPr>
            <a:xfrm>
              <a:off x="3088028" y="5623642"/>
              <a:ext cx="3199021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90000"/>
                </a:lnSpc>
              </a:pP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Update a[</a:t>
              </a: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i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]:O(m)</a:t>
              </a:r>
            </a:p>
            <a:p>
              <a:pPr defTabSz="914400">
                <a:lnSpc>
                  <a:spcPct val="90000"/>
                </a:lnSpc>
              </a:pPr>
              <a:r>
                <a:rPr lang="en-US" altLang="zh-CN" sz="2800" dirty="0" err="1">
                  <a:solidFill>
                    <a:prstClr val="white"/>
                  </a:solidFill>
                  <a:latin typeface="Consolas"/>
                  <a:ea typeface="微软雅黑"/>
                </a:rPr>
                <a:t>QuerySum:O</a:t>
              </a:r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(n*m)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ED2FDC1-57B9-401A-8221-95D94DF38A94}"/>
                </a:ext>
              </a:extLst>
            </p:cNvPr>
            <p:cNvSpPr/>
            <p:nvPr/>
          </p:nvSpPr>
          <p:spPr>
            <a:xfrm>
              <a:off x="2012077" y="5738668"/>
              <a:ext cx="1075951" cy="369332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white"/>
                  </a:solidFill>
                  <a:latin typeface="Consolas"/>
                  <a:ea typeface="微软雅黑"/>
                </a:rPr>
                <a:t>m</a:t>
              </a:r>
              <a:r>
                <a:rPr lang="zh-CN" altLang="en-US" dirty="0">
                  <a:solidFill>
                    <a:prstClr val="white"/>
                  </a:solidFill>
                  <a:latin typeface="Consolas"/>
                  <a:ea typeface="微软雅黑"/>
                </a:rPr>
                <a:t>次操作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solidFill>
            <a:srgbClr val="780000"/>
          </a:solidFill>
          <a:ln w="38100">
            <a:solidFill>
              <a:srgbClr val="78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6B48F07-489D-4AA9-955B-0AC28CED2C74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3B257E-F195-41B8-B084-30646A3FE995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7D20BBA-BEB5-49EC-B8F3-B1F3A051557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5313F5D-19D1-4066-8044-2E8DEA454D0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B3FEB1-E37A-4423-8B87-158C67BC5148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198A45F-BD51-4008-935F-2459AC87793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8D0938E-E0CB-4FAC-B7B5-254CF53CABD4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10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30FCCC-3E99-42A6-B157-79E40B33EBB0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81FE52-2A25-42CE-9720-2CBCF744BECC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DDBD27B-4325-49C9-B61B-6C9ACCEDBD7C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AC76487-02EA-4D0C-B48D-2A78731D535B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77F1B76-7788-433B-8F27-E63D723A8BFC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2F6946F3-841B-40A0-AEAA-1CDAEA40081C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C00D93-E09B-4A12-B732-A08289EEDF51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F7F33CA-4CA0-4442-9FEE-6DF5E108DA71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D363CEE-A57A-4832-B265-9205769389A6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4AFA41-E444-40C8-8E69-4C01D33ACCEA}"/>
              </a:ext>
            </a:extLst>
          </p:cNvPr>
          <p:cNvCxnSpPr>
            <a:stCxn id="7" idx="3"/>
            <a:endCxn id="26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BBC8A95-C9AD-4D9A-B582-8282D59C632A}"/>
              </a:ext>
            </a:extLst>
          </p:cNvPr>
          <p:cNvCxnSpPr>
            <a:cxnSpLocks/>
            <a:stCxn id="7" idx="5"/>
            <a:endCxn id="30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77E8C70-6983-43CB-ABDD-71D07B776EC5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056A3E5-9D56-499F-BBB0-4550B9B4B880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C8D1A4E-CF9F-4F85-A538-3221D6B0D2F9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A8E1B0B-CB8A-42B9-90E0-79B932EA8EC1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A0AF8C1-CA9E-4926-9881-5F34520B868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6D6DAA-8795-4992-8D2A-678FF9BAC56F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A519404D-0EA4-44C7-BD23-E862DD7FCA27}"/>
              </a:ext>
            </a:extLst>
          </p:cNvPr>
          <p:cNvSpPr/>
          <p:nvPr/>
        </p:nvSpPr>
        <p:spPr>
          <a:xfrm>
            <a:off x="9136049" y="26453"/>
            <a:ext cx="997889" cy="5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=10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538A875-DF9D-48B3-98D2-131E80738067}"/>
              </a:ext>
            </a:extLst>
          </p:cNvPr>
          <p:cNvSpPr/>
          <p:nvPr/>
        </p:nvSpPr>
        <p:spPr>
          <a:xfrm>
            <a:off x="8709000" y="2798382"/>
            <a:ext cx="955811" cy="54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=6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8D242E4-5736-446E-9BA8-3914AD662A3E}"/>
              </a:ext>
            </a:extLst>
          </p:cNvPr>
          <p:cNvSpPr/>
          <p:nvPr/>
        </p:nvSpPr>
        <p:spPr>
          <a:xfrm>
            <a:off x="9725010" y="2704415"/>
            <a:ext cx="817856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8C8C216-972C-4F2A-8B51-646F4F6F3429}"/>
              </a:ext>
            </a:extLst>
          </p:cNvPr>
          <p:cNvSpPr/>
          <p:nvPr/>
        </p:nvSpPr>
        <p:spPr>
          <a:xfrm>
            <a:off x="11255775" y="1858030"/>
            <a:ext cx="817856" cy="39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F93DCDC-BFFD-498F-B1AB-000C586EC8D7}"/>
              </a:ext>
            </a:extLst>
          </p:cNvPr>
          <p:cNvSpPr/>
          <p:nvPr/>
        </p:nvSpPr>
        <p:spPr>
          <a:xfrm>
            <a:off x="10274738" y="3583964"/>
            <a:ext cx="981037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73FBFF2-4A10-4E2E-930D-43CD9C1B4376}"/>
              </a:ext>
            </a:extLst>
          </p:cNvPr>
          <p:cNvSpPr/>
          <p:nvPr/>
        </p:nvSpPr>
        <p:spPr>
          <a:xfrm>
            <a:off x="7737334" y="1225151"/>
            <a:ext cx="839610" cy="4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=6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EC51F2-A346-419D-8E96-A705484B33F6}"/>
              </a:ext>
            </a:extLst>
          </p:cNvPr>
          <p:cNvSpPr/>
          <p:nvPr/>
        </p:nvSpPr>
        <p:spPr>
          <a:xfrm>
            <a:off x="10823766" y="933601"/>
            <a:ext cx="1043878" cy="49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=4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BB165F-1236-403E-B34F-B5F46C4AD3D6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7501B0F-0CFC-45C7-93A6-63AEB14DD703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02CB34-CCC4-4171-9FD8-9E3AEFA00A73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1133872-020E-4D1D-959F-15FFD0139B64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864485F-F783-4C1D-AB81-34BEE3E82FCD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6E8DF9E-D3AB-4C34-8BA3-29164FE34E4E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C1D8BDA-B864-403E-8714-B9AA2D1F9526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07E1B8B-0E0C-4357-A482-8C783348FE76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93A3FACF-DFE1-4FEF-9FAE-E12E60E0DB15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4188D760-3E7D-463B-AA51-E5A8C77165A4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FAEDD6FA-D98F-4AFD-B375-C4A98D0535EA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825F1DD-3DB6-4033-BCA6-BD583770016C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285E8E6-6A4C-4E87-AE1D-BFAFC21B9235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321FA37-D2C4-43B3-9437-61FB62D0BF1D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3F2848A-00C8-4C18-BAD6-2E3D798C6A0D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32CB78E8-669F-4F0F-AB21-564BBA866231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591FB91D-17E1-4201-992D-A0146C52E937}"/>
              </a:ext>
            </a:extLst>
          </p:cNvPr>
          <p:cNvSpPr txBox="1"/>
          <p:nvPr/>
        </p:nvSpPr>
        <p:spPr>
          <a:xfrm>
            <a:off x="1812380" y="4480604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(2,4)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2489227-574D-488F-A973-CE598180AD70}"/>
              </a:ext>
            </a:extLst>
          </p:cNvPr>
          <p:cNvSpPr txBox="1"/>
          <p:nvPr/>
        </p:nvSpPr>
        <p:spPr>
          <a:xfrm>
            <a:off x="2615579" y="4956637"/>
            <a:ext cx="624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(4,2)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DD014BB-50C8-4DF2-B9AB-71E2AE24BC2D}"/>
              </a:ext>
            </a:extLst>
          </p:cNvPr>
          <p:cNvSpPr txBox="1"/>
          <p:nvPr/>
        </p:nvSpPr>
        <p:spPr>
          <a:xfrm>
            <a:off x="3147245" y="3362736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(10,10)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9349D20-A3AA-4712-862E-A66C43799311}"/>
              </a:ext>
            </a:extLst>
          </p:cNvPr>
          <p:cNvSpPr txBox="1"/>
          <p:nvPr/>
        </p:nvSpPr>
        <p:spPr>
          <a:xfrm>
            <a:off x="3971973" y="2532493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(12,12)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A99CBD0-3388-40A4-A0A9-1BDA1464BC1A}"/>
              </a:ext>
            </a:extLst>
          </p:cNvPr>
          <p:cNvSpPr txBox="1"/>
          <p:nvPr/>
        </p:nvSpPr>
        <p:spPr>
          <a:xfrm>
            <a:off x="2702468" y="1961900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(6,14)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C6687EC-D605-47BD-A79A-D28783731E7F}"/>
              </a:ext>
            </a:extLst>
          </p:cNvPr>
          <p:cNvSpPr txBox="1"/>
          <p:nvPr/>
        </p:nvSpPr>
        <p:spPr>
          <a:xfrm>
            <a:off x="6152171" y="1620767"/>
            <a:ext cx="807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00B0F0"/>
                </a:solidFill>
              </a:rPr>
              <a:t>(18,16)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B999895-2C67-4C3D-A83F-68936CCA77F5}"/>
              </a:ext>
            </a:extLst>
          </p:cNvPr>
          <p:cNvCxnSpPr>
            <a:cxnSpLocks/>
          </p:cNvCxnSpPr>
          <p:nvPr/>
        </p:nvCxnSpPr>
        <p:spPr>
          <a:xfrm flipH="1">
            <a:off x="1841473" y="2286335"/>
            <a:ext cx="9719" cy="25306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083B438A-66C5-44BB-8474-0DCA5DD620B0}"/>
              </a:ext>
            </a:extLst>
          </p:cNvPr>
          <p:cNvSpPr/>
          <p:nvPr/>
        </p:nvSpPr>
        <p:spPr>
          <a:xfrm>
            <a:off x="4812470" y="273365"/>
            <a:ext cx="1745704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1-4</a:t>
            </a:r>
            <a:r>
              <a:rPr lang="zh-CN" altLang="en-US" dirty="0"/>
              <a:t>线段开始扫描，更新线段数组</a:t>
            </a:r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E236A079-2AF3-40B8-8301-B6A2F14B9946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ED50235-43E5-4DC5-A9B0-69E0E391D998}"/>
              </a:ext>
            </a:extLst>
          </p:cNvPr>
          <p:cNvCxnSpPr>
            <a:cxnSpLocks/>
          </p:cNvCxnSpPr>
          <p:nvPr/>
        </p:nvCxnSpPr>
        <p:spPr>
          <a:xfrm flipH="1">
            <a:off x="1293812" y="2318652"/>
            <a:ext cx="9719" cy="2530623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8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60835" y="2307621"/>
            <a:ext cx="796245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2680916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B2498E3-BCC4-49F5-B530-CD59E2FA0DB9}"/>
              </a:ext>
            </a:extLst>
          </p:cNvPr>
          <p:cNvCxnSpPr>
            <a:cxnSpLocks/>
          </p:cNvCxnSpPr>
          <p:nvPr/>
        </p:nvCxnSpPr>
        <p:spPr>
          <a:xfrm>
            <a:off x="1844703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CF4C95-3985-434E-AC15-8B2D363BFEFD}"/>
              </a:ext>
            </a:extLst>
          </p:cNvPr>
          <p:cNvCxnSpPr>
            <a:cxnSpLocks/>
          </p:cNvCxnSpPr>
          <p:nvPr/>
        </p:nvCxnSpPr>
        <p:spPr>
          <a:xfrm flipH="1">
            <a:off x="1293813" y="2318652"/>
            <a:ext cx="9719" cy="2970306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786C8DB4-F8AF-461B-A8FF-E1B26CD602BD}"/>
              </a:ext>
            </a:extLst>
          </p:cNvPr>
          <p:cNvSpPr/>
          <p:nvPr/>
        </p:nvSpPr>
        <p:spPr>
          <a:xfrm>
            <a:off x="4812470" y="273365"/>
            <a:ext cx="1745704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1-4</a:t>
            </a:r>
            <a:r>
              <a:rPr lang="zh-CN" altLang="en-US" dirty="0"/>
              <a:t>线段</a:t>
            </a:r>
            <a:r>
              <a:rPr lang="en-US" altLang="zh-CN" dirty="0"/>
              <a:t>+0-3</a:t>
            </a:r>
            <a:r>
              <a:rPr lang="zh-CN" altLang="en-US" dirty="0"/>
              <a:t>线段开始扫描，更新线段数组</a:t>
            </a:r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863F9884-76CC-42F5-95F2-1B663DBD8BDD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741EE27-1484-4A09-92F8-23DF95AA8E5E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391ED31-4301-497D-BB77-923618B055FC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2DF937A-1930-4235-8C88-B36309AC1ED8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C4B3D61-6367-472B-B2FF-3D28EDE4AFB9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5F05CFC-BD14-4C0E-8310-740E9306E076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2C0B020-9975-4681-AE15-4EBDFEFC09A9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C67ED25-A728-4ADD-A941-BDF73F18812D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D228EC6-6C04-46CD-849F-802CE8A84145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3BA1BC3-83A6-4B62-B55D-F7CFFE0C9305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ED1B660-494E-4ED0-8855-6B768D722634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B8202B1-66AD-4060-ABA7-B94F86E2536D}"/>
              </a:ext>
            </a:extLst>
          </p:cNvPr>
          <p:cNvCxnSpPr>
            <a:cxnSpLocks/>
            <a:stCxn id="28" idx="5"/>
            <a:endCxn id="33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4D09ED3-B495-4050-A5F1-EBAF5C6B7983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DD3BB24-3071-4992-86EE-CEEBE72EA91B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127C2BA-01B9-45B3-91A7-F743B607820F}"/>
              </a:ext>
            </a:extLst>
          </p:cNvPr>
          <p:cNvCxnSpPr>
            <a:cxnSpLocks/>
            <a:stCxn id="33" idx="5"/>
            <a:endCxn id="35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D59CB3F-A7AC-4E89-8AD3-0EF9B04B3292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D1C27D5-5654-4D84-A7FE-0E8A2358E565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3CAB038-8651-4C7C-818E-2C908410C114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AC29945F-38DE-41FF-84FC-8FC4845BB5EB}"/>
              </a:ext>
            </a:extLst>
          </p:cNvPr>
          <p:cNvSpPr/>
          <p:nvPr/>
        </p:nvSpPr>
        <p:spPr>
          <a:xfrm>
            <a:off x="9136049" y="26453"/>
            <a:ext cx="997889" cy="5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=12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7BA27D3-4E3D-4C07-9592-BAB85EC1E429}"/>
              </a:ext>
            </a:extLst>
          </p:cNvPr>
          <p:cNvSpPr/>
          <p:nvPr/>
        </p:nvSpPr>
        <p:spPr>
          <a:xfrm>
            <a:off x="8846955" y="2798382"/>
            <a:ext cx="817856" cy="54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=6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9F3D3CB-05D7-4017-B7EB-07D04E36BCDE}"/>
              </a:ext>
            </a:extLst>
          </p:cNvPr>
          <p:cNvSpPr/>
          <p:nvPr/>
        </p:nvSpPr>
        <p:spPr>
          <a:xfrm>
            <a:off x="9725010" y="2704415"/>
            <a:ext cx="817856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flag=2</a:t>
            </a:r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F29385E-08FA-4F90-9223-71C35D35937C}"/>
              </a:ext>
            </a:extLst>
          </p:cNvPr>
          <p:cNvSpPr/>
          <p:nvPr/>
        </p:nvSpPr>
        <p:spPr>
          <a:xfrm>
            <a:off x="11255775" y="1858030"/>
            <a:ext cx="817856" cy="39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E3F9D17-9C6C-4546-AA2B-43CB7221C4AD}"/>
              </a:ext>
            </a:extLst>
          </p:cNvPr>
          <p:cNvSpPr/>
          <p:nvPr/>
        </p:nvSpPr>
        <p:spPr>
          <a:xfrm>
            <a:off x="10274738" y="3583964"/>
            <a:ext cx="981037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06E22C6-E926-436A-B25E-2B2DD50E9377}"/>
              </a:ext>
            </a:extLst>
          </p:cNvPr>
          <p:cNvSpPr/>
          <p:nvPr/>
        </p:nvSpPr>
        <p:spPr>
          <a:xfrm>
            <a:off x="7737334" y="1225151"/>
            <a:ext cx="839610" cy="4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=8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79EDE67-0060-441A-A213-A9DA29EFD849}"/>
              </a:ext>
            </a:extLst>
          </p:cNvPr>
          <p:cNvSpPr/>
          <p:nvPr/>
        </p:nvSpPr>
        <p:spPr>
          <a:xfrm>
            <a:off x="10823766" y="933601"/>
            <a:ext cx="1043878" cy="49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=4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E223698-3C33-48F8-AC63-DBC469E12FC9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1118D924-978E-4E0E-8F8C-AD3379DEB2D0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A181E74-D212-4299-A6F3-BFEDE69B7789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4697F07-C091-4DA9-B3C4-51A987EE5A4E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831E7AB-E1FD-467B-9B95-833E427CAC4C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2C40860-398A-425E-B89E-814F92BAFFE4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2A351C0B-5411-456D-B9CC-432882C9DDBA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A6171BD-07CD-4941-AC86-2ACE4D8CB19E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9FF0F72-3C06-47B4-9181-8E12C3580494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9C001A2-EA13-4BB1-B950-C1DF334B5070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BB8A5B1-168C-4783-8743-235A5BF4EF46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3A52CC02-8E4E-4196-AF3A-21D241DB2255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653C516-0DDD-458E-A770-E1D1918E989E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ED67189-8957-49D0-A4B3-31EB89A51AB9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81BFEDE-AACC-44A1-911A-8E791A986EB5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433F557-DAFD-4CEB-B54A-28AB964D2D9E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584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2662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0130" cy="2951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156668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BA54B1D-63DE-4104-B466-EF015757900E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D2D4DA-2561-4E28-979D-A08C69DA0541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5DDBBE-9C01-4253-A269-7E360F223CF0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1B21660-2502-4F79-A30F-E5C48079DE69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81D9102-0B5D-4B01-AD85-72A962F2288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0D920AA-FA10-484F-B861-C74422FAB550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EB1611-5E34-4CB7-9351-CCD81FCF8B08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CE0A15A-8244-4BC7-B987-8E409FBED4EC}"/>
              </a:ext>
            </a:extLst>
          </p:cNvPr>
          <p:cNvCxnSpPr>
            <a:cxnSpLocks/>
          </p:cNvCxnSpPr>
          <p:nvPr/>
        </p:nvCxnSpPr>
        <p:spPr>
          <a:xfrm>
            <a:off x="1293813" y="2747872"/>
            <a:ext cx="1" cy="2541086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1E232041-507F-45DF-BE7C-97544358AA84}"/>
              </a:ext>
            </a:extLst>
          </p:cNvPr>
          <p:cNvSpPr/>
          <p:nvPr/>
        </p:nvSpPr>
        <p:spPr>
          <a:xfrm>
            <a:off x="4812470" y="273365"/>
            <a:ext cx="1745704" cy="1122484"/>
          </a:xfrm>
          <a:prstGeom prst="wedgeRectCallout">
            <a:avLst>
              <a:gd name="adj1" fmla="val -78160"/>
              <a:gd name="adj2" fmla="val 778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[1-4]+[0-3]-[1-4]</a:t>
            </a:r>
            <a:endParaRPr lang="zh-CN" altLang="en-US" dirty="0"/>
          </a:p>
        </p:txBody>
      </p:sp>
      <p:sp>
        <p:nvSpPr>
          <p:cNvPr id="27" name="箭头: 虚尾 26">
            <a:extLst>
              <a:ext uri="{FF2B5EF4-FFF2-40B4-BE49-F238E27FC236}">
                <a16:creationId xmlns:a16="http://schemas.microsoft.com/office/drawing/2014/main" id="{A34D86C8-C748-4CF8-BE19-044148D42DAD}"/>
              </a:ext>
            </a:extLst>
          </p:cNvPr>
          <p:cNvSpPr/>
          <p:nvPr/>
        </p:nvSpPr>
        <p:spPr>
          <a:xfrm>
            <a:off x="6648318" y="549240"/>
            <a:ext cx="1371960" cy="524533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FEE5CF9-EE95-4431-87F9-9BDEF26B19E1}"/>
              </a:ext>
            </a:extLst>
          </p:cNvPr>
          <p:cNvSpPr/>
          <p:nvPr/>
        </p:nvSpPr>
        <p:spPr>
          <a:xfrm>
            <a:off x="9345899" y="59899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0,5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521A149-6ED7-428D-A3F3-0FD40CCA79A1}"/>
              </a:ext>
            </a:extLst>
          </p:cNvPr>
          <p:cNvSpPr/>
          <p:nvPr/>
        </p:nvSpPr>
        <p:spPr>
          <a:xfrm>
            <a:off x="8603618" y="1432432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0,2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B24752F-5046-4475-9B56-9E702B337DF0}"/>
              </a:ext>
            </a:extLst>
          </p:cNvPr>
          <p:cNvSpPr/>
          <p:nvPr/>
        </p:nvSpPr>
        <p:spPr>
          <a:xfrm>
            <a:off x="8069410" y="227896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0,1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260C9C7-0699-49EF-AD2F-F60049E925F9}"/>
              </a:ext>
            </a:extLst>
          </p:cNvPr>
          <p:cNvSpPr/>
          <p:nvPr/>
        </p:nvSpPr>
        <p:spPr>
          <a:xfrm>
            <a:off x="8989510" y="2273725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1,2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13AB18A-FD76-4B88-9677-6A9C166A496C}"/>
              </a:ext>
            </a:extLst>
          </p:cNvPr>
          <p:cNvSpPr/>
          <p:nvPr/>
        </p:nvSpPr>
        <p:spPr>
          <a:xfrm>
            <a:off x="10281767" y="1432433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2,5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8FC9F3F-6926-4549-9E51-BBA6B1B14C69}"/>
              </a:ext>
            </a:extLst>
          </p:cNvPr>
          <p:cNvSpPr/>
          <p:nvPr/>
        </p:nvSpPr>
        <p:spPr>
          <a:xfrm>
            <a:off x="9914941" y="2278966"/>
            <a:ext cx="719593" cy="42804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2,3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C6F6511-73B5-43DA-B8AC-346C1982EEEC}"/>
              </a:ext>
            </a:extLst>
          </p:cNvPr>
          <p:cNvSpPr/>
          <p:nvPr/>
        </p:nvSpPr>
        <p:spPr>
          <a:xfrm>
            <a:off x="10829781" y="2294176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3,5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3F0E6B2-8252-4743-8CB3-A66B4EF5BFDE}"/>
              </a:ext>
            </a:extLst>
          </p:cNvPr>
          <p:cNvSpPr/>
          <p:nvPr/>
        </p:nvSpPr>
        <p:spPr>
          <a:xfrm>
            <a:off x="10454706" y="3092477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3,4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72AE0F5-678D-474A-918D-7E3D69409C28}"/>
              </a:ext>
            </a:extLst>
          </p:cNvPr>
          <p:cNvSpPr/>
          <p:nvPr/>
        </p:nvSpPr>
        <p:spPr>
          <a:xfrm>
            <a:off x="11298870" y="3092478"/>
            <a:ext cx="719593" cy="42804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4,5</a:t>
            </a:r>
            <a:endParaRPr lang="zh-CN" alt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15F16FA-B0AF-401C-A919-5B12C66E53F2}"/>
              </a:ext>
            </a:extLst>
          </p:cNvPr>
          <p:cNvCxnSpPr>
            <a:stCxn id="28" idx="3"/>
            <a:endCxn id="29" idx="0"/>
          </p:cNvCxnSpPr>
          <p:nvPr/>
        </p:nvCxnSpPr>
        <p:spPr>
          <a:xfrm flipH="1">
            <a:off x="8963415" y="964357"/>
            <a:ext cx="487866" cy="468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1D4FEB1-6B50-48F8-BCBF-3D8C1731BC45}"/>
              </a:ext>
            </a:extLst>
          </p:cNvPr>
          <p:cNvCxnSpPr>
            <a:cxnSpLocks/>
            <a:stCxn id="28" idx="5"/>
            <a:endCxn id="32" idx="1"/>
          </p:cNvCxnSpPr>
          <p:nvPr/>
        </p:nvCxnSpPr>
        <p:spPr>
          <a:xfrm>
            <a:off x="9960110" y="964357"/>
            <a:ext cx="427039" cy="53076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FA4AA09-0FC9-4D41-BA1B-B460FB6A7B22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8429207" y="1797791"/>
            <a:ext cx="279793" cy="4811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9F92EA-ED7C-43F5-9F27-72E1E51AE00E}"/>
              </a:ext>
            </a:extLst>
          </p:cNvPr>
          <p:cNvCxnSpPr>
            <a:cxnSpLocks/>
            <a:stCxn id="29" idx="5"/>
            <a:endCxn id="31" idx="0"/>
          </p:cNvCxnSpPr>
          <p:nvPr/>
        </p:nvCxnSpPr>
        <p:spPr>
          <a:xfrm>
            <a:off x="9217829" y="1797791"/>
            <a:ext cx="131478" cy="47593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5C00412-F4FC-4297-8107-665131AEE284}"/>
              </a:ext>
            </a:extLst>
          </p:cNvPr>
          <p:cNvCxnSpPr>
            <a:cxnSpLocks/>
            <a:stCxn id="32" idx="5"/>
            <a:endCxn id="34" idx="0"/>
          </p:cNvCxnSpPr>
          <p:nvPr/>
        </p:nvCxnSpPr>
        <p:spPr>
          <a:xfrm>
            <a:off x="10895978" y="1797792"/>
            <a:ext cx="293600" cy="4963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913EEA4-6F17-41A7-958D-4F00DDF958F8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 flipH="1">
            <a:off x="10274738" y="1797792"/>
            <a:ext cx="112411" cy="48117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C3AD081-0E04-4F16-8807-81117D4D6EDF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 flipH="1">
            <a:off x="10814503" y="2722221"/>
            <a:ext cx="375075" cy="37025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3EA7AE9-E27E-41F2-A702-A729F53E571F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11189578" y="2722221"/>
            <a:ext cx="469089" cy="370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0015F85F-9551-4B87-B1CE-76F590BF3B60}"/>
              </a:ext>
            </a:extLst>
          </p:cNvPr>
          <p:cNvSpPr/>
          <p:nvPr/>
        </p:nvSpPr>
        <p:spPr>
          <a:xfrm>
            <a:off x="9136049" y="26453"/>
            <a:ext cx="997889" cy="517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=10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E806A55-494D-40B3-A192-4B50CAEA23A3}"/>
              </a:ext>
            </a:extLst>
          </p:cNvPr>
          <p:cNvSpPr/>
          <p:nvPr/>
        </p:nvSpPr>
        <p:spPr>
          <a:xfrm>
            <a:off x="8846955" y="2798382"/>
            <a:ext cx="817856" cy="548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6FD91D8-A82E-47AF-958D-7BCE83EE884B}"/>
              </a:ext>
            </a:extLst>
          </p:cNvPr>
          <p:cNvSpPr/>
          <p:nvPr/>
        </p:nvSpPr>
        <p:spPr>
          <a:xfrm>
            <a:off x="9725010" y="2704415"/>
            <a:ext cx="817856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D7E7C55-33A8-4CFC-AC34-AE86127B82D4}"/>
              </a:ext>
            </a:extLst>
          </p:cNvPr>
          <p:cNvSpPr/>
          <p:nvPr/>
        </p:nvSpPr>
        <p:spPr>
          <a:xfrm>
            <a:off x="11255775" y="1858030"/>
            <a:ext cx="817856" cy="39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B3BC06-11E2-4174-AB5B-8734B5019226}"/>
              </a:ext>
            </a:extLst>
          </p:cNvPr>
          <p:cNvSpPr/>
          <p:nvPr/>
        </p:nvSpPr>
        <p:spPr>
          <a:xfrm>
            <a:off x="10274738" y="3583964"/>
            <a:ext cx="981037" cy="42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=0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8F943C6-5712-49ED-A714-CD9DF71A6553}"/>
              </a:ext>
            </a:extLst>
          </p:cNvPr>
          <p:cNvSpPr/>
          <p:nvPr/>
        </p:nvSpPr>
        <p:spPr>
          <a:xfrm>
            <a:off x="7737334" y="1225151"/>
            <a:ext cx="839610" cy="48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=8</a:t>
            </a:r>
          </a:p>
          <a:p>
            <a:r>
              <a:rPr lang="en-US" altLang="zh-CN" sz="1600" dirty="0"/>
              <a:t>flag=1</a:t>
            </a:r>
            <a:endParaRPr lang="zh-CN" altLang="en-US" sz="1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3630CF8-A397-46EF-AC2B-9C3AACD2B2CF}"/>
              </a:ext>
            </a:extLst>
          </p:cNvPr>
          <p:cNvSpPr/>
          <p:nvPr/>
        </p:nvSpPr>
        <p:spPr>
          <a:xfrm>
            <a:off x="10823766" y="933601"/>
            <a:ext cx="1043878" cy="49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len</a:t>
            </a:r>
            <a:r>
              <a:rPr lang="en-US" altLang="zh-CN" sz="1600" dirty="0"/>
              <a:t>=2</a:t>
            </a:r>
          </a:p>
          <a:p>
            <a:r>
              <a:rPr lang="en-US" altLang="zh-CN" sz="1600" dirty="0"/>
              <a:t>flag=0</a:t>
            </a:r>
            <a:endParaRPr lang="zh-CN" altLang="en-US" sz="1600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733683C-E2B3-41FF-8DD2-7E9267F62710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FF45485-0277-4771-B99F-B2A86B36519C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A1FF77F-555F-45B7-A58C-9623F60A1D3A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323527F-E317-4F9C-B1FE-17038455D3CC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1AF1A586-118A-4D7B-8A9F-3D60B540B9C4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4649828-DA93-4201-82F8-EB06597820F6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DFC0232-9FFC-42F7-AE29-A8C9393E061A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B9D5BF6-90D1-4245-B223-B5F13D4F04F2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9D9DF732-0547-4314-BBF3-3AB3C843EA51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B76BEC6-05DB-49B2-821B-728A982A80AE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2F9CCE8-0028-4D1E-AA21-8D710C0B0875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5CDC4D2-3C9B-4841-89E1-387E95A3DB4C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1FCCE35-A470-4871-87AD-E56BE81DD357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4DCCDB8-EEE6-417F-B9FD-B3610907B753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6DFE922F-F9CA-4C4F-B048-9FE799E1227A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CA423E3-C128-4EDF-B6C5-72195DF8F016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38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21363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40766" y="2774101"/>
            <a:ext cx="370502" cy="2512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79" y="2313970"/>
            <a:ext cx="438833" cy="29487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3533031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AC1563-F439-4E1C-B589-365ABC435F61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D9E11FA-7DC8-4FEE-B9B0-648B65119809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3AD2446-8758-4A59-ABC6-6AA9084C14F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742C926-02D5-4FCC-81BE-591E07E02CB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59D06B7-1937-4BCB-85E0-7C814DFF9D3A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6225BA1-9003-4DF8-92B4-19ACD2B2A20B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BF145C8-3843-44D3-8D6E-705EF6A51F49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576237E-9FAB-4966-9ED8-1AFB099D709D}"/>
              </a:ext>
            </a:extLst>
          </p:cNvPr>
          <p:cNvCxnSpPr>
            <a:cxnSpLocks/>
          </p:cNvCxnSpPr>
          <p:nvPr/>
        </p:nvCxnSpPr>
        <p:spPr>
          <a:xfrm>
            <a:off x="1293813" y="1959322"/>
            <a:ext cx="1" cy="3329636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51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60" y="2313971"/>
            <a:ext cx="818506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73502" cy="25148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46042" cy="29510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47586" y="1976576"/>
            <a:ext cx="453247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4000832" y="1518699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1F2EEEF-E94C-4CEF-9A13-6A2F461E28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38CC17C-5E04-4B5F-BE07-56884B4420E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B1B75B7-ED92-4B48-B845-2316DD5397D9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AB7255-1DB3-46E9-A981-AEBCEE701AA6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9E13077-F0CD-45B9-8FB1-608589C0B3CC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FBBF0C6-7098-4DA9-947D-671EE6A22567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35BB55C-7514-4EA8-AEF0-646C63AE38B1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BEA3B6A-DB0B-4F56-8107-948C2DD1F67D}"/>
              </a:ext>
            </a:extLst>
          </p:cNvPr>
          <p:cNvCxnSpPr>
            <a:cxnSpLocks/>
          </p:cNvCxnSpPr>
          <p:nvPr/>
        </p:nvCxnSpPr>
        <p:spPr>
          <a:xfrm flipH="1">
            <a:off x="1284643" y="1959322"/>
            <a:ext cx="7145" cy="1439195"/>
          </a:xfrm>
          <a:prstGeom prst="line">
            <a:avLst/>
          </a:prstGeom>
          <a:ln w="76200">
            <a:solidFill>
              <a:srgbClr val="92D050"/>
            </a:solidFill>
            <a:headEnd type="diamond"/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70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02B5EE-5035-41FF-8FC2-EC45D618DA95}"/>
              </a:ext>
            </a:extLst>
          </p:cNvPr>
          <p:cNvSpPr/>
          <p:nvPr/>
        </p:nvSpPr>
        <p:spPr>
          <a:xfrm>
            <a:off x="1870359" y="2313971"/>
            <a:ext cx="825711" cy="25011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32A230-C57A-4796-983B-2F32B39BAACE}"/>
              </a:ext>
            </a:extLst>
          </p:cNvPr>
          <p:cNvSpPr/>
          <p:nvPr/>
        </p:nvSpPr>
        <p:spPr>
          <a:xfrm>
            <a:off x="3986416" y="1974259"/>
            <a:ext cx="2574135" cy="139475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2DDFD8-CC17-4A8A-AA86-AD28538CC4B3}"/>
              </a:ext>
            </a:extLst>
          </p:cNvPr>
          <p:cNvSpPr/>
          <p:nvPr/>
        </p:nvSpPr>
        <p:spPr>
          <a:xfrm>
            <a:off x="3165375" y="2774101"/>
            <a:ext cx="358947" cy="249390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0AA7FBF-AFE6-4581-8F6D-BE2F3B779866}"/>
              </a:ext>
            </a:extLst>
          </p:cNvPr>
          <p:cNvSpPr/>
          <p:nvPr/>
        </p:nvSpPr>
        <p:spPr>
          <a:xfrm>
            <a:off x="2704780" y="2313970"/>
            <a:ext cx="438829" cy="2974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391490-5C96-40A6-A56E-815AA4E41471}"/>
              </a:ext>
            </a:extLst>
          </p:cNvPr>
          <p:cNvSpPr/>
          <p:nvPr/>
        </p:nvSpPr>
        <p:spPr>
          <a:xfrm>
            <a:off x="3538878" y="1989196"/>
            <a:ext cx="438829" cy="32997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9268806-BDAB-4613-8FEA-D755C47FE01B}"/>
              </a:ext>
            </a:extLst>
          </p:cNvPr>
          <p:cNvCxnSpPr>
            <a:cxnSpLocks/>
          </p:cNvCxnSpPr>
          <p:nvPr/>
        </p:nvCxnSpPr>
        <p:spPr>
          <a:xfrm>
            <a:off x="6583676" y="1384852"/>
            <a:ext cx="0" cy="43493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655E651-E437-4684-BDE8-5652FD6E1C45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A5B0690-72C8-4598-A06D-12E2BB4095F6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69D98D8-1535-47BB-AEB1-944F5D5A3618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CA1C6B9-7FC0-41AB-ADBE-61E22FA719F4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017C1E5-6195-4FD7-B4DA-2476CBE0B575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DF5E6F-0591-4183-A73A-3DECA666667E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E0A04D-929A-4A8F-82D0-BF77D3819CD6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9258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/>
          <p:nvPr/>
        </p:nvCxnSpPr>
        <p:spPr>
          <a:xfrm flipH="1" flipV="1">
            <a:off x="714375" y="1518699"/>
            <a:ext cx="1130328" cy="771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228683" y="119534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10884" y="534609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714375" y="4837783"/>
            <a:ext cx="1099416" cy="558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CFA15258-D4C2-4EF9-AD0A-503BB219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46" y="1393661"/>
            <a:ext cx="4433015" cy="2314583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DD0563E-6234-496A-85ED-0FE39086234A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BCCCD0D-D558-48CA-901D-1C8C09033BAD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67EB15-3DC5-4F43-92E5-B7FAAFB926FE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209F64D-BC51-4D8B-917C-DACF9C99A33A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D7F421B-EAE7-42BF-AC72-352A3F9F206D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B8CBDE2-DECA-47A3-B1D6-75B2C6E825E3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63AC709-E7CC-4EB1-8501-2C7A6506BDEA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82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1015601" y="1275455"/>
            <a:ext cx="829102" cy="1014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331785" y="96717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y_end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BCF8EE2-0977-4DC1-8FD6-D9C8E33F8C5A}"/>
              </a:ext>
            </a:extLst>
          </p:cNvPr>
          <p:cNvSpPr txBox="1"/>
          <p:nvPr/>
        </p:nvSpPr>
        <p:spPr>
          <a:xfrm>
            <a:off x="804695" y="608028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y_start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252895" y="4837783"/>
            <a:ext cx="560896" cy="1242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2C9B062-3F9A-4629-B65B-DA9391E00B7F}"/>
              </a:ext>
            </a:extLst>
          </p:cNvPr>
          <p:cNvGrpSpPr/>
          <p:nvPr/>
        </p:nvGrpSpPr>
        <p:grpSpPr>
          <a:xfrm>
            <a:off x="206423" y="1552612"/>
            <a:ext cx="1124682" cy="3887889"/>
            <a:chOff x="206423" y="1552612"/>
            <a:chExt cx="1124682" cy="3887889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D6FA25B-652B-4CA4-8740-83F84647E8DC}"/>
                </a:ext>
              </a:extLst>
            </p:cNvPr>
            <p:cNvGrpSpPr/>
            <p:nvPr/>
          </p:nvGrpSpPr>
          <p:grpSpPr>
            <a:xfrm>
              <a:off x="820405" y="1801328"/>
              <a:ext cx="343477" cy="3628089"/>
              <a:chOff x="820405" y="1801328"/>
              <a:chExt cx="343477" cy="3628089"/>
            </a:xfrm>
          </p:grpSpPr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2FC8DBC-7506-4A93-88AF-E5C5FE5876A9}"/>
                  </a:ext>
                </a:extLst>
              </p:cNvPr>
              <p:cNvSpPr txBox="1"/>
              <p:nvPr/>
            </p:nvSpPr>
            <p:spPr>
              <a:xfrm>
                <a:off x="850976" y="46465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260FF84-CA9F-4E9A-8ED0-4D6BFB53A53F}"/>
                  </a:ext>
                </a:extLst>
              </p:cNvPr>
              <p:cNvSpPr txBox="1"/>
              <p:nvPr/>
            </p:nvSpPr>
            <p:spPr>
              <a:xfrm>
                <a:off x="820405" y="180132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BBB663D-EA62-4353-A27E-5DCFA33719B5}"/>
                  </a:ext>
                </a:extLst>
              </p:cNvPr>
              <p:cNvSpPr txBox="1"/>
              <p:nvPr/>
            </p:nvSpPr>
            <p:spPr>
              <a:xfrm>
                <a:off x="833626" y="31845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EED187F-703C-45D1-B6DC-AA9472DD558D}"/>
                  </a:ext>
                </a:extLst>
              </p:cNvPr>
              <p:cNvSpPr txBox="1"/>
              <p:nvPr/>
            </p:nvSpPr>
            <p:spPr>
              <a:xfrm>
                <a:off x="824456" y="257364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32F6CA8-E02D-4C8F-B1EA-AD5E94508D6F}"/>
                  </a:ext>
                </a:extLst>
              </p:cNvPr>
              <p:cNvSpPr txBox="1"/>
              <p:nvPr/>
            </p:nvSpPr>
            <p:spPr>
              <a:xfrm>
                <a:off x="824456" y="211841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49E35B4-A448-4255-B2E0-EC14796163B5}"/>
                  </a:ext>
                </a:extLst>
              </p:cNvPr>
              <p:cNvSpPr txBox="1"/>
              <p:nvPr/>
            </p:nvSpPr>
            <p:spPr>
              <a:xfrm>
                <a:off x="850976" y="50600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5F42B70-B143-4759-B4B5-A32B35D98CD2}"/>
                </a:ext>
              </a:extLst>
            </p:cNvPr>
            <p:cNvGrpSpPr/>
            <p:nvPr/>
          </p:nvGrpSpPr>
          <p:grpSpPr>
            <a:xfrm>
              <a:off x="254770" y="1812412"/>
              <a:ext cx="582608" cy="3628089"/>
              <a:chOff x="682994" y="1801328"/>
              <a:chExt cx="582608" cy="3628089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2B4622A-E219-467B-9B17-9A53B1F31AEE}"/>
                  </a:ext>
                </a:extLst>
              </p:cNvPr>
              <p:cNvSpPr txBox="1"/>
              <p:nvPr/>
            </p:nvSpPr>
            <p:spPr>
              <a:xfrm>
                <a:off x="797805" y="4646504"/>
                <a:ext cx="467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CAF04EF-2B7A-448D-8CCA-0E342AD4A204}"/>
                  </a:ext>
                </a:extLst>
              </p:cNvPr>
              <p:cNvSpPr txBox="1"/>
              <p:nvPr/>
            </p:nvSpPr>
            <p:spPr>
              <a:xfrm>
                <a:off x="700266" y="1801328"/>
                <a:ext cx="565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16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3B21252-1747-41A1-952B-25834AEED654}"/>
                  </a:ext>
                </a:extLst>
              </p:cNvPr>
              <p:cNvSpPr txBox="1"/>
              <p:nvPr/>
            </p:nvSpPr>
            <p:spPr>
              <a:xfrm>
                <a:off x="701791" y="3184501"/>
                <a:ext cx="5638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10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8DC5500-026E-42F6-9135-D15DA39541DE}"/>
                  </a:ext>
                </a:extLst>
              </p:cNvPr>
              <p:cNvSpPr txBox="1"/>
              <p:nvPr/>
            </p:nvSpPr>
            <p:spPr>
              <a:xfrm>
                <a:off x="824455" y="2573640"/>
                <a:ext cx="441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41710A4-8F8F-4641-B942-03CDE54E0D7D}"/>
                  </a:ext>
                </a:extLst>
              </p:cNvPr>
              <p:cNvSpPr txBox="1"/>
              <p:nvPr/>
            </p:nvSpPr>
            <p:spPr>
              <a:xfrm>
                <a:off x="682994" y="2118416"/>
                <a:ext cx="5826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14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15FC526-46A8-4672-BF78-061764C4508C}"/>
                  </a:ext>
                </a:extLst>
              </p:cNvPr>
              <p:cNvSpPr txBox="1"/>
              <p:nvPr/>
            </p:nvSpPr>
            <p:spPr>
              <a:xfrm>
                <a:off x="742452" y="5060085"/>
                <a:ext cx="52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solidFill>
                      <a:srgbClr val="00B0F0"/>
                    </a:solidFill>
                  </a:rPr>
                  <a:t>2</a:t>
                </a:r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5166D2A-115D-4D66-8B6B-74A362D0DBAF}"/>
                </a:ext>
              </a:extLst>
            </p:cNvPr>
            <p:cNvSpPr txBox="1"/>
            <p:nvPr/>
          </p:nvSpPr>
          <p:spPr>
            <a:xfrm>
              <a:off x="206423" y="1552612"/>
              <a:ext cx="112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</a:t>
              </a:r>
              <a:r>
                <a:rPr lang="zh-CN" altLang="en-US" sz="1400" dirty="0"/>
                <a:t>坐标  编号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F5FFBD50-4911-4989-BCB8-F8D501F9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79" y="351035"/>
            <a:ext cx="5062002" cy="50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2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12618"/>
          </a:xfrm>
        </p:spPr>
        <p:txBody>
          <a:bodyPr/>
          <a:lstStyle/>
          <a:p>
            <a:r>
              <a:rPr lang="zh-CN" altLang="en-US" dirty="0"/>
              <a:t>加速缓存方案一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090690" y="2302954"/>
            <a:ext cx="1320474" cy="1622745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363744" y="3964084"/>
            <a:ext cx="2304256" cy="61644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</a:t>
            </a: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4058685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363744" y="4797152"/>
            <a:ext cx="2304256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DP[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][j],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</a:t>
            </a:r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</a:t>
            </a:r>
            <a:r>
              <a:rPr lang="en-US" altLang="zh-CN" sz="3200" baseline="30000" dirty="0">
                <a:solidFill>
                  <a:prstClr val="white"/>
                </a:solidFill>
                <a:latin typeface="Consolas"/>
                <a:ea typeface="微软雅黑"/>
              </a:rPr>
              <a:t>2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60" name="Sad">
            <a:extLst>
              <a:ext uri="{FF2B5EF4-FFF2-40B4-BE49-F238E27FC236}">
                <a16:creationId xmlns:a16="http://schemas.microsoft.com/office/drawing/2014/main" id="{1931E946-CB99-4EF6-A9D9-7178A24E964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763228" y="5317195"/>
            <a:ext cx="431605" cy="436011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1EFF510-0787-4163-8ABF-C784BBCA474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8246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EBC0AA2-9DE3-49A2-A041-975EC620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08" y="3687318"/>
            <a:ext cx="5887469" cy="16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4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EDFD0-8797-4C56-AA97-6E5EF1A4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1047"/>
          </a:xfrm>
        </p:spPr>
        <p:txBody>
          <a:bodyPr/>
          <a:lstStyle/>
          <a:p>
            <a:r>
              <a:rPr lang="en-US" altLang="zh-CN" dirty="0"/>
              <a:t>Line Sweep</a:t>
            </a:r>
            <a:r>
              <a:rPr lang="zh-CN" altLang="en-US" dirty="0"/>
              <a:t>算法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B3B8E41-F40C-4627-BDFD-1FF153EDE94C}"/>
              </a:ext>
            </a:extLst>
          </p:cNvPr>
          <p:cNvCxnSpPr>
            <a:cxnSpLocks/>
          </p:cNvCxnSpPr>
          <p:nvPr/>
        </p:nvCxnSpPr>
        <p:spPr>
          <a:xfrm>
            <a:off x="1141413" y="5581816"/>
            <a:ext cx="6627011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BE0435D-27DB-49E4-A0F8-38C84F6758ED}"/>
              </a:ext>
            </a:extLst>
          </p:cNvPr>
          <p:cNvCxnSpPr>
            <a:cxnSpLocks/>
          </p:cNvCxnSpPr>
          <p:nvPr/>
        </p:nvCxnSpPr>
        <p:spPr>
          <a:xfrm flipV="1">
            <a:off x="1293813" y="1518699"/>
            <a:ext cx="0" cy="4215517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9CD253-D881-493A-B646-4F4AD8E7DB7E}"/>
              </a:ext>
            </a:extLst>
          </p:cNvPr>
          <p:cNvSpPr/>
          <p:nvPr/>
        </p:nvSpPr>
        <p:spPr>
          <a:xfrm>
            <a:off x="1844703" y="2289991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7CA0E5-9EC4-4EAC-9A88-942E110100FC}"/>
              </a:ext>
            </a:extLst>
          </p:cNvPr>
          <p:cNvSpPr/>
          <p:nvPr/>
        </p:nvSpPr>
        <p:spPr>
          <a:xfrm>
            <a:off x="2688867" y="2747872"/>
            <a:ext cx="1311965" cy="25410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98866D-BDE9-47D7-BAD8-671545D405DF}"/>
              </a:ext>
            </a:extLst>
          </p:cNvPr>
          <p:cNvSpPr/>
          <p:nvPr/>
        </p:nvSpPr>
        <p:spPr>
          <a:xfrm>
            <a:off x="3533031" y="1959322"/>
            <a:ext cx="3050645" cy="14246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55E6D5-0E35-4643-A86B-04845564141A}"/>
              </a:ext>
            </a:extLst>
          </p:cNvPr>
          <p:cNvCxnSpPr>
            <a:cxnSpLocks/>
          </p:cNvCxnSpPr>
          <p:nvPr/>
        </p:nvCxnSpPr>
        <p:spPr>
          <a:xfrm flipH="1">
            <a:off x="1141413" y="5288958"/>
            <a:ext cx="1547454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9521E29-E88A-4169-BBAF-66179DDACC62}"/>
              </a:ext>
            </a:extLst>
          </p:cNvPr>
          <p:cNvCxnSpPr>
            <a:cxnSpLocks/>
          </p:cNvCxnSpPr>
          <p:nvPr/>
        </p:nvCxnSpPr>
        <p:spPr>
          <a:xfrm flipH="1">
            <a:off x="1141413" y="4831077"/>
            <a:ext cx="703290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34C026A-05A1-4F91-AB62-1739B509D384}"/>
              </a:ext>
            </a:extLst>
          </p:cNvPr>
          <p:cNvCxnSpPr>
            <a:cxnSpLocks/>
          </p:cNvCxnSpPr>
          <p:nvPr/>
        </p:nvCxnSpPr>
        <p:spPr>
          <a:xfrm flipH="1">
            <a:off x="1141413" y="3383946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8BBF94-68E5-492E-80CF-7F279A0AE3A7}"/>
              </a:ext>
            </a:extLst>
          </p:cNvPr>
          <p:cNvCxnSpPr>
            <a:cxnSpLocks/>
          </p:cNvCxnSpPr>
          <p:nvPr/>
        </p:nvCxnSpPr>
        <p:spPr>
          <a:xfrm flipH="1">
            <a:off x="1141413" y="2747872"/>
            <a:ext cx="1547455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35C729-F6C8-472D-B077-E6B19E6FA39D}"/>
              </a:ext>
            </a:extLst>
          </p:cNvPr>
          <p:cNvCxnSpPr>
            <a:cxnSpLocks/>
          </p:cNvCxnSpPr>
          <p:nvPr/>
        </p:nvCxnSpPr>
        <p:spPr>
          <a:xfrm flipH="1">
            <a:off x="1141413" y="2289991"/>
            <a:ext cx="703291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BC1AD24-F6B5-4B2A-9049-E82E34AF50C1}"/>
              </a:ext>
            </a:extLst>
          </p:cNvPr>
          <p:cNvCxnSpPr>
            <a:cxnSpLocks/>
          </p:cNvCxnSpPr>
          <p:nvPr/>
        </p:nvCxnSpPr>
        <p:spPr>
          <a:xfrm flipH="1">
            <a:off x="1141413" y="1959322"/>
            <a:ext cx="2391619" cy="0"/>
          </a:xfrm>
          <a:prstGeom prst="line">
            <a:avLst/>
          </a:prstGeom>
          <a:ln w="127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29E34B4-CA1B-48DA-A751-7872741F0DCB}"/>
              </a:ext>
            </a:extLst>
          </p:cNvPr>
          <p:cNvCxnSpPr>
            <a:cxnSpLocks/>
          </p:cNvCxnSpPr>
          <p:nvPr/>
        </p:nvCxnSpPr>
        <p:spPr>
          <a:xfrm>
            <a:off x="2688867" y="2747872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8B7CBD3-A596-4433-9702-6F598B14916F}"/>
              </a:ext>
            </a:extLst>
          </p:cNvPr>
          <p:cNvCxnSpPr>
            <a:cxnSpLocks/>
          </p:cNvCxnSpPr>
          <p:nvPr/>
        </p:nvCxnSpPr>
        <p:spPr>
          <a:xfrm>
            <a:off x="3140435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7023D8-C433-4586-BEA7-DDC6C3C2D5B8}"/>
              </a:ext>
            </a:extLst>
          </p:cNvPr>
          <p:cNvCxnSpPr>
            <a:cxnSpLocks/>
          </p:cNvCxnSpPr>
          <p:nvPr/>
        </p:nvCxnSpPr>
        <p:spPr>
          <a:xfrm>
            <a:off x="1844703" y="2289991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C14FA16-D104-423D-ADBC-9787E7B4FC4F}"/>
              </a:ext>
            </a:extLst>
          </p:cNvPr>
          <p:cNvCxnSpPr>
            <a:cxnSpLocks/>
          </p:cNvCxnSpPr>
          <p:nvPr/>
        </p:nvCxnSpPr>
        <p:spPr>
          <a:xfrm>
            <a:off x="4000832" y="2758306"/>
            <a:ext cx="0" cy="252013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A5283FC-FFC6-4BD4-8FD8-E86B29735EE2}"/>
              </a:ext>
            </a:extLst>
          </p:cNvPr>
          <p:cNvCxnSpPr>
            <a:cxnSpLocks/>
          </p:cNvCxnSpPr>
          <p:nvPr/>
        </p:nvCxnSpPr>
        <p:spPr>
          <a:xfrm>
            <a:off x="3533031" y="1961542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712C4C6-F62F-45EE-811A-1BDFEAB730C8}"/>
              </a:ext>
            </a:extLst>
          </p:cNvPr>
          <p:cNvCxnSpPr>
            <a:cxnSpLocks/>
          </p:cNvCxnSpPr>
          <p:nvPr/>
        </p:nvCxnSpPr>
        <p:spPr>
          <a:xfrm>
            <a:off x="6583676" y="1956008"/>
            <a:ext cx="0" cy="1422404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D610955-1087-4C74-9ECA-C4F0D6B84B33}"/>
              </a:ext>
            </a:extLst>
          </p:cNvPr>
          <p:cNvCxnSpPr>
            <a:cxnSpLocks/>
          </p:cNvCxnSpPr>
          <p:nvPr/>
        </p:nvCxnSpPr>
        <p:spPr>
          <a:xfrm flipH="1" flipV="1">
            <a:off x="363014" y="4368192"/>
            <a:ext cx="914873" cy="45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B7DFCC5-517A-4A5F-A2E4-2BA7B16B36BD}"/>
              </a:ext>
            </a:extLst>
          </p:cNvPr>
          <p:cNvSpPr txBox="1"/>
          <p:nvPr/>
        </p:nvSpPr>
        <p:spPr>
          <a:xfrm>
            <a:off x="-13485" y="40188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B6547F-32E5-42CF-A4AE-C25E25B43DEF}"/>
              </a:ext>
            </a:extLst>
          </p:cNvPr>
          <p:cNvCxnSpPr>
            <a:cxnSpLocks/>
          </p:cNvCxnSpPr>
          <p:nvPr/>
        </p:nvCxnSpPr>
        <p:spPr>
          <a:xfrm flipH="1">
            <a:off x="665661" y="5338205"/>
            <a:ext cx="614137" cy="60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EA6D28-1CEE-4F08-834E-2FF97334E625}"/>
              </a:ext>
            </a:extLst>
          </p:cNvPr>
          <p:cNvCxnSpPr>
            <a:cxnSpLocks/>
          </p:cNvCxnSpPr>
          <p:nvPr/>
        </p:nvCxnSpPr>
        <p:spPr>
          <a:xfrm flipV="1">
            <a:off x="1830425" y="1564678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B4AD2A-7AA9-448B-81D8-30C97C847204}"/>
              </a:ext>
            </a:extLst>
          </p:cNvPr>
          <p:cNvSpPr txBox="1"/>
          <p:nvPr/>
        </p:nvSpPr>
        <p:spPr>
          <a:xfrm>
            <a:off x="1463942" y="118501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flag=1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42E3D06-FACF-412E-9254-E9D4A98FD5EC}"/>
              </a:ext>
            </a:extLst>
          </p:cNvPr>
          <p:cNvCxnSpPr>
            <a:cxnSpLocks/>
          </p:cNvCxnSpPr>
          <p:nvPr/>
        </p:nvCxnSpPr>
        <p:spPr>
          <a:xfrm flipV="1">
            <a:off x="3134473" y="1517762"/>
            <a:ext cx="5962" cy="690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A7F2DD6-A43F-4F57-8DC2-42AEBF24E6D4}"/>
              </a:ext>
            </a:extLst>
          </p:cNvPr>
          <p:cNvSpPr txBox="1"/>
          <p:nvPr/>
        </p:nvSpPr>
        <p:spPr>
          <a:xfrm>
            <a:off x="2634773" y="120899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flag=-1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065E6-5E08-4367-8B7E-7128AEA017BB}"/>
              </a:ext>
            </a:extLst>
          </p:cNvPr>
          <p:cNvSpPr txBox="1"/>
          <p:nvPr/>
        </p:nvSpPr>
        <p:spPr>
          <a:xfrm>
            <a:off x="2785409" y="194443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x2,y2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0DAC0A-BADB-4DBF-88C8-729AFD202334}"/>
              </a:ext>
            </a:extLst>
          </p:cNvPr>
          <p:cNvSpPr txBox="1"/>
          <p:nvPr/>
        </p:nvSpPr>
        <p:spPr>
          <a:xfrm>
            <a:off x="1463942" y="481683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x1,y1</a:t>
            </a:r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983CA1-7A72-4647-847A-8EDFB4BE6960}"/>
              </a:ext>
            </a:extLst>
          </p:cNvPr>
          <p:cNvGrpSpPr/>
          <p:nvPr/>
        </p:nvGrpSpPr>
        <p:grpSpPr>
          <a:xfrm>
            <a:off x="820405" y="1801328"/>
            <a:ext cx="343477" cy="3628089"/>
            <a:chOff x="820405" y="1801328"/>
            <a:chExt cx="343477" cy="3628089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29D9F46-2687-49B5-85F3-CAAE0BC8C81F}"/>
                </a:ext>
              </a:extLst>
            </p:cNvPr>
            <p:cNvSpPr txBox="1"/>
            <p:nvPr/>
          </p:nvSpPr>
          <p:spPr>
            <a:xfrm>
              <a:off x="850976" y="46465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613EEED-612B-4CD4-A08D-67B5D10F02F5}"/>
                </a:ext>
              </a:extLst>
            </p:cNvPr>
            <p:cNvSpPr txBox="1"/>
            <p:nvPr/>
          </p:nvSpPr>
          <p:spPr>
            <a:xfrm>
              <a:off x="820405" y="18013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24ABA8F-CE4E-4C8F-AFAC-03DFF8DE1423}"/>
                </a:ext>
              </a:extLst>
            </p:cNvPr>
            <p:cNvSpPr txBox="1"/>
            <p:nvPr/>
          </p:nvSpPr>
          <p:spPr>
            <a:xfrm>
              <a:off x="833626" y="31845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601A697-BDDB-4391-807A-65A9A0881333}"/>
                </a:ext>
              </a:extLst>
            </p:cNvPr>
            <p:cNvSpPr txBox="1"/>
            <p:nvPr/>
          </p:nvSpPr>
          <p:spPr>
            <a:xfrm>
              <a:off x="824456" y="2573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2F778A9-5E08-4C87-A492-7BB6A4869A48}"/>
                </a:ext>
              </a:extLst>
            </p:cNvPr>
            <p:cNvSpPr txBox="1"/>
            <p:nvPr/>
          </p:nvSpPr>
          <p:spPr>
            <a:xfrm>
              <a:off x="824456" y="2118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C7802AB-699B-48D0-B11C-7981F86F865B}"/>
                </a:ext>
              </a:extLst>
            </p:cNvPr>
            <p:cNvSpPr txBox="1"/>
            <p:nvPr/>
          </p:nvSpPr>
          <p:spPr>
            <a:xfrm>
              <a:off x="850976" y="5060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77044EC-810E-4CAA-BE1F-2C2E48910F94}"/>
              </a:ext>
            </a:extLst>
          </p:cNvPr>
          <p:cNvSpPr txBox="1"/>
          <p:nvPr/>
        </p:nvSpPr>
        <p:spPr>
          <a:xfrm>
            <a:off x="79265" y="587885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785CB582-7E9D-4DD0-B833-4AA4391AE476}"/>
              </a:ext>
            </a:extLst>
          </p:cNvPr>
          <p:cNvSpPr/>
          <p:nvPr/>
        </p:nvSpPr>
        <p:spPr>
          <a:xfrm>
            <a:off x="607450" y="4816834"/>
            <a:ext cx="277095" cy="434828"/>
          </a:xfrm>
          <a:prstGeom prst="leftBrac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5968523-A939-47C2-B36A-713F46DB6C30}"/>
              </a:ext>
            </a:extLst>
          </p:cNvPr>
          <p:cNvSpPr txBox="1"/>
          <p:nvPr/>
        </p:nvSpPr>
        <p:spPr>
          <a:xfrm>
            <a:off x="-4611" y="473752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64999-18F9-4841-AE81-9BBEF805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68" y="3786007"/>
            <a:ext cx="7166090" cy="27625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F972E4-647A-4DF6-9FE9-71B2D11D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678" y="86133"/>
            <a:ext cx="7576723" cy="16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9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BDF-B7D7-4078-A344-9735FB49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8380"/>
          </a:xfrm>
        </p:spPr>
        <p:txBody>
          <a:bodyPr/>
          <a:lstStyle/>
          <a:p>
            <a:r>
              <a:rPr lang="zh-CN" altLang="en-US" dirty="0"/>
              <a:t>加速缓存方案二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61292B-A3E9-4642-8D71-AB07FA7DCCA3}"/>
              </a:ext>
            </a:extLst>
          </p:cNvPr>
          <p:cNvGrpSpPr/>
          <p:nvPr/>
        </p:nvGrpSpPr>
        <p:grpSpPr>
          <a:xfrm>
            <a:off x="2135561" y="1982050"/>
            <a:ext cx="5969161" cy="445626"/>
            <a:chOff x="1629916" y="1975262"/>
            <a:chExt cx="5969161" cy="4456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40FBD2-A2CE-4BF1-88C8-0F33F6CD659A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62B3ED-C577-49B7-AD03-036942788C4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A04A0E-1400-413A-BD0E-F76BB067788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8F4C94-DAA4-4D2D-ABAE-FBD0309B908A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8ABEED-8313-4237-921F-B451097A96CE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20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EE1BA78-29AF-43B7-80D0-382110F9D51D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11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7A18AD-C3E8-4DCE-AF6D-6D76C510D135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481CFD9-E2C1-4F76-90AB-3C46E2184E76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14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BFEEAB3-CA50-4671-BCC6-A18F5B3FB705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13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A6B809-B424-4E4D-897C-84DD20779740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sz="2800" dirty="0">
                  <a:solidFill>
                    <a:prstClr val="white"/>
                  </a:solidFill>
                  <a:latin typeface="Consolas"/>
                  <a:ea typeface="微软雅黑"/>
                </a:rPr>
                <a:t>6</a:t>
              </a:r>
              <a:endParaRPr lang="zh-CN" altLang="en-US" sz="2800" dirty="0">
                <a:solidFill>
                  <a:prstClr val="white"/>
                </a:solidFill>
                <a:latin typeface="Consolas"/>
                <a:ea typeface="微软雅黑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C0F752-DE36-46D1-9C83-4A6C09F1B1F6}"/>
              </a:ext>
            </a:extLst>
          </p:cNvPr>
          <p:cNvGrpSpPr/>
          <p:nvPr/>
        </p:nvGrpSpPr>
        <p:grpSpPr>
          <a:xfrm>
            <a:off x="2147145" y="1628801"/>
            <a:ext cx="5969161" cy="260875"/>
            <a:chOff x="1629916" y="1975262"/>
            <a:chExt cx="5969161" cy="4456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CCE464-EC0C-49A8-8B2A-52CE7F989054}"/>
                </a:ext>
              </a:extLst>
            </p:cNvPr>
            <p:cNvSpPr/>
            <p:nvPr/>
          </p:nvSpPr>
          <p:spPr>
            <a:xfrm>
              <a:off x="1629916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0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F4B09-1F82-4384-A621-907D7B64E9F6}"/>
                </a:ext>
              </a:extLst>
            </p:cNvPr>
            <p:cNvSpPr/>
            <p:nvPr/>
          </p:nvSpPr>
          <p:spPr>
            <a:xfrm>
              <a:off x="2229149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F49F028-9212-4C5E-B4CB-A2ED7AB433B9}"/>
                </a:ext>
              </a:extLst>
            </p:cNvPr>
            <p:cNvSpPr/>
            <p:nvPr/>
          </p:nvSpPr>
          <p:spPr>
            <a:xfrm>
              <a:off x="2828382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E0B3EBD-69BF-4355-8DFD-D55B3C7220BB}"/>
                </a:ext>
              </a:extLst>
            </p:cNvPr>
            <p:cNvSpPr/>
            <p:nvPr/>
          </p:nvSpPr>
          <p:spPr>
            <a:xfrm>
              <a:off x="3427615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3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0B50A1-6DA9-444D-8C18-7E3176988D6D}"/>
                </a:ext>
              </a:extLst>
            </p:cNvPr>
            <p:cNvSpPr/>
            <p:nvPr/>
          </p:nvSpPr>
          <p:spPr>
            <a:xfrm>
              <a:off x="4026848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4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F47128-EAF9-4C52-828B-39D9B5E4E541}"/>
                </a:ext>
              </a:extLst>
            </p:cNvPr>
            <p:cNvSpPr/>
            <p:nvPr/>
          </p:nvSpPr>
          <p:spPr>
            <a:xfrm>
              <a:off x="4626081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5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A48C4-078D-42F4-892C-3AC93E099CB6}"/>
                </a:ext>
              </a:extLst>
            </p:cNvPr>
            <p:cNvSpPr/>
            <p:nvPr/>
          </p:nvSpPr>
          <p:spPr>
            <a:xfrm>
              <a:off x="5225314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6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3572753-DD69-440A-8025-8A4546DD5DD7}"/>
                </a:ext>
              </a:extLst>
            </p:cNvPr>
            <p:cNvSpPr/>
            <p:nvPr/>
          </p:nvSpPr>
          <p:spPr>
            <a:xfrm>
              <a:off x="5824547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7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E98EF1F-9C36-4CE7-A7FD-4F854D3C0EF0}"/>
                </a:ext>
              </a:extLst>
            </p:cNvPr>
            <p:cNvSpPr/>
            <p:nvPr/>
          </p:nvSpPr>
          <p:spPr>
            <a:xfrm>
              <a:off x="6423780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8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4551494-A43F-416C-99B0-5A08703EE6C5}"/>
                </a:ext>
              </a:extLst>
            </p:cNvPr>
            <p:cNvSpPr/>
            <p:nvPr/>
          </p:nvSpPr>
          <p:spPr>
            <a:xfrm>
              <a:off x="7023013" y="1975262"/>
              <a:ext cx="576064" cy="445626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r>
                <a:rPr lang="en-US" altLang="zh-CN" dirty="0">
                  <a:solidFill>
                    <a:prstClr val="black"/>
                  </a:solidFill>
                  <a:latin typeface="Consolas"/>
                  <a:ea typeface="微软雅黑"/>
                </a:rPr>
                <a:t>9</a:t>
              </a:r>
              <a:endParaRPr lang="zh-CN" altLang="en-US" dirty="0">
                <a:solidFill>
                  <a:prstClr val="black"/>
                </a:solidFill>
                <a:latin typeface="Consolas"/>
                <a:ea typeface="微软雅黑"/>
              </a:endParaRPr>
            </a:p>
          </p:txBody>
        </p:sp>
      </p:grp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ADC1F9AA-98EF-421C-BB04-A4F3A10F83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14751" y="2851746"/>
          <a:ext cx="6489970" cy="3457575"/>
        </p:xfrm>
        <a:graphic>
          <a:graphicData uri="http://schemas.openxmlformats.org/drawingml/2006/table">
            <a:tbl>
              <a:tblPr/>
              <a:tblGrid>
                <a:gridCol w="521842">
                  <a:extLst>
                    <a:ext uri="{9D8B030D-6E8A-4147-A177-3AD203B41FA5}">
                      <a16:colId xmlns:a16="http://schemas.microsoft.com/office/drawing/2014/main" val="713430890"/>
                    </a:ext>
                  </a:extLst>
                </a:gridCol>
                <a:gridCol w="670827">
                  <a:extLst>
                    <a:ext uri="{9D8B030D-6E8A-4147-A177-3AD203B41FA5}">
                      <a16:colId xmlns:a16="http://schemas.microsoft.com/office/drawing/2014/main" val="109857164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416555582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23755357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917211606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007009622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986426828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1764546015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05138961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2793542871"/>
                    </a:ext>
                  </a:extLst>
                </a:gridCol>
                <a:gridCol w="588589">
                  <a:extLst>
                    <a:ext uri="{9D8B030D-6E8A-4147-A177-3AD203B41FA5}">
                      <a16:colId xmlns:a16="http://schemas.microsoft.com/office/drawing/2014/main" val="35302326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8006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2972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62494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0768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1939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8399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07078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9732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178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9786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88005"/>
                  </a:ext>
                </a:extLst>
              </a:tr>
            </a:tbl>
          </a:graphicData>
        </a:graphic>
      </p:graphicFrame>
      <p:sp>
        <p:nvSpPr>
          <p:cNvPr id="53" name="Arrow Down (2)">
            <a:extLst>
              <a:ext uri="{FF2B5EF4-FFF2-40B4-BE49-F238E27FC236}">
                <a16:creationId xmlns:a16="http://schemas.microsoft.com/office/drawing/2014/main" id="{5BCEE41E-3FD3-4FA7-B0AE-A55A166975D7}"/>
              </a:ext>
            </a:extLst>
          </p:cNvPr>
          <p:cNvSpPr>
            <a:spLocks noChangeAspect="1" noEditPoints="1"/>
          </p:cNvSpPr>
          <p:nvPr/>
        </p:nvSpPr>
        <p:spPr bwMode="auto">
          <a:xfrm rot="1558783">
            <a:off x="8219042" y="2133499"/>
            <a:ext cx="457537" cy="1235803"/>
          </a:xfrm>
          <a:custGeom>
            <a:avLst/>
            <a:gdLst>
              <a:gd name="T0" fmla="*/ 0 w 540"/>
              <a:gd name="T1" fmla="*/ 0 h 662"/>
              <a:gd name="T2" fmla="*/ 0 w 540"/>
              <a:gd name="T3" fmla="*/ 26 h 662"/>
              <a:gd name="T4" fmla="*/ 119 w 540"/>
              <a:gd name="T5" fmla="*/ 77 h 662"/>
              <a:gd name="T6" fmla="*/ 240 w 540"/>
              <a:gd name="T7" fmla="*/ 373 h 662"/>
              <a:gd name="T8" fmla="*/ 102 w 540"/>
              <a:gd name="T9" fmla="*/ 373 h 662"/>
              <a:gd name="T10" fmla="*/ 118 w 540"/>
              <a:gd name="T11" fmla="*/ 394 h 662"/>
              <a:gd name="T12" fmla="*/ 321 w 540"/>
              <a:gd name="T13" fmla="*/ 662 h 662"/>
              <a:gd name="T14" fmla="*/ 540 w 540"/>
              <a:gd name="T15" fmla="*/ 373 h 662"/>
              <a:gd name="T16" fmla="*/ 400 w 540"/>
              <a:gd name="T17" fmla="*/ 373 h 662"/>
              <a:gd name="T18" fmla="*/ 200 w 540"/>
              <a:gd name="T19" fmla="*/ 43 h 662"/>
              <a:gd name="T20" fmla="*/ 0 w 540"/>
              <a:gd name="T21" fmla="*/ 0 h 662"/>
              <a:gd name="T22" fmla="*/ 110 w 540"/>
              <a:gd name="T23" fmla="*/ 40 h 662"/>
              <a:gd name="T24" fmla="*/ 188 w 540"/>
              <a:gd name="T25" fmla="*/ 67 h 662"/>
              <a:gd name="T26" fmla="*/ 374 w 540"/>
              <a:gd name="T27" fmla="*/ 386 h 662"/>
              <a:gd name="T28" fmla="*/ 374 w 540"/>
              <a:gd name="T29" fmla="*/ 400 h 662"/>
              <a:gd name="T30" fmla="*/ 486 w 540"/>
              <a:gd name="T31" fmla="*/ 400 h 662"/>
              <a:gd name="T32" fmla="*/ 321 w 540"/>
              <a:gd name="T33" fmla="*/ 618 h 662"/>
              <a:gd name="T34" fmla="*/ 156 w 540"/>
              <a:gd name="T35" fmla="*/ 400 h 662"/>
              <a:gd name="T36" fmla="*/ 267 w 540"/>
              <a:gd name="T37" fmla="*/ 400 h 662"/>
              <a:gd name="T38" fmla="*/ 267 w 540"/>
              <a:gd name="T39" fmla="*/ 386 h 662"/>
              <a:gd name="T40" fmla="*/ 136 w 540"/>
              <a:gd name="T41" fmla="*/ 56 h 662"/>
              <a:gd name="T42" fmla="*/ 110 w 540"/>
              <a:gd name="T43" fmla="*/ 4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40" h="662">
                <a:moveTo>
                  <a:pt x="0" y="0"/>
                </a:moveTo>
                <a:lnTo>
                  <a:pt x="0" y="26"/>
                </a:lnTo>
                <a:cubicBezTo>
                  <a:pt x="0" y="26"/>
                  <a:pt x="59" y="31"/>
                  <a:pt x="119" y="77"/>
                </a:cubicBezTo>
                <a:cubicBezTo>
                  <a:pt x="178" y="122"/>
                  <a:pt x="236" y="209"/>
                  <a:pt x="240" y="373"/>
                </a:cubicBezTo>
                <a:lnTo>
                  <a:pt x="102" y="373"/>
                </a:lnTo>
                <a:lnTo>
                  <a:pt x="118" y="394"/>
                </a:lnTo>
                <a:lnTo>
                  <a:pt x="321" y="662"/>
                </a:lnTo>
                <a:lnTo>
                  <a:pt x="540" y="373"/>
                </a:lnTo>
                <a:lnTo>
                  <a:pt x="400" y="373"/>
                </a:lnTo>
                <a:cubicBezTo>
                  <a:pt x="395" y="185"/>
                  <a:pt x="297" y="88"/>
                  <a:pt x="200" y="43"/>
                </a:cubicBezTo>
                <a:cubicBezTo>
                  <a:pt x="137" y="14"/>
                  <a:pt x="69" y="0"/>
                  <a:pt x="0" y="0"/>
                </a:cubicBezTo>
                <a:close/>
                <a:moveTo>
                  <a:pt x="110" y="40"/>
                </a:moveTo>
                <a:cubicBezTo>
                  <a:pt x="135" y="46"/>
                  <a:pt x="161" y="54"/>
                  <a:pt x="188" y="67"/>
                </a:cubicBezTo>
                <a:cubicBezTo>
                  <a:pt x="282" y="110"/>
                  <a:pt x="374" y="197"/>
                  <a:pt x="374" y="386"/>
                </a:cubicBezTo>
                <a:lnTo>
                  <a:pt x="374" y="400"/>
                </a:lnTo>
                <a:lnTo>
                  <a:pt x="486" y="400"/>
                </a:lnTo>
                <a:lnTo>
                  <a:pt x="321" y="618"/>
                </a:lnTo>
                <a:lnTo>
                  <a:pt x="156" y="400"/>
                </a:lnTo>
                <a:lnTo>
                  <a:pt x="267" y="400"/>
                </a:lnTo>
                <a:lnTo>
                  <a:pt x="267" y="386"/>
                </a:lnTo>
                <a:cubicBezTo>
                  <a:pt x="267" y="206"/>
                  <a:pt x="202" y="107"/>
                  <a:pt x="136" y="56"/>
                </a:cubicBezTo>
                <a:cubicBezTo>
                  <a:pt x="127" y="49"/>
                  <a:pt x="119" y="45"/>
                  <a:pt x="110" y="4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3A4516E-FBFE-4CD7-8836-A8F972CA5501}"/>
              </a:ext>
            </a:extLst>
          </p:cNvPr>
          <p:cNvSpPr/>
          <p:nvPr/>
        </p:nvSpPr>
        <p:spPr>
          <a:xfrm>
            <a:off x="119336" y="2851745"/>
            <a:ext cx="1404666" cy="41982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5C5DAA-043F-462F-88C2-9F51CB89AA38}"/>
              </a:ext>
            </a:extLst>
          </p:cNvPr>
          <p:cNvSpPr/>
          <p:nvPr/>
        </p:nvSpPr>
        <p:spPr>
          <a:xfrm>
            <a:off x="8688288" y="2851746"/>
            <a:ext cx="3096344" cy="1728787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If(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&gt;0)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)=b[j]-b[i-1]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Else</a:t>
            </a:r>
          </a:p>
          <a:p>
            <a:pPr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  SUM(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i,j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)=b[j]</a:t>
            </a:r>
          </a:p>
          <a:p>
            <a:pPr algn="ctr"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O(1)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01269D-C5B5-4C1B-9863-3D91D7C676AD}"/>
              </a:ext>
            </a:extLst>
          </p:cNvPr>
          <p:cNvSpPr/>
          <p:nvPr/>
        </p:nvSpPr>
        <p:spPr>
          <a:xfrm>
            <a:off x="8693667" y="4775854"/>
            <a:ext cx="3096343" cy="151216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创建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b[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</a:p>
          <a:p>
            <a:pPr defTabSz="914400"/>
            <a:endParaRPr lang="en-US" altLang="zh-CN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时间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r>
              <a:rPr lang="zh-CN" altLang="en-US" dirty="0">
                <a:solidFill>
                  <a:prstClr val="white"/>
                </a:solidFill>
                <a:latin typeface="Consolas"/>
                <a:ea typeface="微软雅黑"/>
              </a:rPr>
              <a:t>，空间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O(N)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  <a:p>
            <a:pPr defTabSz="914400"/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E31BE-C1B7-4EC8-A5BC-190DF8FC4FC7}"/>
              </a:ext>
            </a:extLst>
          </p:cNvPr>
          <p:cNvSpPr/>
          <p:nvPr/>
        </p:nvSpPr>
        <p:spPr>
          <a:xfrm>
            <a:off x="1490217" y="1614592"/>
            <a:ext cx="576063" cy="81308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a[</a:t>
            </a:r>
            <a:r>
              <a:rPr lang="en-US" altLang="zh-CN" dirty="0" err="1">
                <a:solidFill>
                  <a:prstClr val="white"/>
                </a:solidFill>
                <a:latin typeface="Consolas"/>
                <a:ea typeface="微软雅黑"/>
              </a:rPr>
              <a:t>i</a:t>
            </a:r>
            <a:r>
              <a:rPr lang="en-US" altLang="zh-CN" dirty="0">
                <a:solidFill>
                  <a:prstClr val="white"/>
                </a:solidFill>
                <a:latin typeface="Consolas"/>
                <a:ea typeface="微软雅黑"/>
              </a:rPr>
              <a:t>]</a:t>
            </a:r>
            <a:endParaRPr lang="zh-CN" altLang="en-US" dirty="0">
              <a:solidFill>
                <a:prstClr val="white"/>
              </a:solidFill>
              <a:latin typeface="Consolas"/>
              <a:ea typeface="微软雅黑"/>
            </a:endParaRPr>
          </a:p>
        </p:txBody>
      </p:sp>
      <p:sp>
        <p:nvSpPr>
          <p:cNvPr id="58" name="Happy">
            <a:extLst>
              <a:ext uri="{FF2B5EF4-FFF2-40B4-BE49-F238E27FC236}">
                <a16:creationId xmlns:a16="http://schemas.microsoft.com/office/drawing/2014/main" id="{093CD49A-E0F9-4EB5-AA61-757A346D16C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4068970"/>
            <a:ext cx="431605" cy="427244"/>
          </a:xfrm>
          <a:custGeom>
            <a:avLst/>
            <a:gdLst>
              <a:gd name="T0" fmla="*/ 318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18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146 w 640"/>
              <a:gd name="T43" fmla="*/ 387 h 640"/>
              <a:gd name="T44" fmla="*/ 136 w 640"/>
              <a:gd name="T45" fmla="*/ 408 h 640"/>
              <a:gd name="T46" fmla="*/ 320 w 640"/>
              <a:gd name="T47" fmla="*/ 507 h 640"/>
              <a:gd name="T48" fmla="*/ 504 w 640"/>
              <a:gd name="T49" fmla="*/ 408 h 640"/>
              <a:gd name="T50" fmla="*/ 482 w 640"/>
              <a:gd name="T51" fmla="*/ 392 h 640"/>
              <a:gd name="T52" fmla="*/ 320 w 640"/>
              <a:gd name="T53" fmla="*/ 480 h 640"/>
              <a:gd name="T54" fmla="*/ 157 w 640"/>
              <a:gd name="T55" fmla="*/ 392 h 640"/>
              <a:gd name="T56" fmla="*/ 146 w 640"/>
              <a:gd name="T57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" h="640">
                <a:moveTo>
                  <a:pt x="318" y="0"/>
                </a:moveTo>
                <a:cubicBezTo>
                  <a:pt x="142" y="1"/>
                  <a:pt x="0" y="144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lnTo>
                  <a:pt x="318" y="0"/>
                </a:ln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146" y="387"/>
                </a:moveTo>
                <a:cubicBezTo>
                  <a:pt x="135" y="387"/>
                  <a:pt x="129" y="399"/>
                  <a:pt x="136" y="408"/>
                </a:cubicBezTo>
                <a:cubicBezTo>
                  <a:pt x="136" y="408"/>
                  <a:pt x="206" y="507"/>
                  <a:pt x="320" y="507"/>
                </a:cubicBezTo>
                <a:cubicBezTo>
                  <a:pt x="434" y="507"/>
                  <a:pt x="504" y="408"/>
                  <a:pt x="504" y="408"/>
                </a:cubicBezTo>
                <a:cubicBezTo>
                  <a:pt x="514" y="393"/>
                  <a:pt x="493" y="378"/>
                  <a:pt x="482" y="392"/>
                </a:cubicBezTo>
                <a:cubicBezTo>
                  <a:pt x="482" y="392"/>
                  <a:pt x="419" y="480"/>
                  <a:pt x="320" y="480"/>
                </a:cubicBezTo>
                <a:cubicBezTo>
                  <a:pt x="221" y="480"/>
                  <a:pt x="157" y="392"/>
                  <a:pt x="157" y="392"/>
                </a:cubicBezTo>
                <a:cubicBezTo>
                  <a:pt x="155" y="389"/>
                  <a:pt x="151" y="386"/>
                  <a:pt x="146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  <p:sp>
        <p:nvSpPr>
          <p:cNvPr id="36" name="Sad">
            <a:extLst>
              <a:ext uri="{FF2B5EF4-FFF2-40B4-BE49-F238E27FC236}">
                <a16:creationId xmlns:a16="http://schemas.microsoft.com/office/drawing/2014/main" id="{02F36FAE-E20B-4A5F-8AAA-67503C13D47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275648" y="5825263"/>
            <a:ext cx="431605" cy="434137"/>
          </a:xfrm>
          <a:custGeom>
            <a:avLst/>
            <a:gdLst>
              <a:gd name="T0" fmla="*/ 320 w 640"/>
              <a:gd name="T1" fmla="*/ 0 h 640"/>
              <a:gd name="T2" fmla="*/ 0 w 640"/>
              <a:gd name="T3" fmla="*/ 320 h 640"/>
              <a:gd name="T4" fmla="*/ 320 w 640"/>
              <a:gd name="T5" fmla="*/ 640 h 640"/>
              <a:gd name="T6" fmla="*/ 640 w 640"/>
              <a:gd name="T7" fmla="*/ 320 h 640"/>
              <a:gd name="T8" fmla="*/ 322 w 640"/>
              <a:gd name="T9" fmla="*/ 0 h 640"/>
              <a:gd name="T10" fmla="*/ 320 w 640"/>
              <a:gd name="T11" fmla="*/ 0 h 640"/>
              <a:gd name="T12" fmla="*/ 320 w 640"/>
              <a:gd name="T13" fmla="*/ 27 h 640"/>
              <a:gd name="T14" fmla="*/ 613 w 640"/>
              <a:gd name="T15" fmla="*/ 320 h 640"/>
              <a:gd name="T16" fmla="*/ 320 w 640"/>
              <a:gd name="T17" fmla="*/ 613 h 640"/>
              <a:gd name="T18" fmla="*/ 27 w 640"/>
              <a:gd name="T19" fmla="*/ 320 h 640"/>
              <a:gd name="T20" fmla="*/ 320 w 640"/>
              <a:gd name="T21" fmla="*/ 27 h 640"/>
              <a:gd name="T22" fmla="*/ 213 w 640"/>
              <a:gd name="T23" fmla="*/ 240 h 640"/>
              <a:gd name="T24" fmla="*/ 173 w 640"/>
              <a:gd name="T25" fmla="*/ 280 h 640"/>
              <a:gd name="T26" fmla="*/ 213 w 640"/>
              <a:gd name="T27" fmla="*/ 320 h 640"/>
              <a:gd name="T28" fmla="*/ 253 w 640"/>
              <a:gd name="T29" fmla="*/ 280 h 640"/>
              <a:gd name="T30" fmla="*/ 213 w 640"/>
              <a:gd name="T31" fmla="*/ 240 h 640"/>
              <a:gd name="T32" fmla="*/ 427 w 640"/>
              <a:gd name="T33" fmla="*/ 240 h 640"/>
              <a:gd name="T34" fmla="*/ 387 w 640"/>
              <a:gd name="T35" fmla="*/ 280 h 640"/>
              <a:gd name="T36" fmla="*/ 427 w 640"/>
              <a:gd name="T37" fmla="*/ 320 h 640"/>
              <a:gd name="T38" fmla="*/ 467 w 640"/>
              <a:gd name="T39" fmla="*/ 280 h 640"/>
              <a:gd name="T40" fmla="*/ 427 w 640"/>
              <a:gd name="T41" fmla="*/ 240 h 640"/>
              <a:gd name="T42" fmla="*/ 320 w 640"/>
              <a:gd name="T43" fmla="*/ 387 h 640"/>
              <a:gd name="T44" fmla="*/ 177 w 640"/>
              <a:gd name="T45" fmla="*/ 444 h 640"/>
              <a:gd name="T46" fmla="*/ 196 w 640"/>
              <a:gd name="T47" fmla="*/ 463 h 640"/>
              <a:gd name="T48" fmla="*/ 320 w 640"/>
              <a:gd name="T49" fmla="*/ 413 h 640"/>
              <a:gd name="T50" fmla="*/ 444 w 640"/>
              <a:gd name="T51" fmla="*/ 463 h 640"/>
              <a:gd name="T52" fmla="*/ 463 w 640"/>
              <a:gd name="T53" fmla="*/ 444 h 640"/>
              <a:gd name="T54" fmla="*/ 320 w 640"/>
              <a:gd name="T55" fmla="*/ 387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640">
                <a:moveTo>
                  <a:pt x="320" y="0"/>
                </a:moveTo>
                <a:cubicBezTo>
                  <a:pt x="143" y="0"/>
                  <a:pt x="0" y="143"/>
                  <a:pt x="0" y="320"/>
                </a:cubicBezTo>
                <a:cubicBezTo>
                  <a:pt x="0" y="497"/>
                  <a:pt x="143" y="640"/>
                  <a:pt x="320" y="640"/>
                </a:cubicBezTo>
                <a:cubicBezTo>
                  <a:pt x="497" y="640"/>
                  <a:pt x="640" y="497"/>
                  <a:pt x="640" y="320"/>
                </a:cubicBezTo>
                <a:cubicBezTo>
                  <a:pt x="640" y="144"/>
                  <a:pt x="498" y="1"/>
                  <a:pt x="322" y="0"/>
                </a:cubicBezTo>
                <a:cubicBezTo>
                  <a:pt x="321" y="0"/>
                  <a:pt x="321" y="0"/>
                  <a:pt x="320" y="0"/>
                </a:cubicBezTo>
                <a:close/>
                <a:moveTo>
                  <a:pt x="320" y="27"/>
                </a:moveTo>
                <a:cubicBezTo>
                  <a:pt x="482" y="27"/>
                  <a:pt x="613" y="158"/>
                  <a:pt x="613" y="320"/>
                </a:cubicBezTo>
                <a:cubicBezTo>
                  <a:pt x="613" y="482"/>
                  <a:pt x="482" y="613"/>
                  <a:pt x="320" y="613"/>
                </a:cubicBezTo>
                <a:cubicBezTo>
                  <a:pt x="158" y="613"/>
                  <a:pt x="27" y="482"/>
                  <a:pt x="27" y="320"/>
                </a:cubicBezTo>
                <a:cubicBezTo>
                  <a:pt x="27" y="158"/>
                  <a:pt x="158" y="27"/>
                  <a:pt x="320" y="27"/>
                </a:cubicBezTo>
                <a:close/>
                <a:moveTo>
                  <a:pt x="213" y="240"/>
                </a:moveTo>
                <a:cubicBezTo>
                  <a:pt x="191" y="240"/>
                  <a:pt x="173" y="258"/>
                  <a:pt x="173" y="280"/>
                </a:cubicBezTo>
                <a:cubicBezTo>
                  <a:pt x="173" y="302"/>
                  <a:pt x="191" y="320"/>
                  <a:pt x="213" y="320"/>
                </a:cubicBezTo>
                <a:cubicBezTo>
                  <a:pt x="235" y="320"/>
                  <a:pt x="253" y="302"/>
                  <a:pt x="253" y="280"/>
                </a:cubicBezTo>
                <a:cubicBezTo>
                  <a:pt x="253" y="258"/>
                  <a:pt x="235" y="240"/>
                  <a:pt x="213" y="240"/>
                </a:cubicBezTo>
                <a:close/>
                <a:moveTo>
                  <a:pt x="427" y="240"/>
                </a:moveTo>
                <a:cubicBezTo>
                  <a:pt x="405" y="240"/>
                  <a:pt x="387" y="258"/>
                  <a:pt x="387" y="280"/>
                </a:cubicBezTo>
                <a:cubicBezTo>
                  <a:pt x="387" y="302"/>
                  <a:pt x="405" y="320"/>
                  <a:pt x="427" y="320"/>
                </a:cubicBezTo>
                <a:cubicBezTo>
                  <a:pt x="449" y="320"/>
                  <a:pt x="467" y="302"/>
                  <a:pt x="467" y="280"/>
                </a:cubicBezTo>
                <a:cubicBezTo>
                  <a:pt x="467" y="258"/>
                  <a:pt x="449" y="240"/>
                  <a:pt x="427" y="240"/>
                </a:cubicBezTo>
                <a:close/>
                <a:moveTo>
                  <a:pt x="320" y="387"/>
                </a:moveTo>
                <a:cubicBezTo>
                  <a:pt x="234" y="387"/>
                  <a:pt x="177" y="444"/>
                  <a:pt x="177" y="444"/>
                </a:cubicBezTo>
                <a:cubicBezTo>
                  <a:pt x="164" y="456"/>
                  <a:pt x="184" y="476"/>
                  <a:pt x="196" y="463"/>
                </a:cubicBezTo>
                <a:cubicBezTo>
                  <a:pt x="196" y="463"/>
                  <a:pt x="246" y="413"/>
                  <a:pt x="320" y="413"/>
                </a:cubicBezTo>
                <a:cubicBezTo>
                  <a:pt x="394" y="413"/>
                  <a:pt x="444" y="463"/>
                  <a:pt x="444" y="463"/>
                </a:cubicBezTo>
                <a:cubicBezTo>
                  <a:pt x="457" y="476"/>
                  <a:pt x="476" y="456"/>
                  <a:pt x="463" y="444"/>
                </a:cubicBezTo>
                <a:cubicBezTo>
                  <a:pt x="463" y="444"/>
                  <a:pt x="406" y="387"/>
                  <a:pt x="320" y="387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9" grpId="0" animBg="1"/>
      <p:bldP spid="58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67AD9F-86C2-4018-A66F-B259B284477C}"/>
              </a:ext>
            </a:extLst>
          </p:cNvPr>
          <p:cNvSpPr/>
          <p:nvPr/>
        </p:nvSpPr>
        <p:spPr>
          <a:xfrm>
            <a:off x="3791744" y="3438331"/>
            <a:ext cx="4896544" cy="1080120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3600" dirty="0">
                <a:solidFill>
                  <a:prstClr val="white"/>
                </a:solidFill>
                <a:latin typeface="Consolas"/>
                <a:ea typeface="微软雅黑"/>
              </a:rPr>
              <a:t>有什么办法？</a:t>
            </a:r>
          </a:p>
        </p:txBody>
      </p:sp>
      <p:sp>
        <p:nvSpPr>
          <p:cNvPr id="9" name="Clueless">
            <a:extLst>
              <a:ext uri="{FF2B5EF4-FFF2-40B4-BE49-F238E27FC236}">
                <a16:creationId xmlns:a16="http://schemas.microsoft.com/office/drawing/2014/main" id="{490BF624-085A-4DDF-A664-ED9B8B298B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91944" y="1844824"/>
            <a:ext cx="1476758" cy="1476758"/>
          </a:xfrm>
          <a:custGeom>
            <a:avLst/>
            <a:gdLst>
              <a:gd name="T0" fmla="*/ 53 w 660"/>
              <a:gd name="T1" fmla="*/ 7 h 654"/>
              <a:gd name="T2" fmla="*/ 13 w 660"/>
              <a:gd name="T3" fmla="*/ 94 h 654"/>
              <a:gd name="T4" fmla="*/ 40 w 660"/>
              <a:gd name="T5" fmla="*/ 84 h 654"/>
              <a:gd name="T6" fmla="*/ 112 w 660"/>
              <a:gd name="T7" fmla="*/ 55 h 654"/>
              <a:gd name="T8" fmla="*/ 99 w 660"/>
              <a:gd name="T9" fmla="*/ 142 h 654"/>
              <a:gd name="T10" fmla="*/ 107 w 660"/>
              <a:gd name="T11" fmla="*/ 193 h 654"/>
              <a:gd name="T12" fmla="*/ 136 w 660"/>
              <a:gd name="T13" fmla="*/ 186 h 654"/>
              <a:gd name="T14" fmla="*/ 133 w 660"/>
              <a:gd name="T15" fmla="*/ 169 h 654"/>
              <a:gd name="T16" fmla="*/ 136 w 660"/>
              <a:gd name="T17" fmla="*/ 123 h 654"/>
              <a:gd name="T18" fmla="*/ 633 w 660"/>
              <a:gd name="T19" fmla="*/ 334 h 654"/>
              <a:gd name="T20" fmla="*/ 46 w 660"/>
              <a:gd name="T21" fmla="*/ 334 h 654"/>
              <a:gd name="T22" fmla="*/ 51 w 660"/>
              <a:gd name="T23" fmla="*/ 197 h 654"/>
              <a:gd name="T24" fmla="*/ 340 w 660"/>
              <a:gd name="T25" fmla="*/ 654 h 654"/>
              <a:gd name="T26" fmla="*/ 342 w 660"/>
              <a:gd name="T27" fmla="*/ 14 h 654"/>
              <a:gd name="T28" fmla="*/ 146 w 660"/>
              <a:gd name="T29" fmla="*/ 79 h 654"/>
              <a:gd name="T30" fmla="*/ 82 w 660"/>
              <a:gd name="T31" fmla="*/ 1 h 654"/>
              <a:gd name="T32" fmla="*/ 228 w 660"/>
              <a:gd name="T33" fmla="*/ 146 h 654"/>
              <a:gd name="T34" fmla="*/ 232 w 660"/>
              <a:gd name="T35" fmla="*/ 192 h 654"/>
              <a:gd name="T36" fmla="*/ 300 w 660"/>
              <a:gd name="T37" fmla="*/ 134 h 654"/>
              <a:gd name="T38" fmla="*/ 350 w 660"/>
              <a:gd name="T39" fmla="*/ 124 h 654"/>
              <a:gd name="T40" fmla="*/ 473 w 660"/>
              <a:gd name="T41" fmla="*/ 108 h 654"/>
              <a:gd name="T42" fmla="*/ 440 w 660"/>
              <a:gd name="T43" fmla="*/ 144 h 654"/>
              <a:gd name="T44" fmla="*/ 526 w 660"/>
              <a:gd name="T45" fmla="*/ 166 h 654"/>
              <a:gd name="T46" fmla="*/ 473 w 660"/>
              <a:gd name="T47" fmla="*/ 108 h 654"/>
              <a:gd name="T48" fmla="*/ 266 w 660"/>
              <a:gd name="T49" fmla="*/ 241 h 654"/>
              <a:gd name="T50" fmla="*/ 333 w 660"/>
              <a:gd name="T51" fmla="*/ 241 h 654"/>
              <a:gd name="T52" fmla="*/ 486 w 660"/>
              <a:gd name="T53" fmla="*/ 188 h 654"/>
              <a:gd name="T54" fmla="*/ 486 w 660"/>
              <a:gd name="T55" fmla="*/ 294 h 654"/>
              <a:gd name="T56" fmla="*/ 486 w 660"/>
              <a:gd name="T57" fmla="*/ 188 h 654"/>
              <a:gd name="T58" fmla="*/ 149 w 660"/>
              <a:gd name="T59" fmla="*/ 212 h 654"/>
              <a:gd name="T60" fmla="*/ 119 w 660"/>
              <a:gd name="T61" fmla="*/ 228 h 654"/>
              <a:gd name="T62" fmla="*/ 136 w 660"/>
              <a:gd name="T63" fmla="*/ 261 h 654"/>
              <a:gd name="T64" fmla="*/ 166 w 660"/>
              <a:gd name="T65" fmla="*/ 245 h 654"/>
              <a:gd name="T66" fmla="*/ 152 w 660"/>
              <a:gd name="T67" fmla="*/ 212 h 654"/>
              <a:gd name="T68" fmla="*/ 320 w 660"/>
              <a:gd name="T69" fmla="*/ 416 h 654"/>
              <a:gd name="T70" fmla="*/ 298 w 660"/>
              <a:gd name="T71" fmla="*/ 474 h 654"/>
              <a:gd name="T72" fmla="*/ 486 w 660"/>
              <a:gd name="T73" fmla="*/ 401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60" h="654">
                <a:moveTo>
                  <a:pt x="82" y="1"/>
                </a:moveTo>
                <a:cubicBezTo>
                  <a:pt x="73" y="1"/>
                  <a:pt x="63" y="3"/>
                  <a:pt x="53" y="7"/>
                </a:cubicBezTo>
                <a:cubicBezTo>
                  <a:pt x="16" y="22"/>
                  <a:pt x="0" y="54"/>
                  <a:pt x="9" y="91"/>
                </a:cubicBezTo>
                <a:cubicBezTo>
                  <a:pt x="9" y="93"/>
                  <a:pt x="11" y="94"/>
                  <a:pt x="13" y="94"/>
                </a:cubicBezTo>
                <a:lnTo>
                  <a:pt x="37" y="89"/>
                </a:lnTo>
                <a:cubicBezTo>
                  <a:pt x="40" y="88"/>
                  <a:pt x="41" y="86"/>
                  <a:pt x="40" y="84"/>
                </a:cubicBezTo>
                <a:cubicBezTo>
                  <a:pt x="36" y="61"/>
                  <a:pt x="44" y="43"/>
                  <a:pt x="64" y="35"/>
                </a:cubicBezTo>
                <a:cubicBezTo>
                  <a:pt x="84" y="27"/>
                  <a:pt x="104" y="34"/>
                  <a:pt x="112" y="55"/>
                </a:cubicBezTo>
                <a:cubicBezTo>
                  <a:pt x="117" y="67"/>
                  <a:pt x="116" y="77"/>
                  <a:pt x="110" y="99"/>
                </a:cubicBezTo>
                <a:lnTo>
                  <a:pt x="99" y="142"/>
                </a:lnTo>
                <a:cubicBezTo>
                  <a:pt x="96" y="155"/>
                  <a:pt x="96" y="164"/>
                  <a:pt x="101" y="178"/>
                </a:cubicBezTo>
                <a:lnTo>
                  <a:pt x="107" y="193"/>
                </a:lnTo>
                <a:cubicBezTo>
                  <a:pt x="108" y="195"/>
                  <a:pt x="110" y="196"/>
                  <a:pt x="112" y="195"/>
                </a:cubicBezTo>
                <a:lnTo>
                  <a:pt x="136" y="186"/>
                </a:lnTo>
                <a:cubicBezTo>
                  <a:pt x="138" y="185"/>
                  <a:pt x="139" y="183"/>
                  <a:pt x="138" y="181"/>
                </a:cubicBezTo>
                <a:lnTo>
                  <a:pt x="133" y="169"/>
                </a:lnTo>
                <a:cubicBezTo>
                  <a:pt x="129" y="157"/>
                  <a:pt x="129" y="151"/>
                  <a:pt x="132" y="139"/>
                </a:cubicBezTo>
                <a:lnTo>
                  <a:pt x="136" y="123"/>
                </a:lnTo>
                <a:cubicBezTo>
                  <a:pt x="189" y="72"/>
                  <a:pt x="260" y="41"/>
                  <a:pt x="340" y="41"/>
                </a:cubicBezTo>
                <a:cubicBezTo>
                  <a:pt x="502" y="41"/>
                  <a:pt x="633" y="172"/>
                  <a:pt x="633" y="334"/>
                </a:cubicBezTo>
                <a:cubicBezTo>
                  <a:pt x="633" y="496"/>
                  <a:pt x="502" y="628"/>
                  <a:pt x="340" y="628"/>
                </a:cubicBezTo>
                <a:cubicBezTo>
                  <a:pt x="178" y="628"/>
                  <a:pt x="46" y="496"/>
                  <a:pt x="46" y="334"/>
                </a:cubicBezTo>
                <a:cubicBezTo>
                  <a:pt x="46" y="289"/>
                  <a:pt x="57" y="246"/>
                  <a:pt x="75" y="208"/>
                </a:cubicBezTo>
                <a:cubicBezTo>
                  <a:pt x="83" y="192"/>
                  <a:pt x="58" y="180"/>
                  <a:pt x="51" y="197"/>
                </a:cubicBezTo>
                <a:cubicBezTo>
                  <a:pt x="31" y="238"/>
                  <a:pt x="20" y="285"/>
                  <a:pt x="20" y="334"/>
                </a:cubicBezTo>
                <a:cubicBezTo>
                  <a:pt x="20" y="511"/>
                  <a:pt x="163" y="654"/>
                  <a:pt x="340" y="654"/>
                </a:cubicBezTo>
                <a:cubicBezTo>
                  <a:pt x="516" y="654"/>
                  <a:pt x="660" y="511"/>
                  <a:pt x="660" y="334"/>
                </a:cubicBezTo>
                <a:cubicBezTo>
                  <a:pt x="660" y="158"/>
                  <a:pt x="517" y="15"/>
                  <a:pt x="342" y="14"/>
                </a:cubicBezTo>
                <a:cubicBezTo>
                  <a:pt x="341" y="14"/>
                  <a:pt x="340" y="14"/>
                  <a:pt x="340" y="14"/>
                </a:cubicBezTo>
                <a:cubicBezTo>
                  <a:pt x="267" y="14"/>
                  <a:pt x="200" y="39"/>
                  <a:pt x="146" y="79"/>
                </a:cubicBezTo>
                <a:cubicBezTo>
                  <a:pt x="148" y="66"/>
                  <a:pt x="148" y="55"/>
                  <a:pt x="143" y="42"/>
                </a:cubicBezTo>
                <a:cubicBezTo>
                  <a:pt x="132" y="15"/>
                  <a:pt x="109" y="0"/>
                  <a:pt x="82" y="1"/>
                </a:cubicBezTo>
                <a:close/>
                <a:moveTo>
                  <a:pt x="300" y="108"/>
                </a:moveTo>
                <a:cubicBezTo>
                  <a:pt x="267" y="108"/>
                  <a:pt x="243" y="127"/>
                  <a:pt x="228" y="146"/>
                </a:cubicBezTo>
                <a:cubicBezTo>
                  <a:pt x="214" y="164"/>
                  <a:pt x="207" y="183"/>
                  <a:pt x="207" y="183"/>
                </a:cubicBezTo>
                <a:cubicBezTo>
                  <a:pt x="201" y="200"/>
                  <a:pt x="226" y="209"/>
                  <a:pt x="232" y="192"/>
                </a:cubicBezTo>
                <a:cubicBezTo>
                  <a:pt x="232" y="192"/>
                  <a:pt x="238" y="177"/>
                  <a:pt x="249" y="162"/>
                </a:cubicBezTo>
                <a:cubicBezTo>
                  <a:pt x="261" y="148"/>
                  <a:pt x="277" y="134"/>
                  <a:pt x="300" y="134"/>
                </a:cubicBezTo>
                <a:cubicBezTo>
                  <a:pt x="322" y="134"/>
                  <a:pt x="333" y="144"/>
                  <a:pt x="333" y="144"/>
                </a:cubicBezTo>
                <a:cubicBezTo>
                  <a:pt x="346" y="156"/>
                  <a:pt x="363" y="136"/>
                  <a:pt x="350" y="124"/>
                </a:cubicBezTo>
                <a:cubicBezTo>
                  <a:pt x="350" y="124"/>
                  <a:pt x="331" y="108"/>
                  <a:pt x="300" y="108"/>
                </a:cubicBezTo>
                <a:close/>
                <a:moveTo>
                  <a:pt x="473" y="108"/>
                </a:moveTo>
                <a:cubicBezTo>
                  <a:pt x="442" y="108"/>
                  <a:pt x="423" y="124"/>
                  <a:pt x="423" y="124"/>
                </a:cubicBezTo>
                <a:cubicBezTo>
                  <a:pt x="409" y="136"/>
                  <a:pt x="427" y="157"/>
                  <a:pt x="440" y="144"/>
                </a:cubicBezTo>
                <a:cubicBezTo>
                  <a:pt x="440" y="144"/>
                  <a:pt x="451" y="134"/>
                  <a:pt x="473" y="134"/>
                </a:cubicBezTo>
                <a:cubicBezTo>
                  <a:pt x="497" y="134"/>
                  <a:pt x="514" y="150"/>
                  <a:pt x="526" y="166"/>
                </a:cubicBezTo>
                <a:cubicBezTo>
                  <a:pt x="536" y="181"/>
                  <a:pt x="558" y="165"/>
                  <a:pt x="547" y="150"/>
                </a:cubicBezTo>
                <a:cubicBezTo>
                  <a:pt x="533" y="130"/>
                  <a:pt x="509" y="108"/>
                  <a:pt x="473" y="108"/>
                </a:cubicBezTo>
                <a:close/>
                <a:moveTo>
                  <a:pt x="300" y="188"/>
                </a:moveTo>
                <a:cubicBezTo>
                  <a:pt x="281" y="188"/>
                  <a:pt x="266" y="211"/>
                  <a:pt x="266" y="241"/>
                </a:cubicBezTo>
                <a:cubicBezTo>
                  <a:pt x="266" y="270"/>
                  <a:pt x="281" y="294"/>
                  <a:pt x="300" y="294"/>
                </a:cubicBezTo>
                <a:cubicBezTo>
                  <a:pt x="318" y="294"/>
                  <a:pt x="333" y="270"/>
                  <a:pt x="333" y="241"/>
                </a:cubicBezTo>
                <a:cubicBezTo>
                  <a:pt x="333" y="211"/>
                  <a:pt x="318" y="188"/>
                  <a:pt x="300" y="188"/>
                </a:cubicBezTo>
                <a:close/>
                <a:moveTo>
                  <a:pt x="486" y="188"/>
                </a:moveTo>
                <a:cubicBezTo>
                  <a:pt x="468" y="188"/>
                  <a:pt x="453" y="211"/>
                  <a:pt x="453" y="241"/>
                </a:cubicBezTo>
                <a:cubicBezTo>
                  <a:pt x="453" y="270"/>
                  <a:pt x="468" y="294"/>
                  <a:pt x="486" y="294"/>
                </a:cubicBezTo>
                <a:cubicBezTo>
                  <a:pt x="505" y="294"/>
                  <a:pt x="520" y="270"/>
                  <a:pt x="520" y="241"/>
                </a:cubicBezTo>
                <a:cubicBezTo>
                  <a:pt x="520" y="211"/>
                  <a:pt x="505" y="188"/>
                  <a:pt x="486" y="188"/>
                </a:cubicBezTo>
                <a:close/>
                <a:moveTo>
                  <a:pt x="152" y="212"/>
                </a:moveTo>
                <a:cubicBezTo>
                  <a:pt x="151" y="212"/>
                  <a:pt x="150" y="212"/>
                  <a:pt x="149" y="212"/>
                </a:cubicBezTo>
                <a:lnTo>
                  <a:pt x="121" y="223"/>
                </a:lnTo>
                <a:cubicBezTo>
                  <a:pt x="119" y="224"/>
                  <a:pt x="118" y="226"/>
                  <a:pt x="119" y="228"/>
                </a:cubicBezTo>
                <a:lnTo>
                  <a:pt x="131" y="259"/>
                </a:lnTo>
                <a:cubicBezTo>
                  <a:pt x="132" y="261"/>
                  <a:pt x="134" y="262"/>
                  <a:pt x="136" y="261"/>
                </a:cubicBezTo>
                <a:lnTo>
                  <a:pt x="164" y="250"/>
                </a:lnTo>
                <a:cubicBezTo>
                  <a:pt x="166" y="249"/>
                  <a:pt x="167" y="247"/>
                  <a:pt x="166" y="245"/>
                </a:cubicBezTo>
                <a:lnTo>
                  <a:pt x="154" y="214"/>
                </a:lnTo>
                <a:cubicBezTo>
                  <a:pt x="153" y="213"/>
                  <a:pt x="152" y="213"/>
                  <a:pt x="152" y="212"/>
                </a:cubicBezTo>
                <a:close/>
                <a:moveTo>
                  <a:pt x="486" y="374"/>
                </a:moveTo>
                <a:cubicBezTo>
                  <a:pt x="406" y="374"/>
                  <a:pt x="353" y="395"/>
                  <a:pt x="320" y="416"/>
                </a:cubicBezTo>
                <a:cubicBezTo>
                  <a:pt x="288" y="438"/>
                  <a:pt x="275" y="461"/>
                  <a:pt x="275" y="461"/>
                </a:cubicBezTo>
                <a:cubicBezTo>
                  <a:pt x="266" y="477"/>
                  <a:pt x="290" y="490"/>
                  <a:pt x="298" y="474"/>
                </a:cubicBezTo>
                <a:cubicBezTo>
                  <a:pt x="298" y="474"/>
                  <a:pt x="307" y="457"/>
                  <a:pt x="335" y="439"/>
                </a:cubicBezTo>
                <a:cubicBezTo>
                  <a:pt x="363" y="420"/>
                  <a:pt x="410" y="401"/>
                  <a:pt x="486" y="401"/>
                </a:cubicBezTo>
                <a:cubicBezTo>
                  <a:pt x="504" y="401"/>
                  <a:pt x="504" y="374"/>
                  <a:pt x="486" y="374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prstClr val="white"/>
              </a:solidFill>
              <a:latin typeface="Segoe UI" panose="020B0502040204020203" pitchFamily="34" charset="0"/>
              <a:ea typeface="微软雅黑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00E68-2871-4754-9689-0D5AE633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二叉树的一维数组表示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25A4229-5F84-4FA8-B108-7CA023336423}"/>
              </a:ext>
            </a:extLst>
          </p:cNvPr>
          <p:cNvSpPr/>
          <p:nvPr/>
        </p:nvSpPr>
        <p:spPr>
          <a:xfrm>
            <a:off x="5404234" y="106680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C5D9AAA-1B2A-425D-B6B6-465A2EF596D7}"/>
              </a:ext>
            </a:extLst>
          </p:cNvPr>
          <p:cNvSpPr/>
          <p:nvPr/>
        </p:nvSpPr>
        <p:spPr>
          <a:xfrm>
            <a:off x="4350689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F84F608-99CB-4695-8149-25E9712408B4}"/>
              </a:ext>
            </a:extLst>
          </p:cNvPr>
          <p:cNvSpPr/>
          <p:nvPr/>
        </p:nvSpPr>
        <p:spPr>
          <a:xfrm>
            <a:off x="3677535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DC6C34-39E5-4CE8-AA34-802F58B90A9A}"/>
              </a:ext>
            </a:extLst>
          </p:cNvPr>
          <p:cNvSpPr/>
          <p:nvPr/>
        </p:nvSpPr>
        <p:spPr>
          <a:xfrm>
            <a:off x="5000116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899B5E9-2BB4-4790-8482-2F8AE05872A6}"/>
              </a:ext>
            </a:extLst>
          </p:cNvPr>
          <p:cNvSpPr/>
          <p:nvPr/>
        </p:nvSpPr>
        <p:spPr>
          <a:xfrm>
            <a:off x="6408225" y="198915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1B4E4C-688D-4410-B667-F92C226CE4F6}"/>
              </a:ext>
            </a:extLst>
          </p:cNvPr>
          <p:cNvSpPr/>
          <p:nvPr/>
        </p:nvSpPr>
        <p:spPr>
          <a:xfrm>
            <a:off x="5813063" y="295722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88B2FD-8EE2-49FE-B948-E4D6E0A3F809}"/>
              </a:ext>
            </a:extLst>
          </p:cNvPr>
          <p:cNvSpPr/>
          <p:nvPr/>
        </p:nvSpPr>
        <p:spPr>
          <a:xfrm>
            <a:off x="7028953" y="295523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22AAA9B-ED77-4399-8EFA-EA3C93BB37AA}"/>
              </a:ext>
            </a:extLst>
          </p:cNvPr>
          <p:cNvCxnSpPr>
            <a:stCxn id="5" idx="3"/>
            <a:endCxn id="10" idx="7"/>
          </p:cNvCxnSpPr>
          <p:nvPr/>
        </p:nvCxnSpPr>
        <p:spPr>
          <a:xfrm flipH="1">
            <a:off x="4730753" y="1440078"/>
            <a:ext cx="738690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45A4462-232B-459B-B315-B6F8D5A4562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900172" y="2362430"/>
            <a:ext cx="515726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1A1D573-FBC1-4787-BC57-37379EFCD20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730753" y="2362430"/>
            <a:ext cx="492000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723651-18D7-493B-9883-C396EB71B25C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5784298" y="1440078"/>
            <a:ext cx="689136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279573C-AB1B-47AF-889B-89C27C58EF4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6035700" y="2362430"/>
            <a:ext cx="437734" cy="5947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50F5D2-14A4-4BED-B024-4C82B79C9ABD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788289" y="2362430"/>
            <a:ext cx="463301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F6185850-F73C-468C-9003-6C254A6A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11877"/>
              </p:ext>
            </p:extLst>
          </p:nvPr>
        </p:nvGraphicFramePr>
        <p:xfrm>
          <a:off x="2814952" y="3985368"/>
          <a:ext cx="5430555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3395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603395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07C448AF-58B1-43AB-BE16-2D3FF0AC1138}"/>
              </a:ext>
            </a:extLst>
          </p:cNvPr>
          <p:cNvSpPr/>
          <p:nvPr/>
        </p:nvSpPr>
        <p:spPr>
          <a:xfrm>
            <a:off x="5222752" y="99644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3E6C0D-A7A9-4C56-AC5E-2C9A14436FA3}"/>
              </a:ext>
            </a:extLst>
          </p:cNvPr>
          <p:cNvSpPr/>
          <p:nvPr/>
        </p:nvSpPr>
        <p:spPr>
          <a:xfrm>
            <a:off x="5668025" y="28645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A81EEC-A487-4C2B-9A24-9C071CD51639}"/>
              </a:ext>
            </a:extLst>
          </p:cNvPr>
          <p:cNvSpPr/>
          <p:nvPr/>
        </p:nvSpPr>
        <p:spPr>
          <a:xfrm>
            <a:off x="4848914" y="2864569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366A12F-9B61-46E6-8E0B-91DF4E8FC3E0}"/>
              </a:ext>
            </a:extLst>
          </p:cNvPr>
          <p:cNvSpPr/>
          <p:nvPr/>
        </p:nvSpPr>
        <p:spPr>
          <a:xfrm>
            <a:off x="3552810" y="2864570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5554888-AD28-488B-A43B-88EB968DAD17}"/>
              </a:ext>
            </a:extLst>
          </p:cNvPr>
          <p:cNvSpPr/>
          <p:nvPr/>
        </p:nvSpPr>
        <p:spPr>
          <a:xfrm>
            <a:off x="4233066" y="1788662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1FFBB8-CB91-47DC-8B8C-BAFD5340B300}"/>
              </a:ext>
            </a:extLst>
          </p:cNvPr>
          <p:cNvSpPr/>
          <p:nvPr/>
        </p:nvSpPr>
        <p:spPr>
          <a:xfrm>
            <a:off x="6788289" y="177567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3DE86F1-E6C8-4F77-9922-5D0D363CED7A}"/>
              </a:ext>
            </a:extLst>
          </p:cNvPr>
          <p:cNvSpPr/>
          <p:nvPr/>
        </p:nvSpPr>
        <p:spPr>
          <a:xfrm>
            <a:off x="7474226" y="286457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3C180A1C-8980-40CF-A281-FE7991B9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82ABC5-87AE-466B-9027-BE2F46CF1C94}"/>
              </a:ext>
            </a:extLst>
          </p:cNvPr>
          <p:cNvSpPr/>
          <p:nvPr/>
        </p:nvSpPr>
        <p:spPr>
          <a:xfrm>
            <a:off x="5372429" y="176254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1327A8-561E-4E26-8F17-9AFE20A963FA}"/>
              </a:ext>
            </a:extLst>
          </p:cNvPr>
          <p:cNvSpPr/>
          <p:nvPr/>
        </p:nvSpPr>
        <p:spPr>
          <a:xfrm>
            <a:off x="4573700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D954A6-EB2C-42E9-A0AC-EB3A292AFBED}"/>
              </a:ext>
            </a:extLst>
          </p:cNvPr>
          <p:cNvSpPr/>
          <p:nvPr/>
        </p:nvSpPr>
        <p:spPr>
          <a:xfrm>
            <a:off x="3645730" y="206469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4CB79A-5571-4E9B-AEBC-463327530B5F}"/>
              </a:ext>
            </a:extLst>
          </p:cNvPr>
          <p:cNvSpPr/>
          <p:nvPr/>
        </p:nvSpPr>
        <p:spPr>
          <a:xfrm>
            <a:off x="5458776" y="2059283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83EC94-E38A-4CD1-B5C8-704F5BEE8FC8}"/>
              </a:ext>
            </a:extLst>
          </p:cNvPr>
          <p:cNvSpPr/>
          <p:nvPr/>
        </p:nvSpPr>
        <p:spPr>
          <a:xfrm>
            <a:off x="6115182" y="1098606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C28379-6A25-4C51-83C2-F99CAEC7C975}"/>
              </a:ext>
            </a:extLst>
          </p:cNvPr>
          <p:cNvSpPr/>
          <p:nvPr/>
        </p:nvSpPr>
        <p:spPr>
          <a:xfrm>
            <a:off x="3006252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EF86C1-1ECB-4763-970A-C0950034983D}"/>
              </a:ext>
            </a:extLst>
          </p:cNvPr>
          <p:cNvSpPr/>
          <p:nvPr/>
        </p:nvSpPr>
        <p:spPr>
          <a:xfrm>
            <a:off x="4201261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86692BF-BF9E-47A8-A21C-EA84BF9A346F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53764" y="549532"/>
            <a:ext cx="483874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909859-6654-4916-B190-94BBD662E64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868367" y="1471884"/>
            <a:ext cx="770542" cy="59280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AE3F7A-D656-40AF-9221-1F448E061532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953764" y="1471884"/>
            <a:ext cx="727649" cy="58739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773DA82-1B80-4E08-893E-CF937379C443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752493" y="549532"/>
            <a:ext cx="427898" cy="61311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01E1698-803B-448A-AFF0-632BFCDB74D4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228889" y="2437970"/>
            <a:ext cx="482050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042F788-0996-4D23-B52D-4F0FA9DC5C56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4025794" y="2437970"/>
            <a:ext cx="398104" cy="42384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E8CCCF2-A2DF-4376-8250-8C7A4ABA0362}"/>
              </a:ext>
            </a:extLst>
          </p:cNvPr>
          <p:cNvSpPr/>
          <p:nvPr/>
        </p:nvSpPr>
        <p:spPr>
          <a:xfrm>
            <a:off x="5190947" y="1058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BD648C-0896-4C13-AF83-9F60CF745020}"/>
              </a:ext>
            </a:extLst>
          </p:cNvPr>
          <p:cNvSpPr/>
          <p:nvPr/>
        </p:nvSpPr>
        <p:spPr>
          <a:xfrm>
            <a:off x="2835554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068B759-31E5-4ADC-9CDA-2361DC07CD6F}"/>
              </a:ext>
            </a:extLst>
          </p:cNvPr>
          <p:cNvSpPr/>
          <p:nvPr/>
        </p:nvSpPr>
        <p:spPr>
          <a:xfrm>
            <a:off x="5781299" y="194453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7A8AA7-C47F-47B4-8107-18F13AA8F528}"/>
              </a:ext>
            </a:extLst>
          </p:cNvPr>
          <p:cNvSpPr/>
          <p:nvPr/>
        </p:nvSpPr>
        <p:spPr>
          <a:xfrm>
            <a:off x="3521005" y="1974024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48EDA36-AC48-436C-AFCC-04D771DF81FD}"/>
              </a:ext>
            </a:extLst>
          </p:cNvPr>
          <p:cNvSpPr/>
          <p:nvPr/>
        </p:nvSpPr>
        <p:spPr>
          <a:xfrm>
            <a:off x="4201261" y="898116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99787A-48D2-483D-B220-F06428E84728}"/>
              </a:ext>
            </a:extLst>
          </p:cNvPr>
          <p:cNvSpPr/>
          <p:nvPr/>
        </p:nvSpPr>
        <p:spPr>
          <a:xfrm>
            <a:off x="6503272" y="89346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74D204-7330-46A8-971A-5B48E55C42B1}"/>
              </a:ext>
            </a:extLst>
          </p:cNvPr>
          <p:cNvSpPr/>
          <p:nvPr/>
        </p:nvSpPr>
        <p:spPr>
          <a:xfrm>
            <a:off x="4051165" y="2740891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512E1E1-28ED-47B2-A57A-6593B7985B82}"/>
              </a:ext>
            </a:extLst>
          </p:cNvPr>
          <p:cNvSpPr/>
          <p:nvPr/>
        </p:nvSpPr>
        <p:spPr>
          <a:xfrm>
            <a:off x="4848764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7C7E928-FDB5-4D4D-B880-5CEF7F02C3C6}"/>
              </a:ext>
            </a:extLst>
          </p:cNvPr>
          <p:cNvSpPr/>
          <p:nvPr/>
        </p:nvSpPr>
        <p:spPr>
          <a:xfrm>
            <a:off x="6043773" y="286181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C7506AA-9E31-4A54-B92F-6CC3D98D1E11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5071401" y="2432561"/>
            <a:ext cx="452584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D09D726-7657-47B9-9591-D3094823E825}"/>
              </a:ext>
            </a:extLst>
          </p:cNvPr>
          <p:cNvCxnSpPr>
            <a:cxnSpLocks/>
            <a:stCxn id="7" idx="5"/>
            <a:endCxn id="30" idx="0"/>
          </p:cNvCxnSpPr>
          <p:nvPr/>
        </p:nvCxnSpPr>
        <p:spPr>
          <a:xfrm>
            <a:off x="5838840" y="2432561"/>
            <a:ext cx="427570" cy="4292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B503B86-98A2-401A-B443-90F556CA21E8}"/>
              </a:ext>
            </a:extLst>
          </p:cNvPr>
          <p:cNvSpPr/>
          <p:nvPr/>
        </p:nvSpPr>
        <p:spPr>
          <a:xfrm>
            <a:off x="5271128" y="2740891"/>
            <a:ext cx="136624" cy="274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8D48A5-0140-4087-A1AA-F2E0F3CC4028}"/>
              </a:ext>
            </a:extLst>
          </p:cNvPr>
          <p:cNvSpPr/>
          <p:nvPr/>
        </p:nvSpPr>
        <p:spPr>
          <a:xfrm>
            <a:off x="6399124" y="2740891"/>
            <a:ext cx="445272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7637FB95-D705-4740-A1A0-84FE3995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38847"/>
              </p:ext>
            </p:extLst>
          </p:nvPr>
        </p:nvGraphicFramePr>
        <p:xfrm>
          <a:off x="770166" y="3568707"/>
          <a:ext cx="884156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092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092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098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083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BE6EAA4-74BB-42AD-829D-3A8384230B60}"/>
              </a:ext>
            </a:extLst>
          </p:cNvPr>
          <p:cNvCxnSpPr/>
          <p:nvPr/>
        </p:nvCxnSpPr>
        <p:spPr>
          <a:xfrm>
            <a:off x="770166" y="4310387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88CDCBE-0167-472D-ACE2-BDA65327A4C1}"/>
              </a:ext>
            </a:extLst>
          </p:cNvPr>
          <p:cNvCxnSpPr/>
          <p:nvPr/>
        </p:nvCxnSpPr>
        <p:spPr>
          <a:xfrm>
            <a:off x="1286706" y="4302436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244FD1F-50C2-417C-90E5-39844C85A46C}"/>
              </a:ext>
            </a:extLst>
          </p:cNvPr>
          <p:cNvCxnSpPr/>
          <p:nvPr/>
        </p:nvCxnSpPr>
        <p:spPr>
          <a:xfrm>
            <a:off x="770166" y="4708505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A1DD6F10-13C7-4DEA-A639-CEF50005AC65}"/>
              </a:ext>
            </a:extLst>
          </p:cNvPr>
          <p:cNvSpPr/>
          <p:nvPr/>
        </p:nvSpPr>
        <p:spPr>
          <a:xfrm>
            <a:off x="843713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C052549-E90D-44C8-824F-6844CA69303B}"/>
              </a:ext>
            </a:extLst>
          </p:cNvPr>
          <p:cNvCxnSpPr/>
          <p:nvPr/>
        </p:nvCxnSpPr>
        <p:spPr>
          <a:xfrm>
            <a:off x="2329652" y="431115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172370-83AA-4429-B1FD-D05757E976C4}"/>
              </a:ext>
            </a:extLst>
          </p:cNvPr>
          <p:cNvCxnSpPr>
            <a:cxnSpLocks/>
          </p:cNvCxnSpPr>
          <p:nvPr/>
        </p:nvCxnSpPr>
        <p:spPr>
          <a:xfrm>
            <a:off x="1286706" y="4708505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5F2762C-9D70-4351-8081-975AFF2E726F}"/>
              </a:ext>
            </a:extLst>
          </p:cNvPr>
          <p:cNvSpPr/>
          <p:nvPr/>
        </p:nvSpPr>
        <p:spPr>
          <a:xfrm>
            <a:off x="1623456" y="4494591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B2C5E5D-18ED-44DF-B436-F988B8A9FE7C}"/>
              </a:ext>
            </a:extLst>
          </p:cNvPr>
          <p:cNvCxnSpPr/>
          <p:nvPr/>
        </p:nvCxnSpPr>
        <p:spPr>
          <a:xfrm>
            <a:off x="4410300" y="4293435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9EE5AB-426A-4004-8C59-3A159D5D3035}"/>
              </a:ext>
            </a:extLst>
          </p:cNvPr>
          <p:cNvCxnSpPr>
            <a:cxnSpLocks/>
          </p:cNvCxnSpPr>
          <p:nvPr/>
        </p:nvCxnSpPr>
        <p:spPr>
          <a:xfrm>
            <a:off x="2329652" y="4708505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9FF285E9-45BC-445E-878A-F2D2E06DDF8F}"/>
              </a:ext>
            </a:extLst>
          </p:cNvPr>
          <p:cNvSpPr/>
          <p:nvPr/>
        </p:nvSpPr>
        <p:spPr>
          <a:xfrm>
            <a:off x="3182941" y="4476869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7EA0154-A533-4F7D-8638-F0DB1A78506D}"/>
              </a:ext>
            </a:extLst>
          </p:cNvPr>
          <p:cNvCxnSpPr/>
          <p:nvPr/>
        </p:nvCxnSpPr>
        <p:spPr>
          <a:xfrm>
            <a:off x="8570158" y="431088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0D2B939-FD81-475F-9408-01F37293452E}"/>
              </a:ext>
            </a:extLst>
          </p:cNvPr>
          <p:cNvCxnSpPr>
            <a:cxnSpLocks/>
          </p:cNvCxnSpPr>
          <p:nvPr/>
        </p:nvCxnSpPr>
        <p:spPr>
          <a:xfrm>
            <a:off x="4391747" y="4708505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B6B1A9DF-4A67-43E4-BAD9-317CC90F20BC}"/>
              </a:ext>
            </a:extLst>
          </p:cNvPr>
          <p:cNvSpPr/>
          <p:nvPr/>
        </p:nvSpPr>
        <p:spPr>
          <a:xfrm>
            <a:off x="6214257" y="4502172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C609E50E-327F-4064-9A2D-BAF812FE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6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9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E942FA5-ABC5-4339-A2A7-D1DFDF87B7F0}"/>
              </a:ext>
            </a:extLst>
          </p:cNvPr>
          <p:cNvSpPr/>
          <p:nvPr/>
        </p:nvSpPr>
        <p:spPr>
          <a:xfrm>
            <a:off x="8758425" y="374698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5E765E-A2E3-4FA7-851A-2B6916016AE4}"/>
              </a:ext>
            </a:extLst>
          </p:cNvPr>
          <p:cNvSpPr/>
          <p:nvPr/>
        </p:nvSpPr>
        <p:spPr>
          <a:xfrm>
            <a:off x="7371787" y="812020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78C7B4B-2B5B-4FC0-A285-FFC64FA6C006}"/>
              </a:ext>
            </a:extLst>
          </p:cNvPr>
          <p:cNvSpPr/>
          <p:nvPr/>
        </p:nvSpPr>
        <p:spPr>
          <a:xfrm>
            <a:off x="6199358" y="1166917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3ED118-8034-4824-9DB1-9C80A275D0DD}"/>
              </a:ext>
            </a:extLst>
          </p:cNvPr>
          <p:cNvSpPr/>
          <p:nvPr/>
        </p:nvSpPr>
        <p:spPr>
          <a:xfrm>
            <a:off x="4152305" y="2243332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6036CB-6DA2-4B85-B3F6-601FA5E08253}"/>
              </a:ext>
            </a:extLst>
          </p:cNvPr>
          <p:cNvSpPr/>
          <p:nvPr/>
        </p:nvSpPr>
        <p:spPr>
          <a:xfrm>
            <a:off x="5184356" y="1604239"/>
            <a:ext cx="445273" cy="43732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294444-9C74-47DF-8027-4372F89C2099}"/>
              </a:ext>
            </a:extLst>
          </p:cNvPr>
          <p:cNvCxnSpPr>
            <a:cxnSpLocks/>
            <a:stCxn id="4" idx="3"/>
            <a:endCxn id="5" idx="6"/>
          </p:cNvCxnSpPr>
          <p:nvPr/>
        </p:nvCxnSpPr>
        <p:spPr>
          <a:xfrm flipH="1">
            <a:off x="7817060" y="747976"/>
            <a:ext cx="1006574" cy="28270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19BDCA3-CA70-454C-B0F6-AEE0E6133E7B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6644631" y="1185298"/>
            <a:ext cx="792365" cy="20028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AE04E7-DEF1-4EB2-B2AD-04F6A0643052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4532369" y="1977517"/>
            <a:ext cx="717196" cy="3298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A8C9E91-3D8F-4F8C-8142-324C61FD21CA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5564420" y="1540195"/>
            <a:ext cx="700147" cy="1280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422262-D5C2-4CB4-A29B-9FB931358F0A}"/>
              </a:ext>
            </a:extLst>
          </p:cNvPr>
          <p:cNvSpPr/>
          <p:nvPr/>
        </p:nvSpPr>
        <p:spPr>
          <a:xfrm>
            <a:off x="8649953" y="240297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F0A936-6F85-4F70-9441-FAA9EC15E401}"/>
              </a:ext>
            </a:extLst>
          </p:cNvPr>
          <p:cNvSpPr/>
          <p:nvPr/>
        </p:nvSpPr>
        <p:spPr>
          <a:xfrm>
            <a:off x="5184356" y="133543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C7637-6856-4CF7-A0D3-5E7A5D20E6AB}"/>
              </a:ext>
            </a:extLst>
          </p:cNvPr>
          <p:cNvSpPr/>
          <p:nvPr/>
        </p:nvSpPr>
        <p:spPr>
          <a:xfrm>
            <a:off x="6264567" y="889328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5312F7-D817-4BA7-8A18-4EB0ED69415F}"/>
              </a:ext>
            </a:extLst>
          </p:cNvPr>
          <p:cNvSpPr/>
          <p:nvPr/>
        </p:nvSpPr>
        <p:spPr>
          <a:xfrm>
            <a:off x="7507583" y="541383"/>
            <a:ext cx="173681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B7D670-DFD2-4FDA-B2C0-37D3356B5DC2}"/>
              </a:ext>
            </a:extLst>
          </p:cNvPr>
          <p:cNvSpPr/>
          <p:nvPr/>
        </p:nvSpPr>
        <p:spPr>
          <a:xfrm>
            <a:off x="3962640" y="1974531"/>
            <a:ext cx="445273" cy="2688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FB1B2A04-127D-4E36-A9C7-4B06BC4B3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78087"/>
              </p:ext>
            </p:extLst>
          </p:nvPr>
        </p:nvGraphicFramePr>
        <p:xfrm>
          <a:off x="1778576" y="3131385"/>
          <a:ext cx="9361201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0957">
                  <a:extLst>
                    <a:ext uri="{9D8B030D-6E8A-4147-A177-3AD203B41FA5}">
                      <a16:colId xmlns:a16="http://schemas.microsoft.com/office/drawing/2014/main" val="4129656414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33214175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11108614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877827372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4309415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05082108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12550156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667689846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09392083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53340214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3464729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3411505338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2689111620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427986035"/>
                    </a:ext>
                  </a:extLst>
                </a:gridCol>
                <a:gridCol w="520957">
                  <a:extLst>
                    <a:ext uri="{9D8B030D-6E8A-4147-A177-3AD203B41FA5}">
                      <a16:colId xmlns:a16="http://schemas.microsoft.com/office/drawing/2014/main" val="1993266337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1299139075"/>
                    </a:ext>
                  </a:extLst>
                </a:gridCol>
                <a:gridCol w="504936">
                  <a:extLst>
                    <a:ext uri="{9D8B030D-6E8A-4147-A177-3AD203B41FA5}">
                      <a16:colId xmlns:a16="http://schemas.microsoft.com/office/drawing/2014/main" val="3317872323"/>
                    </a:ext>
                  </a:extLst>
                </a:gridCol>
                <a:gridCol w="536974">
                  <a:extLst>
                    <a:ext uri="{9D8B030D-6E8A-4147-A177-3AD203B41FA5}">
                      <a16:colId xmlns:a16="http://schemas.microsoft.com/office/drawing/2014/main" val="2722216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43182"/>
                  </a:ext>
                </a:extLst>
              </a:tr>
            </a:tbl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B770731-CA3C-42D3-A9D7-4802B0A29200}"/>
              </a:ext>
            </a:extLst>
          </p:cNvPr>
          <p:cNvCxnSpPr/>
          <p:nvPr/>
        </p:nvCxnSpPr>
        <p:spPr>
          <a:xfrm>
            <a:off x="1784764" y="3886701"/>
            <a:ext cx="0" cy="533844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A174484-A5DE-4721-AFED-10689F72603E}"/>
              </a:ext>
            </a:extLst>
          </p:cNvPr>
          <p:cNvCxnSpPr/>
          <p:nvPr/>
        </p:nvCxnSpPr>
        <p:spPr>
          <a:xfrm>
            <a:off x="2301304" y="3878750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746460E-2BAF-47FC-BE68-C245CB1CFF8E}"/>
              </a:ext>
            </a:extLst>
          </p:cNvPr>
          <p:cNvCxnSpPr/>
          <p:nvPr/>
        </p:nvCxnSpPr>
        <p:spPr>
          <a:xfrm>
            <a:off x="1784764" y="4284819"/>
            <a:ext cx="516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59EAE60A-F0CB-41FB-ACCD-C4526E5268A9}"/>
              </a:ext>
            </a:extLst>
          </p:cNvPr>
          <p:cNvSpPr/>
          <p:nvPr/>
        </p:nvSpPr>
        <p:spPr>
          <a:xfrm>
            <a:off x="1858311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7048382-6B9C-4CBB-BC59-0D9BFAF08C25}"/>
              </a:ext>
            </a:extLst>
          </p:cNvPr>
          <p:cNvCxnSpPr/>
          <p:nvPr/>
        </p:nvCxnSpPr>
        <p:spPr>
          <a:xfrm>
            <a:off x="3344250" y="3887473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F683B6-62BF-43D3-BBBB-91F55D7702F3}"/>
              </a:ext>
            </a:extLst>
          </p:cNvPr>
          <p:cNvCxnSpPr>
            <a:cxnSpLocks/>
          </p:cNvCxnSpPr>
          <p:nvPr/>
        </p:nvCxnSpPr>
        <p:spPr>
          <a:xfrm>
            <a:off x="2301304" y="4284819"/>
            <a:ext cx="10429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86A3A94-0FB9-4985-938F-3AA7CDD2BDA3}"/>
              </a:ext>
            </a:extLst>
          </p:cNvPr>
          <p:cNvSpPr/>
          <p:nvPr/>
        </p:nvSpPr>
        <p:spPr>
          <a:xfrm>
            <a:off x="2638054" y="4070905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36BD22-B23E-4217-A3FB-1307E5C99B97}"/>
              </a:ext>
            </a:extLst>
          </p:cNvPr>
          <p:cNvCxnSpPr/>
          <p:nvPr/>
        </p:nvCxnSpPr>
        <p:spPr>
          <a:xfrm>
            <a:off x="5424898" y="3869749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0989CF9-48E8-472C-BE0D-2EE9D9A98C06}"/>
              </a:ext>
            </a:extLst>
          </p:cNvPr>
          <p:cNvCxnSpPr>
            <a:cxnSpLocks/>
          </p:cNvCxnSpPr>
          <p:nvPr/>
        </p:nvCxnSpPr>
        <p:spPr>
          <a:xfrm>
            <a:off x="3344250" y="4284819"/>
            <a:ext cx="2080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D018032-0B58-4E1A-98B8-249B8E874D70}"/>
              </a:ext>
            </a:extLst>
          </p:cNvPr>
          <p:cNvSpPr/>
          <p:nvPr/>
        </p:nvSpPr>
        <p:spPr>
          <a:xfrm>
            <a:off x="4197539" y="4053183"/>
            <a:ext cx="369446" cy="174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4C31C1E-E2A1-4885-A553-F4C9D177D6A6}"/>
              </a:ext>
            </a:extLst>
          </p:cNvPr>
          <p:cNvCxnSpPr/>
          <p:nvPr/>
        </p:nvCxnSpPr>
        <p:spPr>
          <a:xfrm>
            <a:off x="9584756" y="3887194"/>
            <a:ext cx="0" cy="54179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B15BEDF-184E-4411-A127-AEF34DC4E62F}"/>
              </a:ext>
            </a:extLst>
          </p:cNvPr>
          <p:cNvCxnSpPr>
            <a:cxnSpLocks/>
          </p:cNvCxnSpPr>
          <p:nvPr/>
        </p:nvCxnSpPr>
        <p:spPr>
          <a:xfrm>
            <a:off x="5406345" y="4284819"/>
            <a:ext cx="41784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610BE1A3-0AFE-4A6A-9231-3309C300FDBE}"/>
              </a:ext>
            </a:extLst>
          </p:cNvPr>
          <p:cNvSpPr/>
          <p:nvPr/>
        </p:nvSpPr>
        <p:spPr>
          <a:xfrm>
            <a:off x="7228855" y="4078486"/>
            <a:ext cx="556401" cy="14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ADAF51D2-1771-4B4E-A31F-0975254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4959234"/>
            <a:ext cx="8715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5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524AD732-98D8-49F8-885A-2F5FE136CC22}"/>
              </a:ext>
            </a:extLst>
          </p:cNvPr>
          <p:cNvGrpSpPr/>
          <p:nvPr/>
        </p:nvGrpSpPr>
        <p:grpSpPr>
          <a:xfrm>
            <a:off x="3523600" y="3708683"/>
            <a:ext cx="1018762" cy="514491"/>
            <a:chOff x="4175145" y="5058905"/>
            <a:chExt cx="4201140" cy="514491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5530B15-99C2-437B-B84C-91B06E54BC99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F650202-C1C7-473C-9FEE-CD4ADE3F6FD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C2CF765A-9038-4689-882A-D757F986E6AE}"/>
              </a:ext>
            </a:extLst>
          </p:cNvPr>
          <p:cNvGrpSpPr/>
          <p:nvPr/>
        </p:nvGrpSpPr>
        <p:grpSpPr>
          <a:xfrm>
            <a:off x="1463714" y="3705822"/>
            <a:ext cx="1018762" cy="514491"/>
            <a:chOff x="4175145" y="5058905"/>
            <a:chExt cx="4201140" cy="51449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BEC4EC7-9759-4C7B-AA5D-5305C307103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BD1E9B4-CB8D-496A-8375-51914D8D73EE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9F70C04-A3F3-4985-89E4-049F75E5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700"/>
            <a:ext cx="9905998" cy="691098"/>
          </a:xfrm>
        </p:spPr>
        <p:txBody>
          <a:bodyPr/>
          <a:lstStyle/>
          <a:p>
            <a:r>
              <a:rPr lang="zh-CN" altLang="en-US" dirty="0"/>
              <a:t>构建线段树（自顶向下）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1D6CDB-7AD9-4596-BAFC-D79D1E5DF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38820"/>
              </p:ext>
            </p:extLst>
          </p:nvPr>
        </p:nvGraphicFramePr>
        <p:xfrm>
          <a:off x="2996923" y="1106420"/>
          <a:ext cx="42011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14">
                  <a:extLst>
                    <a:ext uri="{9D8B030D-6E8A-4147-A177-3AD203B41FA5}">
                      <a16:colId xmlns:a16="http://schemas.microsoft.com/office/drawing/2014/main" val="213308162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726263617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579463418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63858839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1983550302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29844152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644126134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2067383440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808361056"/>
                    </a:ext>
                  </a:extLst>
                </a:gridCol>
                <a:gridCol w="420114">
                  <a:extLst>
                    <a:ext uri="{9D8B030D-6E8A-4147-A177-3AD203B41FA5}">
                      <a16:colId xmlns:a16="http://schemas.microsoft.com/office/drawing/2014/main" val="316038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0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18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85942"/>
                  </a:ext>
                </a:extLst>
              </a:tr>
              <a:tr h="292375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8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3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1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6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9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0" dirty="0">
                          <a:latin typeface="Source Code Pro" panose="020B0509030403020204" pitchFamily="49" charset="0"/>
                        </a:rPr>
                        <a:t>4</a:t>
                      </a:r>
                      <a:endParaRPr lang="zh-CN" altLang="en-US" sz="2400" b="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331809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A85B4096-9F3D-4BF5-B774-45A06AD2CE1B}"/>
              </a:ext>
            </a:extLst>
          </p:cNvPr>
          <p:cNvSpPr/>
          <p:nvPr/>
        </p:nvSpPr>
        <p:spPr>
          <a:xfrm>
            <a:off x="2329014" y="1106420"/>
            <a:ext cx="580445" cy="367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lang="zh-CN" altLang="en-US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792081F-FE10-4331-AF1A-476AFA711253}"/>
              </a:ext>
            </a:extLst>
          </p:cNvPr>
          <p:cNvGrpSpPr/>
          <p:nvPr/>
        </p:nvGrpSpPr>
        <p:grpSpPr>
          <a:xfrm>
            <a:off x="2996923" y="2042930"/>
            <a:ext cx="4201140" cy="514491"/>
            <a:chOff x="4175145" y="5058905"/>
            <a:chExt cx="4201140" cy="514491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24B3A57-ABF1-49F1-8CE3-995D7F1AF011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F6D743A-715C-408A-8393-F7DBD7FBE76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500E0A-505A-40C7-A3E3-50E7128EB769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 flipH="1">
            <a:off x="3514058" y="4223174"/>
            <a:ext cx="518923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9C85876-93EF-4605-A265-92BC2AB30617}"/>
              </a:ext>
            </a:extLst>
          </p:cNvPr>
          <p:cNvCxnSpPr>
            <a:cxnSpLocks/>
            <a:stCxn id="99" idx="2"/>
            <a:endCxn id="128" idx="0"/>
          </p:cNvCxnSpPr>
          <p:nvPr/>
        </p:nvCxnSpPr>
        <p:spPr>
          <a:xfrm>
            <a:off x="4032981" y="4223174"/>
            <a:ext cx="435167" cy="49149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8F0EB68-1830-4987-8B8C-D18AB79AF330}"/>
              </a:ext>
            </a:extLst>
          </p:cNvPr>
          <p:cNvGrpSpPr/>
          <p:nvPr/>
        </p:nvGrpSpPr>
        <p:grpSpPr>
          <a:xfrm>
            <a:off x="2090474" y="2870943"/>
            <a:ext cx="1812898" cy="514491"/>
            <a:chOff x="4175145" y="5058905"/>
            <a:chExt cx="4201140" cy="514491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C82C26F-435C-4A25-95FB-ACF32F13413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990EDC5-A050-4E74-9C09-0E1D0310E4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FCCD36F-3929-46DD-9382-AC4547CCED9F}"/>
              </a:ext>
            </a:extLst>
          </p:cNvPr>
          <p:cNvGrpSpPr/>
          <p:nvPr/>
        </p:nvGrpSpPr>
        <p:grpSpPr>
          <a:xfrm>
            <a:off x="6291614" y="2901877"/>
            <a:ext cx="1812898" cy="514491"/>
            <a:chOff x="4175145" y="5058905"/>
            <a:chExt cx="4201140" cy="51449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3FBC969-60CA-47FE-8363-2C64C6BD1A5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B0D870F-C7C0-457B-B104-7CD0F09FCD92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8A88A13-3C4A-4F40-B662-E584F3A18096}"/>
              </a:ext>
            </a:extLst>
          </p:cNvPr>
          <p:cNvCxnSpPr>
            <a:cxnSpLocks/>
            <a:stCxn id="79" idx="2"/>
            <a:endCxn id="86" idx="0"/>
          </p:cNvCxnSpPr>
          <p:nvPr/>
        </p:nvCxnSpPr>
        <p:spPr>
          <a:xfrm flipH="1">
            <a:off x="2996923" y="2557421"/>
            <a:ext cx="2100570" cy="313522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3870775-DDD1-4EFA-B408-FE51442BF355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>
            <a:off x="5097493" y="2557421"/>
            <a:ext cx="2100570" cy="344456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D1462CE-710A-4243-9B56-BD427235E068}"/>
              </a:ext>
            </a:extLst>
          </p:cNvPr>
          <p:cNvGrpSpPr/>
          <p:nvPr/>
        </p:nvGrpSpPr>
        <p:grpSpPr>
          <a:xfrm>
            <a:off x="626838" y="4706784"/>
            <a:ext cx="1018762" cy="514491"/>
            <a:chOff x="4175145" y="5058905"/>
            <a:chExt cx="4201140" cy="514491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1CAB21-52D6-4828-A254-93E2AED303B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0D953BA-6247-4DFF-82DD-F14CB6626DBD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0-1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AB0BCD9-5079-4BC8-8AD8-46C881B52D8C}"/>
              </a:ext>
            </a:extLst>
          </p:cNvPr>
          <p:cNvGrpSpPr/>
          <p:nvPr/>
        </p:nvGrpSpPr>
        <p:grpSpPr>
          <a:xfrm>
            <a:off x="2198713" y="4714670"/>
            <a:ext cx="533400" cy="514491"/>
            <a:chOff x="4175145" y="5058905"/>
            <a:chExt cx="4201140" cy="514491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B903CA2-B4E8-4FA2-80AE-B4026DF356E4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0933A66-771A-4258-B03C-3B76357CF56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ED7F02B-B596-4629-85B2-5A8028BF6F5E}"/>
              </a:ext>
            </a:extLst>
          </p:cNvPr>
          <p:cNvGrpSpPr/>
          <p:nvPr/>
        </p:nvGrpSpPr>
        <p:grpSpPr>
          <a:xfrm>
            <a:off x="284480" y="5836946"/>
            <a:ext cx="533400" cy="514491"/>
            <a:chOff x="4175145" y="5058905"/>
            <a:chExt cx="4201140" cy="51449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7F166E3-C08D-4BAE-A330-A7FB8AB9AC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5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5018C6B4-8A15-4809-A051-E53BF845E32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0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94B08D4-E80D-4A33-8C85-679A91012EF2}"/>
              </a:ext>
            </a:extLst>
          </p:cNvPr>
          <p:cNvGrpSpPr/>
          <p:nvPr/>
        </p:nvGrpSpPr>
        <p:grpSpPr>
          <a:xfrm>
            <a:off x="1404274" y="5826620"/>
            <a:ext cx="533400" cy="514491"/>
            <a:chOff x="4175145" y="5058905"/>
            <a:chExt cx="4201140" cy="514491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E5DE98E-3C80-43A4-8FA2-B03605BBAB9A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8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4F0DE44-3541-428C-97C6-978C5B72848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71F4080-6FE6-4E13-82EB-2ADB7F61539C}"/>
              </a:ext>
            </a:extLst>
          </p:cNvPr>
          <p:cNvCxnSpPr>
            <a:cxnSpLocks/>
            <a:stCxn id="85" idx="2"/>
            <a:endCxn id="100" idx="0"/>
          </p:cNvCxnSpPr>
          <p:nvPr/>
        </p:nvCxnSpPr>
        <p:spPr>
          <a:xfrm>
            <a:off x="2996923" y="3385434"/>
            <a:ext cx="1036058" cy="32324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E70A4C-6CF7-4FF4-A7F1-F97356B57B7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flipH="1">
            <a:off x="551180" y="5221275"/>
            <a:ext cx="585039" cy="6156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4599963-8958-4884-954E-0F8463AC2969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>
            <a:off x="1136219" y="5221275"/>
            <a:ext cx="534755" cy="60534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704532D-45D8-4EB4-BEA6-735FBE4E09B7}"/>
              </a:ext>
            </a:extLst>
          </p:cNvPr>
          <p:cNvCxnSpPr>
            <a:cxnSpLocks/>
            <a:stCxn id="95" idx="2"/>
            <a:endCxn id="106" idx="0"/>
          </p:cNvCxnSpPr>
          <p:nvPr/>
        </p:nvCxnSpPr>
        <p:spPr>
          <a:xfrm flipH="1">
            <a:off x="1136219" y="4220313"/>
            <a:ext cx="836876" cy="48647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0217668-0813-4F92-89D1-BD09E0B70400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1973095" y="4220313"/>
            <a:ext cx="492318" cy="49435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365B26-8612-44FB-B081-F419B8998717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 flipH="1">
            <a:off x="1973095" y="3385434"/>
            <a:ext cx="1023828" cy="32038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929132B-1D2B-44D2-BF65-F3F3824DBB9C}"/>
              </a:ext>
            </a:extLst>
          </p:cNvPr>
          <p:cNvGrpSpPr/>
          <p:nvPr/>
        </p:nvGrpSpPr>
        <p:grpSpPr>
          <a:xfrm>
            <a:off x="3247358" y="4714670"/>
            <a:ext cx="533400" cy="514491"/>
            <a:chOff x="4175145" y="5058905"/>
            <a:chExt cx="4201140" cy="514491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776D1F-4B1E-4172-AB03-F88D7419F7DB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3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ECFDF22-CE59-4099-8A97-18EE0CD6C9C8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7A482496-11BB-4ADE-BE18-D258B663CE93}"/>
              </a:ext>
            </a:extLst>
          </p:cNvPr>
          <p:cNvGrpSpPr/>
          <p:nvPr/>
        </p:nvGrpSpPr>
        <p:grpSpPr>
          <a:xfrm>
            <a:off x="4201448" y="4714670"/>
            <a:ext cx="533400" cy="514491"/>
            <a:chOff x="4175145" y="5058905"/>
            <a:chExt cx="4201140" cy="514491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B81EDDB9-DD84-4808-A7BD-055CB6CB17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1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7EF60CC-A5AD-4BC4-B8E8-4DADCD6637DC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4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sp>
        <p:nvSpPr>
          <p:cNvPr id="133" name="Arrow Down (3)">
            <a:extLst>
              <a:ext uri="{FF2B5EF4-FFF2-40B4-BE49-F238E27FC236}">
                <a16:creationId xmlns:a16="http://schemas.microsoft.com/office/drawing/2014/main" id="{88A442C9-7017-472C-984D-741824E0FD2A}"/>
              </a:ext>
            </a:extLst>
          </p:cNvPr>
          <p:cNvSpPr>
            <a:spLocks noChangeAspect="1" noEditPoints="1"/>
          </p:cNvSpPr>
          <p:nvPr/>
        </p:nvSpPr>
        <p:spPr bwMode="auto">
          <a:xfrm rot="19989115">
            <a:off x="1710126" y="1572500"/>
            <a:ext cx="703840" cy="856474"/>
          </a:xfrm>
          <a:custGeom>
            <a:avLst/>
            <a:gdLst>
              <a:gd name="T0" fmla="*/ 540 w 540"/>
              <a:gd name="T1" fmla="*/ 0 h 662"/>
              <a:gd name="T2" fmla="*/ 340 w 540"/>
              <a:gd name="T3" fmla="*/ 43 h 662"/>
              <a:gd name="T4" fmla="*/ 140 w 540"/>
              <a:gd name="T5" fmla="*/ 374 h 662"/>
              <a:gd name="T6" fmla="*/ 0 w 540"/>
              <a:gd name="T7" fmla="*/ 374 h 662"/>
              <a:gd name="T8" fmla="*/ 219 w 540"/>
              <a:gd name="T9" fmla="*/ 662 h 662"/>
              <a:gd name="T10" fmla="*/ 438 w 540"/>
              <a:gd name="T11" fmla="*/ 374 h 662"/>
              <a:gd name="T12" fmla="*/ 301 w 540"/>
              <a:gd name="T13" fmla="*/ 374 h 662"/>
              <a:gd name="T14" fmla="*/ 421 w 540"/>
              <a:gd name="T15" fmla="*/ 78 h 662"/>
              <a:gd name="T16" fmla="*/ 540 w 540"/>
              <a:gd name="T17" fmla="*/ 27 h 662"/>
              <a:gd name="T18" fmla="*/ 540 w 540"/>
              <a:gd name="T19" fmla="*/ 0 h 662"/>
              <a:gd name="T20" fmla="*/ 430 w 540"/>
              <a:gd name="T21" fmla="*/ 41 h 662"/>
              <a:gd name="T22" fmla="*/ 404 w 540"/>
              <a:gd name="T23" fmla="*/ 57 h 662"/>
              <a:gd name="T24" fmla="*/ 273 w 540"/>
              <a:gd name="T25" fmla="*/ 387 h 662"/>
              <a:gd name="T26" fmla="*/ 273 w 540"/>
              <a:gd name="T27" fmla="*/ 400 h 662"/>
              <a:gd name="T28" fmla="*/ 384 w 540"/>
              <a:gd name="T29" fmla="*/ 400 h 662"/>
              <a:gd name="T30" fmla="*/ 219 w 540"/>
              <a:gd name="T31" fmla="*/ 618 h 662"/>
              <a:gd name="T32" fmla="*/ 54 w 540"/>
              <a:gd name="T33" fmla="*/ 400 h 662"/>
              <a:gd name="T34" fmla="*/ 166 w 540"/>
              <a:gd name="T35" fmla="*/ 400 h 662"/>
              <a:gd name="T36" fmla="*/ 166 w 540"/>
              <a:gd name="T37" fmla="*/ 387 h 662"/>
              <a:gd name="T38" fmla="*/ 352 w 540"/>
              <a:gd name="T39" fmla="*/ 67 h 662"/>
              <a:gd name="T40" fmla="*/ 430 w 540"/>
              <a:gd name="T41" fmla="*/ 41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40" h="662">
                <a:moveTo>
                  <a:pt x="540" y="0"/>
                </a:moveTo>
                <a:cubicBezTo>
                  <a:pt x="482" y="4"/>
                  <a:pt x="415" y="10"/>
                  <a:pt x="340" y="43"/>
                </a:cubicBezTo>
                <a:cubicBezTo>
                  <a:pt x="243" y="89"/>
                  <a:pt x="145" y="185"/>
                  <a:pt x="140" y="374"/>
                </a:cubicBezTo>
                <a:lnTo>
                  <a:pt x="0" y="374"/>
                </a:lnTo>
                <a:lnTo>
                  <a:pt x="219" y="662"/>
                </a:lnTo>
                <a:lnTo>
                  <a:pt x="438" y="374"/>
                </a:lnTo>
                <a:lnTo>
                  <a:pt x="301" y="374"/>
                </a:lnTo>
                <a:cubicBezTo>
                  <a:pt x="304" y="209"/>
                  <a:pt x="362" y="123"/>
                  <a:pt x="421" y="78"/>
                </a:cubicBezTo>
                <a:cubicBezTo>
                  <a:pt x="481" y="31"/>
                  <a:pt x="540" y="27"/>
                  <a:pt x="540" y="27"/>
                </a:cubicBezTo>
                <a:lnTo>
                  <a:pt x="540" y="0"/>
                </a:lnTo>
                <a:close/>
                <a:moveTo>
                  <a:pt x="430" y="41"/>
                </a:moveTo>
                <a:cubicBezTo>
                  <a:pt x="422" y="46"/>
                  <a:pt x="413" y="50"/>
                  <a:pt x="404" y="57"/>
                </a:cubicBezTo>
                <a:cubicBezTo>
                  <a:pt x="338" y="108"/>
                  <a:pt x="273" y="206"/>
                  <a:pt x="273" y="387"/>
                </a:cubicBezTo>
                <a:lnTo>
                  <a:pt x="273" y="400"/>
                </a:lnTo>
                <a:lnTo>
                  <a:pt x="384" y="400"/>
                </a:lnTo>
                <a:lnTo>
                  <a:pt x="219" y="618"/>
                </a:lnTo>
                <a:lnTo>
                  <a:pt x="54" y="400"/>
                </a:lnTo>
                <a:lnTo>
                  <a:pt x="166" y="400"/>
                </a:lnTo>
                <a:lnTo>
                  <a:pt x="166" y="387"/>
                </a:lnTo>
                <a:cubicBezTo>
                  <a:pt x="166" y="198"/>
                  <a:pt x="258" y="111"/>
                  <a:pt x="352" y="67"/>
                </a:cubicBezTo>
                <a:cubicBezTo>
                  <a:pt x="379" y="55"/>
                  <a:pt x="405" y="47"/>
                  <a:pt x="430" y="41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B53F852C-9AB3-488C-8AEC-F296D101F134}"/>
              </a:ext>
            </a:extLst>
          </p:cNvPr>
          <p:cNvGrpSpPr/>
          <p:nvPr/>
        </p:nvGrpSpPr>
        <p:grpSpPr>
          <a:xfrm>
            <a:off x="7600496" y="3709849"/>
            <a:ext cx="1018762" cy="514491"/>
            <a:chOff x="4175145" y="5058905"/>
            <a:chExt cx="4201140" cy="514491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7E9EE6C-1A44-4F75-AB84-5941EB07096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7DA9F6A9-1E2F-4D2D-BF45-0725073B6195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8-9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4D62111F-5047-4775-AB80-C594DA3FF02B}"/>
              </a:ext>
            </a:extLst>
          </p:cNvPr>
          <p:cNvGrpSpPr/>
          <p:nvPr/>
        </p:nvGrpSpPr>
        <p:grpSpPr>
          <a:xfrm>
            <a:off x="5540610" y="3706988"/>
            <a:ext cx="1018762" cy="514491"/>
            <a:chOff x="4175145" y="5058905"/>
            <a:chExt cx="4201140" cy="514491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73BBB0F-A3C8-4EF5-A45D-21E180DDBE2D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3B7CBA15-712E-4671-8736-F27FCDCE5063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BAFE234-4C9F-45D0-AD4B-FD1A618BC707}"/>
              </a:ext>
            </a:extLst>
          </p:cNvPr>
          <p:cNvGrpSpPr/>
          <p:nvPr/>
        </p:nvGrpSpPr>
        <p:grpSpPr>
          <a:xfrm>
            <a:off x="5031229" y="4714670"/>
            <a:ext cx="1018762" cy="514491"/>
            <a:chOff x="4175145" y="5058905"/>
            <a:chExt cx="4201140" cy="514491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CBB757D-B233-4E92-9F4A-E47A61613BC8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?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4908364-6186-42FF-898B-12EFF1107D11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5-6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2BAC3170-83E8-4211-8C58-55A1A1AE215D}"/>
              </a:ext>
            </a:extLst>
          </p:cNvPr>
          <p:cNvGrpSpPr/>
          <p:nvPr/>
        </p:nvGrpSpPr>
        <p:grpSpPr>
          <a:xfrm>
            <a:off x="6589053" y="4706784"/>
            <a:ext cx="533400" cy="514491"/>
            <a:chOff x="4175145" y="5058905"/>
            <a:chExt cx="4201140" cy="51449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4A8458AF-4E00-4B76-A289-85064CF9A936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6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139026FC-1DCF-4542-9A2F-CC48BA9F00E4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7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E9D0D6E8-83DF-41BA-B496-EC26EB833E89}"/>
              </a:ext>
            </a:extLst>
          </p:cNvPr>
          <p:cNvCxnSpPr>
            <a:cxnSpLocks/>
            <a:stCxn id="138" idx="2"/>
            <a:endCxn id="148" idx="0"/>
          </p:cNvCxnSpPr>
          <p:nvPr/>
        </p:nvCxnSpPr>
        <p:spPr>
          <a:xfrm flipH="1">
            <a:off x="5540610" y="4221479"/>
            <a:ext cx="509381" cy="49319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9203DC9E-1773-4ED3-9484-D4CC7CB1D4CC}"/>
              </a:ext>
            </a:extLst>
          </p:cNvPr>
          <p:cNvCxnSpPr>
            <a:cxnSpLocks/>
            <a:stCxn id="138" idx="2"/>
            <a:endCxn id="151" idx="0"/>
          </p:cNvCxnSpPr>
          <p:nvPr/>
        </p:nvCxnSpPr>
        <p:spPr>
          <a:xfrm>
            <a:off x="6049991" y="4221479"/>
            <a:ext cx="805762" cy="48530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75D219E1-F883-4D2A-8199-A2976E2F476A}"/>
              </a:ext>
            </a:extLst>
          </p:cNvPr>
          <p:cNvGrpSpPr/>
          <p:nvPr/>
        </p:nvGrpSpPr>
        <p:grpSpPr>
          <a:xfrm>
            <a:off x="4734848" y="5826620"/>
            <a:ext cx="533400" cy="514491"/>
            <a:chOff x="4175145" y="5058905"/>
            <a:chExt cx="4201140" cy="514491"/>
          </a:xfrm>
        </p:grpSpPr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25AB95A7-60FA-47BF-AB7B-103BB0B2CA2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7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9A5A5D63-EC62-4791-B085-25F9A8E9BB4B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5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C2838EA3-75E1-4F49-A92F-6676C0CB54B6}"/>
              </a:ext>
            </a:extLst>
          </p:cNvPr>
          <p:cNvGrpSpPr/>
          <p:nvPr/>
        </p:nvGrpSpPr>
        <p:grpSpPr>
          <a:xfrm>
            <a:off x="5758214" y="5836946"/>
            <a:ext cx="533400" cy="514491"/>
            <a:chOff x="4175145" y="5058905"/>
            <a:chExt cx="4201140" cy="514491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1274DEC-B50D-4435-A9B5-DDEF50F2F463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2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5499826-04F0-4A7B-B85E-644D8F406726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6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A96E4CA-C831-465F-B344-FAF5EC0F1818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001548" y="5229161"/>
            <a:ext cx="539062" cy="597459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D8AA9D4-7D49-442D-8506-1DC239FA6C5F}"/>
              </a:ext>
            </a:extLst>
          </p:cNvPr>
          <p:cNvCxnSpPr>
            <a:cxnSpLocks/>
            <a:stCxn id="147" idx="2"/>
            <a:endCxn id="163" idx="0"/>
          </p:cNvCxnSpPr>
          <p:nvPr/>
        </p:nvCxnSpPr>
        <p:spPr>
          <a:xfrm>
            <a:off x="5540610" y="5229161"/>
            <a:ext cx="484304" cy="607785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51DC92DD-48CE-4547-8D3D-2B27A37217C3}"/>
              </a:ext>
            </a:extLst>
          </p:cNvPr>
          <p:cNvCxnSpPr>
            <a:cxnSpLocks/>
            <a:stCxn id="88" idx="2"/>
            <a:endCxn id="139" idx="0"/>
          </p:cNvCxnSpPr>
          <p:nvPr/>
        </p:nvCxnSpPr>
        <p:spPr>
          <a:xfrm flipH="1">
            <a:off x="6049991" y="3416368"/>
            <a:ext cx="1148072" cy="29062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7DADFE69-D9A7-4F33-932C-1542DE491DEE}"/>
              </a:ext>
            </a:extLst>
          </p:cNvPr>
          <p:cNvCxnSpPr>
            <a:cxnSpLocks/>
            <a:stCxn id="88" idx="2"/>
            <a:endCxn id="136" idx="0"/>
          </p:cNvCxnSpPr>
          <p:nvPr/>
        </p:nvCxnSpPr>
        <p:spPr>
          <a:xfrm>
            <a:off x="7198063" y="3416368"/>
            <a:ext cx="911814" cy="29348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AE7797A-D9E4-43F3-8F47-4A0965F5480D}"/>
              </a:ext>
            </a:extLst>
          </p:cNvPr>
          <p:cNvGrpSpPr/>
          <p:nvPr/>
        </p:nvGrpSpPr>
        <p:grpSpPr>
          <a:xfrm>
            <a:off x="7363555" y="4706784"/>
            <a:ext cx="533400" cy="514491"/>
            <a:chOff x="4175145" y="5058905"/>
            <a:chExt cx="4201140" cy="514491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706F4F7-DF97-4AFA-BF8C-38FEB70BE0EE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9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5E0256B-08D7-4E54-BD0A-3B2F43F427F7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8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987CC8E6-2564-4DFB-92D2-219523C8C87F}"/>
              </a:ext>
            </a:extLst>
          </p:cNvPr>
          <p:cNvGrpSpPr/>
          <p:nvPr/>
        </p:nvGrpSpPr>
        <p:grpSpPr>
          <a:xfrm>
            <a:off x="8386921" y="4717110"/>
            <a:ext cx="533400" cy="514491"/>
            <a:chOff x="4175145" y="5058905"/>
            <a:chExt cx="4201140" cy="514491"/>
          </a:xfrm>
        </p:grpSpPr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1D3471F6-7FD0-4412-ADE3-98C52C95A7C7}"/>
                </a:ext>
              </a:extLst>
            </p:cNvPr>
            <p:cNvSpPr/>
            <p:nvPr/>
          </p:nvSpPr>
          <p:spPr>
            <a:xfrm>
              <a:off x="4175145" y="5254305"/>
              <a:ext cx="4201140" cy="31909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Source Code Pro" panose="020B0509030403020204" pitchFamily="49" charset="0"/>
                </a:rPr>
                <a:t>4</a:t>
              </a:r>
              <a:endParaRPr lang="zh-CN" altLang="en-US" sz="2400" dirty="0">
                <a:latin typeface="Source Code Pro" panose="020B0509030403020204" pitchFamily="49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CFB6955-C4FB-4B03-96BF-E5B137C9649A}"/>
                </a:ext>
              </a:extLst>
            </p:cNvPr>
            <p:cNvSpPr/>
            <p:nvPr/>
          </p:nvSpPr>
          <p:spPr>
            <a:xfrm>
              <a:off x="4175145" y="5058905"/>
              <a:ext cx="4201140" cy="195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Source Code Pro" panose="020B0509030403020204" pitchFamily="49" charset="0"/>
                </a:rPr>
                <a:t>9</a:t>
              </a:r>
              <a:endParaRPr lang="zh-CN" altLang="en-US" sz="1600" dirty="0">
                <a:latin typeface="Source Code Pro" panose="020B0509030403020204" pitchFamily="49" charset="0"/>
              </a:endParaRPr>
            </a:p>
          </p:txBody>
        </p:sp>
      </p:grp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BB0513CD-AD9B-4BCC-9313-9F5956C0DD3E}"/>
              </a:ext>
            </a:extLst>
          </p:cNvPr>
          <p:cNvCxnSpPr>
            <a:cxnSpLocks/>
            <a:stCxn id="135" idx="2"/>
            <a:endCxn id="178" idx="0"/>
          </p:cNvCxnSpPr>
          <p:nvPr/>
        </p:nvCxnSpPr>
        <p:spPr>
          <a:xfrm flipH="1">
            <a:off x="7630255" y="4224340"/>
            <a:ext cx="479622" cy="482444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6DA03CF-9C88-4C5B-B1BC-2DCA07BF70B6}"/>
              </a:ext>
            </a:extLst>
          </p:cNvPr>
          <p:cNvCxnSpPr>
            <a:cxnSpLocks/>
            <a:stCxn id="135" idx="2"/>
            <a:endCxn id="181" idx="0"/>
          </p:cNvCxnSpPr>
          <p:nvPr/>
        </p:nvCxnSpPr>
        <p:spPr>
          <a:xfrm>
            <a:off x="8109877" y="4224340"/>
            <a:ext cx="543744" cy="492770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8" name="矩形 187">
            <a:extLst>
              <a:ext uri="{FF2B5EF4-FFF2-40B4-BE49-F238E27FC236}">
                <a16:creationId xmlns:a16="http://schemas.microsoft.com/office/drawing/2014/main" id="{43927D1E-C5CD-4C1C-A9B5-D829CA994558}"/>
              </a:ext>
            </a:extLst>
          </p:cNvPr>
          <p:cNvSpPr/>
          <p:nvPr/>
        </p:nvSpPr>
        <p:spPr>
          <a:xfrm>
            <a:off x="643998" y="4919245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A9F0022E-10B3-42D4-A37D-4595DDC74BF5}"/>
              </a:ext>
            </a:extLst>
          </p:cNvPr>
          <p:cNvSpPr/>
          <p:nvPr/>
        </p:nvSpPr>
        <p:spPr>
          <a:xfrm>
            <a:off x="5042067" y="493246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F8C0F9E6-5BCE-4614-B05C-4916AE456B90}"/>
              </a:ext>
            </a:extLst>
          </p:cNvPr>
          <p:cNvSpPr/>
          <p:nvPr/>
        </p:nvSpPr>
        <p:spPr>
          <a:xfrm>
            <a:off x="1482030" y="392181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8E9C041-0EC3-4D18-8018-FF07CD4C5FD0}"/>
              </a:ext>
            </a:extLst>
          </p:cNvPr>
          <p:cNvSpPr/>
          <p:nvPr/>
        </p:nvSpPr>
        <p:spPr>
          <a:xfrm>
            <a:off x="3544804" y="3918912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0A6123F-EE7C-41D6-BB26-D96586A725F3}"/>
              </a:ext>
            </a:extLst>
          </p:cNvPr>
          <p:cNvSpPr/>
          <p:nvPr/>
        </p:nvSpPr>
        <p:spPr>
          <a:xfrm>
            <a:off x="5561574" y="3926169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DA5DA3D-A676-4A76-B93A-710531FBBEEC}"/>
              </a:ext>
            </a:extLst>
          </p:cNvPr>
          <p:cNvSpPr/>
          <p:nvPr/>
        </p:nvSpPr>
        <p:spPr>
          <a:xfrm>
            <a:off x="7613765" y="3915667"/>
            <a:ext cx="983496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4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848D6A5B-86E6-4C08-81DE-F7C3ED7016B2}"/>
              </a:ext>
            </a:extLst>
          </p:cNvPr>
          <p:cNvSpPr/>
          <p:nvPr/>
        </p:nvSpPr>
        <p:spPr>
          <a:xfrm>
            <a:off x="2109382" y="3086805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1956BEC-6613-4F18-B047-1C3435B0643B}"/>
              </a:ext>
            </a:extLst>
          </p:cNvPr>
          <p:cNvSpPr/>
          <p:nvPr/>
        </p:nvSpPr>
        <p:spPr>
          <a:xfrm>
            <a:off x="6319575" y="3120363"/>
            <a:ext cx="1775884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2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F5005FE-9F98-4024-B770-A4BC2B89E399}"/>
              </a:ext>
            </a:extLst>
          </p:cNvPr>
          <p:cNvSpPr/>
          <p:nvPr/>
        </p:nvSpPr>
        <p:spPr>
          <a:xfrm>
            <a:off x="2996923" y="2256063"/>
            <a:ext cx="4201140" cy="2740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Source Code Pro" panose="020B0509030403020204" pitchFamily="49" charset="0"/>
              </a:rPr>
              <a:t>1</a:t>
            </a:r>
            <a:endParaRPr lang="zh-CN" altLang="en-US" sz="2400" dirty="0">
              <a:latin typeface="Source Code Pro" panose="020B0509030403020204" pitchFamily="49" charset="0"/>
            </a:endParaRPr>
          </a:p>
        </p:txBody>
      </p:sp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F0D261F4-0234-4984-A8F4-32DE2679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8418"/>
              </p:ext>
            </p:extLst>
          </p:nvPr>
        </p:nvGraphicFramePr>
        <p:xfrm>
          <a:off x="9452494" y="212700"/>
          <a:ext cx="125634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</a:tbl>
          </a:graphicData>
        </a:graphic>
      </p:graphicFrame>
      <p:graphicFrame>
        <p:nvGraphicFramePr>
          <p:cNvPr id="201" name="表格 200">
            <a:extLst>
              <a:ext uri="{FF2B5EF4-FFF2-40B4-BE49-F238E27FC236}">
                <a16:creationId xmlns:a16="http://schemas.microsoft.com/office/drawing/2014/main" id="{14760629-C3DD-4C03-A8F2-4BA56687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31727"/>
              </p:ext>
            </p:extLst>
          </p:nvPr>
        </p:nvGraphicFramePr>
        <p:xfrm>
          <a:off x="10771501" y="212700"/>
          <a:ext cx="1256347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348">
                  <a:extLst>
                    <a:ext uri="{9D8B030D-6E8A-4147-A177-3AD203B41FA5}">
                      <a16:colId xmlns:a16="http://schemas.microsoft.com/office/drawing/2014/main" val="914999940"/>
                    </a:ext>
                  </a:extLst>
                </a:gridCol>
                <a:gridCol w="735999">
                  <a:extLst>
                    <a:ext uri="{9D8B030D-6E8A-4147-A177-3AD203B41FA5}">
                      <a16:colId xmlns:a16="http://schemas.microsoft.com/office/drawing/2014/main" val="2037412015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8069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3113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18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03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559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2080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2304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483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23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46211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24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40490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25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6059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26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5336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27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0233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28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649355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29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980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30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9482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31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4520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Source Code Pro" panose="020B0509030403020204" pitchFamily="49" charset="0"/>
                        </a:rPr>
                        <a:t>32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null</a:t>
                      </a:r>
                      <a:endParaRPr lang="zh-CN" altLang="en-US" sz="1800" dirty="0">
                        <a:latin typeface="Source Code Pro" panose="020B0509030403020204" pitchFamily="49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5729"/>
                  </a:ext>
                </a:extLst>
              </a:tr>
            </a:tbl>
          </a:graphicData>
        </a:graphic>
      </p:graphicFrame>
      <p:sp>
        <p:nvSpPr>
          <p:cNvPr id="202" name="Arrow Right">
            <a:extLst>
              <a:ext uri="{FF2B5EF4-FFF2-40B4-BE49-F238E27FC236}">
                <a16:creationId xmlns:a16="http://schemas.microsoft.com/office/drawing/2014/main" id="{0F498599-164E-42A9-B166-312E53B443DD}"/>
              </a:ext>
            </a:extLst>
          </p:cNvPr>
          <p:cNvSpPr>
            <a:spLocks noChangeAspect="1"/>
          </p:cNvSpPr>
          <p:nvPr/>
        </p:nvSpPr>
        <p:spPr bwMode="auto">
          <a:xfrm>
            <a:off x="7921620" y="1719260"/>
            <a:ext cx="843192" cy="585550"/>
          </a:xfrm>
          <a:custGeom>
            <a:avLst/>
            <a:gdLst>
              <a:gd name="T0" fmla="*/ 298 w 463"/>
              <a:gd name="T1" fmla="*/ 0 h 326"/>
              <a:gd name="T2" fmla="*/ 289 w 463"/>
              <a:gd name="T3" fmla="*/ 23 h 326"/>
              <a:gd name="T4" fmla="*/ 411 w 463"/>
              <a:gd name="T5" fmla="*/ 145 h 326"/>
              <a:gd name="T6" fmla="*/ 18 w 463"/>
              <a:gd name="T7" fmla="*/ 145 h 326"/>
              <a:gd name="T8" fmla="*/ 18 w 463"/>
              <a:gd name="T9" fmla="*/ 172 h 326"/>
              <a:gd name="T10" fmla="*/ 411 w 463"/>
              <a:gd name="T11" fmla="*/ 172 h 326"/>
              <a:gd name="T12" fmla="*/ 289 w 463"/>
              <a:gd name="T13" fmla="*/ 294 h 326"/>
              <a:gd name="T14" fmla="*/ 308 w 463"/>
              <a:gd name="T15" fmla="*/ 313 h 326"/>
              <a:gd name="T16" fmla="*/ 463 w 463"/>
              <a:gd name="T17" fmla="*/ 159 h 326"/>
              <a:gd name="T18" fmla="*/ 308 w 463"/>
              <a:gd name="T19" fmla="*/ 4 h 326"/>
              <a:gd name="T20" fmla="*/ 298 w 463"/>
              <a:gd name="T21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3" h="326">
                <a:moveTo>
                  <a:pt x="298" y="0"/>
                </a:moveTo>
                <a:cubicBezTo>
                  <a:pt x="286" y="0"/>
                  <a:pt x="280" y="14"/>
                  <a:pt x="289" y="23"/>
                </a:cubicBezTo>
                <a:lnTo>
                  <a:pt x="411" y="145"/>
                </a:lnTo>
                <a:lnTo>
                  <a:pt x="18" y="145"/>
                </a:lnTo>
                <a:cubicBezTo>
                  <a:pt x="0" y="145"/>
                  <a:pt x="0" y="172"/>
                  <a:pt x="18" y="172"/>
                </a:cubicBezTo>
                <a:lnTo>
                  <a:pt x="411" y="172"/>
                </a:lnTo>
                <a:lnTo>
                  <a:pt x="289" y="294"/>
                </a:lnTo>
                <a:cubicBezTo>
                  <a:pt x="276" y="307"/>
                  <a:pt x="295" y="326"/>
                  <a:pt x="308" y="313"/>
                </a:cubicBezTo>
                <a:lnTo>
                  <a:pt x="463" y="159"/>
                </a:lnTo>
                <a:lnTo>
                  <a:pt x="308" y="4"/>
                </a:lnTo>
                <a:cubicBezTo>
                  <a:pt x="305" y="1"/>
                  <a:pt x="302" y="0"/>
                  <a:pt x="298" y="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TM03457485[[fn=网状]]</Template>
  <TotalTime>2396</TotalTime>
  <Words>1845</Words>
  <Application>Microsoft Office PowerPoint</Application>
  <PresentationFormat>宽屏</PresentationFormat>
  <Paragraphs>1165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Arial</vt:lpstr>
      <vt:lpstr>Century Gothic</vt:lpstr>
      <vt:lpstr>Consolas</vt:lpstr>
      <vt:lpstr>Segoe UI</vt:lpstr>
      <vt:lpstr>Source Code Pro</vt:lpstr>
      <vt:lpstr>网状</vt:lpstr>
      <vt:lpstr>Rmq问题</vt:lpstr>
      <vt:lpstr>问题</vt:lpstr>
      <vt:lpstr>加速缓存方案一</vt:lpstr>
      <vt:lpstr>加速缓存方案二</vt:lpstr>
      <vt:lpstr>PowerPoint 演示文稿</vt:lpstr>
      <vt:lpstr>二叉树的一维数组表示</vt:lpstr>
      <vt:lpstr>PowerPoint 演示文稿</vt:lpstr>
      <vt:lpstr>PowerPoint 演示文稿</vt:lpstr>
      <vt:lpstr>构建线段树（自顶向下）</vt:lpstr>
      <vt:lpstr>PowerPoint 演示文稿</vt:lpstr>
      <vt:lpstr>PowerPoint 演示文稿</vt:lpstr>
      <vt:lpstr>PowerPoint 演示文稿</vt:lpstr>
      <vt:lpstr>其他高级线段树应用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  <vt:lpstr>Line Sweep算法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Rmq问题</dc:title>
  <dc:creator>梁珞圣</dc:creator>
  <cp:lastModifiedBy>梁珞圣</cp:lastModifiedBy>
  <cp:revision>124</cp:revision>
  <cp:lastPrinted>2019-03-14T04:10:06Z</cp:lastPrinted>
  <dcterms:created xsi:type="dcterms:W3CDTF">2019-02-25T08:37:48Z</dcterms:created>
  <dcterms:modified xsi:type="dcterms:W3CDTF">2019-08-07T09:41:46Z</dcterms:modified>
</cp:coreProperties>
</file>