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22"/>
  </p:handoutMasterIdLst>
  <p:sldIdLst>
    <p:sldId id="256" r:id="rId2"/>
    <p:sldId id="302" r:id="rId3"/>
    <p:sldId id="303" r:id="rId4"/>
    <p:sldId id="304" r:id="rId5"/>
    <p:sldId id="384" r:id="rId6"/>
    <p:sldId id="383" r:id="rId7"/>
    <p:sldId id="322" r:id="rId8"/>
    <p:sldId id="326" r:id="rId9"/>
    <p:sldId id="389" r:id="rId10"/>
    <p:sldId id="394" r:id="rId11"/>
    <p:sldId id="329" r:id="rId12"/>
    <p:sldId id="385" r:id="rId13"/>
    <p:sldId id="386" r:id="rId14"/>
    <p:sldId id="350" r:id="rId15"/>
    <p:sldId id="390" r:id="rId16"/>
    <p:sldId id="391" r:id="rId17"/>
    <p:sldId id="387" r:id="rId18"/>
    <p:sldId id="354" r:id="rId19"/>
    <p:sldId id="313" r:id="rId20"/>
    <p:sldId id="393" r:id="rId21"/>
  </p:sldIdLst>
  <p:sldSz cx="9144000" cy="6858000" type="screen4x3"/>
  <p:notesSz cx="7099300" cy="10234613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AD50ABC-0227-4F41-0ED7-AE92BCBCED8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DFC3940-5518-9D3F-B194-92E43D23C45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A575B1BD-876C-0F31-07E6-4EE8AB45E48A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958C999D-2F69-2349-8E89-553D7505DCD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906ED963-3784-6444-B71A-5CFF4517FB6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89855F33-9C58-E014-8E1B-0C5ABBBC1D3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E2A306FF-1CF4-B0F8-6943-9288272F85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93084D31-C230-1FC5-4DFC-E203C3E63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449FE399-1E18-B498-3695-A1F3B14F0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6750352E-2656-E7AF-2B38-DD3FD21C90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9E66CC32-0818-9492-83AF-9B1DF4CF7F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8F0EC9B5-455D-E155-6165-B5FF7AC5AE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106BE1C0-1225-C0FD-53E8-2D3782C4D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C520A27C-58CF-294E-ED82-371D032A3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80FED8F1-0935-08C2-3506-6820F327114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3ABF2937-3F89-763F-FE6B-961837F8FD0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CA3069AA-602A-6B0A-7CD6-F419401E7A5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E25081FC-F512-927A-15F1-FD6138CE0CA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C4FDCAE1-10ED-CF33-7966-F7FFD4515A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9BA125CA-8069-E3E8-8A6F-0F89112D24A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E6DA1D9-B62D-3F44-95E5-4A1E5FF662E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51621C-57B0-BD1D-6389-53E9A86A5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C871B79-EEA7-A631-B17F-BB989D86C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6A9CD7-AE0F-EF6E-8D35-3219C9768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67AE6F-AF05-1E0D-DDA6-4A53B85E4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618C9C-5067-3091-2E62-A94B2A6A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CF79114-D206-344A-A0B1-2AE0F73CE7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390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53B407B-B430-3A94-A13C-30A3D86183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020165-C1C3-CE37-606E-56F8FC15D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DF4B8F-D1E7-D60F-79E7-CA1E4F055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59C7B-8434-465B-0DD5-CDB4F2CFC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458C30-ACD8-AA91-591C-5E5D6608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271293-E227-0D4E-A6CC-2AAEF16B7BF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9900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275C-CCBA-C060-027E-42F5B8F3C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DAB26-D43C-CF5D-0B6E-DE959E650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C110A-ED2F-415A-E10C-73109CE71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8A4668-E5C3-A202-A655-D55B3055E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41687-E3B8-6433-059B-955827E5C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1A0D3F-6CD0-6647-AE41-6217981AE2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287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DA5F6-16E9-54E7-CFD3-D31CF2DC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CEF58-1205-2B46-B3CC-EEA4BA75D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54B49-D03B-12AD-801B-D5D4E7831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F6645-973C-4BD1-9AAF-17629EF14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7D4331-36F3-D76B-58B2-C4B1F395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CAF89-D0A6-5B4F-98D6-86CBF11A735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319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3E994-1132-2580-E02E-02FF47FF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C8ECC5-2348-4A32-2425-320082CC4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6425A3-934A-56BA-F09A-3B72444C9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524C19-F17A-4722-847F-09A28324D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BF2F58C-B19F-90BB-AA77-6ACF4FF93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203F7-566F-2BD8-3679-3F133597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B1283-913C-D040-BA24-8EDBDEC581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350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30C0DB-E25E-F704-4539-0D35CEEF6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0CC88C-1C13-7471-A92B-EC2ACE7D3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871958-6308-02D7-CEB0-C23144B85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BBCDE4E-B818-4E0C-7ED9-F3B082EE4F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AF8C22-66BC-FE21-E921-4BA8C3AB42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1C53B1-4229-3486-4CC0-81D4C01CE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911AED-C6E1-CAE1-D435-3E083C037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FBE63F-DD0B-ED5D-44BE-2749F5553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221D9B-8E4A-5548-B1CE-280309D021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658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9A1D9-E2A3-1E2C-51BD-1184E551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9EA0978-F283-2E6C-5452-9F5545D68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E0C1A4-5ACE-3A8E-374C-5BE8ADB34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76B44A-4212-B2F2-EB55-FFA0CC4A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C991AA-8E6D-DA4F-A6ED-1EEB09602B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155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8A3977-D016-4366-27EB-BF111AF2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42A396B-5EB8-B30B-8F80-9671AA0C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EF16EE-4ED8-DCEE-1E4B-A3904476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667020-BAE3-4147-BBCE-912DF62130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57930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3D800-69FE-FC77-01B3-729CA4D0D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50F87-0E56-D777-FE9C-D98EFCE3FE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7ED1DD-1CCA-1C25-0414-AE75DDFF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B3C001-4A4E-4730-D59E-311797412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450C8C-A773-7EA8-22D5-1F4FB7586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F79A32-F369-2B60-F778-621D5384E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27D57-4DCE-5744-92FD-A2489366ED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077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8E9FA-1151-47D0-B1CE-2E475820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357ACB4-F7A6-695B-0A9F-7FAB658739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E0A26D4-150F-BA2C-1B2F-49146C7C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5251B1-2CD4-92AF-466F-0A4AF3139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A5A8F-DE45-31AA-75C8-79AF3CBBD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27B221-5FF1-9D84-A57A-BC7BBA91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E348AD-08A7-AE4B-B09B-1459D9B025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0481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BE28D12-36ED-DA06-48A9-F00955AC2BD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A3EC6471-F60A-C90E-D0F5-F3799C598DB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0B7AB80A-231B-9A32-771D-E590E2325B1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9DF2612C-7397-42E0-7EAF-A104113D7B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6038CF1-E771-A88D-3570-7C22B65E102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6EB2463-84B3-6A4E-9AB8-BD867087484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F836C48E-4928-5ADE-EAEC-63ECD318EE0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C424281F-3F0A-2546-540A-CD3677047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ADE6664F-6224-1075-F0AF-E4D63DC35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84803A-A02B-F05D-C55F-91930CADC3A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15488222-C1DC-2415-7794-4D02EF76DB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FDF6EA94-D04F-0593-0A09-45F702CEABD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A21CB1E-110B-0F45-90B2-3035E7B742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9901C22-1829-8AC9-E8BF-F64F7F3BE6D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Functional List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58DD0B2-DA68-D980-D80B-8F4E8C8A819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EE4141C0-28E4-CA98-12FC-9313CEE897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foreach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FFE6BF5F-B761-6E3C-08AA-64F1380287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void (*f)(poly)){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if(l == 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	return;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f(l-&gt;data);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(l-&gt;next, f);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latin typeface="Courier New" panose="02070309020205020404" pitchFamily="49" charset="0"/>
              </a:rPr>
              <a:t>// tail recursion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2">
            <a:extLst>
              <a:ext uri="{FF2B5EF4-FFF2-40B4-BE49-F238E27FC236}">
                <a16:creationId xmlns:a16="http://schemas.microsoft.com/office/drawing/2014/main" id="{6E58DBB9-0B2E-A927-F99C-D566E6A679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pSp>
        <p:nvGrpSpPr>
          <p:cNvPr id="197654" name="Group 22">
            <a:extLst>
              <a:ext uri="{FF2B5EF4-FFF2-40B4-BE49-F238E27FC236}">
                <a16:creationId xmlns:a16="http://schemas.microsoft.com/office/drawing/2014/main" id="{88860A53-13BB-4C71-9CE9-DD628D8F0FE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197655" name="Group 23">
              <a:extLst>
                <a:ext uri="{FF2B5EF4-FFF2-40B4-BE49-F238E27FC236}">
                  <a16:creationId xmlns:a16="http://schemas.microsoft.com/office/drawing/2014/main" id="{EDA33EAC-8400-BED6-CAF2-A5AD6A2E57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97656" name="Rectangle 24">
                <a:extLst>
                  <a:ext uri="{FF2B5EF4-FFF2-40B4-BE49-F238E27FC236}">
                    <a16:creationId xmlns:a16="http://schemas.microsoft.com/office/drawing/2014/main" id="{236449AC-753D-FA6C-1968-6030934890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57" name="Rectangle 25">
                <a:extLst>
                  <a:ext uri="{FF2B5EF4-FFF2-40B4-BE49-F238E27FC236}">
                    <a16:creationId xmlns:a16="http://schemas.microsoft.com/office/drawing/2014/main" id="{81A833DE-39BA-566A-0918-59A6FD0E1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58" name="Group 26">
              <a:extLst>
                <a:ext uri="{FF2B5EF4-FFF2-40B4-BE49-F238E27FC236}">
                  <a16:creationId xmlns:a16="http://schemas.microsoft.com/office/drawing/2014/main" id="{134BA49C-6BEE-9AFE-1BDC-F88F3308CE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97659" name="Rectangle 27">
                <a:extLst>
                  <a:ext uri="{FF2B5EF4-FFF2-40B4-BE49-F238E27FC236}">
                    <a16:creationId xmlns:a16="http://schemas.microsoft.com/office/drawing/2014/main" id="{14130620-EA13-26EE-B4E4-E2FC1AE700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0" name="Rectangle 28">
                <a:extLst>
                  <a:ext uri="{FF2B5EF4-FFF2-40B4-BE49-F238E27FC236}">
                    <a16:creationId xmlns:a16="http://schemas.microsoft.com/office/drawing/2014/main" id="{8F037350-8718-B030-7460-8D3A9C7C6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61" name="Group 29">
              <a:extLst>
                <a:ext uri="{FF2B5EF4-FFF2-40B4-BE49-F238E27FC236}">
                  <a16:creationId xmlns:a16="http://schemas.microsoft.com/office/drawing/2014/main" id="{66B88802-0F1C-ADC3-A561-7D165B07E6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97662" name="Rectangle 30">
                <a:extLst>
                  <a:ext uri="{FF2B5EF4-FFF2-40B4-BE49-F238E27FC236}">
                    <a16:creationId xmlns:a16="http://schemas.microsoft.com/office/drawing/2014/main" id="{B31F88E9-9C29-5AD0-EB14-68F2049FE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3" name="Rectangle 31">
                <a:extLst>
                  <a:ext uri="{FF2B5EF4-FFF2-40B4-BE49-F238E27FC236}">
                    <a16:creationId xmlns:a16="http://schemas.microsoft.com/office/drawing/2014/main" id="{17DBE5F5-875F-63AC-C1B4-1C737EE064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97664" name="Group 32">
              <a:extLst>
                <a:ext uri="{FF2B5EF4-FFF2-40B4-BE49-F238E27FC236}">
                  <a16:creationId xmlns:a16="http://schemas.microsoft.com/office/drawing/2014/main" id="{81DE2015-B459-5B98-88AF-9D0A9C2911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97665" name="Rectangle 33">
                <a:extLst>
                  <a:ext uri="{FF2B5EF4-FFF2-40B4-BE49-F238E27FC236}">
                    <a16:creationId xmlns:a16="http://schemas.microsoft.com/office/drawing/2014/main" id="{0DAE0A6F-069D-C587-14EA-B7E4E3FC68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97666" name="Rectangle 34">
                <a:extLst>
                  <a:ext uri="{FF2B5EF4-FFF2-40B4-BE49-F238E27FC236}">
                    <a16:creationId xmlns:a16="http://schemas.microsoft.com/office/drawing/2014/main" id="{B8BFD4A4-FDA4-FE39-31D7-E3AC9647D7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197667" name="Line 35">
              <a:extLst>
                <a:ext uri="{FF2B5EF4-FFF2-40B4-BE49-F238E27FC236}">
                  <a16:creationId xmlns:a16="http://schemas.microsoft.com/office/drawing/2014/main" id="{D1A4BFD0-2725-C02B-9F37-00AE65966A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668" name="Text Box 36">
              <a:extLst>
                <a:ext uri="{FF2B5EF4-FFF2-40B4-BE49-F238E27FC236}">
                  <a16:creationId xmlns:a16="http://schemas.microsoft.com/office/drawing/2014/main" id="{02E43E43-F88F-AB47-F32B-D9E7E15C94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197669" name="AutoShape 37">
              <a:extLst>
                <a:ext uri="{FF2B5EF4-FFF2-40B4-BE49-F238E27FC236}">
                  <a16:creationId xmlns:a16="http://schemas.microsoft.com/office/drawing/2014/main" id="{C57DDC28-CC40-DCD6-26D2-361954089EBA}"/>
                </a:ext>
              </a:extLst>
            </p:cNvPr>
            <p:cNvCxnSpPr>
              <a:cxnSpLocks noChangeShapeType="1"/>
              <a:stCxn id="197657" idx="3"/>
              <a:endCxn id="197659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0" name="AutoShape 38">
              <a:extLst>
                <a:ext uri="{FF2B5EF4-FFF2-40B4-BE49-F238E27FC236}">
                  <a16:creationId xmlns:a16="http://schemas.microsoft.com/office/drawing/2014/main" id="{3B7C87CD-AD8C-74C1-22C0-827B36F4D7B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1" name="AutoShape 39">
              <a:extLst>
                <a:ext uri="{FF2B5EF4-FFF2-40B4-BE49-F238E27FC236}">
                  <a16:creationId xmlns:a16="http://schemas.microsoft.com/office/drawing/2014/main" id="{E2E9ED58-2377-695A-3C2E-88C1165E10A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7672" name="AutoShape 40">
              <a:extLst>
                <a:ext uri="{FF2B5EF4-FFF2-40B4-BE49-F238E27FC236}">
                  <a16:creationId xmlns:a16="http://schemas.microsoft.com/office/drawing/2014/main" id="{59A8E4B4-655F-6914-2BF9-5CA933370B2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97673" name="Text Box 41">
              <a:extLst>
                <a:ext uri="{FF2B5EF4-FFF2-40B4-BE49-F238E27FC236}">
                  <a16:creationId xmlns:a16="http://schemas.microsoft.com/office/drawing/2014/main" id="{AE2D98EB-601D-73F8-2F82-1B498E8295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pic>
        <p:nvPicPr>
          <p:cNvPr id="197684" name="Picture 52">
            <a:extLst>
              <a:ext uri="{FF2B5EF4-FFF2-40B4-BE49-F238E27FC236}">
                <a16:creationId xmlns:a16="http://schemas.microsoft.com/office/drawing/2014/main" id="{6227EBEE-4D94-1188-BD32-4B1CA7EB4C51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438400"/>
            <a:ext cx="83693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Rectangle 2">
            <a:extLst>
              <a:ext uri="{FF2B5EF4-FFF2-40B4-BE49-F238E27FC236}">
                <a16:creationId xmlns:a16="http://schemas.microsoft.com/office/drawing/2014/main" id="{3F8D76C6-92A5-49F2-E008-B81B7F13C9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length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61123" name="Rectangle 3">
            <a:extLst>
              <a:ext uri="{FF2B5EF4-FFF2-40B4-BE49-F238E27FC236}">
                <a16:creationId xmlns:a16="http://schemas.microsoft.com/office/drawing/2014/main" id="{BAC84004-58C2-2B8B-0A62-45A877853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if(l==0)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	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1 +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(l-&gt;next);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grpSp>
        <p:nvGrpSpPr>
          <p:cNvPr id="261146" name="Group 26">
            <a:extLst>
              <a:ext uri="{FF2B5EF4-FFF2-40B4-BE49-F238E27FC236}">
                <a16:creationId xmlns:a16="http://schemas.microsoft.com/office/drawing/2014/main" id="{2052BCD9-82DC-57F8-C71A-B3FDD316095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876800"/>
            <a:ext cx="6781800" cy="939800"/>
            <a:chOff x="912" y="1856"/>
            <a:chExt cx="4272" cy="592"/>
          </a:xfrm>
        </p:grpSpPr>
        <p:grpSp>
          <p:nvGrpSpPr>
            <p:cNvPr id="261147" name="Group 27">
              <a:extLst>
                <a:ext uri="{FF2B5EF4-FFF2-40B4-BE49-F238E27FC236}">
                  <a16:creationId xmlns:a16="http://schemas.microsoft.com/office/drawing/2014/main" id="{F17E7C84-AD4E-869A-C603-181D3BFD37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61148" name="Rectangle 28">
                <a:extLst>
                  <a:ext uri="{FF2B5EF4-FFF2-40B4-BE49-F238E27FC236}">
                    <a16:creationId xmlns:a16="http://schemas.microsoft.com/office/drawing/2014/main" id="{FE8C57F7-EF5E-0626-620C-4ACE015AB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49" name="Rectangle 29">
                <a:extLst>
                  <a:ext uri="{FF2B5EF4-FFF2-40B4-BE49-F238E27FC236}">
                    <a16:creationId xmlns:a16="http://schemas.microsoft.com/office/drawing/2014/main" id="{4A7716C7-24F1-C948-0CBD-45ED1B447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50" name="Group 30">
              <a:extLst>
                <a:ext uri="{FF2B5EF4-FFF2-40B4-BE49-F238E27FC236}">
                  <a16:creationId xmlns:a16="http://schemas.microsoft.com/office/drawing/2014/main" id="{E730CF97-1A8E-9282-B436-3F8B322468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61151" name="Rectangle 31">
                <a:extLst>
                  <a:ext uri="{FF2B5EF4-FFF2-40B4-BE49-F238E27FC236}">
                    <a16:creationId xmlns:a16="http://schemas.microsoft.com/office/drawing/2014/main" id="{6C7FC32C-1ABE-54A7-D538-1329F0D8E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52" name="Rectangle 32">
                <a:extLst>
                  <a:ext uri="{FF2B5EF4-FFF2-40B4-BE49-F238E27FC236}">
                    <a16:creationId xmlns:a16="http://schemas.microsoft.com/office/drawing/2014/main" id="{47121700-CF7D-A867-C0AF-F822DF2743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53" name="Group 33">
              <a:extLst>
                <a:ext uri="{FF2B5EF4-FFF2-40B4-BE49-F238E27FC236}">
                  <a16:creationId xmlns:a16="http://schemas.microsoft.com/office/drawing/2014/main" id="{5CBE264B-1104-CC0B-284E-8FB324508A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61154" name="Rectangle 34">
                <a:extLst>
                  <a:ext uri="{FF2B5EF4-FFF2-40B4-BE49-F238E27FC236}">
                    <a16:creationId xmlns:a16="http://schemas.microsoft.com/office/drawing/2014/main" id="{CE37E6E7-BCE3-EF45-740E-81E1D58AC6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55" name="Rectangle 35">
                <a:extLst>
                  <a:ext uri="{FF2B5EF4-FFF2-40B4-BE49-F238E27FC236}">
                    <a16:creationId xmlns:a16="http://schemas.microsoft.com/office/drawing/2014/main" id="{B64F4504-CFD5-CEA2-B4B3-063B4E38DE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1156" name="Group 36">
              <a:extLst>
                <a:ext uri="{FF2B5EF4-FFF2-40B4-BE49-F238E27FC236}">
                  <a16:creationId xmlns:a16="http://schemas.microsoft.com/office/drawing/2014/main" id="{830CB7B0-9116-52DA-931C-B15E559823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61157" name="Rectangle 37">
                <a:extLst>
                  <a:ext uri="{FF2B5EF4-FFF2-40B4-BE49-F238E27FC236}">
                    <a16:creationId xmlns:a16="http://schemas.microsoft.com/office/drawing/2014/main" id="{AF7DB331-71A6-52AB-2476-AE0A61A045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1158" name="Rectangle 38">
                <a:extLst>
                  <a:ext uri="{FF2B5EF4-FFF2-40B4-BE49-F238E27FC236}">
                    <a16:creationId xmlns:a16="http://schemas.microsoft.com/office/drawing/2014/main" id="{2AD9D461-CE75-F1A3-6254-98D5A3568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61159" name="Line 39">
              <a:extLst>
                <a:ext uri="{FF2B5EF4-FFF2-40B4-BE49-F238E27FC236}">
                  <a16:creationId xmlns:a16="http://schemas.microsoft.com/office/drawing/2014/main" id="{95FD1D6E-6287-5468-E2DD-F5669F0E75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160" name="Text Box 40">
              <a:extLst>
                <a:ext uri="{FF2B5EF4-FFF2-40B4-BE49-F238E27FC236}">
                  <a16:creationId xmlns:a16="http://schemas.microsoft.com/office/drawing/2014/main" id="{9665B57B-5E1D-9D59-7FBB-9354DCA744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61161" name="AutoShape 41">
              <a:extLst>
                <a:ext uri="{FF2B5EF4-FFF2-40B4-BE49-F238E27FC236}">
                  <a16:creationId xmlns:a16="http://schemas.microsoft.com/office/drawing/2014/main" id="{31C4A795-B5AB-9297-74D4-E4190147A704}"/>
                </a:ext>
              </a:extLst>
            </p:cNvPr>
            <p:cNvCxnSpPr>
              <a:cxnSpLocks noChangeShapeType="1"/>
              <a:stCxn id="261149" idx="3"/>
              <a:endCxn id="261151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62" name="AutoShape 42">
              <a:extLst>
                <a:ext uri="{FF2B5EF4-FFF2-40B4-BE49-F238E27FC236}">
                  <a16:creationId xmlns:a16="http://schemas.microsoft.com/office/drawing/2014/main" id="{91A0350F-1AA9-11F4-4E5C-91EAA9D7A2C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63" name="AutoShape 43">
              <a:extLst>
                <a:ext uri="{FF2B5EF4-FFF2-40B4-BE49-F238E27FC236}">
                  <a16:creationId xmlns:a16="http://schemas.microsoft.com/office/drawing/2014/main" id="{69FAC189-B660-F32F-663D-65C00C9E622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1164" name="AutoShape 44">
              <a:extLst>
                <a:ext uri="{FF2B5EF4-FFF2-40B4-BE49-F238E27FC236}">
                  <a16:creationId xmlns:a16="http://schemas.microsoft.com/office/drawing/2014/main" id="{27D184B9-C259-6190-30F0-24DFFBF88D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1165" name="Text Box 45">
              <a:extLst>
                <a:ext uri="{FF2B5EF4-FFF2-40B4-BE49-F238E27FC236}">
                  <a16:creationId xmlns:a16="http://schemas.microsoft.com/office/drawing/2014/main" id="{A234A16C-88C8-583E-FAD7-5661E21BF4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Rectangle 2">
            <a:extLst>
              <a:ext uri="{FF2B5EF4-FFF2-40B4-BE49-F238E27FC236}">
                <a16:creationId xmlns:a16="http://schemas.microsoft.com/office/drawing/2014/main" id="{25FA2B56-C9A1-0DA8-6280-CF611F4F0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pSp>
        <p:nvGrpSpPr>
          <p:cNvPr id="266243" name="Group 3">
            <a:extLst>
              <a:ext uri="{FF2B5EF4-FFF2-40B4-BE49-F238E27FC236}">
                <a16:creationId xmlns:a16="http://schemas.microsoft.com/office/drawing/2014/main" id="{9779271F-0FD6-1BEC-2D2C-438E070B075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266244" name="Group 4">
              <a:extLst>
                <a:ext uri="{FF2B5EF4-FFF2-40B4-BE49-F238E27FC236}">
                  <a16:creationId xmlns:a16="http://schemas.microsoft.com/office/drawing/2014/main" id="{5846F516-C49C-FA87-691B-41373579F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66245" name="Rectangle 5">
                <a:extLst>
                  <a:ext uri="{FF2B5EF4-FFF2-40B4-BE49-F238E27FC236}">
                    <a16:creationId xmlns:a16="http://schemas.microsoft.com/office/drawing/2014/main" id="{AF5BA812-6E2C-2387-FA89-B244AC06D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6246" name="Rectangle 6">
                <a:extLst>
                  <a:ext uri="{FF2B5EF4-FFF2-40B4-BE49-F238E27FC236}">
                    <a16:creationId xmlns:a16="http://schemas.microsoft.com/office/drawing/2014/main" id="{9D2C33DA-C450-971B-7876-2F808FB765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6247" name="Group 7">
              <a:extLst>
                <a:ext uri="{FF2B5EF4-FFF2-40B4-BE49-F238E27FC236}">
                  <a16:creationId xmlns:a16="http://schemas.microsoft.com/office/drawing/2014/main" id="{13FBEF66-AF08-8D16-4BF3-77DD4E9562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66248" name="Rectangle 8">
                <a:extLst>
                  <a:ext uri="{FF2B5EF4-FFF2-40B4-BE49-F238E27FC236}">
                    <a16:creationId xmlns:a16="http://schemas.microsoft.com/office/drawing/2014/main" id="{163FF081-A87C-F223-876F-E66548A75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6249" name="Rectangle 9">
                <a:extLst>
                  <a:ext uri="{FF2B5EF4-FFF2-40B4-BE49-F238E27FC236}">
                    <a16:creationId xmlns:a16="http://schemas.microsoft.com/office/drawing/2014/main" id="{CA519257-815C-42B8-C9C8-3AB05ABC1C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6250" name="Group 10">
              <a:extLst>
                <a:ext uri="{FF2B5EF4-FFF2-40B4-BE49-F238E27FC236}">
                  <a16:creationId xmlns:a16="http://schemas.microsoft.com/office/drawing/2014/main" id="{DD5614BA-8B9E-6EFB-B884-BD5D425F27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66251" name="Rectangle 11">
                <a:extLst>
                  <a:ext uri="{FF2B5EF4-FFF2-40B4-BE49-F238E27FC236}">
                    <a16:creationId xmlns:a16="http://schemas.microsoft.com/office/drawing/2014/main" id="{770371F2-3132-C900-719B-18EF5E1ADB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6252" name="Rectangle 12">
                <a:extLst>
                  <a:ext uri="{FF2B5EF4-FFF2-40B4-BE49-F238E27FC236}">
                    <a16:creationId xmlns:a16="http://schemas.microsoft.com/office/drawing/2014/main" id="{F8148495-C97E-86AA-C9A9-6D40EACBB0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6253" name="Group 13">
              <a:extLst>
                <a:ext uri="{FF2B5EF4-FFF2-40B4-BE49-F238E27FC236}">
                  <a16:creationId xmlns:a16="http://schemas.microsoft.com/office/drawing/2014/main" id="{616DC4EE-A9EF-B211-C154-6152459D84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66254" name="Rectangle 14">
                <a:extLst>
                  <a:ext uri="{FF2B5EF4-FFF2-40B4-BE49-F238E27FC236}">
                    <a16:creationId xmlns:a16="http://schemas.microsoft.com/office/drawing/2014/main" id="{3E1BEA57-EED8-393D-FD28-F2F50E582B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6255" name="Rectangle 15">
                <a:extLst>
                  <a:ext uri="{FF2B5EF4-FFF2-40B4-BE49-F238E27FC236}">
                    <a16:creationId xmlns:a16="http://schemas.microsoft.com/office/drawing/2014/main" id="{069CF075-A86E-A5F1-8143-17495A7A81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66256" name="Line 16">
              <a:extLst>
                <a:ext uri="{FF2B5EF4-FFF2-40B4-BE49-F238E27FC236}">
                  <a16:creationId xmlns:a16="http://schemas.microsoft.com/office/drawing/2014/main" id="{CF24D232-3C97-25D0-D63B-DFE516E84D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257" name="Text Box 17">
              <a:extLst>
                <a:ext uri="{FF2B5EF4-FFF2-40B4-BE49-F238E27FC236}">
                  <a16:creationId xmlns:a16="http://schemas.microsoft.com/office/drawing/2014/main" id="{862A1E4F-6F19-7578-1661-90CE1B9D8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66258" name="AutoShape 18">
              <a:extLst>
                <a:ext uri="{FF2B5EF4-FFF2-40B4-BE49-F238E27FC236}">
                  <a16:creationId xmlns:a16="http://schemas.microsoft.com/office/drawing/2014/main" id="{05097DC1-BC84-2A8F-3839-9745980640D7}"/>
                </a:ext>
              </a:extLst>
            </p:cNvPr>
            <p:cNvCxnSpPr>
              <a:cxnSpLocks noChangeShapeType="1"/>
              <a:stCxn id="266246" idx="3"/>
              <a:endCxn id="266248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259" name="AutoShape 19">
              <a:extLst>
                <a:ext uri="{FF2B5EF4-FFF2-40B4-BE49-F238E27FC236}">
                  <a16:creationId xmlns:a16="http://schemas.microsoft.com/office/drawing/2014/main" id="{225A9FD0-A0FB-9404-6953-0125AF3EF3A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260" name="AutoShape 20">
              <a:extLst>
                <a:ext uri="{FF2B5EF4-FFF2-40B4-BE49-F238E27FC236}">
                  <a16:creationId xmlns:a16="http://schemas.microsoft.com/office/drawing/2014/main" id="{BB0F0D15-9480-8805-D4F8-A19E42A57F6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6261" name="AutoShape 21">
              <a:extLst>
                <a:ext uri="{FF2B5EF4-FFF2-40B4-BE49-F238E27FC236}">
                  <a16:creationId xmlns:a16="http://schemas.microsoft.com/office/drawing/2014/main" id="{C5D42634-DC94-596C-2B51-D7AE61A7CF4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6262" name="Text Box 22">
              <a:extLst>
                <a:ext uri="{FF2B5EF4-FFF2-40B4-BE49-F238E27FC236}">
                  <a16:creationId xmlns:a16="http://schemas.microsoft.com/office/drawing/2014/main" id="{AF4FE1D7-DADB-499F-339C-65E09E20E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pic>
        <p:nvPicPr>
          <p:cNvPr id="266274" name="Picture 34">
            <a:extLst>
              <a:ext uri="{FF2B5EF4-FFF2-40B4-BE49-F238E27FC236}">
                <a16:creationId xmlns:a16="http://schemas.microsoft.com/office/drawing/2014/main" id="{81EA9B7B-DEA9-E7B9-C61B-14EEA3A879B4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2362200"/>
            <a:ext cx="84455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210" name="Rectangle 2">
            <a:extLst>
              <a:ext uri="{FF2B5EF4-FFF2-40B4-BE49-F238E27FC236}">
                <a16:creationId xmlns:a16="http://schemas.microsoft.com/office/drawing/2014/main" id="{81BABBD8-1EED-29AD-7D9E-5C89D4CF8F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nth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24D60AA7-C42F-7D7C-146F-542DAF70D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n){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if(l == 0)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	error(“empty list”);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if(0==n)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return l-&gt;data;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(l-&gt;next, n-1);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22234" name="Group 26">
            <a:extLst>
              <a:ext uri="{FF2B5EF4-FFF2-40B4-BE49-F238E27FC236}">
                <a16:creationId xmlns:a16="http://schemas.microsoft.com/office/drawing/2014/main" id="{9482237B-92A6-D0D4-745A-CD8A33856567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5715000"/>
            <a:ext cx="6781800" cy="939800"/>
            <a:chOff x="912" y="1856"/>
            <a:chExt cx="4272" cy="592"/>
          </a:xfrm>
        </p:grpSpPr>
        <p:grpSp>
          <p:nvGrpSpPr>
            <p:cNvPr id="222235" name="Group 27">
              <a:extLst>
                <a:ext uri="{FF2B5EF4-FFF2-40B4-BE49-F238E27FC236}">
                  <a16:creationId xmlns:a16="http://schemas.microsoft.com/office/drawing/2014/main" id="{3DE44D79-7A42-FECD-A094-AA1E507FC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2236" name="Rectangle 28">
                <a:extLst>
                  <a:ext uri="{FF2B5EF4-FFF2-40B4-BE49-F238E27FC236}">
                    <a16:creationId xmlns:a16="http://schemas.microsoft.com/office/drawing/2014/main" id="{7FB348B7-811E-4FB4-248A-F8E13406F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2237" name="Rectangle 29">
                <a:extLst>
                  <a:ext uri="{FF2B5EF4-FFF2-40B4-BE49-F238E27FC236}">
                    <a16:creationId xmlns:a16="http://schemas.microsoft.com/office/drawing/2014/main" id="{24B441AB-5F44-A7EF-49DA-95145EFCB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2238" name="Group 30">
              <a:extLst>
                <a:ext uri="{FF2B5EF4-FFF2-40B4-BE49-F238E27FC236}">
                  <a16:creationId xmlns:a16="http://schemas.microsoft.com/office/drawing/2014/main" id="{F0C6E896-4FFF-5B59-A873-2E2A7256C8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2239" name="Rectangle 31">
                <a:extLst>
                  <a:ext uri="{FF2B5EF4-FFF2-40B4-BE49-F238E27FC236}">
                    <a16:creationId xmlns:a16="http://schemas.microsoft.com/office/drawing/2014/main" id="{9A966E61-2500-B469-C521-23EB7E32D3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2240" name="Rectangle 32">
                <a:extLst>
                  <a:ext uri="{FF2B5EF4-FFF2-40B4-BE49-F238E27FC236}">
                    <a16:creationId xmlns:a16="http://schemas.microsoft.com/office/drawing/2014/main" id="{489B0205-90E3-A91C-5E73-BAF7AB756F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2241" name="Group 33">
              <a:extLst>
                <a:ext uri="{FF2B5EF4-FFF2-40B4-BE49-F238E27FC236}">
                  <a16:creationId xmlns:a16="http://schemas.microsoft.com/office/drawing/2014/main" id="{A9811978-407A-9B62-1E81-2380B0EDC4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2242" name="Rectangle 34">
                <a:extLst>
                  <a:ext uri="{FF2B5EF4-FFF2-40B4-BE49-F238E27FC236}">
                    <a16:creationId xmlns:a16="http://schemas.microsoft.com/office/drawing/2014/main" id="{A715141F-5729-DF0B-BF44-94D649B933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2243" name="Rectangle 35">
                <a:extLst>
                  <a:ext uri="{FF2B5EF4-FFF2-40B4-BE49-F238E27FC236}">
                    <a16:creationId xmlns:a16="http://schemas.microsoft.com/office/drawing/2014/main" id="{FD0A8317-4682-1A4F-E8B3-0DAC91DFC2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2244" name="Group 36">
              <a:extLst>
                <a:ext uri="{FF2B5EF4-FFF2-40B4-BE49-F238E27FC236}">
                  <a16:creationId xmlns:a16="http://schemas.microsoft.com/office/drawing/2014/main" id="{DEB4EE31-0205-7525-51FC-340E1FF70A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2245" name="Rectangle 37">
                <a:extLst>
                  <a:ext uri="{FF2B5EF4-FFF2-40B4-BE49-F238E27FC236}">
                    <a16:creationId xmlns:a16="http://schemas.microsoft.com/office/drawing/2014/main" id="{B4BE7BD6-5B7A-B5D1-ED62-1369B8AF7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2246" name="Rectangle 38">
                <a:extLst>
                  <a:ext uri="{FF2B5EF4-FFF2-40B4-BE49-F238E27FC236}">
                    <a16:creationId xmlns:a16="http://schemas.microsoft.com/office/drawing/2014/main" id="{C1A922AC-AC04-8110-920B-03B1A27D1E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2247" name="Line 39">
              <a:extLst>
                <a:ext uri="{FF2B5EF4-FFF2-40B4-BE49-F238E27FC236}">
                  <a16:creationId xmlns:a16="http://schemas.microsoft.com/office/drawing/2014/main" id="{AE73E9C6-EB65-E0BE-28A0-DBEAF2781E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248" name="Text Box 40">
              <a:extLst>
                <a:ext uri="{FF2B5EF4-FFF2-40B4-BE49-F238E27FC236}">
                  <a16:creationId xmlns:a16="http://schemas.microsoft.com/office/drawing/2014/main" id="{A789564A-159D-CA2D-E817-1FB2F25BF1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2249" name="AutoShape 41">
              <a:extLst>
                <a:ext uri="{FF2B5EF4-FFF2-40B4-BE49-F238E27FC236}">
                  <a16:creationId xmlns:a16="http://schemas.microsoft.com/office/drawing/2014/main" id="{AD2758D0-322B-CAD1-1E49-6B1F26CF3757}"/>
                </a:ext>
              </a:extLst>
            </p:cNvPr>
            <p:cNvCxnSpPr>
              <a:cxnSpLocks noChangeShapeType="1"/>
              <a:stCxn id="222237" idx="3"/>
              <a:endCxn id="222239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250" name="AutoShape 42">
              <a:extLst>
                <a:ext uri="{FF2B5EF4-FFF2-40B4-BE49-F238E27FC236}">
                  <a16:creationId xmlns:a16="http://schemas.microsoft.com/office/drawing/2014/main" id="{AE7BBB4D-EEED-1C0D-8C42-F6CCA2D28B3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251" name="AutoShape 43">
              <a:extLst>
                <a:ext uri="{FF2B5EF4-FFF2-40B4-BE49-F238E27FC236}">
                  <a16:creationId xmlns:a16="http://schemas.microsoft.com/office/drawing/2014/main" id="{84F17149-3AC0-A865-3167-E687A1C4F43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2252" name="AutoShape 44">
              <a:extLst>
                <a:ext uri="{FF2B5EF4-FFF2-40B4-BE49-F238E27FC236}">
                  <a16:creationId xmlns:a16="http://schemas.microsoft.com/office/drawing/2014/main" id="{C19D1F76-122A-EE2F-A943-FE4A47407C5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2253" name="Text Box 45">
              <a:extLst>
                <a:ext uri="{FF2B5EF4-FFF2-40B4-BE49-F238E27FC236}">
                  <a16:creationId xmlns:a16="http://schemas.microsoft.com/office/drawing/2014/main" id="{518465B7-64F9-489E-6547-414015A08E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>
            <a:extLst>
              <a:ext uri="{FF2B5EF4-FFF2-40B4-BE49-F238E27FC236}">
                <a16:creationId xmlns:a16="http://schemas.microsoft.com/office/drawing/2014/main" id="{79178F40-0E7E-414A-ACA0-43B4BD5C9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delete(l, n)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pSp>
        <p:nvGrpSpPr>
          <p:cNvPr id="270339" name="Group 3">
            <a:extLst>
              <a:ext uri="{FF2B5EF4-FFF2-40B4-BE49-F238E27FC236}">
                <a16:creationId xmlns:a16="http://schemas.microsoft.com/office/drawing/2014/main" id="{E27F5B1C-F6DA-2795-7E18-917B925682C5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270340" name="Group 4">
              <a:extLst>
                <a:ext uri="{FF2B5EF4-FFF2-40B4-BE49-F238E27FC236}">
                  <a16:creationId xmlns:a16="http://schemas.microsoft.com/office/drawing/2014/main" id="{CFAC6A29-066D-53FA-65DD-3517206F51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70341" name="Rectangle 5">
                <a:extLst>
                  <a:ext uri="{FF2B5EF4-FFF2-40B4-BE49-F238E27FC236}">
                    <a16:creationId xmlns:a16="http://schemas.microsoft.com/office/drawing/2014/main" id="{714AEC70-8315-7063-4AE8-6F9738731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70342" name="Rectangle 6">
                <a:extLst>
                  <a:ext uri="{FF2B5EF4-FFF2-40B4-BE49-F238E27FC236}">
                    <a16:creationId xmlns:a16="http://schemas.microsoft.com/office/drawing/2014/main" id="{A066902E-8969-0C68-EC22-C85E348B31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70343" name="Group 7">
              <a:extLst>
                <a:ext uri="{FF2B5EF4-FFF2-40B4-BE49-F238E27FC236}">
                  <a16:creationId xmlns:a16="http://schemas.microsoft.com/office/drawing/2014/main" id="{61BCA028-969A-2CED-BC0A-C71362C931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70344" name="Rectangle 8">
                <a:extLst>
                  <a:ext uri="{FF2B5EF4-FFF2-40B4-BE49-F238E27FC236}">
                    <a16:creationId xmlns:a16="http://schemas.microsoft.com/office/drawing/2014/main" id="{5D83A076-6308-65D7-8761-B19740352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70345" name="Rectangle 9">
                <a:extLst>
                  <a:ext uri="{FF2B5EF4-FFF2-40B4-BE49-F238E27FC236}">
                    <a16:creationId xmlns:a16="http://schemas.microsoft.com/office/drawing/2014/main" id="{6E1F84FC-511D-185C-86AE-E3EBBAD4B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70346" name="Group 10">
              <a:extLst>
                <a:ext uri="{FF2B5EF4-FFF2-40B4-BE49-F238E27FC236}">
                  <a16:creationId xmlns:a16="http://schemas.microsoft.com/office/drawing/2014/main" id="{E57207E9-B128-F783-B21E-D78925C0484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70347" name="Rectangle 11">
                <a:extLst>
                  <a:ext uri="{FF2B5EF4-FFF2-40B4-BE49-F238E27FC236}">
                    <a16:creationId xmlns:a16="http://schemas.microsoft.com/office/drawing/2014/main" id="{9B9833BE-85E0-7EFA-0B10-92A6A2225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70348" name="Rectangle 12">
                <a:extLst>
                  <a:ext uri="{FF2B5EF4-FFF2-40B4-BE49-F238E27FC236}">
                    <a16:creationId xmlns:a16="http://schemas.microsoft.com/office/drawing/2014/main" id="{A18055D7-EF3F-0EC0-7F49-17CD90276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70349" name="Group 13">
              <a:extLst>
                <a:ext uri="{FF2B5EF4-FFF2-40B4-BE49-F238E27FC236}">
                  <a16:creationId xmlns:a16="http://schemas.microsoft.com/office/drawing/2014/main" id="{19F00AC3-4234-0B5D-F837-E4CF896EE1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70350" name="Rectangle 14">
                <a:extLst>
                  <a:ext uri="{FF2B5EF4-FFF2-40B4-BE49-F238E27FC236}">
                    <a16:creationId xmlns:a16="http://schemas.microsoft.com/office/drawing/2014/main" id="{9EDAAA96-8A8A-C093-9C65-4C51369E10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70351" name="Rectangle 15">
                <a:extLst>
                  <a:ext uri="{FF2B5EF4-FFF2-40B4-BE49-F238E27FC236}">
                    <a16:creationId xmlns:a16="http://schemas.microsoft.com/office/drawing/2014/main" id="{8B6AD818-1DA7-B8F8-68A1-EF372B56B1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70352" name="Line 16">
              <a:extLst>
                <a:ext uri="{FF2B5EF4-FFF2-40B4-BE49-F238E27FC236}">
                  <a16:creationId xmlns:a16="http://schemas.microsoft.com/office/drawing/2014/main" id="{14DB670D-9202-7873-4BC6-CDE360E9BC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353" name="Text Box 17">
              <a:extLst>
                <a:ext uri="{FF2B5EF4-FFF2-40B4-BE49-F238E27FC236}">
                  <a16:creationId xmlns:a16="http://schemas.microsoft.com/office/drawing/2014/main" id="{0C5226B9-2F61-C4AF-C4B6-3002425CD6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70354" name="AutoShape 18">
              <a:extLst>
                <a:ext uri="{FF2B5EF4-FFF2-40B4-BE49-F238E27FC236}">
                  <a16:creationId xmlns:a16="http://schemas.microsoft.com/office/drawing/2014/main" id="{66DBB64D-1751-736C-A966-87E4E0B56901}"/>
                </a:ext>
              </a:extLst>
            </p:cNvPr>
            <p:cNvCxnSpPr>
              <a:cxnSpLocks noChangeShapeType="1"/>
              <a:stCxn id="270342" idx="3"/>
              <a:endCxn id="270344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0355" name="AutoShape 19">
              <a:extLst>
                <a:ext uri="{FF2B5EF4-FFF2-40B4-BE49-F238E27FC236}">
                  <a16:creationId xmlns:a16="http://schemas.microsoft.com/office/drawing/2014/main" id="{7B9951BC-4B11-1AA3-8F4E-82AEA5EA5E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0356" name="AutoShape 20">
              <a:extLst>
                <a:ext uri="{FF2B5EF4-FFF2-40B4-BE49-F238E27FC236}">
                  <a16:creationId xmlns:a16="http://schemas.microsoft.com/office/drawing/2014/main" id="{132DDC47-F0A1-F99A-0980-BA410A3AD9D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0357" name="AutoShape 21">
              <a:extLst>
                <a:ext uri="{FF2B5EF4-FFF2-40B4-BE49-F238E27FC236}">
                  <a16:creationId xmlns:a16="http://schemas.microsoft.com/office/drawing/2014/main" id="{95220D53-3058-4487-383F-C7F895DB492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70358" name="Text Box 22">
              <a:extLst>
                <a:ext uri="{FF2B5EF4-FFF2-40B4-BE49-F238E27FC236}">
                  <a16:creationId xmlns:a16="http://schemas.microsoft.com/office/drawing/2014/main" id="{E753A4DE-DA74-1593-F6C1-B58B1CC95A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pic>
        <p:nvPicPr>
          <p:cNvPr id="270359" name="Picture 23">
            <a:extLst>
              <a:ext uri="{FF2B5EF4-FFF2-40B4-BE49-F238E27FC236}">
                <a16:creationId xmlns:a16="http://schemas.microsoft.com/office/drawing/2014/main" id="{E78CE3E3-4A89-F3EA-8AD6-7FB57B9A368F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416800" cy="1282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Rectangle 2">
            <a:extLst>
              <a:ext uri="{FF2B5EF4-FFF2-40B4-BE49-F238E27FC236}">
                <a16:creationId xmlns:a16="http://schemas.microsoft.com/office/drawing/2014/main" id="{8BB17DB9-CCF6-CEBF-634E-3FEF21794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delete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71363" name="Rectangle 3">
            <a:extLst>
              <a:ext uri="{FF2B5EF4-FFF2-40B4-BE49-F238E27FC236}">
                <a16:creationId xmlns:a16="http://schemas.microsoft.com/office/drawing/2014/main" id="{BB2BADE1-0F23-2500-15AB-8AA734C214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n){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if(0==l || n&lt;0)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	error(“…”);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if(0==n)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	return l-&gt;next;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List_concat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(l-&gt;data,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(l-&gt;next, n-1));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71364" name="Text Box 4">
            <a:extLst>
              <a:ext uri="{FF2B5EF4-FFF2-40B4-BE49-F238E27FC236}">
                <a16:creationId xmlns:a16="http://schemas.microsoft.com/office/drawing/2014/main" id="{24B486B4-E76D-D8EE-00CE-118A42250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464185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00F3DD70-E114-D0A6-7115-D0118FF77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insert(l, x, n)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grpSp>
        <p:nvGrpSpPr>
          <p:cNvPr id="267267" name="Group 3">
            <a:extLst>
              <a:ext uri="{FF2B5EF4-FFF2-40B4-BE49-F238E27FC236}">
                <a16:creationId xmlns:a16="http://schemas.microsoft.com/office/drawing/2014/main" id="{35889BC1-11A8-3FDD-C720-2C94E98A1727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267268" name="Group 4">
              <a:extLst>
                <a:ext uri="{FF2B5EF4-FFF2-40B4-BE49-F238E27FC236}">
                  <a16:creationId xmlns:a16="http://schemas.microsoft.com/office/drawing/2014/main" id="{923A066E-6EEB-3EF1-AC9E-0B6FAD09D9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67269" name="Rectangle 5">
                <a:extLst>
                  <a:ext uri="{FF2B5EF4-FFF2-40B4-BE49-F238E27FC236}">
                    <a16:creationId xmlns:a16="http://schemas.microsoft.com/office/drawing/2014/main" id="{DF68CB78-5658-C9D0-5FCE-2E2CE6131A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7270" name="Rectangle 6">
                <a:extLst>
                  <a:ext uri="{FF2B5EF4-FFF2-40B4-BE49-F238E27FC236}">
                    <a16:creationId xmlns:a16="http://schemas.microsoft.com/office/drawing/2014/main" id="{6BB06843-AE8E-1C4E-2627-77C78B626B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7271" name="Group 7">
              <a:extLst>
                <a:ext uri="{FF2B5EF4-FFF2-40B4-BE49-F238E27FC236}">
                  <a16:creationId xmlns:a16="http://schemas.microsoft.com/office/drawing/2014/main" id="{45A281D7-3A19-1E0C-8157-2DFCE138527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67272" name="Rectangle 8">
                <a:extLst>
                  <a:ext uri="{FF2B5EF4-FFF2-40B4-BE49-F238E27FC236}">
                    <a16:creationId xmlns:a16="http://schemas.microsoft.com/office/drawing/2014/main" id="{D40881FD-D471-B07A-9516-65B77DF1B0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7273" name="Rectangle 9">
                <a:extLst>
                  <a:ext uri="{FF2B5EF4-FFF2-40B4-BE49-F238E27FC236}">
                    <a16:creationId xmlns:a16="http://schemas.microsoft.com/office/drawing/2014/main" id="{09234D7B-1AB4-8F93-D3CE-2ED0023E2E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7274" name="Group 10">
              <a:extLst>
                <a:ext uri="{FF2B5EF4-FFF2-40B4-BE49-F238E27FC236}">
                  <a16:creationId xmlns:a16="http://schemas.microsoft.com/office/drawing/2014/main" id="{460BE8D7-1CCD-70FD-C1E7-B0132BFE0D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67275" name="Rectangle 11">
                <a:extLst>
                  <a:ext uri="{FF2B5EF4-FFF2-40B4-BE49-F238E27FC236}">
                    <a16:creationId xmlns:a16="http://schemas.microsoft.com/office/drawing/2014/main" id="{189880A0-BA7C-D96D-BBC8-0CCC076D1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7276" name="Rectangle 12">
                <a:extLst>
                  <a:ext uri="{FF2B5EF4-FFF2-40B4-BE49-F238E27FC236}">
                    <a16:creationId xmlns:a16="http://schemas.microsoft.com/office/drawing/2014/main" id="{1C1B9FAF-02D6-C020-7BD2-B649A94D8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67277" name="Group 13">
              <a:extLst>
                <a:ext uri="{FF2B5EF4-FFF2-40B4-BE49-F238E27FC236}">
                  <a16:creationId xmlns:a16="http://schemas.microsoft.com/office/drawing/2014/main" id="{E932F941-498D-D8BA-C908-A8926F1069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67278" name="Rectangle 14">
                <a:extLst>
                  <a:ext uri="{FF2B5EF4-FFF2-40B4-BE49-F238E27FC236}">
                    <a16:creationId xmlns:a16="http://schemas.microsoft.com/office/drawing/2014/main" id="{BFDD05E0-4D19-0D0B-488A-3BAE36930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67279" name="Rectangle 15">
                <a:extLst>
                  <a:ext uri="{FF2B5EF4-FFF2-40B4-BE49-F238E27FC236}">
                    <a16:creationId xmlns:a16="http://schemas.microsoft.com/office/drawing/2014/main" id="{08218AA7-E2E8-42DD-B5AB-6CE8FB383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67280" name="Line 16">
              <a:extLst>
                <a:ext uri="{FF2B5EF4-FFF2-40B4-BE49-F238E27FC236}">
                  <a16:creationId xmlns:a16="http://schemas.microsoft.com/office/drawing/2014/main" id="{22FB7A51-3485-97F4-B01F-312251C6D9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81" name="Text Box 17">
              <a:extLst>
                <a:ext uri="{FF2B5EF4-FFF2-40B4-BE49-F238E27FC236}">
                  <a16:creationId xmlns:a16="http://schemas.microsoft.com/office/drawing/2014/main" id="{2B42BDFE-E26B-A5F1-4742-79A2AED46D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67282" name="AutoShape 18">
              <a:extLst>
                <a:ext uri="{FF2B5EF4-FFF2-40B4-BE49-F238E27FC236}">
                  <a16:creationId xmlns:a16="http://schemas.microsoft.com/office/drawing/2014/main" id="{35A26F14-278C-4637-8E25-E29AA2FA5079}"/>
                </a:ext>
              </a:extLst>
            </p:cNvPr>
            <p:cNvCxnSpPr>
              <a:cxnSpLocks noChangeShapeType="1"/>
              <a:stCxn id="267270" idx="3"/>
              <a:endCxn id="26727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83" name="AutoShape 19">
              <a:extLst>
                <a:ext uri="{FF2B5EF4-FFF2-40B4-BE49-F238E27FC236}">
                  <a16:creationId xmlns:a16="http://schemas.microsoft.com/office/drawing/2014/main" id="{944D95F7-E183-CFA8-56EA-E80BD67DD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84" name="AutoShape 20">
              <a:extLst>
                <a:ext uri="{FF2B5EF4-FFF2-40B4-BE49-F238E27FC236}">
                  <a16:creationId xmlns:a16="http://schemas.microsoft.com/office/drawing/2014/main" id="{458E8A24-83EF-964F-107B-59F13F92A4F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7285" name="AutoShape 21">
              <a:extLst>
                <a:ext uri="{FF2B5EF4-FFF2-40B4-BE49-F238E27FC236}">
                  <a16:creationId xmlns:a16="http://schemas.microsoft.com/office/drawing/2014/main" id="{6B501D84-2F92-C467-0E32-37CC905D4A8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7286" name="Text Box 22">
              <a:extLst>
                <a:ext uri="{FF2B5EF4-FFF2-40B4-BE49-F238E27FC236}">
                  <a16:creationId xmlns:a16="http://schemas.microsoft.com/office/drawing/2014/main" id="{B1188B13-9057-4988-3273-ACC0783924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  <p:pic>
        <p:nvPicPr>
          <p:cNvPr id="267303" name="Picture 39">
            <a:extLst>
              <a:ext uri="{FF2B5EF4-FFF2-40B4-BE49-F238E27FC236}">
                <a16:creationId xmlns:a16="http://schemas.microsoft.com/office/drawing/2014/main" id="{78D4FDA8-CB5C-32E1-CD42-070542D5B8DA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0"/>
            <a:ext cx="7137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>
            <a:extLst>
              <a:ext uri="{FF2B5EF4-FFF2-40B4-BE49-F238E27FC236}">
                <a16:creationId xmlns:a16="http://schemas.microsoft.com/office/drawing/2014/main" id="{DEF3A434-0EB8-0665-6E1C-F89E08EF79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insert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8355" name="Rectangle 3">
            <a:extLst>
              <a:ext uri="{FF2B5EF4-FFF2-40B4-BE49-F238E27FC236}">
                <a16:creationId xmlns:a16="http://schemas.microsoft.com/office/drawing/2014/main" id="{ABEE2E2F-73FC-7785-E340-96B4AA42D0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n){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if(0==n)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List_concat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(x,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if(0==l)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error(“…”);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List_concat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(l-&gt;data,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(l-&gt;next, x, n-1);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</a:p>
        </p:txBody>
      </p:sp>
      <p:grpSp>
        <p:nvGrpSpPr>
          <p:cNvPr id="228387" name="Group 35">
            <a:extLst>
              <a:ext uri="{FF2B5EF4-FFF2-40B4-BE49-F238E27FC236}">
                <a16:creationId xmlns:a16="http://schemas.microsoft.com/office/drawing/2014/main" id="{F9B70C8E-FB2E-5288-5AF8-1841C7EAC7BB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4800600"/>
            <a:ext cx="6781800" cy="939800"/>
            <a:chOff x="912" y="1856"/>
            <a:chExt cx="4272" cy="592"/>
          </a:xfrm>
        </p:grpSpPr>
        <p:grpSp>
          <p:nvGrpSpPr>
            <p:cNvPr id="228388" name="Group 36">
              <a:extLst>
                <a:ext uri="{FF2B5EF4-FFF2-40B4-BE49-F238E27FC236}">
                  <a16:creationId xmlns:a16="http://schemas.microsoft.com/office/drawing/2014/main" id="{0B98F78D-00A8-A33B-C559-DF39CB0C71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28389" name="Rectangle 37">
                <a:extLst>
                  <a:ext uri="{FF2B5EF4-FFF2-40B4-BE49-F238E27FC236}">
                    <a16:creationId xmlns:a16="http://schemas.microsoft.com/office/drawing/2014/main" id="{EB06D686-E8E5-E5E2-83FF-0347FA95AF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8390" name="Rectangle 38">
                <a:extLst>
                  <a:ext uri="{FF2B5EF4-FFF2-40B4-BE49-F238E27FC236}">
                    <a16:creationId xmlns:a16="http://schemas.microsoft.com/office/drawing/2014/main" id="{9262A231-7B82-B4B5-57E8-E7E5A1A14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8391" name="Group 39">
              <a:extLst>
                <a:ext uri="{FF2B5EF4-FFF2-40B4-BE49-F238E27FC236}">
                  <a16:creationId xmlns:a16="http://schemas.microsoft.com/office/drawing/2014/main" id="{FACAF169-F296-FE53-46CB-5B35D2ECFB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28392" name="Rectangle 40">
                <a:extLst>
                  <a:ext uri="{FF2B5EF4-FFF2-40B4-BE49-F238E27FC236}">
                    <a16:creationId xmlns:a16="http://schemas.microsoft.com/office/drawing/2014/main" id="{11998B75-CF36-A469-013D-43A6F4B9F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8393" name="Rectangle 41">
                <a:extLst>
                  <a:ext uri="{FF2B5EF4-FFF2-40B4-BE49-F238E27FC236}">
                    <a16:creationId xmlns:a16="http://schemas.microsoft.com/office/drawing/2014/main" id="{D26AA2A6-1CE2-36D2-749B-2FAB34465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8394" name="Group 42">
              <a:extLst>
                <a:ext uri="{FF2B5EF4-FFF2-40B4-BE49-F238E27FC236}">
                  <a16:creationId xmlns:a16="http://schemas.microsoft.com/office/drawing/2014/main" id="{69D862A3-B473-3E60-A48B-6374685CD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28395" name="Rectangle 43">
                <a:extLst>
                  <a:ext uri="{FF2B5EF4-FFF2-40B4-BE49-F238E27FC236}">
                    <a16:creationId xmlns:a16="http://schemas.microsoft.com/office/drawing/2014/main" id="{34C3C700-4763-CE5E-9E69-8C10BC261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8396" name="Rectangle 44">
                <a:extLst>
                  <a:ext uri="{FF2B5EF4-FFF2-40B4-BE49-F238E27FC236}">
                    <a16:creationId xmlns:a16="http://schemas.microsoft.com/office/drawing/2014/main" id="{91B13D68-8EF8-0E3D-F67D-B0275892D7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228397" name="Group 45">
              <a:extLst>
                <a:ext uri="{FF2B5EF4-FFF2-40B4-BE49-F238E27FC236}">
                  <a16:creationId xmlns:a16="http://schemas.microsoft.com/office/drawing/2014/main" id="{478A5C09-E390-4E60-8B4C-38E1482AF4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28398" name="Rectangle 46">
                <a:extLst>
                  <a:ext uri="{FF2B5EF4-FFF2-40B4-BE49-F238E27FC236}">
                    <a16:creationId xmlns:a16="http://schemas.microsoft.com/office/drawing/2014/main" id="{6B311077-CF5E-06C8-5EA7-FAC0ECBF9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228399" name="Rectangle 47">
                <a:extLst>
                  <a:ext uri="{FF2B5EF4-FFF2-40B4-BE49-F238E27FC236}">
                    <a16:creationId xmlns:a16="http://schemas.microsoft.com/office/drawing/2014/main" id="{5B7AB262-ACB6-23A7-257F-B80F57E678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228400" name="Line 48">
              <a:extLst>
                <a:ext uri="{FF2B5EF4-FFF2-40B4-BE49-F238E27FC236}">
                  <a16:creationId xmlns:a16="http://schemas.microsoft.com/office/drawing/2014/main" id="{06CAC676-AB84-4E71-9216-D06EE2B3F3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401" name="Text Box 49">
              <a:extLst>
                <a:ext uri="{FF2B5EF4-FFF2-40B4-BE49-F238E27FC236}">
                  <a16:creationId xmlns:a16="http://schemas.microsoft.com/office/drawing/2014/main" id="{49DD43F9-1EE2-A0B2-0133-4AC2FAB296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1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</a:t>
              </a:r>
            </a:p>
          </p:txBody>
        </p:sp>
        <p:cxnSp>
          <p:nvCxnSpPr>
            <p:cNvPr id="228402" name="AutoShape 50">
              <a:extLst>
                <a:ext uri="{FF2B5EF4-FFF2-40B4-BE49-F238E27FC236}">
                  <a16:creationId xmlns:a16="http://schemas.microsoft.com/office/drawing/2014/main" id="{0CA10DC5-236A-ADF9-0F64-F74BCDF8099B}"/>
                </a:ext>
              </a:extLst>
            </p:cNvPr>
            <p:cNvCxnSpPr>
              <a:cxnSpLocks noChangeShapeType="1"/>
              <a:stCxn id="228390" idx="3"/>
              <a:endCxn id="22839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403" name="AutoShape 51">
              <a:extLst>
                <a:ext uri="{FF2B5EF4-FFF2-40B4-BE49-F238E27FC236}">
                  <a16:creationId xmlns:a16="http://schemas.microsoft.com/office/drawing/2014/main" id="{B60A1110-B90B-516F-69DF-E4AD0AC777F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404" name="AutoShape 52">
              <a:extLst>
                <a:ext uri="{FF2B5EF4-FFF2-40B4-BE49-F238E27FC236}">
                  <a16:creationId xmlns:a16="http://schemas.microsoft.com/office/drawing/2014/main" id="{BC39368E-7BA7-CA7E-33A9-677DE963A1A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8405" name="AutoShape 53">
              <a:extLst>
                <a:ext uri="{FF2B5EF4-FFF2-40B4-BE49-F238E27FC236}">
                  <a16:creationId xmlns:a16="http://schemas.microsoft.com/office/drawing/2014/main" id="{A7EB5558-00C9-75BE-96DF-46A57DD6768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8406" name="Text Box 54">
              <a:extLst>
                <a:ext uri="{FF2B5EF4-FFF2-40B4-BE49-F238E27FC236}">
                  <a16:creationId xmlns:a16="http://schemas.microsoft.com/office/drawing/2014/main" id="{264BBCDE-217B-0690-EC70-268CFA0128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8F250D82-E996-D122-56C7-3E4240DE8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FBD44803-3D7A-2E6F-A03E-1BCEFDE2F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Functional programming:</a:t>
            </a:r>
          </a:p>
          <a:p>
            <a:pPr lvl="1"/>
            <a:r>
              <a:rPr lang="en-US" altLang="zh-CN" sz="2400"/>
              <a:t>long history, even older than C</a:t>
            </a:r>
          </a:p>
          <a:p>
            <a:pPr lvl="2"/>
            <a:r>
              <a:rPr lang="en-US" altLang="zh-CN" sz="2000"/>
              <a:t>stem from mathematics</a:t>
            </a:r>
          </a:p>
          <a:p>
            <a:pPr lvl="2"/>
            <a:r>
              <a:rPr lang="en-US" altLang="zh-CN" sz="2000"/>
              <a:t>John Macathy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s LISP (60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s)</a:t>
            </a:r>
          </a:p>
          <a:p>
            <a:pPr lvl="2"/>
            <a:r>
              <a:rPr lang="en-US" altLang="zh-CN" sz="2000"/>
              <a:t>and later Scheme, ML, Haskell, JavaScript, etc.</a:t>
            </a:r>
          </a:p>
          <a:p>
            <a:pPr lvl="1"/>
            <a:r>
              <a:rPr lang="en-US" altLang="zh-CN" sz="2400"/>
              <a:t>for long time considered impractical</a:t>
            </a:r>
          </a:p>
          <a:p>
            <a:pPr lvl="2"/>
            <a:r>
              <a:rPr lang="en-US" altLang="zh-CN" sz="2000"/>
              <a:t>efficiency issue</a:t>
            </a:r>
          </a:p>
          <a:p>
            <a:pPr lvl="1"/>
            <a:r>
              <a:rPr lang="en-US" altLang="zh-CN" sz="2400"/>
              <a:t>renew industry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interest in recent decade</a:t>
            </a:r>
          </a:p>
          <a:p>
            <a:pPr lvl="2"/>
            <a:r>
              <a:rPr lang="en-US" altLang="zh-CN" sz="2000"/>
              <a:t>e.g., F# from Microsoft </a:t>
            </a:r>
          </a:p>
          <a:p>
            <a:pPr lvl="2"/>
            <a:r>
              <a:rPr lang="en-US" altLang="zh-CN" sz="2000"/>
              <a:t>good for parallel, multi-core,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3DBDF9CA-6440-E670-D384-4BCA9E719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Recap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AEBC5183-83A3-372E-3124-80C2D612B1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The extensible array-based implementation of linear list:</a:t>
            </a:r>
          </a:p>
          <a:p>
            <a:pPr lvl="1"/>
            <a:r>
              <a:rPr lang="en-US" altLang="zh-CN" sz="2400"/>
              <a:t>may be too slow</a:t>
            </a:r>
          </a:p>
          <a:p>
            <a:pPr lvl="2"/>
            <a:r>
              <a:rPr lang="en-US" altLang="zh-CN" sz="2000"/>
              <a:t>insert or delete operations involve data movement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may waste too much space</a:t>
            </a:r>
          </a:p>
          <a:p>
            <a:pPr lvl="2"/>
            <a:r>
              <a:rPr lang="en-US" altLang="zh-CN" sz="2000">
                <a:sym typeface="Euclid Extra" pitchFamily="18" charset="2"/>
              </a:rPr>
              <a:t>only a small portion of the allocated space is occupied with data</a:t>
            </a:r>
          </a:p>
          <a:p>
            <a:r>
              <a:rPr lang="en-US" altLang="zh-CN" sz="2800">
                <a:sym typeface="Euclid Extra" pitchFamily="18" charset="2"/>
              </a:rPr>
              <a:t>General computer science idea:</a:t>
            </a:r>
          </a:p>
          <a:p>
            <a:pPr lvl="1"/>
            <a:r>
              <a:rPr lang="en-US" altLang="zh-CN" sz="2400">
                <a:latin typeface="Helvetica" pitchFamily="2" charset="0"/>
                <a:sym typeface="Euclid Extra" pitchFamily="18" charset="2"/>
              </a:rPr>
              <a:t>“</a:t>
            </a:r>
            <a:r>
              <a:rPr lang="en-US" altLang="zh-CN" sz="2400">
                <a:sym typeface="Euclid Extra" pitchFamily="18" charset="2"/>
              </a:rPr>
              <a:t>pay as you go</a:t>
            </a:r>
            <a:r>
              <a:rPr lang="en-US" altLang="zh-CN" sz="2400">
                <a:latin typeface="Helvetica" pitchFamily="2" charset="0"/>
                <a:sym typeface="Euclid Extra" pitchFamily="18" charset="2"/>
              </a:rPr>
              <a:t>”</a:t>
            </a:r>
            <a:endParaRPr lang="en-US" altLang="zh-CN" sz="2400">
              <a:sym typeface="Euclid Extra" pitchFamily="18" charset="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>
            <a:extLst>
              <a:ext uri="{FF2B5EF4-FFF2-40B4-BE49-F238E27FC236}">
                <a16:creationId xmlns:a16="http://schemas.microsoft.com/office/drawing/2014/main" id="{A4701454-836C-E2B8-59EE-14FDC724E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</a:p>
        </p:txBody>
      </p:sp>
      <p:sp>
        <p:nvSpPr>
          <p:cNvPr id="273411" name="Rectangle 3">
            <a:extLst>
              <a:ext uri="{FF2B5EF4-FFF2-40B4-BE49-F238E27FC236}">
                <a16:creationId xmlns:a16="http://schemas.microsoft.com/office/drawing/2014/main" id="{A9F811F2-5F22-330E-A268-C6A19D03C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Pros:</a:t>
            </a:r>
          </a:p>
          <a:p>
            <a:pPr lvl="1"/>
            <a:r>
              <a:rPr lang="en-US" altLang="zh-CN" sz="2400"/>
              <a:t>good for programmer</a:t>
            </a:r>
          </a:p>
          <a:p>
            <a:pPr lvl="2"/>
            <a:r>
              <a:rPr lang="en-US" altLang="zh-CN" sz="2000"/>
              <a:t>data structures are persistent </a:t>
            </a:r>
          </a:p>
          <a:p>
            <a:pPr lvl="2"/>
            <a:r>
              <a:rPr lang="en-US" altLang="zh-CN" sz="2000"/>
              <a:t>elegant, easy to write, easy to maintain, easy to debug</a:t>
            </a:r>
          </a:p>
          <a:p>
            <a:r>
              <a:rPr lang="en-US" altLang="zh-CN" sz="2800"/>
              <a:t>Cons:</a:t>
            </a:r>
          </a:p>
          <a:p>
            <a:pPr lvl="1"/>
            <a:r>
              <a:rPr lang="en-US" altLang="zh-CN" sz="2400"/>
              <a:t>(maybe) bad for machine</a:t>
            </a:r>
          </a:p>
          <a:p>
            <a:pPr lvl="2"/>
            <a:r>
              <a:rPr lang="en-US" altLang="zh-CN" sz="2000"/>
              <a:t>code maybe too slow</a:t>
            </a:r>
          </a:p>
          <a:p>
            <a:pPr lvl="1"/>
            <a:r>
              <a:rPr lang="en-US" altLang="zh-CN" sz="2400"/>
              <a:t>both MS vc and GCC are bad in dealing this</a:t>
            </a:r>
          </a:p>
          <a:p>
            <a:pPr lvl="1"/>
            <a:r>
              <a:rPr lang="en-US" altLang="zh-CN" sz="2400"/>
              <a:t>demand better compiler supports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BFCE9474-3912-5AF8-E637-3332C5248D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Polymorphic Abstract Data Types in C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6E8179B5-7103-614E-1EC2-0C4A6B9523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recall the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latin typeface="Courier New" panose="02070309020205020404" pitchFamily="49" charset="0"/>
              </a:rPr>
              <a:t>” ADT: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LIST_H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void *poly;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*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List_length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List_nth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n);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poly x,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List_delete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List_foreach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l, void (*f)(poly));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BB9DF818-F328-8CAA-C49F-3A3C9315F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Functional List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86BE791D-8BF6-DF2F-5D2B-47260869A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functional list is inductively defined:</a:t>
            </a:r>
          </a:p>
          <a:p>
            <a:pPr lvl="1"/>
            <a:r>
              <a:rPr lang="en-US" altLang="zh-CN"/>
              <a:t>case #1: it is empty, or</a:t>
            </a:r>
          </a:p>
          <a:p>
            <a:pPr lvl="1"/>
            <a:r>
              <a:rPr lang="en-US" altLang="zh-CN"/>
              <a:t>case #2: a head element and a tail of another smaller list</a:t>
            </a:r>
          </a:p>
          <a:p>
            <a:pPr lvl="2"/>
            <a:r>
              <a:rPr lang="en-US" altLang="zh-CN">
                <a:solidFill>
                  <a:schemeClr val="folHlink"/>
                </a:solidFill>
              </a:rPr>
              <a:t>(x1, (x2, (x3, </a:t>
            </a:r>
            <a:r>
              <a:rPr lang="en-US" altLang="zh-CN">
                <a:solidFill>
                  <a:schemeClr val="folHlink"/>
                </a:solidFill>
                <a:latin typeface="Helvetica" pitchFamily="2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)))</a:t>
            </a:r>
          </a:p>
          <a:p>
            <a:pPr lvl="2"/>
            <a:r>
              <a:rPr lang="en-US" altLang="zh-CN"/>
              <a:t>head: </a:t>
            </a:r>
            <a:r>
              <a:rPr lang="en-US" altLang="zh-CN">
                <a:solidFill>
                  <a:schemeClr val="folHlink"/>
                </a:solidFill>
              </a:rPr>
              <a:t>x1</a:t>
            </a:r>
            <a:r>
              <a:rPr lang="en-US" altLang="zh-CN"/>
              <a:t>;   tail: </a:t>
            </a:r>
            <a:r>
              <a:rPr lang="en-US" altLang="zh-CN">
                <a:solidFill>
                  <a:schemeClr val="folHlink"/>
                </a:solidFill>
              </a:rPr>
              <a:t>(x2, (x3, </a:t>
            </a:r>
            <a:r>
              <a:rPr lang="en-US" altLang="zh-CN">
                <a:solidFill>
                  <a:schemeClr val="folHlink"/>
                </a:solidFill>
                <a:latin typeface="Helvetica" pitchFamily="2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))</a:t>
            </a:r>
          </a:p>
          <a:p>
            <a:r>
              <a:rPr lang="en-US" altLang="zh-CN"/>
              <a:t>Next, we sometimes say </a:t>
            </a:r>
            <a:r>
              <a:rPr lang="en-US" altLang="zh-CN">
                <a:latin typeface="Helvetica" pitchFamily="2" charset="0"/>
              </a:rPr>
              <a:t>“</a:t>
            </a:r>
            <a:r>
              <a:rPr lang="en-US" altLang="zh-CN"/>
              <a:t>list</a:t>
            </a:r>
            <a:r>
              <a:rPr lang="en-US" altLang="zh-CN">
                <a:latin typeface="Helvetica" pitchFamily="2" charset="0"/>
              </a:rPr>
              <a:t>”</a:t>
            </a:r>
            <a:r>
              <a:rPr lang="en-US" altLang="zh-CN"/>
              <a:t> for simplicity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>
            <a:extLst>
              <a:ext uri="{FF2B5EF4-FFF2-40B4-BE49-F238E27FC236}">
                <a16:creationId xmlns:a16="http://schemas.microsoft.com/office/drawing/2014/main" id="{2F99F847-D729-65D8-9EF5-60EF29010F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Mathematical Notation</a:t>
            </a:r>
          </a:p>
        </p:txBody>
      </p:sp>
      <p:sp>
        <p:nvSpPr>
          <p:cNvPr id="260099" name="Rectangle 3">
            <a:extLst>
              <a:ext uri="{FF2B5EF4-FFF2-40B4-BE49-F238E27FC236}">
                <a16:creationId xmlns:a16="http://schemas.microsoft.com/office/drawing/2014/main" id="{CF1BD9DE-EC0D-29A8-9E0F-4D31E1BCFF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 functional list is inductively defined:</a:t>
            </a:r>
          </a:p>
          <a:p>
            <a:pPr lvl="1"/>
            <a:r>
              <a:rPr lang="en-US" altLang="zh-CN"/>
              <a:t>case #1: it is empty, or</a:t>
            </a:r>
          </a:p>
          <a:p>
            <a:pPr lvl="1"/>
            <a:r>
              <a:rPr lang="en-US" altLang="zh-CN"/>
              <a:t>case #2: a head element and a tail of another smaller list</a:t>
            </a:r>
          </a:p>
        </p:txBody>
      </p:sp>
      <p:pic>
        <p:nvPicPr>
          <p:cNvPr id="260113" name="Picture 17">
            <a:extLst>
              <a:ext uri="{FF2B5EF4-FFF2-40B4-BE49-F238E27FC236}">
                <a16:creationId xmlns:a16="http://schemas.microsoft.com/office/drawing/2014/main" id="{5DE6D94E-D182-86AB-A7C4-DBA9712AEC4B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724400"/>
            <a:ext cx="3987800" cy="171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>
            <a:extLst>
              <a:ext uri="{FF2B5EF4-FFF2-40B4-BE49-F238E27FC236}">
                <a16:creationId xmlns:a16="http://schemas.microsoft.com/office/drawing/2014/main" id="{8FE0A6E4-6B4E-AAFF-F96B-A5E1476A6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Data Structure</a:t>
            </a:r>
          </a:p>
        </p:txBody>
      </p:sp>
      <p:sp>
        <p:nvSpPr>
          <p:cNvPr id="259075" name="Rectangle 3">
            <a:extLst>
              <a:ext uri="{FF2B5EF4-FFF2-40B4-BE49-F238E27FC236}">
                <a16:creationId xmlns:a16="http://schemas.microsoft.com/office/drawing/2014/main" id="{4E642662-50E2-AB32-87A3-08CE0A6B28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We use a pointer </a:t>
            </a:r>
            <a:r>
              <a:rPr lang="en-US" altLang="zh-CN">
                <a:latin typeface="Helvetica" pitchFamily="2" charset="0"/>
              </a:rPr>
              <a:t>“</a:t>
            </a:r>
            <a:r>
              <a:rPr lang="en-US" altLang="zh-CN"/>
              <a:t>p</a:t>
            </a:r>
            <a:r>
              <a:rPr lang="en-US" altLang="zh-CN">
                <a:latin typeface="Helvetica" pitchFamily="2" charset="0"/>
              </a:rPr>
              <a:t>”</a:t>
            </a:r>
            <a:r>
              <a:rPr lang="en-US" altLang="zh-CN"/>
              <a:t> to point to a list:</a:t>
            </a:r>
          </a:p>
          <a:p>
            <a:pPr lvl="1"/>
            <a:r>
              <a:rPr lang="en-US" altLang="zh-CN"/>
              <a:t>case #1: empty, </a:t>
            </a:r>
            <a:r>
              <a:rPr lang="en-US" altLang="zh-CN">
                <a:solidFill>
                  <a:schemeClr val="folHlink"/>
                </a:solidFill>
              </a:rPr>
              <a:t>p==0</a:t>
            </a:r>
            <a:r>
              <a:rPr lang="en-US" altLang="zh-CN"/>
              <a:t> (or NULL)</a:t>
            </a:r>
          </a:p>
          <a:p>
            <a:pPr lvl="1"/>
            <a:r>
              <a:rPr lang="en-US" altLang="zh-CN"/>
              <a:t>case #2: head::tail, </a:t>
            </a:r>
          </a:p>
        </p:txBody>
      </p:sp>
      <p:grpSp>
        <p:nvGrpSpPr>
          <p:cNvPr id="259076" name="Group 4">
            <a:extLst>
              <a:ext uri="{FF2B5EF4-FFF2-40B4-BE49-F238E27FC236}">
                <a16:creationId xmlns:a16="http://schemas.microsoft.com/office/drawing/2014/main" id="{2124AC7C-AB2B-A737-6FB0-ACEBF72F9F75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572000"/>
            <a:ext cx="6781800" cy="939800"/>
            <a:chOff x="912" y="1856"/>
            <a:chExt cx="4272" cy="592"/>
          </a:xfrm>
        </p:grpSpPr>
        <p:grpSp>
          <p:nvGrpSpPr>
            <p:cNvPr id="259077" name="Group 5">
              <a:extLst>
                <a:ext uri="{FF2B5EF4-FFF2-40B4-BE49-F238E27FC236}">
                  <a16:creationId xmlns:a16="http://schemas.microsoft.com/office/drawing/2014/main" id="{92FD3EE6-18F1-19A3-85DE-70607DA784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259078" name="Rectangle 6">
                <a:extLst>
                  <a:ext uri="{FF2B5EF4-FFF2-40B4-BE49-F238E27FC236}">
                    <a16:creationId xmlns:a16="http://schemas.microsoft.com/office/drawing/2014/main" id="{C57E16E3-E8F4-6600-141F-1C3345FCB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x0</a:t>
                </a:r>
              </a:p>
            </p:txBody>
          </p:sp>
          <p:sp>
            <p:nvSpPr>
              <p:cNvPr id="259079" name="Rectangle 7">
                <a:extLst>
                  <a:ext uri="{FF2B5EF4-FFF2-40B4-BE49-F238E27FC236}">
                    <a16:creationId xmlns:a16="http://schemas.microsoft.com/office/drawing/2014/main" id="{DD73B669-3AA0-7844-1EB4-9E8BC3749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rgbClr val="FF996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9080" name="Group 8">
              <a:extLst>
                <a:ext uri="{FF2B5EF4-FFF2-40B4-BE49-F238E27FC236}">
                  <a16:creationId xmlns:a16="http://schemas.microsoft.com/office/drawing/2014/main" id="{DA931674-CF4A-D1E9-A487-DFD0F8A5FF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259081" name="Rectangle 9">
                <a:extLst>
                  <a:ext uri="{FF2B5EF4-FFF2-40B4-BE49-F238E27FC236}">
                    <a16:creationId xmlns:a16="http://schemas.microsoft.com/office/drawing/2014/main" id="{D0EAA7F6-75C0-75C3-7898-F0CC4A5ADF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x1</a:t>
                </a:r>
              </a:p>
            </p:txBody>
          </p:sp>
          <p:sp>
            <p:nvSpPr>
              <p:cNvPr id="259082" name="Rectangle 10">
                <a:extLst>
                  <a:ext uri="{FF2B5EF4-FFF2-40B4-BE49-F238E27FC236}">
                    <a16:creationId xmlns:a16="http://schemas.microsoft.com/office/drawing/2014/main" id="{BB546721-553F-D2FE-04EB-292E3523C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9083" name="Group 11">
              <a:extLst>
                <a:ext uri="{FF2B5EF4-FFF2-40B4-BE49-F238E27FC236}">
                  <a16:creationId xmlns:a16="http://schemas.microsoft.com/office/drawing/2014/main" id="{65F3D305-35D3-8157-4ADA-39ABEE15FD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259084" name="Rectangle 12">
                <a:extLst>
                  <a:ext uri="{FF2B5EF4-FFF2-40B4-BE49-F238E27FC236}">
                    <a16:creationId xmlns:a16="http://schemas.microsoft.com/office/drawing/2014/main" id="{AF356E04-F833-359B-561E-A44A52333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x2</a:t>
                </a:r>
              </a:p>
            </p:txBody>
          </p:sp>
          <p:sp>
            <p:nvSpPr>
              <p:cNvPr id="259085" name="Rectangle 13">
                <a:extLst>
                  <a:ext uri="{FF2B5EF4-FFF2-40B4-BE49-F238E27FC236}">
                    <a16:creationId xmlns:a16="http://schemas.microsoft.com/office/drawing/2014/main" id="{8429D5A8-4372-5DCC-4AA6-75337FCAA3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259086" name="Group 14">
              <a:extLst>
                <a:ext uri="{FF2B5EF4-FFF2-40B4-BE49-F238E27FC236}">
                  <a16:creationId xmlns:a16="http://schemas.microsoft.com/office/drawing/2014/main" id="{BC99424B-19A0-D3A2-8FFF-EE3C810867D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259087" name="Rectangle 15">
                <a:extLst>
                  <a:ext uri="{FF2B5EF4-FFF2-40B4-BE49-F238E27FC236}">
                    <a16:creationId xmlns:a16="http://schemas.microsoft.com/office/drawing/2014/main" id="{ED2DD7A9-D27A-420F-B2D0-6D611DE91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x3</a:t>
                </a:r>
              </a:p>
            </p:txBody>
          </p:sp>
          <p:sp>
            <p:nvSpPr>
              <p:cNvPr id="259088" name="Rectangle 16">
                <a:extLst>
                  <a:ext uri="{FF2B5EF4-FFF2-40B4-BE49-F238E27FC236}">
                    <a16:creationId xmlns:a16="http://schemas.microsoft.com/office/drawing/2014/main" id="{92A0AB9F-43D8-261D-6D43-2A3F304C9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59089" name="Line 17">
              <a:extLst>
                <a:ext uri="{FF2B5EF4-FFF2-40B4-BE49-F238E27FC236}">
                  <a16:creationId xmlns:a16="http://schemas.microsoft.com/office/drawing/2014/main" id="{EDA22B3A-BAB2-E9CD-4666-4BEEF0F1BA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090" name="Text Box 18">
              <a:extLst>
                <a:ext uri="{FF2B5EF4-FFF2-40B4-BE49-F238E27FC236}">
                  <a16:creationId xmlns:a16="http://schemas.microsoft.com/office/drawing/2014/main" id="{880F29DF-3E44-EAB7-937A-FBC16B9DCE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2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p</a:t>
              </a:r>
            </a:p>
          </p:txBody>
        </p:sp>
        <p:cxnSp>
          <p:nvCxnSpPr>
            <p:cNvPr id="259091" name="AutoShape 19">
              <a:extLst>
                <a:ext uri="{FF2B5EF4-FFF2-40B4-BE49-F238E27FC236}">
                  <a16:creationId xmlns:a16="http://schemas.microsoft.com/office/drawing/2014/main" id="{8D570022-3A6B-4A0C-82EE-17119F3D3368}"/>
                </a:ext>
              </a:extLst>
            </p:cNvPr>
            <p:cNvCxnSpPr>
              <a:cxnSpLocks noChangeShapeType="1"/>
              <a:stCxn id="259079" idx="3"/>
              <a:endCxn id="259081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2" name="AutoShape 20">
              <a:extLst>
                <a:ext uri="{FF2B5EF4-FFF2-40B4-BE49-F238E27FC236}">
                  <a16:creationId xmlns:a16="http://schemas.microsoft.com/office/drawing/2014/main" id="{01D63BE0-0603-66F9-1682-F8870677466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3" name="AutoShape 21">
              <a:extLst>
                <a:ext uri="{FF2B5EF4-FFF2-40B4-BE49-F238E27FC236}">
                  <a16:creationId xmlns:a16="http://schemas.microsoft.com/office/drawing/2014/main" id="{BF59A1F6-D747-90F7-2807-7A00B74A86B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9094" name="AutoShape 22">
              <a:extLst>
                <a:ext uri="{FF2B5EF4-FFF2-40B4-BE49-F238E27FC236}">
                  <a16:creationId xmlns:a16="http://schemas.microsoft.com/office/drawing/2014/main" id="{E7FB9DB4-200F-7404-26EB-224C611DDDD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9095" name="Text Box 23">
              <a:extLst>
                <a:ext uri="{FF2B5EF4-FFF2-40B4-BE49-F238E27FC236}">
                  <a16:creationId xmlns:a16="http://schemas.microsoft.com/office/drawing/2014/main" id="{90402CDF-1AA3-304E-C3EA-539595AA0A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9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>
            <a:extLst>
              <a:ext uri="{FF2B5EF4-FFF2-40B4-BE49-F238E27FC236}">
                <a16:creationId xmlns:a16="http://schemas.microsoft.com/office/drawing/2014/main" id="{1590C8AE-8192-D1B0-C3CD-35B3D9E1D3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56819445-7FD3-9F88-691F-72E29E0E08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Turn the above figure into C, we have: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list.c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&lt;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stdlib.h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list.h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poly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</p:txBody>
      </p:sp>
      <p:grpSp>
        <p:nvGrpSpPr>
          <p:cNvPr id="189467" name="Group 27">
            <a:extLst>
              <a:ext uri="{FF2B5EF4-FFF2-40B4-BE49-F238E27FC236}">
                <a16:creationId xmlns:a16="http://schemas.microsoft.com/office/drawing/2014/main" id="{86D96365-6F34-BF20-4DD6-63608F014949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5105400"/>
            <a:ext cx="6781800" cy="939800"/>
            <a:chOff x="912" y="1856"/>
            <a:chExt cx="4272" cy="592"/>
          </a:xfrm>
        </p:grpSpPr>
        <p:grpSp>
          <p:nvGrpSpPr>
            <p:cNvPr id="189468" name="Group 28">
              <a:extLst>
                <a:ext uri="{FF2B5EF4-FFF2-40B4-BE49-F238E27FC236}">
                  <a16:creationId xmlns:a16="http://schemas.microsoft.com/office/drawing/2014/main" id="{E055EEBC-0789-A161-D70B-4756564C6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1968"/>
              <a:ext cx="432" cy="480"/>
              <a:chOff x="1488" y="1968"/>
              <a:chExt cx="432" cy="480"/>
            </a:xfrm>
          </p:grpSpPr>
          <p:sp>
            <p:nvSpPr>
              <p:cNvPr id="189469" name="Rectangle 29">
                <a:extLst>
                  <a:ext uri="{FF2B5EF4-FFF2-40B4-BE49-F238E27FC236}">
                    <a16:creationId xmlns:a16="http://schemas.microsoft.com/office/drawing/2014/main" id="{8EC50E48-477F-6C21-BCE3-B429F8080D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0" name="Rectangle 30">
                <a:extLst>
                  <a:ext uri="{FF2B5EF4-FFF2-40B4-BE49-F238E27FC236}">
                    <a16:creationId xmlns:a16="http://schemas.microsoft.com/office/drawing/2014/main" id="{DD4966FF-8252-C540-188D-7BC1FD6F5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89471" name="Group 31">
              <a:extLst>
                <a:ext uri="{FF2B5EF4-FFF2-40B4-BE49-F238E27FC236}">
                  <a16:creationId xmlns:a16="http://schemas.microsoft.com/office/drawing/2014/main" id="{2A28A894-BB18-CAD1-5AF7-1B1009387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1968"/>
              <a:ext cx="432" cy="480"/>
              <a:chOff x="1488" y="1968"/>
              <a:chExt cx="432" cy="480"/>
            </a:xfrm>
          </p:grpSpPr>
          <p:sp>
            <p:nvSpPr>
              <p:cNvPr id="189472" name="Rectangle 32">
                <a:extLst>
                  <a:ext uri="{FF2B5EF4-FFF2-40B4-BE49-F238E27FC236}">
                    <a16:creationId xmlns:a16="http://schemas.microsoft.com/office/drawing/2014/main" id="{483655EA-AF68-9766-A0E0-82AF6872B3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3" name="Rectangle 33">
                <a:extLst>
                  <a:ext uri="{FF2B5EF4-FFF2-40B4-BE49-F238E27FC236}">
                    <a16:creationId xmlns:a16="http://schemas.microsoft.com/office/drawing/2014/main" id="{799B3B07-83EF-18F0-7494-5A64BF516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89474" name="Group 34">
              <a:extLst>
                <a:ext uri="{FF2B5EF4-FFF2-40B4-BE49-F238E27FC236}">
                  <a16:creationId xmlns:a16="http://schemas.microsoft.com/office/drawing/2014/main" id="{0A306F19-45A7-17C9-2880-1C8628212E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1968"/>
              <a:ext cx="432" cy="480"/>
              <a:chOff x="1488" y="1968"/>
              <a:chExt cx="432" cy="480"/>
            </a:xfrm>
          </p:grpSpPr>
          <p:sp>
            <p:nvSpPr>
              <p:cNvPr id="189475" name="Rectangle 35">
                <a:extLst>
                  <a:ext uri="{FF2B5EF4-FFF2-40B4-BE49-F238E27FC236}">
                    <a16:creationId xmlns:a16="http://schemas.microsoft.com/office/drawing/2014/main" id="{3BE4AF3F-8E92-185A-ECBB-90063F891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6" name="Rectangle 36">
                <a:extLst>
                  <a:ext uri="{FF2B5EF4-FFF2-40B4-BE49-F238E27FC236}">
                    <a16:creationId xmlns:a16="http://schemas.microsoft.com/office/drawing/2014/main" id="{4E6B2E08-1DDB-FD68-2D58-1C8448597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grpSp>
          <p:nvGrpSpPr>
            <p:cNvPr id="189477" name="Group 37">
              <a:extLst>
                <a:ext uri="{FF2B5EF4-FFF2-40B4-BE49-F238E27FC236}">
                  <a16:creationId xmlns:a16="http://schemas.microsoft.com/office/drawing/2014/main" id="{45E4D064-0BBA-5C02-EEBD-256DD9B8B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1968"/>
              <a:ext cx="432" cy="480"/>
              <a:chOff x="1488" y="1968"/>
              <a:chExt cx="432" cy="480"/>
            </a:xfrm>
          </p:grpSpPr>
          <p:sp>
            <p:nvSpPr>
              <p:cNvPr id="189478" name="Rectangle 38">
                <a:extLst>
                  <a:ext uri="{FF2B5EF4-FFF2-40B4-BE49-F238E27FC236}">
                    <a16:creationId xmlns:a16="http://schemas.microsoft.com/office/drawing/2014/main" id="{424BB887-2619-7095-98F2-81D4E9F040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1968"/>
                <a:ext cx="432" cy="24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data</a:t>
                </a:r>
              </a:p>
            </p:txBody>
          </p:sp>
          <p:sp>
            <p:nvSpPr>
              <p:cNvPr id="189479" name="Rectangle 39">
                <a:extLst>
                  <a:ext uri="{FF2B5EF4-FFF2-40B4-BE49-F238E27FC236}">
                    <a16:creationId xmlns:a16="http://schemas.microsoft.com/office/drawing/2014/main" id="{CFDDA8F4-E877-0ED0-0730-B84892AD6A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208"/>
                <a:ext cx="43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000"/>
                  <a:t>next</a:t>
                </a:r>
              </a:p>
            </p:txBody>
          </p:sp>
        </p:grpSp>
        <p:sp>
          <p:nvSpPr>
            <p:cNvPr id="189480" name="Line 40">
              <a:extLst>
                <a:ext uri="{FF2B5EF4-FFF2-40B4-BE49-F238E27FC236}">
                  <a16:creationId xmlns:a16="http://schemas.microsoft.com/office/drawing/2014/main" id="{95829451-56AB-65D8-93D3-9FEF0EB834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112"/>
              <a:ext cx="43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481" name="Text Box 41">
              <a:extLst>
                <a:ext uri="{FF2B5EF4-FFF2-40B4-BE49-F238E27FC236}">
                  <a16:creationId xmlns:a16="http://schemas.microsoft.com/office/drawing/2014/main" id="{6DE4FE2D-C99D-474B-B1DC-024BEB051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56"/>
              <a:ext cx="31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/>
                <a:t>list</a:t>
              </a:r>
            </a:p>
          </p:txBody>
        </p:sp>
        <p:cxnSp>
          <p:nvCxnSpPr>
            <p:cNvPr id="189482" name="AutoShape 42">
              <a:extLst>
                <a:ext uri="{FF2B5EF4-FFF2-40B4-BE49-F238E27FC236}">
                  <a16:creationId xmlns:a16="http://schemas.microsoft.com/office/drawing/2014/main" id="{91FFFB07-6A98-7B81-347E-693A8B849C11}"/>
                </a:ext>
              </a:extLst>
            </p:cNvPr>
            <p:cNvCxnSpPr>
              <a:cxnSpLocks noChangeShapeType="1"/>
              <a:stCxn id="189470" idx="3"/>
              <a:endCxn id="189472" idx="1"/>
            </p:cNvCxnSpPr>
            <p:nvPr/>
          </p:nvCxnSpPr>
          <p:spPr bwMode="auto">
            <a:xfrm flipV="1">
              <a:off x="1920" y="2088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3" name="AutoShape 43">
              <a:extLst>
                <a:ext uri="{FF2B5EF4-FFF2-40B4-BE49-F238E27FC236}">
                  <a16:creationId xmlns:a16="http://schemas.microsoft.com/office/drawing/2014/main" id="{196A9C49-C473-34E8-DE51-3DBA7C8B111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2736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4" name="AutoShape 44">
              <a:extLst>
                <a:ext uri="{FF2B5EF4-FFF2-40B4-BE49-F238E27FC236}">
                  <a16:creationId xmlns:a16="http://schemas.microsoft.com/office/drawing/2014/main" id="{273639D6-30B4-7D7C-9B74-CB29198DF50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3552" y="2112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9485" name="AutoShape 45">
              <a:extLst>
                <a:ext uri="{FF2B5EF4-FFF2-40B4-BE49-F238E27FC236}">
                  <a16:creationId xmlns:a16="http://schemas.microsoft.com/office/drawing/2014/main" id="{DD07EDBA-6504-11A0-FFD7-D9799CF6B8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4368" y="2064"/>
              <a:ext cx="384" cy="240"/>
            </a:xfrm>
            <a:prstGeom prst="curved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89486" name="Text Box 46">
              <a:extLst>
                <a:ext uri="{FF2B5EF4-FFF2-40B4-BE49-F238E27FC236}">
                  <a16:creationId xmlns:a16="http://schemas.microsoft.com/office/drawing/2014/main" id="{8EC35A28-D2B0-2917-666D-FD43958DAA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1900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latin typeface="Arial" panose="020B0604020202020204" pitchFamily="34" charset="0"/>
                </a:rPr>
                <a:t>…</a:t>
              </a:r>
              <a:endParaRPr lang="en-US" altLang="zh-CN" sz="20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5CCAEE55-6581-37FF-B470-67508E9D7A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Create a list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86F4ECA8-5CF0-CD40-2ECB-9425BD4C52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latin typeface="Courier New" panose="02070309020205020404" pitchFamily="49" charset="0"/>
              </a:rPr>
              <a:t>” returns an empty list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Rectangle 2">
            <a:extLst>
              <a:ext uri="{FF2B5EF4-FFF2-40B4-BE49-F238E27FC236}">
                <a16:creationId xmlns:a16="http://schemas.microsoft.com/office/drawing/2014/main" id="{F697616B-D5DC-D539-AE8C-045FE2FF0E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Add a new Head</a:t>
            </a:r>
          </a:p>
        </p:txBody>
      </p:sp>
      <p:sp>
        <p:nvSpPr>
          <p:cNvPr id="269315" name="Rectangle 3">
            <a:extLst>
              <a:ext uri="{FF2B5EF4-FFF2-40B4-BE49-F238E27FC236}">
                <a16:creationId xmlns:a16="http://schemas.microsoft.com/office/drawing/2014/main" id="{E84884AB-A896-8A60-443A-848A418BCE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List_concat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(poly data,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temp 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(*temp));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temp-&gt;data = data;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temp-&gt;next = l;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grpSp>
        <p:nvGrpSpPr>
          <p:cNvPr id="269317" name="Group 5">
            <a:extLst>
              <a:ext uri="{FF2B5EF4-FFF2-40B4-BE49-F238E27FC236}">
                <a16:creationId xmlns:a16="http://schemas.microsoft.com/office/drawing/2014/main" id="{6F1EED46-108F-CDBF-50B5-C59CAD1C763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5283200"/>
            <a:ext cx="685800" cy="762000"/>
            <a:chOff x="1488" y="1968"/>
            <a:chExt cx="432" cy="480"/>
          </a:xfrm>
        </p:grpSpPr>
        <p:sp>
          <p:nvSpPr>
            <p:cNvPr id="269318" name="Rectangle 6">
              <a:extLst>
                <a:ext uri="{FF2B5EF4-FFF2-40B4-BE49-F238E27FC236}">
                  <a16:creationId xmlns:a16="http://schemas.microsoft.com/office/drawing/2014/main" id="{3F960838-4E67-CC44-AB47-19BA68C7B0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69319" name="Rectangle 7">
              <a:extLst>
                <a:ext uri="{FF2B5EF4-FFF2-40B4-BE49-F238E27FC236}">
                  <a16:creationId xmlns:a16="http://schemas.microsoft.com/office/drawing/2014/main" id="{1E823E45-FD97-2891-D6CC-05E1083ADD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69320" name="Group 8">
            <a:extLst>
              <a:ext uri="{FF2B5EF4-FFF2-40B4-BE49-F238E27FC236}">
                <a16:creationId xmlns:a16="http://schemas.microsoft.com/office/drawing/2014/main" id="{CDC94354-A25B-4B54-F147-607BC8B6BEB7}"/>
              </a:ext>
            </a:extLst>
          </p:cNvPr>
          <p:cNvGrpSpPr>
            <a:grpSpLocks/>
          </p:cNvGrpSpPr>
          <p:nvPr/>
        </p:nvGrpSpPr>
        <p:grpSpPr bwMode="auto">
          <a:xfrm>
            <a:off x="3733800" y="5283200"/>
            <a:ext cx="685800" cy="762000"/>
            <a:chOff x="1488" y="1968"/>
            <a:chExt cx="432" cy="480"/>
          </a:xfrm>
        </p:grpSpPr>
        <p:sp>
          <p:nvSpPr>
            <p:cNvPr id="269321" name="Rectangle 9">
              <a:extLst>
                <a:ext uri="{FF2B5EF4-FFF2-40B4-BE49-F238E27FC236}">
                  <a16:creationId xmlns:a16="http://schemas.microsoft.com/office/drawing/2014/main" id="{C9939688-1013-1EEF-BEED-6E2387B5D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69322" name="Rectangle 10">
              <a:extLst>
                <a:ext uri="{FF2B5EF4-FFF2-40B4-BE49-F238E27FC236}">
                  <a16:creationId xmlns:a16="http://schemas.microsoft.com/office/drawing/2014/main" id="{3B877C57-FE06-7171-C20F-AC8D310821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69323" name="Group 11">
            <a:extLst>
              <a:ext uri="{FF2B5EF4-FFF2-40B4-BE49-F238E27FC236}">
                <a16:creationId xmlns:a16="http://schemas.microsoft.com/office/drawing/2014/main" id="{CF195BA1-B4EE-8B15-2F44-061DDEE27482}"/>
              </a:ext>
            </a:extLst>
          </p:cNvPr>
          <p:cNvGrpSpPr>
            <a:grpSpLocks/>
          </p:cNvGrpSpPr>
          <p:nvPr/>
        </p:nvGrpSpPr>
        <p:grpSpPr bwMode="auto">
          <a:xfrm>
            <a:off x="5029200" y="5283200"/>
            <a:ext cx="685800" cy="762000"/>
            <a:chOff x="1488" y="1968"/>
            <a:chExt cx="432" cy="480"/>
          </a:xfrm>
        </p:grpSpPr>
        <p:sp>
          <p:nvSpPr>
            <p:cNvPr id="269324" name="Rectangle 12">
              <a:extLst>
                <a:ext uri="{FF2B5EF4-FFF2-40B4-BE49-F238E27FC236}">
                  <a16:creationId xmlns:a16="http://schemas.microsoft.com/office/drawing/2014/main" id="{C7ABE949-5837-4BF7-F237-A39771C71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69325" name="Rectangle 13">
              <a:extLst>
                <a:ext uri="{FF2B5EF4-FFF2-40B4-BE49-F238E27FC236}">
                  <a16:creationId xmlns:a16="http://schemas.microsoft.com/office/drawing/2014/main" id="{68FF98FC-DB54-FE2F-3939-88D850815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grpSp>
        <p:nvGrpSpPr>
          <p:cNvPr id="269326" name="Group 14">
            <a:extLst>
              <a:ext uri="{FF2B5EF4-FFF2-40B4-BE49-F238E27FC236}">
                <a16:creationId xmlns:a16="http://schemas.microsoft.com/office/drawing/2014/main" id="{F1CC385F-E17A-0352-F2A6-3E74A9070A90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5283200"/>
            <a:ext cx="685800" cy="762000"/>
            <a:chOff x="1488" y="1968"/>
            <a:chExt cx="432" cy="480"/>
          </a:xfrm>
        </p:grpSpPr>
        <p:sp>
          <p:nvSpPr>
            <p:cNvPr id="269327" name="Rectangle 15">
              <a:extLst>
                <a:ext uri="{FF2B5EF4-FFF2-40B4-BE49-F238E27FC236}">
                  <a16:creationId xmlns:a16="http://schemas.microsoft.com/office/drawing/2014/main" id="{FD4EE6FE-7166-BD0F-19D7-0533116A2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968"/>
              <a:ext cx="432" cy="24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data</a:t>
              </a:r>
            </a:p>
          </p:txBody>
        </p:sp>
        <p:sp>
          <p:nvSpPr>
            <p:cNvPr id="269328" name="Rectangle 16">
              <a:extLst>
                <a:ext uri="{FF2B5EF4-FFF2-40B4-BE49-F238E27FC236}">
                  <a16:creationId xmlns:a16="http://schemas.microsoft.com/office/drawing/2014/main" id="{8F9B5BE5-BDFE-3C8F-C0CB-37BF7269F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208"/>
              <a:ext cx="432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000"/>
                <a:t>next</a:t>
              </a:r>
            </a:p>
          </p:txBody>
        </p:sp>
      </p:grpSp>
      <p:sp>
        <p:nvSpPr>
          <p:cNvPr id="269329" name="Line 17">
            <a:extLst>
              <a:ext uri="{FF2B5EF4-FFF2-40B4-BE49-F238E27FC236}">
                <a16:creationId xmlns:a16="http://schemas.microsoft.com/office/drawing/2014/main" id="{13E826BE-D5C4-95C8-B308-8E3747276986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5511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9330" name="Text Box 18">
            <a:extLst>
              <a:ext uri="{FF2B5EF4-FFF2-40B4-BE49-F238E27FC236}">
                <a16:creationId xmlns:a16="http://schemas.microsoft.com/office/drawing/2014/main" id="{09780F16-0906-745A-D938-F28F4EFC3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5105400"/>
            <a:ext cx="7556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temp</a:t>
            </a:r>
          </a:p>
        </p:txBody>
      </p:sp>
      <p:cxnSp>
        <p:nvCxnSpPr>
          <p:cNvPr id="269331" name="AutoShape 19">
            <a:extLst>
              <a:ext uri="{FF2B5EF4-FFF2-40B4-BE49-F238E27FC236}">
                <a16:creationId xmlns:a16="http://schemas.microsoft.com/office/drawing/2014/main" id="{825FA905-5964-EC0F-9F36-CAF1388F7DA1}"/>
              </a:ext>
            </a:extLst>
          </p:cNvPr>
          <p:cNvCxnSpPr>
            <a:cxnSpLocks noChangeShapeType="1"/>
            <a:stCxn id="269319" idx="3"/>
            <a:endCxn id="269321" idx="1"/>
          </p:cNvCxnSpPr>
          <p:nvPr/>
        </p:nvCxnSpPr>
        <p:spPr bwMode="auto">
          <a:xfrm flipV="1">
            <a:off x="3124200" y="54737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332" name="AutoShape 20">
            <a:extLst>
              <a:ext uri="{FF2B5EF4-FFF2-40B4-BE49-F238E27FC236}">
                <a16:creationId xmlns:a16="http://schemas.microsoft.com/office/drawing/2014/main" id="{F962FFFA-3F2A-220B-AD91-DA5E25BB5BB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19600" y="54356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333" name="AutoShape 21">
            <a:extLst>
              <a:ext uri="{FF2B5EF4-FFF2-40B4-BE49-F238E27FC236}">
                <a16:creationId xmlns:a16="http://schemas.microsoft.com/office/drawing/2014/main" id="{E4059AF9-ECD5-C5F8-B8D9-BE5898051A1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715000" y="55118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9334" name="AutoShape 22">
            <a:extLst>
              <a:ext uri="{FF2B5EF4-FFF2-40B4-BE49-F238E27FC236}">
                <a16:creationId xmlns:a16="http://schemas.microsoft.com/office/drawing/2014/main" id="{B434537E-B798-EB30-40E3-67B45816D31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10400" y="5435600"/>
            <a:ext cx="609600" cy="3810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9335" name="Text Box 23">
            <a:extLst>
              <a:ext uri="{FF2B5EF4-FFF2-40B4-BE49-F238E27FC236}">
                <a16:creationId xmlns:a16="http://schemas.microsoft.com/office/drawing/2014/main" id="{75E44EE1-A3DF-11B0-3A70-D46861404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517525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69336" name="Text Box 24">
            <a:extLst>
              <a:ext uri="{FF2B5EF4-FFF2-40B4-BE49-F238E27FC236}">
                <a16:creationId xmlns:a16="http://schemas.microsoft.com/office/drawing/2014/main" id="{E8FA6C78-CCA8-7842-0164-B112F2F48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4572000"/>
            <a:ext cx="2428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000"/>
              <a:t>l</a:t>
            </a:r>
          </a:p>
        </p:txBody>
      </p:sp>
      <p:sp>
        <p:nvSpPr>
          <p:cNvPr id="269337" name="Line 25">
            <a:extLst>
              <a:ext uri="{FF2B5EF4-FFF2-40B4-BE49-F238E27FC236}">
                <a16:creationId xmlns:a16="http://schemas.microsoft.com/office/drawing/2014/main" id="{B54F62D3-4910-1CF8-2FA8-075F94F40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48768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9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9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9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1250"/>
  <p:tag name="BMPHEIGHT" val="525"/>
  <p:tag name="SOURCE" val="\documentclass{slides}&#13;&#10;\pagestyle{empty}&#13;&#10;\usepackage{color}&#13;&#10;\usepackage{amsmath}&#13;&#10;\begin{document}&#13;&#10;\color{blue}&#13;&#10;$list = &#13;&#10;\begin{cases}&#13;&#10;{\tt empty} \\&#13;&#10;x::list'&#13;&#10;\end{cases}&#13;&#10;$&#13;&#10;\end{document} "/>
  <p:tag name="TRANSPARENT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3633"/>
  <p:tag name="BMPHEIGHT" val="525"/>
  <p:tag name="SOURCE" val="\documentclass{slides}&#13;&#10;\pagestyle{empty}&#13;&#10;\usepackage{amsmath}&#13;&#10;\usepackage{color}&#13;&#10;\begin{document}&#13;&#10;\color{blue}&#13;&#10;length (l) =&#13;&#10;$&#13;&#10;\begin{cases}&#13;&#10;0, &amp; \text{if }l=\text{empty};  \\&#13;&#10;1+\text{length} (l'), &amp; \text{if }l=x::l'.&#13;&#10;\end{cases}&#13;&#10;$&#13;&#10;\end{document} "/>
  <p:tag name="TRANSPARENT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183"/>
  <p:tag name="BMPHEIGHT" val="700"/>
  <p:tag name="SOURCE" val="\documentclass{slides}&#13;&#10;\pagestyle{empty}&#13;&#10;\usepackage{amsmath}&#13;&#10;\usepackage{color}&#13;&#10;\begin{document}&#13;&#10;\color{blue}&#13;&#10;nth (l, n) =&#13;&#10;$&#13;&#10;\begin{cases}&#13;&#10;error, &amp; \text{if }l=\text{empty};  \\&#13;&#10;x, &amp; \text{if }l=x::l\;\&amp;\&amp;\; n=0;\\&#13;&#10;\text{nth} (l', n-1), &amp;\text{otherwise}.&#13;&#10;\end{cases}&#13;&#10;$&#13;&#10;\end{document} "/>
  <p:tag name="TRANSPARENT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158"/>
  <p:tag name="BMPHEIGHT" val="700"/>
  <p:tag name="SOURCE" val="\documentclass{slides}&#13;&#10;\pagestyle{empty}&#13;&#10;\usepackage{amsmath}&#13;&#10;\usepackage{color}&#13;&#10;\begin{document}&#13;&#10;\color{blue}&#13;&#10;$\text{delete} (l, n) =&#13;&#10;\begin{cases}&#13;&#10;error, &amp; \text{if }l=\text{empty};  \\&#13;&#10;l',    &amp;\text{if }n=0;\\&#13;&#10;x::\text{delete}(l', n-1), &amp;\text{otherwise}.&#13;&#10;\end{cases}&#13;&#10;$&#13;&#10;\end{document} "/>
  <p:tag name="TRANSPARENT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MPWIDTH" val="4000"/>
  <p:tag name="BMPHEIGHT" val="700"/>
  <p:tag name="SOURCE" val="\documentclass{slides}&#13;&#10;\pagestyle{empty}&#13;&#10;\usepackage{amsmath}&#13;&#10;\usepackage{color}&#13;&#10;\begin{document}&#13;&#10;\color{blue}&#13;&#10;$\text{insert} (l, x, n) =&#13;&#10;\begin{cases}&#13;&#10;x::l, &amp; \text{if }n=0;\\&#13;&#10;error, &amp; \text{if }n\neq0\;\&amp;\&amp;\;l=\text{empty};  \\&#13;&#10;???, &amp;\text{otherwise}.&#13;&#10;\end{cases}&#13;&#10;$&#13;&#10;\end{document} "/>
  <p:tag name="TRANSPARENT" val="True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4095</TotalTime>
  <Words>976</Words>
  <Application>Microsoft Macintosh PowerPoint</Application>
  <PresentationFormat>全屏显示(4:3)</PresentationFormat>
  <Paragraphs>229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Arial</vt:lpstr>
      <vt:lpstr>Courier New</vt:lpstr>
      <vt:lpstr>Helvetica</vt:lpstr>
      <vt:lpstr>Tahoma</vt:lpstr>
      <vt:lpstr>Wingdings</vt:lpstr>
      <vt:lpstr>Blends</vt:lpstr>
      <vt:lpstr>Functional List</vt:lpstr>
      <vt:lpstr>Recap</vt:lpstr>
      <vt:lpstr>Polymorphic Abstract Data Types in C</vt:lpstr>
      <vt:lpstr>Functional List</vt:lpstr>
      <vt:lpstr>Mathematical Notation</vt:lpstr>
      <vt:lpstr>Data Structure</vt:lpstr>
      <vt:lpstr>Implementation</vt:lpstr>
      <vt:lpstr>Create a list</vt:lpstr>
      <vt:lpstr>Add a new Head</vt:lpstr>
      <vt:lpstr>Operation: “foreach”</vt:lpstr>
      <vt:lpstr>Operation: “length”</vt:lpstr>
      <vt:lpstr>Operation: “length”</vt:lpstr>
      <vt:lpstr>Operation: “nth”</vt:lpstr>
      <vt:lpstr>Operation: “nth”</vt:lpstr>
      <vt:lpstr>Operation: “delete(l, n)”</vt:lpstr>
      <vt:lpstr>Operation: “delete”</vt:lpstr>
      <vt:lpstr>Operation: “insert(l, x, n)”</vt:lpstr>
      <vt:lpstr>Operation: “insert”</vt:lpstr>
      <vt:lpstr>Summary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List</dc:title>
  <dc:subject>Baojian Hua</dc:subject>
  <dc:creator/>
  <cp:lastModifiedBy>bj.hua@outlook.com</cp:lastModifiedBy>
  <cp:revision>3082</cp:revision>
  <cp:lastPrinted>1601-01-01T00:00:00Z</cp:lastPrinted>
  <dcterms:created xsi:type="dcterms:W3CDTF">1601-01-01T00:00:00Z</dcterms:created>
  <dcterms:modified xsi:type="dcterms:W3CDTF">2023-10-05T16:05:58Z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