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32"/>
  </p:handoutMasterIdLst>
  <p:sldIdLst>
    <p:sldId id="256" r:id="rId2"/>
    <p:sldId id="302" r:id="rId3"/>
    <p:sldId id="372" r:id="rId4"/>
    <p:sldId id="374" r:id="rId5"/>
    <p:sldId id="303" r:id="rId6"/>
    <p:sldId id="373" r:id="rId7"/>
    <p:sldId id="375" r:id="rId8"/>
    <p:sldId id="383" r:id="rId9"/>
    <p:sldId id="376" r:id="rId10"/>
    <p:sldId id="377" r:id="rId11"/>
    <p:sldId id="389" r:id="rId12"/>
    <p:sldId id="390" r:id="rId13"/>
    <p:sldId id="387" r:id="rId14"/>
    <p:sldId id="388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378" r:id="rId25"/>
    <p:sldId id="379" r:id="rId26"/>
    <p:sldId id="380" r:id="rId27"/>
    <p:sldId id="385" r:id="rId28"/>
    <p:sldId id="381" r:id="rId29"/>
    <p:sldId id="382" r:id="rId30"/>
    <p:sldId id="386" r:id="rId31"/>
  </p:sldIdLst>
  <p:sldSz cx="9144000" cy="6858000" type="screen4x3"/>
  <p:notesSz cx="7099300" cy="10234613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F729A4-B4AA-436D-7458-AFF7267C51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6910B4F-C4D1-4DB4-9081-16EC7C737C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AEBD3E7-9370-A39E-CF47-354EC98E214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AF1E9DA-66F6-746D-8944-FFD3646709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A87BDE4-5C58-2F4E-9294-BA497FDC82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094EE3F-AF69-55CC-79C1-93FD8B19B5C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ECC8D1CE-EE5E-B622-7A91-8B3F90F5C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781DAFFC-59B4-C67E-EBB2-764986600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DB1FF59F-B847-AFC1-9725-F799F6DCA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0A01575-3115-D2E1-E618-706250C2C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E4F0D826-F7F8-ED37-AB5F-F740E3745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DF6E139-5EC4-1679-74EA-8C2FB12AD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2E5304FF-8463-4C46-DD34-2AFB8E5E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3EFAE408-DFE3-B23B-DF46-89EF7792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E78BC3A-7AEE-A167-D035-DA75AB5248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1E905ADA-6DC9-C620-4976-1C6D0AC475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6268E020-DED7-5E71-38AC-A5BBF7B283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6200A2A-2899-7622-67FF-F22E03F060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FCE0F00-7599-E08B-B759-FEEF18754E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2C26370-6665-B39C-E79E-6FAA7446FB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7946AB-018A-394D-9B87-6D06D2784C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BE7AF-C177-D618-2319-F40153A6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C85C4-BD12-3F2A-E174-7A2A3FB3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4B509-144C-AD78-C286-F1E9CE8F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DA78D-C9B1-77B3-478B-525E8A09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97B65-2A11-17CE-AF4C-25463CAD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8C116-B8C7-EA40-95A6-F655EBBAD4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2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DE409-5E29-8E53-B114-D03257BA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4BCDDC-93A9-E973-4BA3-CDE841CBD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880F1-54E4-A73F-A847-16176837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6EA32-1B60-208D-942C-734C6FEE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3DE96-91C4-9462-FDCB-1EAECBF0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04E9E-7299-5344-B591-F41EB4A41F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D882-44F5-DDE7-C19C-4630E90B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C9640-B48D-9369-F8EA-86546975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CD28A-B8AB-527B-5A94-C8788D0B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FEA1E-9E74-B842-261C-977F110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5112F-91F4-328E-52CA-CE128D18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A14E2-86F1-1842-B17F-5AEBCBC28F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39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5139F-BD04-E598-3B5D-6F3DB2E1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271DC-74E6-EEE0-FA37-4BA1D829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6AFA5-3CDC-1EB8-7661-D0B6825D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BF63-FBC2-6A2E-2754-5B32578E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BFCCF-EC2F-D230-B8E5-C2087E01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4BD45-C6FB-6C40-A188-B5CF93B761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20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B737F-86F8-D1BF-F864-03152C9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7EC5D-7660-3780-397E-E62938888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EFB04-EF40-ADBE-45AA-78F48986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1E965-F352-5FA0-EDCA-C372981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EE693-3833-4AB8-2101-6A22C19A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03543-60F7-FAD6-8BCC-658863FB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E6E52-0AC4-0B41-B1D6-0436B9F9A8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6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DD311-177D-8731-E40D-60AC8ED2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D805A-DD58-CC43-36EB-4FB0FB75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6D539-7683-71BA-790B-653B712C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8F9BB-B978-FF6C-CFD8-09FF58265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5462D8-238F-8BC7-E924-7313DF18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8D0D19-37B2-4373-01A1-B0D34433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F5C1A0-BCA7-A136-0CFD-3D6C4967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B180A-3923-66E4-3719-FDED0C3A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17105-5ED3-8240-847D-2E24EF8B33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2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F971-E984-0226-9387-420977F8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B6192-9453-0218-9B8C-7C12B98F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231090-EF2B-13D3-0114-096DDAC0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9E3B5D-F55F-1E89-CE7E-48A7F1B7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4D6B6-8F70-8944-947F-64D356A41D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18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627DD-E723-4C4A-DE59-37CF01A8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BDA92-7D1F-8A40-2C47-620B0240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5BFBC-22FB-B17F-D4A0-51B8F457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2B1DD-D54B-8346-AD02-B0F741D134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97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BBD5-B028-844D-92A1-8D11B494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BDBAB-2F1C-9C5C-004E-1474D920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00B26-8527-3045-0E84-4E69DF487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CE3DC-EFE7-B671-4FB2-61923233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34E17-9C38-0412-5BE0-C7A8EC7F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0896C-1B1F-40B9-87AC-3B808017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07E61-775B-8044-BC27-63DE28CD8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7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108CA-CD6A-F3AA-B6C5-5B07E5E6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81322-2D85-7046-0917-E438B6243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20354-3F46-2E94-EC30-88B120C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1FA2D-C90C-965E-5B5D-AA42D53F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CD03D-A8E4-20F4-4E29-01B3B48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F92C0-CB67-726F-9290-845554C7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8FC28-9D3F-F347-A264-27721AD0A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0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6C14B0E-504C-2B43-DECF-8D3AB5FE71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E57F050-A32A-F459-5134-488DD25D57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AF607B5-F31B-CCAB-9055-C100FCAC237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8BC1000-AC45-DBFA-6209-78131E2110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681F3B8-AD46-4A9E-137A-E3195494FA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176D528-FEFF-348B-611F-ED0B920A7B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5452A52-F5D4-D778-0522-4A5BF25189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9D243109-3D1F-35E5-E0D8-75EA689A2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0707BC9B-AA67-84F9-BDC8-61948645F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0BE4E93-FC23-DF02-02A8-889BDEA48A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B6903D5D-7F41-3014-B642-2F230FE70F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46F35EA-04E2-3836-F385-D6362215E7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89558E-DD80-A147-9513-45E5DE2A56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08FC3AB-6268-4EE3-C215-F66D95D336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Queue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359A8B9-A7B0-316B-BEB5-A79928933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195DB5AD-BAA8-1E0B-32B7-BE853BC93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7760023D-A139-504F-FDD3-741176112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Queue_deQueue (Queue_t 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(Array_isEmpty (q-&gt;l))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(“empty queue”);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Array_deleteFirst (q-&gt;l);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40DF45CA-4220-BEB6-73E8-695CB0013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6731D6D7-158B-0912-4283-340866068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66245" name="Rectangle 5">
            <a:extLst>
              <a:ext uri="{FF2B5EF4-FFF2-40B4-BE49-F238E27FC236}">
                <a16:creationId xmlns:a16="http://schemas.microsoft.com/office/drawing/2014/main" id="{3707CDDE-5DC5-A4A0-19C7-EF7E9788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530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46" name="Rectangle 6">
            <a:extLst>
              <a:ext uri="{FF2B5EF4-FFF2-40B4-BE49-F238E27FC236}">
                <a16:creationId xmlns:a16="http://schemas.microsoft.com/office/drawing/2014/main" id="{3FA7D210-0A23-2228-91C7-469B594B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47" name="Rectangle 7">
            <a:extLst>
              <a:ext uri="{FF2B5EF4-FFF2-40B4-BE49-F238E27FC236}">
                <a16:creationId xmlns:a16="http://schemas.microsoft.com/office/drawing/2014/main" id="{B2A5C1DC-A077-D273-7338-275F9BDD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48" name="Rectangle 8">
            <a:extLst>
              <a:ext uri="{FF2B5EF4-FFF2-40B4-BE49-F238E27FC236}">
                <a16:creationId xmlns:a16="http://schemas.microsoft.com/office/drawing/2014/main" id="{D2ADF2B4-DF37-5E95-FFA1-F378E1E3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49" name="Rectangle 9">
            <a:extLst>
              <a:ext uri="{FF2B5EF4-FFF2-40B4-BE49-F238E27FC236}">
                <a16:creationId xmlns:a16="http://schemas.microsoft.com/office/drawing/2014/main" id="{DD21BAAE-C83A-95E9-D26A-9F674C52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50" name="Rectangle 10">
            <a:extLst>
              <a:ext uri="{FF2B5EF4-FFF2-40B4-BE49-F238E27FC236}">
                <a16:creationId xmlns:a16="http://schemas.microsoft.com/office/drawing/2014/main" id="{EEA15D91-50DA-8FB9-B22A-4A1C2A9C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51" name="Rectangle 11">
            <a:extLst>
              <a:ext uri="{FF2B5EF4-FFF2-40B4-BE49-F238E27FC236}">
                <a16:creationId xmlns:a16="http://schemas.microsoft.com/office/drawing/2014/main" id="{D7300387-D9C7-8BA6-4D74-D843443CF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52" name="Text Box 12">
            <a:extLst>
              <a:ext uri="{FF2B5EF4-FFF2-40B4-BE49-F238E27FC236}">
                <a16:creationId xmlns:a16="http://schemas.microsoft.com/office/drawing/2014/main" id="{49A195E4-2B4D-40CD-3B3C-21B59317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6253" name="Text Box 13">
            <a:extLst>
              <a:ext uri="{FF2B5EF4-FFF2-40B4-BE49-F238E27FC236}">
                <a16:creationId xmlns:a16="http://schemas.microsoft.com/office/drawing/2014/main" id="{C4DCC092-451F-EBAF-1B43-B6221073D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562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6254" name="Rectangle 14">
            <a:extLst>
              <a:ext uri="{FF2B5EF4-FFF2-40B4-BE49-F238E27FC236}">
                <a16:creationId xmlns:a16="http://schemas.microsoft.com/office/drawing/2014/main" id="{DFA0D21D-D0FC-2681-E96A-F689A526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6255" name="Rectangle 15">
            <a:extLst>
              <a:ext uri="{FF2B5EF4-FFF2-40B4-BE49-F238E27FC236}">
                <a16:creationId xmlns:a16="http://schemas.microsoft.com/office/drawing/2014/main" id="{9FA955AE-2ABD-FB9B-40B3-9F155B17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66256" name="Rectangle 16">
            <a:extLst>
              <a:ext uri="{FF2B5EF4-FFF2-40B4-BE49-F238E27FC236}">
                <a16:creationId xmlns:a16="http://schemas.microsoft.com/office/drawing/2014/main" id="{BEF43BED-966D-E10D-905A-819608300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66257" name="AutoShape 17">
            <a:extLst>
              <a:ext uri="{FF2B5EF4-FFF2-40B4-BE49-F238E27FC236}">
                <a16:creationId xmlns:a16="http://schemas.microsoft.com/office/drawing/2014/main" id="{27A7F683-5C6B-DEF9-D10D-28AAA1AE4CDE}"/>
              </a:ext>
            </a:extLst>
          </p:cNvPr>
          <p:cNvCxnSpPr>
            <a:cxnSpLocks noChangeShapeType="1"/>
            <a:stCxn id="266254" idx="3"/>
            <a:endCxn id="266245" idx="1"/>
          </p:cNvCxnSpPr>
          <p:nvPr/>
        </p:nvCxnSpPr>
        <p:spPr bwMode="auto">
          <a:xfrm flipH="1">
            <a:off x="4495800" y="30861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258" name="AutoShape 18">
            <a:extLst>
              <a:ext uri="{FF2B5EF4-FFF2-40B4-BE49-F238E27FC236}">
                <a16:creationId xmlns:a16="http://schemas.microsoft.com/office/drawing/2014/main" id="{6ECE7D28-2A61-3047-66EE-FF720CFDC393}"/>
              </a:ext>
            </a:extLst>
          </p:cNvPr>
          <p:cNvCxnSpPr>
            <a:cxnSpLocks noChangeShapeType="1"/>
            <a:stCxn id="266255" idx="3"/>
            <a:endCxn id="266265" idx="0"/>
          </p:cNvCxnSpPr>
          <p:nvPr/>
        </p:nvCxnSpPr>
        <p:spPr bwMode="auto">
          <a:xfrm>
            <a:off x="4648200" y="34671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259" name="AutoShape 19">
            <a:extLst>
              <a:ext uri="{FF2B5EF4-FFF2-40B4-BE49-F238E27FC236}">
                <a16:creationId xmlns:a16="http://schemas.microsoft.com/office/drawing/2014/main" id="{AC1E4978-F371-2AC5-AEF3-701FC5B28453}"/>
              </a:ext>
            </a:extLst>
          </p:cNvPr>
          <p:cNvCxnSpPr>
            <a:cxnSpLocks noChangeShapeType="1"/>
            <a:stCxn id="266256" idx="3"/>
            <a:endCxn id="266249" idx="0"/>
          </p:cNvCxnSpPr>
          <p:nvPr/>
        </p:nvCxnSpPr>
        <p:spPr bwMode="auto">
          <a:xfrm>
            <a:off x="4648200" y="38481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260" name="Group 20">
            <a:extLst>
              <a:ext uri="{FF2B5EF4-FFF2-40B4-BE49-F238E27FC236}">
                <a16:creationId xmlns:a16="http://schemas.microsoft.com/office/drawing/2014/main" id="{B2723E9E-1277-088E-7226-1B8311C132B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1981200" cy="685800"/>
            <a:chOff x="2160" y="2928"/>
            <a:chExt cx="1248" cy="432"/>
          </a:xfrm>
        </p:grpSpPr>
        <p:sp>
          <p:nvSpPr>
            <p:cNvPr id="266261" name="Rectangle 21">
              <a:extLst>
                <a:ext uri="{FF2B5EF4-FFF2-40B4-BE49-F238E27FC236}">
                  <a16:creationId xmlns:a16="http://schemas.microsoft.com/office/drawing/2014/main" id="{6335F757-53CE-226D-4BA6-3B463B2E4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66262" name="Text Box 22">
              <a:extLst>
                <a:ext uri="{FF2B5EF4-FFF2-40B4-BE49-F238E27FC236}">
                  <a16:creationId xmlns:a16="http://schemas.microsoft.com/office/drawing/2014/main" id="{FA5DB922-33BC-9C09-464E-F30CA9ED5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66263" name="Line 23">
              <a:extLst>
                <a:ext uri="{FF2B5EF4-FFF2-40B4-BE49-F238E27FC236}">
                  <a16:creationId xmlns:a16="http://schemas.microsoft.com/office/drawing/2014/main" id="{6BC9EB6A-58EA-DA61-9B42-83E29751F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64" name="Line 24">
              <a:extLst>
                <a:ext uri="{FF2B5EF4-FFF2-40B4-BE49-F238E27FC236}">
                  <a16:creationId xmlns:a16="http://schemas.microsoft.com/office/drawing/2014/main" id="{A37A026C-0A39-06DA-7955-9384858B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65" name="Rectangle 25">
            <a:extLst>
              <a:ext uri="{FF2B5EF4-FFF2-40B4-BE49-F238E27FC236}">
                <a16:creationId xmlns:a16="http://schemas.microsoft.com/office/drawing/2014/main" id="{BB0B5DC3-EE74-BADB-D021-9B79FA781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9530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8CDA0A85-7FD7-DEC0-2A5D-F888C5184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83659031-A9BE-4633-2B1B-B6F69246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BAADE689-B838-8293-CFCA-D188F9EF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0" name="Rectangle 6">
            <a:extLst>
              <a:ext uri="{FF2B5EF4-FFF2-40B4-BE49-F238E27FC236}">
                <a16:creationId xmlns:a16="http://schemas.microsoft.com/office/drawing/2014/main" id="{27326535-7A75-971C-E782-D7B014356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1" name="Rectangle 7">
            <a:extLst>
              <a:ext uri="{FF2B5EF4-FFF2-40B4-BE49-F238E27FC236}">
                <a16:creationId xmlns:a16="http://schemas.microsoft.com/office/drawing/2014/main" id="{989A7557-BC2F-5DE4-4DED-6C787091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530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2" name="Rectangle 8">
            <a:extLst>
              <a:ext uri="{FF2B5EF4-FFF2-40B4-BE49-F238E27FC236}">
                <a16:creationId xmlns:a16="http://schemas.microsoft.com/office/drawing/2014/main" id="{E60E5F58-AB35-3697-523E-7AF9B4D7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3" name="Rectangle 9">
            <a:extLst>
              <a:ext uri="{FF2B5EF4-FFF2-40B4-BE49-F238E27FC236}">
                <a16:creationId xmlns:a16="http://schemas.microsoft.com/office/drawing/2014/main" id="{B63EAA9C-36B3-5322-01B5-2D4D3A7FB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4" name="Rectangle 10">
            <a:extLst>
              <a:ext uri="{FF2B5EF4-FFF2-40B4-BE49-F238E27FC236}">
                <a16:creationId xmlns:a16="http://schemas.microsoft.com/office/drawing/2014/main" id="{93D13A46-FFA5-CAB5-19F6-4DE4825AE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5" name="Rectangle 11">
            <a:extLst>
              <a:ext uri="{FF2B5EF4-FFF2-40B4-BE49-F238E27FC236}">
                <a16:creationId xmlns:a16="http://schemas.microsoft.com/office/drawing/2014/main" id="{29E1840D-5A4E-44B8-AAE3-EE68B2BC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953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6" name="Text Box 12">
            <a:extLst>
              <a:ext uri="{FF2B5EF4-FFF2-40B4-BE49-F238E27FC236}">
                <a16:creationId xmlns:a16="http://schemas.microsoft.com/office/drawing/2014/main" id="{15B187AA-1347-0984-34E4-16830748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7277" name="Text Box 13">
            <a:extLst>
              <a:ext uri="{FF2B5EF4-FFF2-40B4-BE49-F238E27FC236}">
                <a16:creationId xmlns:a16="http://schemas.microsoft.com/office/drawing/2014/main" id="{F192B7F4-DFF1-401F-3AAD-23B277319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562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7278" name="Rectangle 14">
            <a:extLst>
              <a:ext uri="{FF2B5EF4-FFF2-40B4-BE49-F238E27FC236}">
                <a16:creationId xmlns:a16="http://schemas.microsoft.com/office/drawing/2014/main" id="{B357646C-7C2E-4C9B-E439-FF5347BA5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7279" name="Rectangle 15">
            <a:extLst>
              <a:ext uri="{FF2B5EF4-FFF2-40B4-BE49-F238E27FC236}">
                <a16:creationId xmlns:a16="http://schemas.microsoft.com/office/drawing/2014/main" id="{0E98006E-888C-1091-13C5-EEAFA601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67280" name="Rectangle 16">
            <a:extLst>
              <a:ext uri="{FF2B5EF4-FFF2-40B4-BE49-F238E27FC236}">
                <a16:creationId xmlns:a16="http://schemas.microsoft.com/office/drawing/2014/main" id="{B4853AC3-0A11-B361-3DFB-BEB5394C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67281" name="AutoShape 17">
            <a:extLst>
              <a:ext uri="{FF2B5EF4-FFF2-40B4-BE49-F238E27FC236}">
                <a16:creationId xmlns:a16="http://schemas.microsoft.com/office/drawing/2014/main" id="{8B154C75-391B-FEDB-C97E-2EB9916F09BA}"/>
              </a:ext>
            </a:extLst>
          </p:cNvPr>
          <p:cNvCxnSpPr>
            <a:cxnSpLocks noChangeShapeType="1"/>
            <a:stCxn id="267278" idx="3"/>
            <a:endCxn id="267269" idx="1"/>
          </p:cNvCxnSpPr>
          <p:nvPr/>
        </p:nvCxnSpPr>
        <p:spPr bwMode="auto">
          <a:xfrm flipH="1">
            <a:off x="4495800" y="30861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282" name="AutoShape 18">
            <a:extLst>
              <a:ext uri="{FF2B5EF4-FFF2-40B4-BE49-F238E27FC236}">
                <a16:creationId xmlns:a16="http://schemas.microsoft.com/office/drawing/2014/main" id="{97F50A39-47F5-E608-70B0-ECEA517CC9BD}"/>
              </a:ext>
            </a:extLst>
          </p:cNvPr>
          <p:cNvCxnSpPr>
            <a:cxnSpLocks noChangeShapeType="1"/>
            <a:stCxn id="267279" idx="3"/>
            <a:endCxn id="267290" idx="0"/>
          </p:cNvCxnSpPr>
          <p:nvPr/>
        </p:nvCxnSpPr>
        <p:spPr bwMode="auto">
          <a:xfrm>
            <a:off x="4648200" y="34671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283" name="AutoShape 19">
            <a:extLst>
              <a:ext uri="{FF2B5EF4-FFF2-40B4-BE49-F238E27FC236}">
                <a16:creationId xmlns:a16="http://schemas.microsoft.com/office/drawing/2014/main" id="{1C50E7AF-044D-816A-C404-190C6C593BEC}"/>
              </a:ext>
            </a:extLst>
          </p:cNvPr>
          <p:cNvCxnSpPr>
            <a:cxnSpLocks noChangeShapeType="1"/>
            <a:stCxn id="267280" idx="3"/>
            <a:endCxn id="267272" idx="0"/>
          </p:cNvCxnSpPr>
          <p:nvPr/>
        </p:nvCxnSpPr>
        <p:spPr bwMode="auto">
          <a:xfrm>
            <a:off x="4648200" y="3848100"/>
            <a:ext cx="1181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7284" name="Group 20">
            <a:extLst>
              <a:ext uri="{FF2B5EF4-FFF2-40B4-BE49-F238E27FC236}">
                <a16:creationId xmlns:a16="http://schemas.microsoft.com/office/drawing/2014/main" id="{2824B0DC-E8C8-4DA5-F6A1-A4348C81BB5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1981200" cy="685800"/>
            <a:chOff x="2160" y="2928"/>
            <a:chExt cx="1248" cy="432"/>
          </a:xfrm>
        </p:grpSpPr>
        <p:sp>
          <p:nvSpPr>
            <p:cNvPr id="267285" name="Rectangle 21">
              <a:extLst>
                <a:ext uri="{FF2B5EF4-FFF2-40B4-BE49-F238E27FC236}">
                  <a16:creationId xmlns:a16="http://schemas.microsoft.com/office/drawing/2014/main" id="{D171C061-7325-5376-4B0D-CF862F21F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67286" name="Text Box 22">
              <a:extLst>
                <a:ext uri="{FF2B5EF4-FFF2-40B4-BE49-F238E27FC236}">
                  <a16:creationId xmlns:a16="http://schemas.microsoft.com/office/drawing/2014/main" id="{031F27A4-20D1-22C7-B7B5-90AB9ED1C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67287" name="Line 23">
              <a:extLst>
                <a:ext uri="{FF2B5EF4-FFF2-40B4-BE49-F238E27FC236}">
                  <a16:creationId xmlns:a16="http://schemas.microsoft.com/office/drawing/2014/main" id="{F2B1576F-0F84-D41D-9385-4E30E8D51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8" name="Line 24">
              <a:extLst>
                <a:ext uri="{FF2B5EF4-FFF2-40B4-BE49-F238E27FC236}">
                  <a16:creationId xmlns:a16="http://schemas.microsoft.com/office/drawing/2014/main" id="{1CB9514A-9F4C-33C8-39C8-F9BD981C2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290" name="Rectangle 26">
            <a:extLst>
              <a:ext uri="{FF2B5EF4-FFF2-40B4-BE49-F238E27FC236}">
                <a16:creationId xmlns:a16="http://schemas.microsoft.com/office/drawing/2014/main" id="{58D784D1-EA7A-D388-ECDF-6893C571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9530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8663F1B8-3389-6BBF-8B9C-D4C78085B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6A9D0ED9-FF54-A52A-65B0-E099E282C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complexity?</a:t>
            </a:r>
          </a:p>
          <a:p>
            <a:pPr lvl="1"/>
            <a:r>
              <a:rPr lang="en-US" altLang="zh-CN"/>
              <a:t>enQueue: O(1)</a:t>
            </a:r>
          </a:p>
          <a:p>
            <a:pPr lvl="1"/>
            <a:r>
              <a:rPr lang="en-US" altLang="zh-CN"/>
              <a:t>deQueue: O(n)</a:t>
            </a:r>
          </a:p>
          <a:p>
            <a:pPr lvl="2"/>
            <a:r>
              <a:rPr lang="en-US" altLang="zh-CN"/>
              <a:t>data movement</a:t>
            </a:r>
          </a:p>
          <a:p>
            <a:r>
              <a:rPr lang="en-US" altLang="zh-CN"/>
              <a:t>Can we do better?</a:t>
            </a:r>
          </a:p>
          <a:p>
            <a:pPr lvl="1"/>
            <a:r>
              <a:rPr lang="en-US" altLang="zh-CN"/>
              <a:t>Lazy approach</a:t>
            </a:r>
          </a:p>
          <a:p>
            <a:pPr lvl="2"/>
            <a:r>
              <a:rPr lang="en-US" altLang="zh-CN"/>
              <a:t>better amortized performance</a:t>
            </a:r>
          </a:p>
          <a:p>
            <a:pPr lvl="1"/>
            <a:r>
              <a:rPr lang="en-US" altLang="zh-CN"/>
              <a:t>Circular queue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3E73714A-E332-C522-9C33-85A39329B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Lazy Approach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D9468F35-325C-38C2-B3CE-731D990D5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Instead of moving data when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we move data only when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enQueue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reaching the tail of the queue</a:t>
            </a:r>
          </a:p>
          <a:p>
            <a:pPr lvl="1"/>
            <a:r>
              <a:rPr lang="en-US" altLang="zh-CN"/>
              <a:t>O(n) on n operations</a:t>
            </a:r>
          </a:p>
          <a:p>
            <a:pPr lvl="1"/>
            <a:r>
              <a:rPr lang="en-US" altLang="zh-CN"/>
              <a:t>which has O(1) amortized cost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4592526E-3750-AE21-6D13-0522A60CE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Lazy Approach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68C04669-2E64-D1E7-B332-845EDE4AD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necessary modification?</a:t>
            </a:r>
          </a:p>
          <a:p>
            <a:pPr lvl="1"/>
            <a:r>
              <a:rPr lang="en-US" altLang="zh-CN"/>
              <a:t>Leave this as a programming assignment</a:t>
            </a:r>
          </a:p>
        </p:txBody>
      </p:sp>
      <p:sp>
        <p:nvSpPr>
          <p:cNvPr id="268293" name="Rectangle 5">
            <a:extLst>
              <a:ext uri="{FF2B5EF4-FFF2-40B4-BE49-F238E27FC236}">
                <a16:creationId xmlns:a16="http://schemas.microsoft.com/office/drawing/2014/main" id="{72E294DC-3B51-6A96-9119-14CD9B7E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622925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4" name="Rectangle 6">
            <a:extLst>
              <a:ext uri="{FF2B5EF4-FFF2-40B4-BE49-F238E27FC236}">
                <a16:creationId xmlns:a16="http://schemas.microsoft.com/office/drawing/2014/main" id="{1DCA7B45-6AF7-ECD8-F02F-CFB757F6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22925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5" name="Rectangle 7">
            <a:extLst>
              <a:ext uri="{FF2B5EF4-FFF2-40B4-BE49-F238E27FC236}">
                <a16:creationId xmlns:a16="http://schemas.microsoft.com/office/drawing/2014/main" id="{0D48A678-8CD8-1F82-BFBA-0FC6F92C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229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6" name="Rectangle 8">
            <a:extLst>
              <a:ext uri="{FF2B5EF4-FFF2-40B4-BE49-F238E27FC236}">
                <a16:creationId xmlns:a16="http://schemas.microsoft.com/office/drawing/2014/main" id="{6F85CA85-B3D0-6532-BB7F-3C85FA4A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229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7" name="Rectangle 9">
            <a:extLst>
              <a:ext uri="{FF2B5EF4-FFF2-40B4-BE49-F238E27FC236}">
                <a16:creationId xmlns:a16="http://schemas.microsoft.com/office/drawing/2014/main" id="{46B0FA59-9ACE-7600-F1AC-4EA628AA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229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8" name="Rectangle 10">
            <a:extLst>
              <a:ext uri="{FF2B5EF4-FFF2-40B4-BE49-F238E27FC236}">
                <a16:creationId xmlns:a16="http://schemas.microsoft.com/office/drawing/2014/main" id="{A8F23B53-7BC4-DE0B-2CEE-8CF75496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229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9" name="Rectangle 11">
            <a:extLst>
              <a:ext uri="{FF2B5EF4-FFF2-40B4-BE49-F238E27FC236}">
                <a16:creationId xmlns:a16="http://schemas.microsoft.com/office/drawing/2014/main" id="{295ECC16-6C1E-80DB-59FF-ADAFA701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229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00" name="Text Box 12">
            <a:extLst>
              <a:ext uri="{FF2B5EF4-FFF2-40B4-BE49-F238E27FC236}">
                <a16:creationId xmlns:a16="http://schemas.microsoft.com/office/drawing/2014/main" id="{2D33F90A-057B-FD5B-F3BD-10F93E81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15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8301" name="Text Box 13">
            <a:extLst>
              <a:ext uri="{FF2B5EF4-FFF2-40B4-BE49-F238E27FC236}">
                <a16:creationId xmlns:a16="http://schemas.microsoft.com/office/drawing/2014/main" id="{318A6243-DA85-6809-2101-7F7F6DE96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2325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8302" name="Rectangle 14">
            <a:extLst>
              <a:ext uri="{FF2B5EF4-FFF2-40B4-BE49-F238E27FC236}">
                <a16:creationId xmlns:a16="http://schemas.microsoft.com/office/drawing/2014/main" id="{8CB35763-FB18-EEE2-4A6F-765108C6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655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8303" name="Rectangle 15">
            <a:extLst>
              <a:ext uri="{FF2B5EF4-FFF2-40B4-BE49-F238E27FC236}">
                <a16:creationId xmlns:a16="http://schemas.microsoft.com/office/drawing/2014/main" id="{D839096C-841F-20E5-3CC4-76227FF14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9465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68304" name="Rectangle 16">
            <a:extLst>
              <a:ext uri="{FF2B5EF4-FFF2-40B4-BE49-F238E27FC236}">
                <a16:creationId xmlns:a16="http://schemas.microsoft.com/office/drawing/2014/main" id="{3672D254-4541-64B0-3DB1-701FAC87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275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68305" name="AutoShape 17">
            <a:extLst>
              <a:ext uri="{FF2B5EF4-FFF2-40B4-BE49-F238E27FC236}">
                <a16:creationId xmlns:a16="http://schemas.microsoft.com/office/drawing/2014/main" id="{0B5711A0-DC45-8FB7-E229-F8A5DE9ECBDD}"/>
              </a:ext>
            </a:extLst>
          </p:cNvPr>
          <p:cNvCxnSpPr>
            <a:cxnSpLocks noChangeShapeType="1"/>
            <a:stCxn id="268302" idx="3"/>
            <a:endCxn id="268293" idx="1"/>
          </p:cNvCxnSpPr>
          <p:nvPr/>
        </p:nvCxnSpPr>
        <p:spPr bwMode="auto">
          <a:xfrm flipH="1">
            <a:off x="4495800" y="37560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306" name="AutoShape 18">
            <a:extLst>
              <a:ext uri="{FF2B5EF4-FFF2-40B4-BE49-F238E27FC236}">
                <a16:creationId xmlns:a16="http://schemas.microsoft.com/office/drawing/2014/main" id="{85BEAEC3-1470-67B3-FD1D-63C88A0BC0C8}"/>
              </a:ext>
            </a:extLst>
          </p:cNvPr>
          <p:cNvCxnSpPr>
            <a:cxnSpLocks noChangeShapeType="1"/>
            <a:stCxn id="268303" idx="3"/>
            <a:endCxn id="268314" idx="0"/>
          </p:cNvCxnSpPr>
          <p:nvPr/>
        </p:nvCxnSpPr>
        <p:spPr bwMode="auto">
          <a:xfrm>
            <a:off x="4648200" y="41370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307" name="AutoShape 19">
            <a:extLst>
              <a:ext uri="{FF2B5EF4-FFF2-40B4-BE49-F238E27FC236}">
                <a16:creationId xmlns:a16="http://schemas.microsoft.com/office/drawing/2014/main" id="{9918B701-7CA9-D9B1-4DD9-5BF08AF6EFB8}"/>
              </a:ext>
            </a:extLst>
          </p:cNvPr>
          <p:cNvCxnSpPr>
            <a:cxnSpLocks noChangeShapeType="1"/>
            <a:stCxn id="268304" idx="3"/>
            <a:endCxn id="268298" idx="0"/>
          </p:cNvCxnSpPr>
          <p:nvPr/>
        </p:nvCxnSpPr>
        <p:spPr bwMode="auto">
          <a:xfrm>
            <a:off x="4648200" y="4518025"/>
            <a:ext cx="1943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8308" name="Group 20">
            <a:extLst>
              <a:ext uri="{FF2B5EF4-FFF2-40B4-BE49-F238E27FC236}">
                <a16:creationId xmlns:a16="http://schemas.microsoft.com/office/drawing/2014/main" id="{87CE2710-CC04-0FD1-234D-960C471C6D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336925"/>
            <a:ext cx="1981200" cy="685800"/>
            <a:chOff x="2160" y="2928"/>
            <a:chExt cx="1248" cy="432"/>
          </a:xfrm>
        </p:grpSpPr>
        <p:sp>
          <p:nvSpPr>
            <p:cNvPr id="268309" name="Rectangle 21">
              <a:extLst>
                <a:ext uri="{FF2B5EF4-FFF2-40B4-BE49-F238E27FC236}">
                  <a16:creationId xmlns:a16="http://schemas.microsoft.com/office/drawing/2014/main" id="{46D1B284-30A0-D678-E8BE-F888A834E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68310" name="Text Box 22">
              <a:extLst>
                <a:ext uri="{FF2B5EF4-FFF2-40B4-BE49-F238E27FC236}">
                  <a16:creationId xmlns:a16="http://schemas.microsoft.com/office/drawing/2014/main" id="{F4CF84D7-4DFF-EE53-F7D9-1374D930A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68311" name="Line 23">
              <a:extLst>
                <a:ext uri="{FF2B5EF4-FFF2-40B4-BE49-F238E27FC236}">
                  <a16:creationId xmlns:a16="http://schemas.microsoft.com/office/drawing/2014/main" id="{DB275975-43CF-2576-B528-5C5326457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312" name="Line 24">
              <a:extLst>
                <a:ext uri="{FF2B5EF4-FFF2-40B4-BE49-F238E27FC236}">
                  <a16:creationId xmlns:a16="http://schemas.microsoft.com/office/drawing/2014/main" id="{5BBA7043-0EB7-2BAB-53AD-1CF878260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8314" name="Rectangle 26">
            <a:extLst>
              <a:ext uri="{FF2B5EF4-FFF2-40B4-BE49-F238E27FC236}">
                <a16:creationId xmlns:a16="http://schemas.microsoft.com/office/drawing/2014/main" id="{EEB4CB5C-9AD9-82B3-1F91-4107C28A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B5A5E844-D5A2-317E-AAB9-9645D91EC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899FEC05-9A97-E83F-404A-89E3C646D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0360" name="Text Box 24">
            <a:extLst>
              <a:ext uri="{FF2B5EF4-FFF2-40B4-BE49-F238E27FC236}">
                <a16:creationId xmlns:a16="http://schemas.microsoft.com/office/drawing/2014/main" id="{EE60C052-41C4-D61F-9B69-500A561BA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0378" name="Group 42">
            <a:extLst>
              <a:ext uri="{FF2B5EF4-FFF2-40B4-BE49-F238E27FC236}">
                <a16:creationId xmlns:a16="http://schemas.microsoft.com/office/drawing/2014/main" id="{323AA3B5-E387-8E37-D08E-A7A43AA8C23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0365" name="AutoShape 29">
              <a:extLst>
                <a:ext uri="{FF2B5EF4-FFF2-40B4-BE49-F238E27FC236}">
                  <a16:creationId xmlns:a16="http://schemas.microsoft.com/office/drawing/2014/main" id="{9F7F4F73-5211-F5CE-30BD-68272B23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66" name="Line 30">
              <a:extLst>
                <a:ext uri="{FF2B5EF4-FFF2-40B4-BE49-F238E27FC236}">
                  <a16:creationId xmlns:a16="http://schemas.microsoft.com/office/drawing/2014/main" id="{2010273D-60B3-19A5-2EED-F72794772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7" name="Line 31">
              <a:extLst>
                <a:ext uri="{FF2B5EF4-FFF2-40B4-BE49-F238E27FC236}">
                  <a16:creationId xmlns:a16="http://schemas.microsoft.com/office/drawing/2014/main" id="{D8F34303-2914-9B84-6AB1-2EF9953BA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8" name="Line 32">
              <a:extLst>
                <a:ext uri="{FF2B5EF4-FFF2-40B4-BE49-F238E27FC236}">
                  <a16:creationId xmlns:a16="http://schemas.microsoft.com/office/drawing/2014/main" id="{BFCA7287-CF15-F796-C5EE-0CF537F92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9" name="Line 33">
              <a:extLst>
                <a:ext uri="{FF2B5EF4-FFF2-40B4-BE49-F238E27FC236}">
                  <a16:creationId xmlns:a16="http://schemas.microsoft.com/office/drawing/2014/main" id="{14711B9B-D452-0A19-FA47-D7E7016E8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0" name="Line 34">
              <a:extLst>
                <a:ext uri="{FF2B5EF4-FFF2-40B4-BE49-F238E27FC236}">
                  <a16:creationId xmlns:a16="http://schemas.microsoft.com/office/drawing/2014/main" id="{263C0E7E-8401-5E8E-2BF9-17C2FC826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1" name="Line 35">
              <a:extLst>
                <a:ext uri="{FF2B5EF4-FFF2-40B4-BE49-F238E27FC236}">
                  <a16:creationId xmlns:a16="http://schemas.microsoft.com/office/drawing/2014/main" id="{58DCA422-65C7-32BC-05AC-D4C86475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2" name="Text Box 36">
              <a:extLst>
                <a:ext uri="{FF2B5EF4-FFF2-40B4-BE49-F238E27FC236}">
                  <a16:creationId xmlns:a16="http://schemas.microsoft.com/office/drawing/2014/main" id="{E34694CA-6349-EEB1-E70C-7B272BB10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0373" name="Text Box 37">
              <a:extLst>
                <a:ext uri="{FF2B5EF4-FFF2-40B4-BE49-F238E27FC236}">
                  <a16:creationId xmlns:a16="http://schemas.microsoft.com/office/drawing/2014/main" id="{67DDBE29-F158-FE7B-E582-F195B0849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0374" name="Text Box 38">
              <a:extLst>
                <a:ext uri="{FF2B5EF4-FFF2-40B4-BE49-F238E27FC236}">
                  <a16:creationId xmlns:a16="http://schemas.microsoft.com/office/drawing/2014/main" id="{8C85DB9B-2108-70AE-171C-BEA7932DD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0375" name="Text Box 39">
              <a:extLst>
                <a:ext uri="{FF2B5EF4-FFF2-40B4-BE49-F238E27FC236}">
                  <a16:creationId xmlns:a16="http://schemas.microsoft.com/office/drawing/2014/main" id="{92B9BB50-1792-075B-97EC-4DE52F334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0376" name="Text Box 40">
              <a:extLst>
                <a:ext uri="{FF2B5EF4-FFF2-40B4-BE49-F238E27FC236}">
                  <a16:creationId xmlns:a16="http://schemas.microsoft.com/office/drawing/2014/main" id="{7573235D-DDDD-35F8-2A82-8E30A83FC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0377" name="Text Box 41">
              <a:extLst>
                <a:ext uri="{FF2B5EF4-FFF2-40B4-BE49-F238E27FC236}">
                  <a16:creationId xmlns:a16="http://schemas.microsoft.com/office/drawing/2014/main" id="{D52714A7-225D-CFB5-B1B1-4EFFF27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0379" name="Text Box 43">
            <a:extLst>
              <a:ext uri="{FF2B5EF4-FFF2-40B4-BE49-F238E27FC236}">
                <a16:creationId xmlns:a16="http://schemas.microsoft.com/office/drawing/2014/main" id="{797B6D60-16F2-7FA5-B025-63183CCD3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34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0380" name="Text Box 44">
            <a:extLst>
              <a:ext uri="{FF2B5EF4-FFF2-40B4-BE49-F238E27FC236}">
                <a16:creationId xmlns:a16="http://schemas.microsoft.com/office/drawing/2014/main" id="{305C6E7C-4D73-E41E-7132-7351E61B4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0381" name="Line 45">
            <a:extLst>
              <a:ext uri="{FF2B5EF4-FFF2-40B4-BE49-F238E27FC236}">
                <a16:creationId xmlns:a16="http://schemas.microsoft.com/office/drawing/2014/main" id="{34FA6354-D306-9EFB-B700-F0E84C280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382" name="Line 46">
            <a:extLst>
              <a:ext uri="{FF2B5EF4-FFF2-40B4-BE49-F238E27FC236}">
                <a16:creationId xmlns:a16="http://schemas.microsoft.com/office/drawing/2014/main" id="{DDA2C845-9A0E-A204-7D1C-81FDCB7A3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383" name="Text Box 47">
            <a:extLst>
              <a:ext uri="{FF2B5EF4-FFF2-40B4-BE49-F238E27FC236}">
                <a16:creationId xmlns:a16="http://schemas.microsoft.com/office/drawing/2014/main" id="{CEC49E66-DBCD-CF48-23A1-61DB2FECA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‘a’);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60" grpId="0"/>
      <p:bldP spid="270379" grpId="0"/>
      <p:bldP spid="270380" grpId="0"/>
      <p:bldP spid="2703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EACFDF70-5CC4-E001-6B4B-25F577C5C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38C7B136-346B-0DC2-C6E4-93D752EA9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FBC7B3E6-8070-F13B-51D1-0E20EB212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1365" name="Group 5">
            <a:extLst>
              <a:ext uri="{FF2B5EF4-FFF2-40B4-BE49-F238E27FC236}">
                <a16:creationId xmlns:a16="http://schemas.microsoft.com/office/drawing/2014/main" id="{25B04F06-FE30-623D-F87C-FDA01101860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1366" name="AutoShape 6">
              <a:extLst>
                <a:ext uri="{FF2B5EF4-FFF2-40B4-BE49-F238E27FC236}">
                  <a16:creationId xmlns:a16="http://schemas.microsoft.com/office/drawing/2014/main" id="{AA715D7B-02E7-514C-1B07-FAD970CA1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367" name="Line 7">
              <a:extLst>
                <a:ext uri="{FF2B5EF4-FFF2-40B4-BE49-F238E27FC236}">
                  <a16:creationId xmlns:a16="http://schemas.microsoft.com/office/drawing/2014/main" id="{37DDD087-C57E-F00E-B981-AD47AF138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68" name="Line 8">
              <a:extLst>
                <a:ext uri="{FF2B5EF4-FFF2-40B4-BE49-F238E27FC236}">
                  <a16:creationId xmlns:a16="http://schemas.microsoft.com/office/drawing/2014/main" id="{5F82117F-8C06-D944-5A21-EFB3679C3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69" name="Line 9">
              <a:extLst>
                <a:ext uri="{FF2B5EF4-FFF2-40B4-BE49-F238E27FC236}">
                  <a16:creationId xmlns:a16="http://schemas.microsoft.com/office/drawing/2014/main" id="{6E391527-DAC3-FDF4-2907-5122DF966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0" name="Line 10">
              <a:extLst>
                <a:ext uri="{FF2B5EF4-FFF2-40B4-BE49-F238E27FC236}">
                  <a16:creationId xmlns:a16="http://schemas.microsoft.com/office/drawing/2014/main" id="{88749A8A-1DB0-EC84-638E-B590717F4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1" name="Line 11">
              <a:extLst>
                <a:ext uri="{FF2B5EF4-FFF2-40B4-BE49-F238E27FC236}">
                  <a16:creationId xmlns:a16="http://schemas.microsoft.com/office/drawing/2014/main" id="{9103B3E7-9E5B-D787-C1B3-F4BACC84C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2" name="Line 12">
              <a:extLst>
                <a:ext uri="{FF2B5EF4-FFF2-40B4-BE49-F238E27FC236}">
                  <a16:creationId xmlns:a16="http://schemas.microsoft.com/office/drawing/2014/main" id="{C1831E5F-1D6E-E27E-8C23-B3A6591E7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3" name="Text Box 13">
              <a:extLst>
                <a:ext uri="{FF2B5EF4-FFF2-40B4-BE49-F238E27FC236}">
                  <a16:creationId xmlns:a16="http://schemas.microsoft.com/office/drawing/2014/main" id="{BDB0CF8B-9356-168D-9B0E-2F7777E4A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1374" name="Text Box 14">
              <a:extLst>
                <a:ext uri="{FF2B5EF4-FFF2-40B4-BE49-F238E27FC236}">
                  <a16:creationId xmlns:a16="http://schemas.microsoft.com/office/drawing/2014/main" id="{D439D367-539C-04DD-0D56-40ABF15D1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1375" name="Text Box 15">
              <a:extLst>
                <a:ext uri="{FF2B5EF4-FFF2-40B4-BE49-F238E27FC236}">
                  <a16:creationId xmlns:a16="http://schemas.microsoft.com/office/drawing/2014/main" id="{8106DA96-78D4-A030-401C-A92FE6430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1376" name="Text Box 16">
              <a:extLst>
                <a:ext uri="{FF2B5EF4-FFF2-40B4-BE49-F238E27FC236}">
                  <a16:creationId xmlns:a16="http://schemas.microsoft.com/office/drawing/2014/main" id="{1E7EE028-1778-5FFE-6FED-D91427595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1377" name="Text Box 17">
              <a:extLst>
                <a:ext uri="{FF2B5EF4-FFF2-40B4-BE49-F238E27FC236}">
                  <a16:creationId xmlns:a16="http://schemas.microsoft.com/office/drawing/2014/main" id="{1C88801E-47D4-3FA1-ABEE-0B8D9859D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1378" name="Text Box 18">
              <a:extLst>
                <a:ext uri="{FF2B5EF4-FFF2-40B4-BE49-F238E27FC236}">
                  <a16:creationId xmlns:a16="http://schemas.microsoft.com/office/drawing/2014/main" id="{83753944-95A3-DCB8-3B8C-40058B898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1379" name="Text Box 19">
            <a:extLst>
              <a:ext uri="{FF2B5EF4-FFF2-40B4-BE49-F238E27FC236}">
                <a16:creationId xmlns:a16="http://schemas.microsoft.com/office/drawing/2014/main" id="{BBEE007C-B11D-5985-B76E-7173EB925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1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1380" name="Text Box 20">
            <a:extLst>
              <a:ext uri="{FF2B5EF4-FFF2-40B4-BE49-F238E27FC236}">
                <a16:creationId xmlns:a16="http://schemas.microsoft.com/office/drawing/2014/main" id="{6E39C1BF-256C-9C5A-BDEC-71DAEDED1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1381" name="Line 21">
            <a:extLst>
              <a:ext uri="{FF2B5EF4-FFF2-40B4-BE49-F238E27FC236}">
                <a16:creationId xmlns:a16="http://schemas.microsoft.com/office/drawing/2014/main" id="{8A64699F-EF3F-78B0-CE9B-770B3C0A3D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382" name="Line 22">
            <a:extLst>
              <a:ext uri="{FF2B5EF4-FFF2-40B4-BE49-F238E27FC236}">
                <a16:creationId xmlns:a16="http://schemas.microsoft.com/office/drawing/2014/main" id="{B56A2770-AC6B-1497-EC64-459CBCC798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114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383" name="Text Box 23">
            <a:extLst>
              <a:ext uri="{FF2B5EF4-FFF2-40B4-BE49-F238E27FC236}">
                <a16:creationId xmlns:a16="http://schemas.microsoft.com/office/drawing/2014/main" id="{BED20E37-BCCD-233E-323A-0E2D4520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‘a’);</a:t>
            </a:r>
          </a:p>
        </p:txBody>
      </p:sp>
      <p:sp>
        <p:nvSpPr>
          <p:cNvPr id="271385" name="Text Box 25">
            <a:extLst>
              <a:ext uri="{FF2B5EF4-FFF2-40B4-BE49-F238E27FC236}">
                <a16:creationId xmlns:a16="http://schemas.microsoft.com/office/drawing/2014/main" id="{047E331C-E6A2-BEBE-DCBC-47F88B279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‘b’);</a:t>
            </a:r>
          </a:p>
        </p:txBody>
      </p:sp>
      <p:sp>
        <p:nvSpPr>
          <p:cNvPr id="271386" name="Text Box 26">
            <a:extLst>
              <a:ext uri="{FF2B5EF4-FFF2-40B4-BE49-F238E27FC236}">
                <a16:creationId xmlns:a16="http://schemas.microsoft.com/office/drawing/2014/main" id="{AE4516E2-33EE-AE23-5CE8-70A4875A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68272FE0-95B2-F757-AC20-06EA6B0F0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CEAE4D4A-D98F-C674-634F-E068C669F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828599C4-6530-60CC-8541-B81082D32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2389" name="Group 5">
            <a:extLst>
              <a:ext uri="{FF2B5EF4-FFF2-40B4-BE49-F238E27FC236}">
                <a16:creationId xmlns:a16="http://schemas.microsoft.com/office/drawing/2014/main" id="{D78405ED-4CB3-D8CA-B3DE-3FFCF67FA8E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2390" name="AutoShape 6">
              <a:extLst>
                <a:ext uri="{FF2B5EF4-FFF2-40B4-BE49-F238E27FC236}">
                  <a16:creationId xmlns:a16="http://schemas.microsoft.com/office/drawing/2014/main" id="{A524D5CB-6A4A-322E-F69F-534FBAD94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391" name="Line 7">
              <a:extLst>
                <a:ext uri="{FF2B5EF4-FFF2-40B4-BE49-F238E27FC236}">
                  <a16:creationId xmlns:a16="http://schemas.microsoft.com/office/drawing/2014/main" id="{39159481-2423-8B84-2464-AD2BAE554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2" name="Line 8">
              <a:extLst>
                <a:ext uri="{FF2B5EF4-FFF2-40B4-BE49-F238E27FC236}">
                  <a16:creationId xmlns:a16="http://schemas.microsoft.com/office/drawing/2014/main" id="{96F1AFF0-949F-EB07-A6A5-56AC7C8E0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3" name="Line 9">
              <a:extLst>
                <a:ext uri="{FF2B5EF4-FFF2-40B4-BE49-F238E27FC236}">
                  <a16:creationId xmlns:a16="http://schemas.microsoft.com/office/drawing/2014/main" id="{B01A9893-D36C-0C2C-DE62-9CA2072C8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4" name="Line 10">
              <a:extLst>
                <a:ext uri="{FF2B5EF4-FFF2-40B4-BE49-F238E27FC236}">
                  <a16:creationId xmlns:a16="http://schemas.microsoft.com/office/drawing/2014/main" id="{FE062E41-1BF6-014E-2657-98AE1FF96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5" name="Line 11">
              <a:extLst>
                <a:ext uri="{FF2B5EF4-FFF2-40B4-BE49-F238E27FC236}">
                  <a16:creationId xmlns:a16="http://schemas.microsoft.com/office/drawing/2014/main" id="{B154794D-AC57-156A-0A37-22F3CD622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6" name="Line 12">
              <a:extLst>
                <a:ext uri="{FF2B5EF4-FFF2-40B4-BE49-F238E27FC236}">
                  <a16:creationId xmlns:a16="http://schemas.microsoft.com/office/drawing/2014/main" id="{A81C7C29-F44D-6214-7860-22EDE401E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97" name="Text Box 13">
              <a:extLst>
                <a:ext uri="{FF2B5EF4-FFF2-40B4-BE49-F238E27FC236}">
                  <a16:creationId xmlns:a16="http://schemas.microsoft.com/office/drawing/2014/main" id="{B387908E-E242-21EB-3100-119969A61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2398" name="Text Box 14">
              <a:extLst>
                <a:ext uri="{FF2B5EF4-FFF2-40B4-BE49-F238E27FC236}">
                  <a16:creationId xmlns:a16="http://schemas.microsoft.com/office/drawing/2014/main" id="{058E6385-CB54-34BD-87FB-E26F3604D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2399" name="Text Box 15">
              <a:extLst>
                <a:ext uri="{FF2B5EF4-FFF2-40B4-BE49-F238E27FC236}">
                  <a16:creationId xmlns:a16="http://schemas.microsoft.com/office/drawing/2014/main" id="{89121A38-3B7B-FB9F-BEC6-164B06E52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2400" name="Text Box 16">
              <a:extLst>
                <a:ext uri="{FF2B5EF4-FFF2-40B4-BE49-F238E27FC236}">
                  <a16:creationId xmlns:a16="http://schemas.microsoft.com/office/drawing/2014/main" id="{A68B2991-9FC5-5B79-ECAE-1A2B108B2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2401" name="Text Box 17">
              <a:extLst>
                <a:ext uri="{FF2B5EF4-FFF2-40B4-BE49-F238E27FC236}">
                  <a16:creationId xmlns:a16="http://schemas.microsoft.com/office/drawing/2014/main" id="{4AF34029-39EB-77AC-6BFE-1F747C733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2402" name="Text Box 18">
              <a:extLst>
                <a:ext uri="{FF2B5EF4-FFF2-40B4-BE49-F238E27FC236}">
                  <a16:creationId xmlns:a16="http://schemas.microsoft.com/office/drawing/2014/main" id="{F3ED69F5-31C9-63EB-2F81-3B9FC839B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2403" name="Text Box 19">
            <a:extLst>
              <a:ext uri="{FF2B5EF4-FFF2-40B4-BE49-F238E27FC236}">
                <a16:creationId xmlns:a16="http://schemas.microsoft.com/office/drawing/2014/main" id="{A23F5C04-72B0-BD2F-D687-285CF0AC4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43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2404" name="Text Box 20">
            <a:extLst>
              <a:ext uri="{FF2B5EF4-FFF2-40B4-BE49-F238E27FC236}">
                <a16:creationId xmlns:a16="http://schemas.microsoft.com/office/drawing/2014/main" id="{34291C00-A223-6882-0E53-208155A3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2405" name="Line 21">
            <a:extLst>
              <a:ext uri="{FF2B5EF4-FFF2-40B4-BE49-F238E27FC236}">
                <a16:creationId xmlns:a16="http://schemas.microsoft.com/office/drawing/2014/main" id="{A8A3E5D9-1970-8734-70E9-DB9B38A9BC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406" name="Line 22">
            <a:extLst>
              <a:ext uri="{FF2B5EF4-FFF2-40B4-BE49-F238E27FC236}">
                <a16:creationId xmlns:a16="http://schemas.microsoft.com/office/drawing/2014/main" id="{F827ACAC-FD0F-4D17-900A-45709B4E7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407" name="Text Box 23">
            <a:extLst>
              <a:ext uri="{FF2B5EF4-FFF2-40B4-BE49-F238E27FC236}">
                <a16:creationId xmlns:a16="http://schemas.microsoft.com/office/drawing/2014/main" id="{2D3EE283-25FA-E3A6-A1DF-74F7C89C7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‘a’);</a:t>
            </a:r>
          </a:p>
        </p:txBody>
      </p:sp>
      <p:sp>
        <p:nvSpPr>
          <p:cNvPr id="272408" name="Text Box 24">
            <a:extLst>
              <a:ext uri="{FF2B5EF4-FFF2-40B4-BE49-F238E27FC236}">
                <a16:creationId xmlns:a16="http://schemas.microsoft.com/office/drawing/2014/main" id="{C15F109C-44BD-F1FD-CC89-E888801E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‘b’);</a:t>
            </a:r>
          </a:p>
        </p:txBody>
      </p:sp>
      <p:sp>
        <p:nvSpPr>
          <p:cNvPr id="272409" name="Text Box 25">
            <a:extLst>
              <a:ext uri="{FF2B5EF4-FFF2-40B4-BE49-F238E27FC236}">
                <a16:creationId xmlns:a16="http://schemas.microsoft.com/office/drawing/2014/main" id="{4D3BBA7E-74D7-4FCE-5690-CB5CDE1F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‘c’);</a:t>
            </a:r>
          </a:p>
        </p:txBody>
      </p:sp>
      <p:sp>
        <p:nvSpPr>
          <p:cNvPr id="272410" name="Text Box 26">
            <a:extLst>
              <a:ext uri="{FF2B5EF4-FFF2-40B4-BE49-F238E27FC236}">
                <a16:creationId xmlns:a16="http://schemas.microsoft.com/office/drawing/2014/main" id="{C3748B1C-89E6-5D82-B2B2-171297470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2412" name="Text Box 28">
            <a:extLst>
              <a:ext uri="{FF2B5EF4-FFF2-40B4-BE49-F238E27FC236}">
                <a16:creationId xmlns:a16="http://schemas.microsoft.com/office/drawing/2014/main" id="{1AB9C58D-DC25-A8FF-7A5B-473384F6A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7EF6AE22-CD6A-CC16-5A90-55F3BE008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DCA1790A-7930-ADD7-AB00-5A8FB9036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FCD544EE-8384-2155-88B7-6B6A12B22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3413" name="Group 5">
            <a:extLst>
              <a:ext uri="{FF2B5EF4-FFF2-40B4-BE49-F238E27FC236}">
                <a16:creationId xmlns:a16="http://schemas.microsoft.com/office/drawing/2014/main" id="{C8E1A177-6E5D-B9B8-FFCD-FE8486E7B52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3414" name="AutoShape 6">
              <a:extLst>
                <a:ext uri="{FF2B5EF4-FFF2-40B4-BE49-F238E27FC236}">
                  <a16:creationId xmlns:a16="http://schemas.microsoft.com/office/drawing/2014/main" id="{C1EDDD96-9A90-8B8E-5D3B-1AAA0E99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5" name="Line 7">
              <a:extLst>
                <a:ext uri="{FF2B5EF4-FFF2-40B4-BE49-F238E27FC236}">
                  <a16:creationId xmlns:a16="http://schemas.microsoft.com/office/drawing/2014/main" id="{55B4AB1B-9923-9A06-767C-D5C218A61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16" name="Line 8">
              <a:extLst>
                <a:ext uri="{FF2B5EF4-FFF2-40B4-BE49-F238E27FC236}">
                  <a16:creationId xmlns:a16="http://schemas.microsoft.com/office/drawing/2014/main" id="{6A22B5DF-D266-6806-BF48-0C9CD31E6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17" name="Line 9">
              <a:extLst>
                <a:ext uri="{FF2B5EF4-FFF2-40B4-BE49-F238E27FC236}">
                  <a16:creationId xmlns:a16="http://schemas.microsoft.com/office/drawing/2014/main" id="{A9B4E3B0-3557-A54F-594E-38CDB599D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18" name="Line 10">
              <a:extLst>
                <a:ext uri="{FF2B5EF4-FFF2-40B4-BE49-F238E27FC236}">
                  <a16:creationId xmlns:a16="http://schemas.microsoft.com/office/drawing/2014/main" id="{AD96867F-8852-425E-9CF3-81296D7D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19" name="Line 11">
              <a:extLst>
                <a:ext uri="{FF2B5EF4-FFF2-40B4-BE49-F238E27FC236}">
                  <a16:creationId xmlns:a16="http://schemas.microsoft.com/office/drawing/2014/main" id="{FF99C511-7C07-EBA1-45EA-57FBAA3A9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0" name="Line 12">
              <a:extLst>
                <a:ext uri="{FF2B5EF4-FFF2-40B4-BE49-F238E27FC236}">
                  <a16:creationId xmlns:a16="http://schemas.microsoft.com/office/drawing/2014/main" id="{1C5FA6FE-6C3D-DE31-FEFE-AEB759A98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1" name="Text Box 13">
              <a:extLst>
                <a:ext uri="{FF2B5EF4-FFF2-40B4-BE49-F238E27FC236}">
                  <a16:creationId xmlns:a16="http://schemas.microsoft.com/office/drawing/2014/main" id="{4AFECC71-8BA0-8059-6F34-82E9B951C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3422" name="Text Box 14">
              <a:extLst>
                <a:ext uri="{FF2B5EF4-FFF2-40B4-BE49-F238E27FC236}">
                  <a16:creationId xmlns:a16="http://schemas.microsoft.com/office/drawing/2014/main" id="{F611F030-6FA9-B015-9963-8AC580970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3423" name="Text Box 15">
              <a:extLst>
                <a:ext uri="{FF2B5EF4-FFF2-40B4-BE49-F238E27FC236}">
                  <a16:creationId xmlns:a16="http://schemas.microsoft.com/office/drawing/2014/main" id="{06A43A68-0A95-1A23-A2AB-5A44DD329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3424" name="Text Box 16">
              <a:extLst>
                <a:ext uri="{FF2B5EF4-FFF2-40B4-BE49-F238E27FC236}">
                  <a16:creationId xmlns:a16="http://schemas.microsoft.com/office/drawing/2014/main" id="{E0A531FE-4FED-02D7-DA77-9EC1D2AD1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3425" name="Text Box 17">
              <a:extLst>
                <a:ext uri="{FF2B5EF4-FFF2-40B4-BE49-F238E27FC236}">
                  <a16:creationId xmlns:a16="http://schemas.microsoft.com/office/drawing/2014/main" id="{5AF95755-E6D0-49CD-55F3-DBA305EE0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3426" name="Text Box 18">
              <a:extLst>
                <a:ext uri="{FF2B5EF4-FFF2-40B4-BE49-F238E27FC236}">
                  <a16:creationId xmlns:a16="http://schemas.microsoft.com/office/drawing/2014/main" id="{3D927A03-098F-0532-0D33-D657C0A6E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3427" name="Text Box 19">
            <a:extLst>
              <a:ext uri="{FF2B5EF4-FFF2-40B4-BE49-F238E27FC236}">
                <a16:creationId xmlns:a16="http://schemas.microsoft.com/office/drawing/2014/main" id="{E654C4B2-F55A-B3EC-2727-1FD796551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76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3428" name="Text Box 20">
            <a:extLst>
              <a:ext uri="{FF2B5EF4-FFF2-40B4-BE49-F238E27FC236}">
                <a16:creationId xmlns:a16="http://schemas.microsoft.com/office/drawing/2014/main" id="{EFBA4D0F-4504-B9D6-B31D-E3148A6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3429" name="Line 21">
            <a:extLst>
              <a:ext uri="{FF2B5EF4-FFF2-40B4-BE49-F238E27FC236}">
                <a16:creationId xmlns:a16="http://schemas.microsoft.com/office/drawing/2014/main" id="{6B6109CC-E246-7EEA-39AC-47CD3BC800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430" name="Line 22">
            <a:extLst>
              <a:ext uri="{FF2B5EF4-FFF2-40B4-BE49-F238E27FC236}">
                <a16:creationId xmlns:a16="http://schemas.microsoft.com/office/drawing/2014/main" id="{D1D85E0A-8C85-88E4-8343-5C68C56ED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431" name="Text Box 23">
            <a:extLst>
              <a:ext uri="{FF2B5EF4-FFF2-40B4-BE49-F238E27FC236}">
                <a16:creationId xmlns:a16="http://schemas.microsoft.com/office/drawing/2014/main" id="{B6FE1200-D91F-5F90-D568-E59F4D3CC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‘a’);</a:t>
            </a:r>
          </a:p>
        </p:txBody>
      </p:sp>
      <p:sp>
        <p:nvSpPr>
          <p:cNvPr id="273432" name="Text Box 24">
            <a:extLst>
              <a:ext uri="{FF2B5EF4-FFF2-40B4-BE49-F238E27FC236}">
                <a16:creationId xmlns:a16="http://schemas.microsoft.com/office/drawing/2014/main" id="{AC9B678A-763F-E219-7EC7-0D924C6AC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‘b’);</a:t>
            </a:r>
          </a:p>
        </p:txBody>
      </p:sp>
      <p:sp>
        <p:nvSpPr>
          <p:cNvPr id="273433" name="Text Box 25">
            <a:extLst>
              <a:ext uri="{FF2B5EF4-FFF2-40B4-BE49-F238E27FC236}">
                <a16:creationId xmlns:a16="http://schemas.microsoft.com/office/drawing/2014/main" id="{71180F42-5C49-8992-F2B7-DC6288FB7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‘c’);</a:t>
            </a:r>
          </a:p>
        </p:txBody>
      </p:sp>
      <p:sp>
        <p:nvSpPr>
          <p:cNvPr id="273434" name="Text Box 26">
            <a:extLst>
              <a:ext uri="{FF2B5EF4-FFF2-40B4-BE49-F238E27FC236}">
                <a16:creationId xmlns:a16="http://schemas.microsoft.com/office/drawing/2014/main" id="{17B5650F-5850-9A3D-B4E1-F855A8B8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‘d’);</a:t>
            </a:r>
          </a:p>
        </p:txBody>
      </p:sp>
      <p:sp>
        <p:nvSpPr>
          <p:cNvPr id="273435" name="Text Box 27">
            <a:extLst>
              <a:ext uri="{FF2B5EF4-FFF2-40B4-BE49-F238E27FC236}">
                <a16:creationId xmlns:a16="http://schemas.microsoft.com/office/drawing/2014/main" id="{5F83562F-D84D-3C8A-3EB0-780D5B88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3437" name="Text Box 29">
            <a:extLst>
              <a:ext uri="{FF2B5EF4-FFF2-40B4-BE49-F238E27FC236}">
                <a16:creationId xmlns:a16="http://schemas.microsoft.com/office/drawing/2014/main" id="{361C51EC-58B9-005F-B20C-F791BBDD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3438" name="Text Box 30">
            <a:extLst>
              <a:ext uri="{FF2B5EF4-FFF2-40B4-BE49-F238E27FC236}">
                <a16:creationId xmlns:a16="http://schemas.microsoft.com/office/drawing/2014/main" id="{CF4B234B-CB31-F4A2-3406-12F058F0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88AC505-ABFD-6503-AACF-48613C0C6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2CDB634A-E11B-7085-3C90-0D202EC70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Recall that a linear list has the form: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The delete and insert operations may insert or delete an arbitrary element e_i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If the delete is restricted at one end and insert at the other end, we get a </a:t>
            </a:r>
            <a:r>
              <a:rPr lang="en-US" altLang="zh-CN" i="1">
                <a:sym typeface="Euclid Extra" pitchFamily="18" charset="2"/>
              </a:rPr>
              <a:t>queue</a:t>
            </a:r>
          </a:p>
        </p:txBody>
      </p:sp>
      <p:pic>
        <p:nvPicPr>
          <p:cNvPr id="134148" name="Picture 4">
            <a:extLst>
              <a:ext uri="{FF2B5EF4-FFF2-40B4-BE49-F238E27FC236}">
                <a16:creationId xmlns:a16="http://schemas.microsoft.com/office/drawing/2014/main" id="{B8B9D6EA-594D-D581-8A8D-8233DBD47A5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340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63BB3751-8DEF-B743-F484-64B88BF81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0F7E6B43-714D-58D5-3868-1E3B1D5CD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5460" name="Text Box 4">
            <a:extLst>
              <a:ext uri="{FF2B5EF4-FFF2-40B4-BE49-F238E27FC236}">
                <a16:creationId xmlns:a16="http://schemas.microsoft.com/office/drawing/2014/main" id="{5094634F-2761-3797-1677-3250A7011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5461" name="Group 5">
            <a:extLst>
              <a:ext uri="{FF2B5EF4-FFF2-40B4-BE49-F238E27FC236}">
                <a16:creationId xmlns:a16="http://schemas.microsoft.com/office/drawing/2014/main" id="{2689B508-EED7-55C3-AAD7-284E966D630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5462" name="AutoShape 6">
              <a:extLst>
                <a:ext uri="{FF2B5EF4-FFF2-40B4-BE49-F238E27FC236}">
                  <a16:creationId xmlns:a16="http://schemas.microsoft.com/office/drawing/2014/main" id="{62E7E9F4-185B-053F-19CC-315ED121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63" name="Line 7">
              <a:extLst>
                <a:ext uri="{FF2B5EF4-FFF2-40B4-BE49-F238E27FC236}">
                  <a16:creationId xmlns:a16="http://schemas.microsoft.com/office/drawing/2014/main" id="{A0A198B6-D1F5-C01D-73A4-2371ADB6E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4" name="Line 8">
              <a:extLst>
                <a:ext uri="{FF2B5EF4-FFF2-40B4-BE49-F238E27FC236}">
                  <a16:creationId xmlns:a16="http://schemas.microsoft.com/office/drawing/2014/main" id="{0D81C570-0061-A218-BE0F-15783428D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5" name="Line 9">
              <a:extLst>
                <a:ext uri="{FF2B5EF4-FFF2-40B4-BE49-F238E27FC236}">
                  <a16:creationId xmlns:a16="http://schemas.microsoft.com/office/drawing/2014/main" id="{85CE7CA0-6E0F-FAAA-1D99-000AE67FE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6" name="Line 10">
              <a:extLst>
                <a:ext uri="{FF2B5EF4-FFF2-40B4-BE49-F238E27FC236}">
                  <a16:creationId xmlns:a16="http://schemas.microsoft.com/office/drawing/2014/main" id="{0582AF65-C8F1-A7F2-EBAA-C6C586CD8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7" name="Line 11">
              <a:extLst>
                <a:ext uri="{FF2B5EF4-FFF2-40B4-BE49-F238E27FC236}">
                  <a16:creationId xmlns:a16="http://schemas.microsoft.com/office/drawing/2014/main" id="{4D34C1A7-FD2E-0897-39CC-A3FE091B4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8" name="Line 12">
              <a:extLst>
                <a:ext uri="{FF2B5EF4-FFF2-40B4-BE49-F238E27FC236}">
                  <a16:creationId xmlns:a16="http://schemas.microsoft.com/office/drawing/2014/main" id="{CE6856DD-6332-36B8-F63B-4B887A24B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69" name="Text Box 13">
              <a:extLst>
                <a:ext uri="{FF2B5EF4-FFF2-40B4-BE49-F238E27FC236}">
                  <a16:creationId xmlns:a16="http://schemas.microsoft.com/office/drawing/2014/main" id="{34E77A19-697E-1490-62D4-11DB50FF9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5470" name="Text Box 14">
              <a:extLst>
                <a:ext uri="{FF2B5EF4-FFF2-40B4-BE49-F238E27FC236}">
                  <a16:creationId xmlns:a16="http://schemas.microsoft.com/office/drawing/2014/main" id="{67C1F65B-4571-D7AE-04BE-F9A7C8FE7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5471" name="Text Box 15">
              <a:extLst>
                <a:ext uri="{FF2B5EF4-FFF2-40B4-BE49-F238E27FC236}">
                  <a16:creationId xmlns:a16="http://schemas.microsoft.com/office/drawing/2014/main" id="{52294399-3D54-F4ED-DB44-67830706E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5472" name="Text Box 16">
              <a:extLst>
                <a:ext uri="{FF2B5EF4-FFF2-40B4-BE49-F238E27FC236}">
                  <a16:creationId xmlns:a16="http://schemas.microsoft.com/office/drawing/2014/main" id="{68E0358E-09D9-9AE4-C01D-E582BAA4A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5473" name="Text Box 17">
              <a:extLst>
                <a:ext uri="{FF2B5EF4-FFF2-40B4-BE49-F238E27FC236}">
                  <a16:creationId xmlns:a16="http://schemas.microsoft.com/office/drawing/2014/main" id="{DD22C72E-472A-4FB7-EC1F-05C3BF0F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5474" name="Text Box 18">
              <a:extLst>
                <a:ext uri="{FF2B5EF4-FFF2-40B4-BE49-F238E27FC236}">
                  <a16:creationId xmlns:a16="http://schemas.microsoft.com/office/drawing/2014/main" id="{41EC04BA-B01F-CBDE-4746-F376C06CE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5475" name="Text Box 19">
            <a:extLst>
              <a:ext uri="{FF2B5EF4-FFF2-40B4-BE49-F238E27FC236}">
                <a16:creationId xmlns:a16="http://schemas.microsoft.com/office/drawing/2014/main" id="{3F5E0B38-E367-967B-3C40-9F2EA148C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5476" name="Text Box 20">
            <a:extLst>
              <a:ext uri="{FF2B5EF4-FFF2-40B4-BE49-F238E27FC236}">
                <a16:creationId xmlns:a16="http://schemas.microsoft.com/office/drawing/2014/main" id="{930FD38C-B89E-CA4B-916D-319581E51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5477" name="Line 21">
            <a:extLst>
              <a:ext uri="{FF2B5EF4-FFF2-40B4-BE49-F238E27FC236}">
                <a16:creationId xmlns:a16="http://schemas.microsoft.com/office/drawing/2014/main" id="{562C5B9D-1D42-A1BF-2040-64E4CC734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478" name="Line 22">
            <a:extLst>
              <a:ext uri="{FF2B5EF4-FFF2-40B4-BE49-F238E27FC236}">
                <a16:creationId xmlns:a16="http://schemas.microsoft.com/office/drawing/2014/main" id="{0F75B7A2-E11E-0731-BA76-DBE422CD4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479" name="Text Box 23">
            <a:extLst>
              <a:ext uri="{FF2B5EF4-FFF2-40B4-BE49-F238E27FC236}">
                <a16:creationId xmlns:a16="http://schemas.microsoft.com/office/drawing/2014/main" id="{98642710-E12D-AD4A-ED17-81649C59E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‘a’);</a:t>
            </a:r>
          </a:p>
        </p:txBody>
      </p:sp>
      <p:sp>
        <p:nvSpPr>
          <p:cNvPr id="275480" name="Text Box 24">
            <a:extLst>
              <a:ext uri="{FF2B5EF4-FFF2-40B4-BE49-F238E27FC236}">
                <a16:creationId xmlns:a16="http://schemas.microsoft.com/office/drawing/2014/main" id="{77C3475F-7B3A-089F-DA2A-433EAF8E4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‘b’);</a:t>
            </a:r>
          </a:p>
        </p:txBody>
      </p:sp>
      <p:sp>
        <p:nvSpPr>
          <p:cNvPr id="275481" name="Text Box 25">
            <a:extLst>
              <a:ext uri="{FF2B5EF4-FFF2-40B4-BE49-F238E27FC236}">
                <a16:creationId xmlns:a16="http://schemas.microsoft.com/office/drawing/2014/main" id="{F29A7F3C-298B-F90D-61DA-55E93248E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‘c’);</a:t>
            </a:r>
          </a:p>
        </p:txBody>
      </p:sp>
      <p:sp>
        <p:nvSpPr>
          <p:cNvPr id="275482" name="Text Box 26">
            <a:extLst>
              <a:ext uri="{FF2B5EF4-FFF2-40B4-BE49-F238E27FC236}">
                <a16:creationId xmlns:a16="http://schemas.microsoft.com/office/drawing/2014/main" id="{7FA13C4A-7CA8-FD1B-1514-45504CBB3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‘d’);</a:t>
            </a:r>
          </a:p>
        </p:txBody>
      </p:sp>
      <p:sp>
        <p:nvSpPr>
          <p:cNvPr id="275483" name="Text Box 27">
            <a:extLst>
              <a:ext uri="{FF2B5EF4-FFF2-40B4-BE49-F238E27FC236}">
                <a16:creationId xmlns:a16="http://schemas.microsoft.com/office/drawing/2014/main" id="{A6A67593-4265-3BE4-18A8-71DC6978F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05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‘e’);</a:t>
            </a:r>
          </a:p>
        </p:txBody>
      </p:sp>
      <p:sp>
        <p:nvSpPr>
          <p:cNvPr id="275484" name="Text Box 28">
            <a:extLst>
              <a:ext uri="{FF2B5EF4-FFF2-40B4-BE49-F238E27FC236}">
                <a16:creationId xmlns:a16="http://schemas.microsoft.com/office/drawing/2014/main" id="{E0C60E4F-2E05-D163-1664-0B39E547B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5485" name="Text Box 29">
            <a:extLst>
              <a:ext uri="{FF2B5EF4-FFF2-40B4-BE49-F238E27FC236}">
                <a16:creationId xmlns:a16="http://schemas.microsoft.com/office/drawing/2014/main" id="{41361E4B-A1B3-7BE2-888D-FBD8DB45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5487" name="Text Box 31">
            <a:extLst>
              <a:ext uri="{FF2B5EF4-FFF2-40B4-BE49-F238E27FC236}">
                <a16:creationId xmlns:a16="http://schemas.microsoft.com/office/drawing/2014/main" id="{08A4B279-8818-F618-48FA-435118D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5488" name="Text Box 32">
            <a:extLst>
              <a:ext uri="{FF2B5EF4-FFF2-40B4-BE49-F238E27FC236}">
                <a16:creationId xmlns:a16="http://schemas.microsoft.com/office/drawing/2014/main" id="{31137737-525C-6AD6-BCB2-D659A3B17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67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d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16D891B-4EB2-8E3B-F543-87ED9D4B6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209C1453-7B1F-EBFA-0E69-17EF32EAA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7508" name="Text Box 4">
            <a:extLst>
              <a:ext uri="{FF2B5EF4-FFF2-40B4-BE49-F238E27FC236}">
                <a16:creationId xmlns:a16="http://schemas.microsoft.com/office/drawing/2014/main" id="{9E9DDB4B-97EB-B8B2-43DA-9DD920A6A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tail = 0;</a:t>
            </a:r>
          </a:p>
        </p:txBody>
      </p:sp>
      <p:grpSp>
        <p:nvGrpSpPr>
          <p:cNvPr id="277509" name="Group 5">
            <a:extLst>
              <a:ext uri="{FF2B5EF4-FFF2-40B4-BE49-F238E27FC236}">
                <a16:creationId xmlns:a16="http://schemas.microsoft.com/office/drawing/2014/main" id="{A5F668BF-AEFB-7ACE-3633-54FC4B6B7DC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7510" name="AutoShape 6">
              <a:extLst>
                <a:ext uri="{FF2B5EF4-FFF2-40B4-BE49-F238E27FC236}">
                  <a16:creationId xmlns:a16="http://schemas.microsoft.com/office/drawing/2014/main" id="{C8447712-913B-8397-56AC-F6C71D4FB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1" name="Line 7">
              <a:extLst>
                <a:ext uri="{FF2B5EF4-FFF2-40B4-BE49-F238E27FC236}">
                  <a16:creationId xmlns:a16="http://schemas.microsoft.com/office/drawing/2014/main" id="{F75FE701-8E8A-2B78-9FCC-E96F0480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2" name="Line 8">
              <a:extLst>
                <a:ext uri="{FF2B5EF4-FFF2-40B4-BE49-F238E27FC236}">
                  <a16:creationId xmlns:a16="http://schemas.microsoft.com/office/drawing/2014/main" id="{5A3EFC1E-B8FF-F019-266D-B3048B126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3" name="Line 9">
              <a:extLst>
                <a:ext uri="{FF2B5EF4-FFF2-40B4-BE49-F238E27FC236}">
                  <a16:creationId xmlns:a16="http://schemas.microsoft.com/office/drawing/2014/main" id="{DFB75629-732E-BCAD-87B7-42EDB0A6F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4" name="Line 10">
              <a:extLst>
                <a:ext uri="{FF2B5EF4-FFF2-40B4-BE49-F238E27FC236}">
                  <a16:creationId xmlns:a16="http://schemas.microsoft.com/office/drawing/2014/main" id="{14FF476F-52FB-F198-5FED-F495F40CE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5" name="Line 11">
              <a:extLst>
                <a:ext uri="{FF2B5EF4-FFF2-40B4-BE49-F238E27FC236}">
                  <a16:creationId xmlns:a16="http://schemas.microsoft.com/office/drawing/2014/main" id="{6F27122D-F9BF-6C6C-7914-7FF0AC9AD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6" name="Line 12">
              <a:extLst>
                <a:ext uri="{FF2B5EF4-FFF2-40B4-BE49-F238E27FC236}">
                  <a16:creationId xmlns:a16="http://schemas.microsoft.com/office/drawing/2014/main" id="{76B8D64F-F9CB-3852-719C-45017F61F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7" name="Text Box 13">
              <a:extLst>
                <a:ext uri="{FF2B5EF4-FFF2-40B4-BE49-F238E27FC236}">
                  <a16:creationId xmlns:a16="http://schemas.microsoft.com/office/drawing/2014/main" id="{92BF599A-5549-D631-4E65-A5D39A450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7518" name="Text Box 14">
              <a:extLst>
                <a:ext uri="{FF2B5EF4-FFF2-40B4-BE49-F238E27FC236}">
                  <a16:creationId xmlns:a16="http://schemas.microsoft.com/office/drawing/2014/main" id="{E9529FB8-B05E-A317-15B3-6828BE067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7519" name="Text Box 15">
              <a:extLst>
                <a:ext uri="{FF2B5EF4-FFF2-40B4-BE49-F238E27FC236}">
                  <a16:creationId xmlns:a16="http://schemas.microsoft.com/office/drawing/2014/main" id="{B00A8256-7266-B957-7791-16B4CFDEC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7520" name="Text Box 16">
              <a:extLst>
                <a:ext uri="{FF2B5EF4-FFF2-40B4-BE49-F238E27FC236}">
                  <a16:creationId xmlns:a16="http://schemas.microsoft.com/office/drawing/2014/main" id="{E6628786-574B-796E-4A08-1278E0FA1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7521" name="Text Box 17">
              <a:extLst>
                <a:ext uri="{FF2B5EF4-FFF2-40B4-BE49-F238E27FC236}">
                  <a16:creationId xmlns:a16="http://schemas.microsoft.com/office/drawing/2014/main" id="{8E420CAF-436E-7C01-6D80-6A566010B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7522" name="Text Box 18">
              <a:extLst>
                <a:ext uri="{FF2B5EF4-FFF2-40B4-BE49-F238E27FC236}">
                  <a16:creationId xmlns:a16="http://schemas.microsoft.com/office/drawing/2014/main" id="{59B268DC-B638-624B-1A37-939B2AD98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7523" name="Text Box 19">
            <a:extLst>
              <a:ext uri="{FF2B5EF4-FFF2-40B4-BE49-F238E27FC236}">
                <a16:creationId xmlns:a16="http://schemas.microsoft.com/office/drawing/2014/main" id="{F0DC0CEC-E8B5-F4A4-14B1-A36FAC0B8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7524" name="Text Box 20">
            <a:extLst>
              <a:ext uri="{FF2B5EF4-FFF2-40B4-BE49-F238E27FC236}">
                <a16:creationId xmlns:a16="http://schemas.microsoft.com/office/drawing/2014/main" id="{078EBDF2-54D7-6632-2C07-8EC9118B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7525" name="Line 21">
            <a:extLst>
              <a:ext uri="{FF2B5EF4-FFF2-40B4-BE49-F238E27FC236}">
                <a16:creationId xmlns:a16="http://schemas.microsoft.com/office/drawing/2014/main" id="{18AECD74-889F-270F-9540-FB30ED8A47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26" name="Line 22">
            <a:extLst>
              <a:ext uri="{FF2B5EF4-FFF2-40B4-BE49-F238E27FC236}">
                <a16:creationId xmlns:a16="http://schemas.microsoft.com/office/drawing/2014/main" id="{D565D9BB-7423-059A-A6D3-70E2C7657F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6172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27" name="Text Box 23">
            <a:extLst>
              <a:ext uri="{FF2B5EF4-FFF2-40B4-BE49-F238E27FC236}">
                <a16:creationId xmlns:a16="http://schemas.microsoft.com/office/drawing/2014/main" id="{4F684A92-C3DC-BEF8-5C2A-69DCFCC88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‘a’);</a:t>
            </a:r>
          </a:p>
        </p:txBody>
      </p:sp>
      <p:sp>
        <p:nvSpPr>
          <p:cNvPr id="277528" name="Text Box 24">
            <a:extLst>
              <a:ext uri="{FF2B5EF4-FFF2-40B4-BE49-F238E27FC236}">
                <a16:creationId xmlns:a16="http://schemas.microsoft.com/office/drawing/2014/main" id="{DE9E7988-2A00-0D41-4ED2-1C5AFC2E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‘b’);</a:t>
            </a:r>
          </a:p>
        </p:txBody>
      </p:sp>
      <p:sp>
        <p:nvSpPr>
          <p:cNvPr id="277529" name="Text Box 25">
            <a:extLst>
              <a:ext uri="{FF2B5EF4-FFF2-40B4-BE49-F238E27FC236}">
                <a16:creationId xmlns:a16="http://schemas.microsoft.com/office/drawing/2014/main" id="{86189FEF-B887-E473-491F-E9CC6B3ED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‘c’);</a:t>
            </a:r>
          </a:p>
        </p:txBody>
      </p:sp>
      <p:sp>
        <p:nvSpPr>
          <p:cNvPr id="277530" name="Text Box 26">
            <a:extLst>
              <a:ext uri="{FF2B5EF4-FFF2-40B4-BE49-F238E27FC236}">
                <a16:creationId xmlns:a16="http://schemas.microsoft.com/office/drawing/2014/main" id="{085E8188-C55D-95C9-6D5D-F3096A3E1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‘d’);</a:t>
            </a:r>
          </a:p>
        </p:txBody>
      </p:sp>
      <p:sp>
        <p:nvSpPr>
          <p:cNvPr id="277531" name="Text Box 27">
            <a:extLst>
              <a:ext uri="{FF2B5EF4-FFF2-40B4-BE49-F238E27FC236}">
                <a16:creationId xmlns:a16="http://schemas.microsoft.com/office/drawing/2014/main" id="{5902FD07-54E0-5F8C-9066-226F6B2D5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05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‘e’);</a:t>
            </a:r>
          </a:p>
        </p:txBody>
      </p:sp>
      <p:sp>
        <p:nvSpPr>
          <p:cNvPr id="277532" name="Text Box 28">
            <a:extLst>
              <a:ext uri="{FF2B5EF4-FFF2-40B4-BE49-F238E27FC236}">
                <a16:creationId xmlns:a16="http://schemas.microsoft.com/office/drawing/2014/main" id="{49F93696-286B-181C-9433-CD35734D7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3" name="Text Box 29">
            <a:extLst>
              <a:ext uri="{FF2B5EF4-FFF2-40B4-BE49-F238E27FC236}">
                <a16:creationId xmlns:a16="http://schemas.microsoft.com/office/drawing/2014/main" id="{F746BC28-FD93-CC95-560F-5C66DD7C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4" name="Text Box 30">
            <a:extLst>
              <a:ext uri="{FF2B5EF4-FFF2-40B4-BE49-F238E27FC236}">
                <a16:creationId xmlns:a16="http://schemas.microsoft.com/office/drawing/2014/main" id="{92D2A25C-DEAC-0C0A-388B-6A7228EC3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6" name="Text Box 32">
            <a:extLst>
              <a:ext uri="{FF2B5EF4-FFF2-40B4-BE49-F238E27FC236}">
                <a16:creationId xmlns:a16="http://schemas.microsoft.com/office/drawing/2014/main" id="{0EFF5096-3CC2-BBF2-DCDC-652D228CB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67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d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7" name="Text Box 33">
            <a:extLst>
              <a:ext uri="{FF2B5EF4-FFF2-40B4-BE49-F238E27FC236}">
                <a16:creationId xmlns:a16="http://schemas.microsoft.com/office/drawing/2014/main" id="{B309D8EA-E7E5-6C55-A036-F6987306B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81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7538" name="Text Box 34">
            <a:extLst>
              <a:ext uri="{FF2B5EF4-FFF2-40B4-BE49-F238E27FC236}">
                <a16:creationId xmlns:a16="http://schemas.microsoft.com/office/drawing/2014/main" id="{81470222-F5CB-8581-6632-A4505B22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enQueue (q, ‘f’);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628CDE42-86C5-BD48-49BB-D9DBAFA3A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8D414EEC-9F41-FC7E-DF30-2F5A9FA83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refinement of the lazy approach is the circular queue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E6C9B746-904B-7FBE-F66A-6BCF5E2F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429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Empty: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head == tail;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Full: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tail+1 == head ???</a:t>
            </a:r>
          </a:p>
          <a:p>
            <a:pPr>
              <a:spcBef>
                <a:spcPct val="50000"/>
              </a:spcBef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General Equations: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head = (head+1)%N;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tail = (tail+1)%N;</a:t>
            </a:r>
          </a:p>
        </p:txBody>
      </p:sp>
      <p:grpSp>
        <p:nvGrpSpPr>
          <p:cNvPr id="278533" name="Group 5">
            <a:extLst>
              <a:ext uri="{FF2B5EF4-FFF2-40B4-BE49-F238E27FC236}">
                <a16:creationId xmlns:a16="http://schemas.microsoft.com/office/drawing/2014/main" id="{633963E7-DC37-500D-0485-6962D5108CE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3581400" cy="3673475"/>
            <a:chOff x="2784" y="1872"/>
            <a:chExt cx="2256" cy="2314"/>
          </a:xfrm>
        </p:grpSpPr>
        <p:sp>
          <p:nvSpPr>
            <p:cNvPr id="278534" name="AutoShape 6">
              <a:extLst>
                <a:ext uri="{FF2B5EF4-FFF2-40B4-BE49-F238E27FC236}">
                  <a16:creationId xmlns:a16="http://schemas.microsoft.com/office/drawing/2014/main" id="{69F6A88D-0DAE-E396-BFF6-A7CE00D32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776" cy="1776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5" name="Line 7">
              <a:extLst>
                <a:ext uri="{FF2B5EF4-FFF2-40B4-BE49-F238E27FC236}">
                  <a16:creationId xmlns:a16="http://schemas.microsoft.com/office/drawing/2014/main" id="{EFAA8601-3267-4446-7B09-18E673983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6" name="Line 8">
              <a:extLst>
                <a:ext uri="{FF2B5EF4-FFF2-40B4-BE49-F238E27FC236}">
                  <a16:creationId xmlns:a16="http://schemas.microsoft.com/office/drawing/2014/main" id="{07EEDEBB-FB76-CF40-C31B-3AEA98E27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4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7" name="Line 9">
              <a:extLst>
                <a:ext uri="{FF2B5EF4-FFF2-40B4-BE49-F238E27FC236}">
                  <a16:creationId xmlns:a16="http://schemas.microsoft.com/office/drawing/2014/main" id="{620535EA-DC88-BAE2-6C51-C67C2283B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8" name="Line 10">
              <a:extLst>
                <a:ext uri="{FF2B5EF4-FFF2-40B4-BE49-F238E27FC236}">
                  <a16:creationId xmlns:a16="http://schemas.microsoft.com/office/drawing/2014/main" id="{02627CD6-D356-F10E-82FE-25116FA99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9" name="Line 11">
              <a:extLst>
                <a:ext uri="{FF2B5EF4-FFF2-40B4-BE49-F238E27FC236}">
                  <a16:creationId xmlns:a16="http://schemas.microsoft.com/office/drawing/2014/main" id="{6129C6B7-98F2-61CF-1252-7AD1305D3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0" name="Line 12">
              <a:extLst>
                <a:ext uri="{FF2B5EF4-FFF2-40B4-BE49-F238E27FC236}">
                  <a16:creationId xmlns:a16="http://schemas.microsoft.com/office/drawing/2014/main" id="{5F7DB64B-DA5A-F8AB-ACB0-CB0F8E58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1" name="Text Box 13">
              <a:extLst>
                <a:ext uri="{FF2B5EF4-FFF2-40B4-BE49-F238E27FC236}">
                  <a16:creationId xmlns:a16="http://schemas.microsoft.com/office/drawing/2014/main" id="{F25C11B8-8356-A15B-54AD-73D43DBAF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78542" name="Text Box 14">
              <a:extLst>
                <a:ext uri="{FF2B5EF4-FFF2-40B4-BE49-F238E27FC236}">
                  <a16:creationId xmlns:a16="http://schemas.microsoft.com/office/drawing/2014/main" id="{543F30D6-CFE7-9570-2EA9-9FBF90008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78543" name="Text Box 15">
              <a:extLst>
                <a:ext uri="{FF2B5EF4-FFF2-40B4-BE49-F238E27FC236}">
                  <a16:creationId xmlns:a16="http://schemas.microsoft.com/office/drawing/2014/main" id="{F9D8008E-5C1C-3EE5-868C-8E767686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278544" name="Text Box 16">
              <a:extLst>
                <a:ext uri="{FF2B5EF4-FFF2-40B4-BE49-F238E27FC236}">
                  <a16:creationId xmlns:a16="http://schemas.microsoft.com/office/drawing/2014/main" id="{84B5179C-327E-9274-3F66-7A900CFAD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78545" name="Text Box 17">
              <a:extLst>
                <a:ext uri="{FF2B5EF4-FFF2-40B4-BE49-F238E27FC236}">
                  <a16:creationId xmlns:a16="http://schemas.microsoft.com/office/drawing/2014/main" id="{9C4EECFB-6FA4-475E-0D6D-B273E1F5E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78546" name="Text Box 18">
              <a:extLst>
                <a:ext uri="{FF2B5EF4-FFF2-40B4-BE49-F238E27FC236}">
                  <a16:creationId xmlns:a16="http://schemas.microsoft.com/office/drawing/2014/main" id="{51C8F7E4-0415-662F-51E7-EABA495B1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278547" name="Text Box 19">
            <a:extLst>
              <a:ext uri="{FF2B5EF4-FFF2-40B4-BE49-F238E27FC236}">
                <a16:creationId xmlns:a16="http://schemas.microsoft.com/office/drawing/2014/main" id="{D52CF717-EA6C-8916-C8CC-EB71FC84C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  <p:sp>
        <p:nvSpPr>
          <p:cNvPr id="278548" name="Text Box 20">
            <a:extLst>
              <a:ext uri="{FF2B5EF4-FFF2-40B4-BE49-F238E27FC236}">
                <a16:creationId xmlns:a16="http://schemas.microsoft.com/office/drawing/2014/main" id="{7310BD66-B242-F432-1D3B-FE39224A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96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head</a:t>
            </a:r>
          </a:p>
        </p:txBody>
      </p:sp>
      <p:sp>
        <p:nvSpPr>
          <p:cNvPr id="278549" name="Line 21">
            <a:extLst>
              <a:ext uri="{FF2B5EF4-FFF2-40B4-BE49-F238E27FC236}">
                <a16:creationId xmlns:a16="http://schemas.microsoft.com/office/drawing/2014/main" id="{8BB34EB6-9B72-8A3B-B083-7B97EC0023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56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50" name="Line 22">
            <a:extLst>
              <a:ext uri="{FF2B5EF4-FFF2-40B4-BE49-F238E27FC236}">
                <a16:creationId xmlns:a16="http://schemas.microsoft.com/office/drawing/2014/main" id="{417A766A-DB42-B9AA-84C4-F0BE7737AE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6172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56" name="Text Box 28">
            <a:extLst>
              <a:ext uri="{FF2B5EF4-FFF2-40B4-BE49-F238E27FC236}">
                <a16:creationId xmlns:a16="http://schemas.microsoft.com/office/drawing/2014/main" id="{9DDFAD1B-9244-6DA3-630E-1F14A288C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8557" name="Text Box 29">
            <a:extLst>
              <a:ext uri="{FF2B5EF4-FFF2-40B4-BE49-F238E27FC236}">
                <a16:creationId xmlns:a16="http://schemas.microsoft.com/office/drawing/2014/main" id="{8C555ED9-A188-8194-033C-E3DF451D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8558" name="Text Box 30">
            <a:extLst>
              <a:ext uri="{FF2B5EF4-FFF2-40B4-BE49-F238E27FC236}">
                <a16:creationId xmlns:a16="http://schemas.microsoft.com/office/drawing/2014/main" id="{B0CA1CFD-578C-2A98-4858-D5BD24FB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8559" name="Text Box 31">
            <a:extLst>
              <a:ext uri="{FF2B5EF4-FFF2-40B4-BE49-F238E27FC236}">
                <a16:creationId xmlns:a16="http://schemas.microsoft.com/office/drawing/2014/main" id="{C64E6473-CF18-EC53-5755-3B0201E4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67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d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78561" name="Text Box 33">
            <a:extLst>
              <a:ext uri="{FF2B5EF4-FFF2-40B4-BE49-F238E27FC236}">
                <a16:creationId xmlns:a16="http://schemas.microsoft.com/office/drawing/2014/main" id="{8F4C9F49-5B29-4549-CEF4-EBF901C7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81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8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98097AFF-9E2A-A665-A0FA-5CDDA285F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Queue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286AA6F3-2960-46EB-C2FA-71154F202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Cook these together, we can implement the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input buffer using queue: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Buffer_t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char buf[128];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head;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tail;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Buffer_t Buffer_t;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Rethink the key pressing, and “getchar ()”?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4449963C-86A7-2969-3BC8-723A8DA3D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Linked List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9D5808B5-D829-3E68-E367-C92B3A0A3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“linkedQueue.c”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“queue.h”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Queue_t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255010" name="Group 34">
            <a:extLst>
              <a:ext uri="{FF2B5EF4-FFF2-40B4-BE49-F238E27FC236}">
                <a16:creationId xmlns:a16="http://schemas.microsoft.com/office/drawing/2014/main" id="{465347D9-3E03-C34C-FC0D-D7D1912DF99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257800"/>
            <a:ext cx="7848600" cy="1016000"/>
            <a:chOff x="432" y="3360"/>
            <a:chExt cx="4944" cy="640"/>
          </a:xfrm>
        </p:grpSpPr>
        <p:grpSp>
          <p:nvGrpSpPr>
            <p:cNvPr id="254985" name="Group 9">
              <a:extLst>
                <a:ext uri="{FF2B5EF4-FFF2-40B4-BE49-F238E27FC236}">
                  <a16:creationId xmlns:a16="http://schemas.microsoft.com/office/drawing/2014/main" id="{E2B134BD-3CD9-41EA-A686-F903DF6E2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360"/>
              <a:ext cx="1248" cy="432"/>
              <a:chOff x="2160" y="2928"/>
              <a:chExt cx="1248" cy="432"/>
            </a:xfrm>
          </p:grpSpPr>
          <p:sp>
            <p:nvSpPr>
              <p:cNvPr id="254986" name="Rectangle 10">
                <a:extLst>
                  <a:ext uri="{FF2B5EF4-FFF2-40B4-BE49-F238E27FC236}">
                    <a16:creationId xmlns:a16="http://schemas.microsoft.com/office/drawing/2014/main" id="{DC6BCC0C-744D-584C-5EBD-BDC4294E4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l</a:t>
                </a:r>
              </a:p>
            </p:txBody>
          </p:sp>
          <p:sp>
            <p:nvSpPr>
              <p:cNvPr id="254987" name="Text Box 11">
                <a:extLst>
                  <a:ext uri="{FF2B5EF4-FFF2-40B4-BE49-F238E27FC236}">
                    <a16:creationId xmlns:a16="http://schemas.microsoft.com/office/drawing/2014/main" id="{E6E9EAB5-A329-8766-C91B-8A67EAF02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92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q</a:t>
                </a:r>
              </a:p>
            </p:txBody>
          </p:sp>
          <p:sp>
            <p:nvSpPr>
              <p:cNvPr id="254988" name="Line 12">
                <a:extLst>
                  <a:ext uri="{FF2B5EF4-FFF2-40B4-BE49-F238E27FC236}">
                    <a16:creationId xmlns:a16="http://schemas.microsoft.com/office/drawing/2014/main" id="{749A2BDD-F35B-9D07-2BE2-9BF9405F5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989" name="Line 13">
                <a:extLst>
                  <a:ext uri="{FF2B5EF4-FFF2-40B4-BE49-F238E27FC236}">
                    <a16:creationId xmlns:a16="http://schemas.microsoft.com/office/drawing/2014/main" id="{5A0EF467-56D0-2299-37E8-D91834817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4991" name="Group 15">
              <a:extLst>
                <a:ext uri="{FF2B5EF4-FFF2-40B4-BE49-F238E27FC236}">
                  <a16:creationId xmlns:a16="http://schemas.microsoft.com/office/drawing/2014/main" id="{BB1DBDDE-1454-7427-634B-F260767F5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520"/>
              <a:ext cx="432" cy="480"/>
              <a:chOff x="1488" y="1968"/>
              <a:chExt cx="432" cy="480"/>
            </a:xfrm>
          </p:grpSpPr>
          <p:sp>
            <p:nvSpPr>
              <p:cNvPr id="254992" name="Rectangle 16">
                <a:extLst>
                  <a:ext uri="{FF2B5EF4-FFF2-40B4-BE49-F238E27FC236}">
                    <a16:creationId xmlns:a16="http://schemas.microsoft.com/office/drawing/2014/main" id="{96231AC7-3ABE-DF32-024F-3FD312E1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4993" name="Rectangle 17">
                <a:extLst>
                  <a:ext uri="{FF2B5EF4-FFF2-40B4-BE49-F238E27FC236}">
                    <a16:creationId xmlns:a16="http://schemas.microsoft.com/office/drawing/2014/main" id="{81627F50-EDCC-5C59-4CA4-B3BCEBA0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4994" name="Group 18">
              <a:extLst>
                <a:ext uri="{FF2B5EF4-FFF2-40B4-BE49-F238E27FC236}">
                  <a16:creationId xmlns:a16="http://schemas.microsoft.com/office/drawing/2014/main" id="{8060D83F-9F0A-4C03-795D-EF8B3A65E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520"/>
              <a:ext cx="432" cy="480"/>
              <a:chOff x="1488" y="1968"/>
              <a:chExt cx="432" cy="480"/>
            </a:xfrm>
          </p:grpSpPr>
          <p:sp>
            <p:nvSpPr>
              <p:cNvPr id="254995" name="Rectangle 19">
                <a:extLst>
                  <a:ext uri="{FF2B5EF4-FFF2-40B4-BE49-F238E27FC236}">
                    <a16:creationId xmlns:a16="http://schemas.microsoft.com/office/drawing/2014/main" id="{1A3B04C0-630B-E295-F4FC-1A9F3F06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4996" name="Rectangle 20">
                <a:extLst>
                  <a:ext uri="{FF2B5EF4-FFF2-40B4-BE49-F238E27FC236}">
                    <a16:creationId xmlns:a16="http://schemas.microsoft.com/office/drawing/2014/main" id="{53AFD0FD-A274-80E2-A54A-3D69D7CDD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4997" name="Group 21">
              <a:extLst>
                <a:ext uri="{FF2B5EF4-FFF2-40B4-BE49-F238E27FC236}">
                  <a16:creationId xmlns:a16="http://schemas.microsoft.com/office/drawing/2014/main" id="{1983B01D-F4D4-38B1-05B0-71DC7C3BA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520"/>
              <a:ext cx="432" cy="480"/>
              <a:chOff x="1488" y="1968"/>
              <a:chExt cx="432" cy="480"/>
            </a:xfrm>
          </p:grpSpPr>
          <p:sp>
            <p:nvSpPr>
              <p:cNvPr id="254998" name="Rectangle 22">
                <a:extLst>
                  <a:ext uri="{FF2B5EF4-FFF2-40B4-BE49-F238E27FC236}">
                    <a16:creationId xmlns:a16="http://schemas.microsoft.com/office/drawing/2014/main" id="{A9C70458-798E-2121-CD4A-3A213F7E2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4999" name="Rectangle 23">
                <a:extLst>
                  <a:ext uri="{FF2B5EF4-FFF2-40B4-BE49-F238E27FC236}">
                    <a16:creationId xmlns:a16="http://schemas.microsoft.com/office/drawing/2014/main" id="{66091D3E-19AF-7244-AFBB-FFB075562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5000" name="Group 24">
              <a:extLst>
                <a:ext uri="{FF2B5EF4-FFF2-40B4-BE49-F238E27FC236}">
                  <a16:creationId xmlns:a16="http://schemas.microsoft.com/office/drawing/2014/main" id="{E51BB30D-CBE4-6CE4-9335-405905D67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520"/>
              <a:ext cx="432" cy="480"/>
              <a:chOff x="1488" y="1968"/>
              <a:chExt cx="432" cy="480"/>
            </a:xfrm>
          </p:grpSpPr>
          <p:sp>
            <p:nvSpPr>
              <p:cNvPr id="255001" name="Rectangle 25">
                <a:extLst>
                  <a:ext uri="{FF2B5EF4-FFF2-40B4-BE49-F238E27FC236}">
                    <a16:creationId xmlns:a16="http://schemas.microsoft.com/office/drawing/2014/main" id="{7E175416-5442-B750-6190-079673D49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5002" name="Rectangle 26">
                <a:extLst>
                  <a:ext uri="{FF2B5EF4-FFF2-40B4-BE49-F238E27FC236}">
                    <a16:creationId xmlns:a16="http://schemas.microsoft.com/office/drawing/2014/main" id="{40759D7F-AB70-977F-BDBC-25508F2DC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cxnSp>
          <p:nvCxnSpPr>
            <p:cNvPr id="255005" name="AutoShape 29">
              <a:extLst>
                <a:ext uri="{FF2B5EF4-FFF2-40B4-BE49-F238E27FC236}">
                  <a16:creationId xmlns:a16="http://schemas.microsoft.com/office/drawing/2014/main" id="{E09B791F-3388-2678-BA8E-1C53E6A37FBA}"/>
                </a:ext>
              </a:extLst>
            </p:cNvPr>
            <p:cNvCxnSpPr>
              <a:cxnSpLocks noChangeShapeType="1"/>
              <a:stCxn id="254993" idx="3"/>
              <a:endCxn id="254995" idx="1"/>
            </p:cNvCxnSpPr>
            <p:nvPr/>
          </p:nvCxnSpPr>
          <p:spPr bwMode="auto">
            <a:xfrm flipV="1">
              <a:off x="2112" y="364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006" name="AutoShape 30">
              <a:extLst>
                <a:ext uri="{FF2B5EF4-FFF2-40B4-BE49-F238E27FC236}">
                  <a16:creationId xmlns:a16="http://schemas.microsoft.com/office/drawing/2014/main" id="{53E761F8-D448-38B6-0CC1-9C13C4A755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8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007" name="AutoShape 31">
              <a:extLst>
                <a:ext uri="{FF2B5EF4-FFF2-40B4-BE49-F238E27FC236}">
                  <a16:creationId xmlns:a16="http://schemas.microsoft.com/office/drawing/2014/main" id="{1371689D-B80B-E92B-7518-2F44545822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44" y="36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008" name="AutoShape 32">
              <a:extLst>
                <a:ext uri="{FF2B5EF4-FFF2-40B4-BE49-F238E27FC236}">
                  <a16:creationId xmlns:a16="http://schemas.microsoft.com/office/drawing/2014/main" id="{FC5FDAE8-A439-8461-1BE2-C3B82B5668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0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5009" name="Text Box 33">
              <a:extLst>
                <a:ext uri="{FF2B5EF4-FFF2-40B4-BE49-F238E27FC236}">
                  <a16:creationId xmlns:a16="http://schemas.microsoft.com/office/drawing/2014/main" id="{7A283AEA-7358-6A41-3B1B-CF13B4F71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52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E14FDC50-0AF7-9D52-FCB9-668DAC87F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62D3F002-6979-F00C-B063-628218182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Queue_t Queue_new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Queue q = malloc (sizeof (*q));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q-&gt;l = LinkedList_new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56005" name="Group 5">
            <a:extLst>
              <a:ext uri="{FF2B5EF4-FFF2-40B4-BE49-F238E27FC236}">
                <a16:creationId xmlns:a16="http://schemas.microsoft.com/office/drawing/2014/main" id="{B3A06090-A0D7-5F7A-4E8A-4F12E71656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1981200" cy="685800"/>
            <a:chOff x="2160" y="2928"/>
            <a:chExt cx="1248" cy="432"/>
          </a:xfrm>
        </p:grpSpPr>
        <p:sp>
          <p:nvSpPr>
            <p:cNvPr id="256006" name="Rectangle 6">
              <a:extLst>
                <a:ext uri="{FF2B5EF4-FFF2-40B4-BE49-F238E27FC236}">
                  <a16:creationId xmlns:a16="http://schemas.microsoft.com/office/drawing/2014/main" id="{28D0A324-FA0F-34F3-864E-8032E6B87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6007" name="Text Box 7">
              <a:extLst>
                <a:ext uri="{FF2B5EF4-FFF2-40B4-BE49-F238E27FC236}">
                  <a16:creationId xmlns:a16="http://schemas.microsoft.com/office/drawing/2014/main" id="{8A5270A0-D1C2-C17A-872C-970A22D74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56008" name="Line 8">
              <a:extLst>
                <a:ext uri="{FF2B5EF4-FFF2-40B4-BE49-F238E27FC236}">
                  <a16:creationId xmlns:a16="http://schemas.microsoft.com/office/drawing/2014/main" id="{FBA57682-85D9-C2C3-ADF7-B78079651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09" name="Line 9">
              <a:extLst>
                <a:ext uri="{FF2B5EF4-FFF2-40B4-BE49-F238E27FC236}">
                  <a16:creationId xmlns:a16="http://schemas.microsoft.com/office/drawing/2014/main" id="{BB5B9D32-7000-0AB8-1BCB-3DCBCA858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10" name="Group 10">
            <a:extLst>
              <a:ext uri="{FF2B5EF4-FFF2-40B4-BE49-F238E27FC236}">
                <a16:creationId xmlns:a16="http://schemas.microsoft.com/office/drawing/2014/main" id="{10E7AFD7-F9D8-8774-F4B5-C6616A2882B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597400"/>
            <a:ext cx="685800" cy="762000"/>
            <a:chOff x="1488" y="1968"/>
            <a:chExt cx="432" cy="480"/>
          </a:xfrm>
        </p:grpSpPr>
        <p:sp>
          <p:nvSpPr>
            <p:cNvPr id="256011" name="Rectangle 11">
              <a:extLst>
                <a:ext uri="{FF2B5EF4-FFF2-40B4-BE49-F238E27FC236}">
                  <a16:creationId xmlns:a16="http://schemas.microsoft.com/office/drawing/2014/main" id="{651BB618-84D2-F44C-1AC7-132F0481B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  <p:sp>
          <p:nvSpPr>
            <p:cNvPr id="256012" name="Rectangle 12">
              <a:extLst>
                <a:ext uri="{FF2B5EF4-FFF2-40B4-BE49-F238E27FC236}">
                  <a16:creationId xmlns:a16="http://schemas.microsoft.com/office/drawing/2014/main" id="{26098DEE-736E-F415-1091-F6615D83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41503356-D1D5-8B39-EC6F-352AEC1AF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C9AFA791-FF83-DD3D-4E8A-9D7217B88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Queue_size (Queue_t q)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LinkedList_length (q-&gt;l);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7028" name="Group 4">
            <a:extLst>
              <a:ext uri="{FF2B5EF4-FFF2-40B4-BE49-F238E27FC236}">
                <a16:creationId xmlns:a16="http://schemas.microsoft.com/office/drawing/2014/main" id="{FB4CDE40-658A-CED8-6C00-FCEA249A023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7848600" cy="1016000"/>
            <a:chOff x="432" y="3360"/>
            <a:chExt cx="4944" cy="640"/>
          </a:xfrm>
        </p:grpSpPr>
        <p:grpSp>
          <p:nvGrpSpPr>
            <p:cNvPr id="257029" name="Group 5">
              <a:extLst>
                <a:ext uri="{FF2B5EF4-FFF2-40B4-BE49-F238E27FC236}">
                  <a16:creationId xmlns:a16="http://schemas.microsoft.com/office/drawing/2014/main" id="{93019B3A-423A-72C1-29CE-76F46167CE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360"/>
              <a:ext cx="1248" cy="432"/>
              <a:chOff x="2160" y="2928"/>
              <a:chExt cx="1248" cy="432"/>
            </a:xfrm>
          </p:grpSpPr>
          <p:sp>
            <p:nvSpPr>
              <p:cNvPr id="257030" name="Rectangle 6">
                <a:extLst>
                  <a:ext uri="{FF2B5EF4-FFF2-40B4-BE49-F238E27FC236}">
                    <a16:creationId xmlns:a16="http://schemas.microsoft.com/office/drawing/2014/main" id="{A665A2CE-EED4-293F-AC72-86BC7282A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l</a:t>
                </a:r>
              </a:p>
            </p:txBody>
          </p:sp>
          <p:sp>
            <p:nvSpPr>
              <p:cNvPr id="257031" name="Text Box 7">
                <a:extLst>
                  <a:ext uri="{FF2B5EF4-FFF2-40B4-BE49-F238E27FC236}">
                    <a16:creationId xmlns:a16="http://schemas.microsoft.com/office/drawing/2014/main" id="{F60BB818-BBED-804E-AE1D-B3B4A5C6B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92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q</a:t>
                </a:r>
              </a:p>
            </p:txBody>
          </p:sp>
          <p:sp>
            <p:nvSpPr>
              <p:cNvPr id="257032" name="Line 8">
                <a:extLst>
                  <a:ext uri="{FF2B5EF4-FFF2-40B4-BE49-F238E27FC236}">
                    <a16:creationId xmlns:a16="http://schemas.microsoft.com/office/drawing/2014/main" id="{78C0ECD9-D146-4BBD-2B78-03099ABD6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33" name="Line 9">
                <a:extLst>
                  <a:ext uri="{FF2B5EF4-FFF2-40B4-BE49-F238E27FC236}">
                    <a16:creationId xmlns:a16="http://schemas.microsoft.com/office/drawing/2014/main" id="{7D0073D1-F485-0483-3445-A0B6DAE37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7034" name="Group 10">
              <a:extLst>
                <a:ext uri="{FF2B5EF4-FFF2-40B4-BE49-F238E27FC236}">
                  <a16:creationId xmlns:a16="http://schemas.microsoft.com/office/drawing/2014/main" id="{0512C3B9-E62A-3D54-9E1F-EB9F3C0B7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520"/>
              <a:ext cx="432" cy="480"/>
              <a:chOff x="1488" y="1968"/>
              <a:chExt cx="432" cy="480"/>
            </a:xfrm>
          </p:grpSpPr>
          <p:sp>
            <p:nvSpPr>
              <p:cNvPr id="257035" name="Rectangle 11">
                <a:extLst>
                  <a:ext uri="{FF2B5EF4-FFF2-40B4-BE49-F238E27FC236}">
                    <a16:creationId xmlns:a16="http://schemas.microsoft.com/office/drawing/2014/main" id="{3E93B8A9-D335-C533-C5EE-5233BB01D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36" name="Rectangle 12">
                <a:extLst>
                  <a:ext uri="{FF2B5EF4-FFF2-40B4-BE49-F238E27FC236}">
                    <a16:creationId xmlns:a16="http://schemas.microsoft.com/office/drawing/2014/main" id="{7EC18777-98F2-1383-F52C-7EBD2216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7037" name="Group 13">
              <a:extLst>
                <a:ext uri="{FF2B5EF4-FFF2-40B4-BE49-F238E27FC236}">
                  <a16:creationId xmlns:a16="http://schemas.microsoft.com/office/drawing/2014/main" id="{797D0D53-203D-12B6-C242-6905902D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520"/>
              <a:ext cx="432" cy="480"/>
              <a:chOff x="1488" y="1968"/>
              <a:chExt cx="432" cy="480"/>
            </a:xfrm>
          </p:grpSpPr>
          <p:sp>
            <p:nvSpPr>
              <p:cNvPr id="257038" name="Rectangle 14">
                <a:extLst>
                  <a:ext uri="{FF2B5EF4-FFF2-40B4-BE49-F238E27FC236}">
                    <a16:creationId xmlns:a16="http://schemas.microsoft.com/office/drawing/2014/main" id="{BD93C36A-D9C4-7F3F-8F4D-C8FAB96AD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39" name="Rectangle 15">
                <a:extLst>
                  <a:ext uri="{FF2B5EF4-FFF2-40B4-BE49-F238E27FC236}">
                    <a16:creationId xmlns:a16="http://schemas.microsoft.com/office/drawing/2014/main" id="{F7E09DD8-975F-7719-BBB1-EE0994226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7040" name="Group 16">
              <a:extLst>
                <a:ext uri="{FF2B5EF4-FFF2-40B4-BE49-F238E27FC236}">
                  <a16:creationId xmlns:a16="http://schemas.microsoft.com/office/drawing/2014/main" id="{88202F2D-22A0-15B6-CA68-DECF012C8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520"/>
              <a:ext cx="432" cy="480"/>
              <a:chOff x="1488" y="1968"/>
              <a:chExt cx="432" cy="480"/>
            </a:xfrm>
          </p:grpSpPr>
          <p:sp>
            <p:nvSpPr>
              <p:cNvPr id="257041" name="Rectangle 17">
                <a:extLst>
                  <a:ext uri="{FF2B5EF4-FFF2-40B4-BE49-F238E27FC236}">
                    <a16:creationId xmlns:a16="http://schemas.microsoft.com/office/drawing/2014/main" id="{9D60BCAA-62FF-E65C-1A3C-430960218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42" name="Rectangle 18">
                <a:extLst>
                  <a:ext uri="{FF2B5EF4-FFF2-40B4-BE49-F238E27FC236}">
                    <a16:creationId xmlns:a16="http://schemas.microsoft.com/office/drawing/2014/main" id="{F49A136A-4D34-E6B6-BB3A-6603CB569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7043" name="Group 19">
              <a:extLst>
                <a:ext uri="{FF2B5EF4-FFF2-40B4-BE49-F238E27FC236}">
                  <a16:creationId xmlns:a16="http://schemas.microsoft.com/office/drawing/2014/main" id="{34D4D357-9E54-9637-FDCF-BA346CAEF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520"/>
              <a:ext cx="432" cy="480"/>
              <a:chOff x="1488" y="1968"/>
              <a:chExt cx="432" cy="480"/>
            </a:xfrm>
          </p:grpSpPr>
          <p:sp>
            <p:nvSpPr>
              <p:cNvPr id="257044" name="Rectangle 20">
                <a:extLst>
                  <a:ext uri="{FF2B5EF4-FFF2-40B4-BE49-F238E27FC236}">
                    <a16:creationId xmlns:a16="http://schemas.microsoft.com/office/drawing/2014/main" id="{64EEAD1E-EE05-897F-91D2-4C56AC55A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45" name="Rectangle 21">
                <a:extLst>
                  <a:ext uri="{FF2B5EF4-FFF2-40B4-BE49-F238E27FC236}">
                    <a16:creationId xmlns:a16="http://schemas.microsoft.com/office/drawing/2014/main" id="{6079AED4-46E6-A2E6-2AA3-47528D2C9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cxnSp>
          <p:nvCxnSpPr>
            <p:cNvPr id="257046" name="AutoShape 22">
              <a:extLst>
                <a:ext uri="{FF2B5EF4-FFF2-40B4-BE49-F238E27FC236}">
                  <a16:creationId xmlns:a16="http://schemas.microsoft.com/office/drawing/2014/main" id="{084993EE-1CD5-D8A5-8D07-6F28ADF9A680}"/>
                </a:ext>
              </a:extLst>
            </p:cNvPr>
            <p:cNvCxnSpPr>
              <a:cxnSpLocks noChangeShapeType="1"/>
              <a:stCxn id="257036" idx="3"/>
              <a:endCxn id="257038" idx="1"/>
            </p:cNvCxnSpPr>
            <p:nvPr/>
          </p:nvCxnSpPr>
          <p:spPr bwMode="auto">
            <a:xfrm flipV="1">
              <a:off x="2112" y="364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47" name="AutoShape 23">
              <a:extLst>
                <a:ext uri="{FF2B5EF4-FFF2-40B4-BE49-F238E27FC236}">
                  <a16:creationId xmlns:a16="http://schemas.microsoft.com/office/drawing/2014/main" id="{FD086E25-D56F-AD88-ECE0-0386F49304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8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48" name="AutoShape 24">
              <a:extLst>
                <a:ext uri="{FF2B5EF4-FFF2-40B4-BE49-F238E27FC236}">
                  <a16:creationId xmlns:a16="http://schemas.microsoft.com/office/drawing/2014/main" id="{6FD448DE-A72A-A7D6-EDB0-032F7C6FAE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44" y="36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49" name="AutoShape 25">
              <a:extLst>
                <a:ext uri="{FF2B5EF4-FFF2-40B4-BE49-F238E27FC236}">
                  <a16:creationId xmlns:a16="http://schemas.microsoft.com/office/drawing/2014/main" id="{71335055-FF9F-6F0E-768F-BD6DA47ADB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0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7050" name="Text Box 26">
              <a:extLst>
                <a:ext uri="{FF2B5EF4-FFF2-40B4-BE49-F238E27FC236}">
                  <a16:creationId xmlns:a16="http://schemas.microsoft.com/office/drawing/2014/main" id="{06EEF253-008A-5403-F0C4-52CF5E16B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52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92750061-F86C-1534-2163-971E3027C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isEmpty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D121CD7E-67D9-1A78-A9A0-6E4F37E9B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Queue_isEmpty (Queue_t q)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LinkedList_isEmpty (q-&gt;l);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2148" name="Group 4">
            <a:extLst>
              <a:ext uri="{FF2B5EF4-FFF2-40B4-BE49-F238E27FC236}">
                <a16:creationId xmlns:a16="http://schemas.microsoft.com/office/drawing/2014/main" id="{C31CAEB3-2EA6-49FC-F3A9-94701354F4C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7848600" cy="1016000"/>
            <a:chOff x="432" y="3360"/>
            <a:chExt cx="4944" cy="640"/>
          </a:xfrm>
        </p:grpSpPr>
        <p:grpSp>
          <p:nvGrpSpPr>
            <p:cNvPr id="262149" name="Group 5">
              <a:extLst>
                <a:ext uri="{FF2B5EF4-FFF2-40B4-BE49-F238E27FC236}">
                  <a16:creationId xmlns:a16="http://schemas.microsoft.com/office/drawing/2014/main" id="{451325CD-23F7-F94C-E480-54C80F8E91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360"/>
              <a:ext cx="1248" cy="432"/>
              <a:chOff x="2160" y="2928"/>
              <a:chExt cx="1248" cy="432"/>
            </a:xfrm>
          </p:grpSpPr>
          <p:sp>
            <p:nvSpPr>
              <p:cNvPr id="262150" name="Rectangle 6">
                <a:extLst>
                  <a:ext uri="{FF2B5EF4-FFF2-40B4-BE49-F238E27FC236}">
                    <a16:creationId xmlns:a16="http://schemas.microsoft.com/office/drawing/2014/main" id="{ED5F222A-96DC-A710-F53E-5556110E0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l</a:t>
                </a:r>
              </a:p>
            </p:txBody>
          </p:sp>
          <p:sp>
            <p:nvSpPr>
              <p:cNvPr id="262151" name="Text Box 7">
                <a:extLst>
                  <a:ext uri="{FF2B5EF4-FFF2-40B4-BE49-F238E27FC236}">
                    <a16:creationId xmlns:a16="http://schemas.microsoft.com/office/drawing/2014/main" id="{29AA5CC7-A1EA-9181-1A0A-9E83774E7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92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q</a:t>
                </a:r>
              </a:p>
            </p:txBody>
          </p:sp>
          <p:sp>
            <p:nvSpPr>
              <p:cNvPr id="262152" name="Line 8">
                <a:extLst>
                  <a:ext uri="{FF2B5EF4-FFF2-40B4-BE49-F238E27FC236}">
                    <a16:creationId xmlns:a16="http://schemas.microsoft.com/office/drawing/2014/main" id="{FE5EF6AE-68E6-9EA0-CB21-2067ECB2F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3" name="Line 9">
                <a:extLst>
                  <a:ext uri="{FF2B5EF4-FFF2-40B4-BE49-F238E27FC236}">
                    <a16:creationId xmlns:a16="http://schemas.microsoft.com/office/drawing/2014/main" id="{A5E302C0-C5D8-4F3C-86FE-A43B2F072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2154" name="Group 10">
              <a:extLst>
                <a:ext uri="{FF2B5EF4-FFF2-40B4-BE49-F238E27FC236}">
                  <a16:creationId xmlns:a16="http://schemas.microsoft.com/office/drawing/2014/main" id="{815B882C-F35B-60BE-680A-3122FE4C0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520"/>
              <a:ext cx="432" cy="480"/>
              <a:chOff x="1488" y="1968"/>
              <a:chExt cx="432" cy="480"/>
            </a:xfrm>
          </p:grpSpPr>
          <p:sp>
            <p:nvSpPr>
              <p:cNvPr id="262155" name="Rectangle 11">
                <a:extLst>
                  <a:ext uri="{FF2B5EF4-FFF2-40B4-BE49-F238E27FC236}">
                    <a16:creationId xmlns:a16="http://schemas.microsoft.com/office/drawing/2014/main" id="{D6A3E311-117F-51BE-AEDB-B121F9C1B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56" name="Rectangle 12">
                <a:extLst>
                  <a:ext uri="{FF2B5EF4-FFF2-40B4-BE49-F238E27FC236}">
                    <a16:creationId xmlns:a16="http://schemas.microsoft.com/office/drawing/2014/main" id="{CC6B6A85-01D1-FBB9-14C8-3B4B030C8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2157" name="Group 13">
              <a:extLst>
                <a:ext uri="{FF2B5EF4-FFF2-40B4-BE49-F238E27FC236}">
                  <a16:creationId xmlns:a16="http://schemas.microsoft.com/office/drawing/2014/main" id="{330E02A3-64E7-1643-5DF3-49F7DEBB8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520"/>
              <a:ext cx="432" cy="480"/>
              <a:chOff x="1488" y="1968"/>
              <a:chExt cx="432" cy="480"/>
            </a:xfrm>
          </p:grpSpPr>
          <p:sp>
            <p:nvSpPr>
              <p:cNvPr id="262158" name="Rectangle 14">
                <a:extLst>
                  <a:ext uri="{FF2B5EF4-FFF2-40B4-BE49-F238E27FC236}">
                    <a16:creationId xmlns:a16="http://schemas.microsoft.com/office/drawing/2014/main" id="{1FF550C4-6EAA-5373-3B78-8C83A3336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2159" name="Rectangle 15">
                <a:extLst>
                  <a:ext uri="{FF2B5EF4-FFF2-40B4-BE49-F238E27FC236}">
                    <a16:creationId xmlns:a16="http://schemas.microsoft.com/office/drawing/2014/main" id="{94C2EBC5-8013-FE6C-7379-4C09F1D8F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2160" name="Group 16">
              <a:extLst>
                <a:ext uri="{FF2B5EF4-FFF2-40B4-BE49-F238E27FC236}">
                  <a16:creationId xmlns:a16="http://schemas.microsoft.com/office/drawing/2014/main" id="{9462A3D0-E189-9898-98DB-CD2DFA5C8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520"/>
              <a:ext cx="432" cy="480"/>
              <a:chOff x="1488" y="1968"/>
              <a:chExt cx="432" cy="480"/>
            </a:xfrm>
          </p:grpSpPr>
          <p:sp>
            <p:nvSpPr>
              <p:cNvPr id="262161" name="Rectangle 17">
                <a:extLst>
                  <a:ext uri="{FF2B5EF4-FFF2-40B4-BE49-F238E27FC236}">
                    <a16:creationId xmlns:a16="http://schemas.microsoft.com/office/drawing/2014/main" id="{8D648227-CD09-1ECA-3560-7F1B9300D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2162" name="Rectangle 18">
                <a:extLst>
                  <a:ext uri="{FF2B5EF4-FFF2-40B4-BE49-F238E27FC236}">
                    <a16:creationId xmlns:a16="http://schemas.microsoft.com/office/drawing/2014/main" id="{BA50998B-1420-CC7D-4075-95380AE5E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2163" name="Group 19">
              <a:extLst>
                <a:ext uri="{FF2B5EF4-FFF2-40B4-BE49-F238E27FC236}">
                  <a16:creationId xmlns:a16="http://schemas.microsoft.com/office/drawing/2014/main" id="{4A624C36-344A-7673-BBF2-E2EDA4B860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520"/>
              <a:ext cx="432" cy="480"/>
              <a:chOff x="1488" y="1968"/>
              <a:chExt cx="432" cy="480"/>
            </a:xfrm>
          </p:grpSpPr>
          <p:sp>
            <p:nvSpPr>
              <p:cNvPr id="262164" name="Rectangle 20">
                <a:extLst>
                  <a:ext uri="{FF2B5EF4-FFF2-40B4-BE49-F238E27FC236}">
                    <a16:creationId xmlns:a16="http://schemas.microsoft.com/office/drawing/2014/main" id="{72BD2DC0-CEAA-521E-EF62-2D00B5A4E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2165" name="Rectangle 21">
                <a:extLst>
                  <a:ext uri="{FF2B5EF4-FFF2-40B4-BE49-F238E27FC236}">
                    <a16:creationId xmlns:a16="http://schemas.microsoft.com/office/drawing/2014/main" id="{DFC9722B-0A0F-2953-ABBB-1BA31781D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cxnSp>
          <p:nvCxnSpPr>
            <p:cNvPr id="262166" name="AutoShape 22">
              <a:extLst>
                <a:ext uri="{FF2B5EF4-FFF2-40B4-BE49-F238E27FC236}">
                  <a16:creationId xmlns:a16="http://schemas.microsoft.com/office/drawing/2014/main" id="{D155647C-8DA4-7EEB-B581-8D289E3AB3A9}"/>
                </a:ext>
              </a:extLst>
            </p:cNvPr>
            <p:cNvCxnSpPr>
              <a:cxnSpLocks noChangeShapeType="1"/>
              <a:stCxn id="262156" idx="3"/>
              <a:endCxn id="262158" idx="1"/>
            </p:cNvCxnSpPr>
            <p:nvPr/>
          </p:nvCxnSpPr>
          <p:spPr bwMode="auto">
            <a:xfrm flipV="1">
              <a:off x="2112" y="364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7" name="AutoShape 23">
              <a:extLst>
                <a:ext uri="{FF2B5EF4-FFF2-40B4-BE49-F238E27FC236}">
                  <a16:creationId xmlns:a16="http://schemas.microsoft.com/office/drawing/2014/main" id="{B2745AD4-330C-6403-BDDA-E3020DA7E6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8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8" name="AutoShape 24">
              <a:extLst>
                <a:ext uri="{FF2B5EF4-FFF2-40B4-BE49-F238E27FC236}">
                  <a16:creationId xmlns:a16="http://schemas.microsoft.com/office/drawing/2014/main" id="{870B54EF-8807-093E-0E85-8BC19DB8B6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44" y="36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9" name="AutoShape 25">
              <a:extLst>
                <a:ext uri="{FF2B5EF4-FFF2-40B4-BE49-F238E27FC236}">
                  <a16:creationId xmlns:a16="http://schemas.microsoft.com/office/drawing/2014/main" id="{40A41617-7720-F07B-5168-958B04ACAC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0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2170" name="Text Box 26">
              <a:extLst>
                <a:ext uri="{FF2B5EF4-FFF2-40B4-BE49-F238E27FC236}">
                  <a16:creationId xmlns:a16="http://schemas.microsoft.com/office/drawing/2014/main" id="{6FFD5118-ADB7-9D84-15AA-277BD5B3B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52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237FA0DC-61A0-7A94-AE7A-FC43D49BB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enQueue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9058610F-7D83-EED9-DB36-37C834CDC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Queue_enQueue (Queue_t q, poly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note the difference with extensible array-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based representation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LinkedList_insertLast (q-&gt;l,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8052" name="Group 4">
            <a:extLst>
              <a:ext uri="{FF2B5EF4-FFF2-40B4-BE49-F238E27FC236}">
                <a16:creationId xmlns:a16="http://schemas.microsoft.com/office/drawing/2014/main" id="{62E9FC90-94C3-9B13-A7EB-0D67C455FA8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7848600" cy="1016000"/>
            <a:chOff x="432" y="3360"/>
            <a:chExt cx="4944" cy="640"/>
          </a:xfrm>
        </p:grpSpPr>
        <p:grpSp>
          <p:nvGrpSpPr>
            <p:cNvPr id="258053" name="Group 5">
              <a:extLst>
                <a:ext uri="{FF2B5EF4-FFF2-40B4-BE49-F238E27FC236}">
                  <a16:creationId xmlns:a16="http://schemas.microsoft.com/office/drawing/2014/main" id="{0D036636-56C3-9B83-6717-E1769213D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360"/>
              <a:ext cx="1248" cy="432"/>
              <a:chOff x="2160" y="2928"/>
              <a:chExt cx="1248" cy="432"/>
            </a:xfrm>
          </p:grpSpPr>
          <p:sp>
            <p:nvSpPr>
              <p:cNvPr id="258054" name="Rectangle 6">
                <a:extLst>
                  <a:ext uri="{FF2B5EF4-FFF2-40B4-BE49-F238E27FC236}">
                    <a16:creationId xmlns:a16="http://schemas.microsoft.com/office/drawing/2014/main" id="{630F1861-A87C-5E13-D90F-129F58906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l</a:t>
                </a:r>
              </a:p>
            </p:txBody>
          </p:sp>
          <p:sp>
            <p:nvSpPr>
              <p:cNvPr id="258055" name="Text Box 7">
                <a:extLst>
                  <a:ext uri="{FF2B5EF4-FFF2-40B4-BE49-F238E27FC236}">
                    <a16:creationId xmlns:a16="http://schemas.microsoft.com/office/drawing/2014/main" id="{1C1BB431-74EA-ACED-4E21-398B84344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92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q</a:t>
                </a:r>
              </a:p>
            </p:txBody>
          </p:sp>
          <p:sp>
            <p:nvSpPr>
              <p:cNvPr id="258056" name="Line 8">
                <a:extLst>
                  <a:ext uri="{FF2B5EF4-FFF2-40B4-BE49-F238E27FC236}">
                    <a16:creationId xmlns:a16="http://schemas.microsoft.com/office/drawing/2014/main" id="{74FD419F-EAA1-8041-EA93-DD506C887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057" name="Line 9">
                <a:extLst>
                  <a:ext uri="{FF2B5EF4-FFF2-40B4-BE49-F238E27FC236}">
                    <a16:creationId xmlns:a16="http://schemas.microsoft.com/office/drawing/2014/main" id="{ECD49D24-4397-0BF0-616B-CCAB8CECB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8058" name="Group 10">
              <a:extLst>
                <a:ext uri="{FF2B5EF4-FFF2-40B4-BE49-F238E27FC236}">
                  <a16:creationId xmlns:a16="http://schemas.microsoft.com/office/drawing/2014/main" id="{608C24AB-D00D-F01C-FB7B-72675A276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520"/>
              <a:ext cx="432" cy="480"/>
              <a:chOff x="1488" y="1968"/>
              <a:chExt cx="432" cy="480"/>
            </a:xfrm>
          </p:grpSpPr>
          <p:sp>
            <p:nvSpPr>
              <p:cNvPr id="258059" name="Rectangle 11">
                <a:extLst>
                  <a:ext uri="{FF2B5EF4-FFF2-40B4-BE49-F238E27FC236}">
                    <a16:creationId xmlns:a16="http://schemas.microsoft.com/office/drawing/2014/main" id="{B3A8A204-B5C0-EBDB-AC94-66417E7B6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0" name="Rectangle 12">
                <a:extLst>
                  <a:ext uri="{FF2B5EF4-FFF2-40B4-BE49-F238E27FC236}">
                    <a16:creationId xmlns:a16="http://schemas.microsoft.com/office/drawing/2014/main" id="{F6E079A8-EB12-0266-8863-8ACF1020E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61" name="Group 13">
              <a:extLst>
                <a:ext uri="{FF2B5EF4-FFF2-40B4-BE49-F238E27FC236}">
                  <a16:creationId xmlns:a16="http://schemas.microsoft.com/office/drawing/2014/main" id="{BD0910C2-9063-35A1-7CD9-C0B978F8B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520"/>
              <a:ext cx="432" cy="480"/>
              <a:chOff x="1488" y="1968"/>
              <a:chExt cx="432" cy="480"/>
            </a:xfrm>
          </p:grpSpPr>
          <p:sp>
            <p:nvSpPr>
              <p:cNvPr id="258062" name="Rectangle 14">
                <a:extLst>
                  <a:ext uri="{FF2B5EF4-FFF2-40B4-BE49-F238E27FC236}">
                    <a16:creationId xmlns:a16="http://schemas.microsoft.com/office/drawing/2014/main" id="{9E49AD2D-4C6C-4DAF-5A12-DBA76E953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3" name="Rectangle 15">
                <a:extLst>
                  <a:ext uri="{FF2B5EF4-FFF2-40B4-BE49-F238E27FC236}">
                    <a16:creationId xmlns:a16="http://schemas.microsoft.com/office/drawing/2014/main" id="{B3C3599A-34E4-4898-475D-7C40F3A6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8064" name="Group 16">
              <a:extLst>
                <a:ext uri="{FF2B5EF4-FFF2-40B4-BE49-F238E27FC236}">
                  <a16:creationId xmlns:a16="http://schemas.microsoft.com/office/drawing/2014/main" id="{6AC872E0-47FC-5169-BC9F-C9BC1462F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520"/>
              <a:ext cx="432" cy="480"/>
              <a:chOff x="1488" y="1968"/>
              <a:chExt cx="432" cy="480"/>
            </a:xfrm>
          </p:grpSpPr>
          <p:sp>
            <p:nvSpPr>
              <p:cNvPr id="258065" name="Rectangle 17">
                <a:extLst>
                  <a:ext uri="{FF2B5EF4-FFF2-40B4-BE49-F238E27FC236}">
                    <a16:creationId xmlns:a16="http://schemas.microsoft.com/office/drawing/2014/main" id="{536F3AD5-417B-DBCF-9D6B-8C4849140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6" name="Rectangle 18">
                <a:extLst>
                  <a:ext uri="{FF2B5EF4-FFF2-40B4-BE49-F238E27FC236}">
                    <a16:creationId xmlns:a16="http://schemas.microsoft.com/office/drawing/2014/main" id="{2490ABB7-1253-319F-8D74-7C1B24061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8067" name="Group 19">
              <a:extLst>
                <a:ext uri="{FF2B5EF4-FFF2-40B4-BE49-F238E27FC236}">
                  <a16:creationId xmlns:a16="http://schemas.microsoft.com/office/drawing/2014/main" id="{A4DEC18E-74E4-ADD6-FAD5-B656CBC96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520"/>
              <a:ext cx="432" cy="480"/>
              <a:chOff x="1488" y="1968"/>
              <a:chExt cx="432" cy="480"/>
            </a:xfrm>
          </p:grpSpPr>
          <p:sp>
            <p:nvSpPr>
              <p:cNvPr id="258068" name="Rectangle 20">
                <a:extLst>
                  <a:ext uri="{FF2B5EF4-FFF2-40B4-BE49-F238E27FC236}">
                    <a16:creationId xmlns:a16="http://schemas.microsoft.com/office/drawing/2014/main" id="{9CF4CF10-9182-E001-69DF-6EADE3E13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9" name="Rectangle 21">
                <a:extLst>
                  <a:ext uri="{FF2B5EF4-FFF2-40B4-BE49-F238E27FC236}">
                    <a16:creationId xmlns:a16="http://schemas.microsoft.com/office/drawing/2014/main" id="{1C90B195-498F-1606-93BC-CF324433B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cxnSp>
          <p:nvCxnSpPr>
            <p:cNvPr id="258070" name="AutoShape 22">
              <a:extLst>
                <a:ext uri="{FF2B5EF4-FFF2-40B4-BE49-F238E27FC236}">
                  <a16:creationId xmlns:a16="http://schemas.microsoft.com/office/drawing/2014/main" id="{B1A88708-894B-0EF8-6329-7ED577B62C0E}"/>
                </a:ext>
              </a:extLst>
            </p:cNvPr>
            <p:cNvCxnSpPr>
              <a:cxnSpLocks noChangeShapeType="1"/>
              <a:stCxn id="258060" idx="3"/>
              <a:endCxn id="258062" idx="1"/>
            </p:cNvCxnSpPr>
            <p:nvPr/>
          </p:nvCxnSpPr>
          <p:spPr bwMode="auto">
            <a:xfrm flipV="1">
              <a:off x="2112" y="364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1" name="AutoShape 23">
              <a:extLst>
                <a:ext uri="{FF2B5EF4-FFF2-40B4-BE49-F238E27FC236}">
                  <a16:creationId xmlns:a16="http://schemas.microsoft.com/office/drawing/2014/main" id="{F5F6CEE1-FD96-1C86-1238-EE420FE600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8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2" name="AutoShape 24">
              <a:extLst>
                <a:ext uri="{FF2B5EF4-FFF2-40B4-BE49-F238E27FC236}">
                  <a16:creationId xmlns:a16="http://schemas.microsoft.com/office/drawing/2014/main" id="{60679F40-8973-4568-EA0F-FAFCCD0128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44" y="36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3" name="AutoShape 25">
              <a:extLst>
                <a:ext uri="{FF2B5EF4-FFF2-40B4-BE49-F238E27FC236}">
                  <a16:creationId xmlns:a16="http://schemas.microsoft.com/office/drawing/2014/main" id="{4ADCD577-FFB8-7324-39F5-CD2312364A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0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8074" name="Text Box 26">
              <a:extLst>
                <a:ext uri="{FF2B5EF4-FFF2-40B4-BE49-F238E27FC236}">
                  <a16:creationId xmlns:a16="http://schemas.microsoft.com/office/drawing/2014/main" id="{3B5AD8DB-6CCC-2F57-6947-469F9D68D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52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  <p:sp>
        <p:nvSpPr>
          <p:cNvPr id="258075" name="AutoShape 27">
            <a:extLst>
              <a:ext uri="{FF2B5EF4-FFF2-40B4-BE49-F238E27FC236}">
                <a16:creationId xmlns:a16="http://schemas.microsoft.com/office/drawing/2014/main" id="{90270608-561D-2FC2-191C-A0F691182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10200"/>
            <a:ext cx="228600" cy="9144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FFE7D2F0-DB68-039E-C0A6-83D9FF2C7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77B31D02-9EF8-A0C7-B195-C05EC3CAB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Queue_deQueue (Queue_t 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(LinkedList_isEmpty (q-&gt;l))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(“empty queue”);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LinkedList_deleteFirst (q-&gt;l);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solidFill>
                <a:schemeClr val="folHlink"/>
              </a:solidFill>
            </a:endParaRPr>
          </a:p>
        </p:txBody>
      </p:sp>
      <p:grpSp>
        <p:nvGrpSpPr>
          <p:cNvPr id="259076" name="Group 4">
            <a:extLst>
              <a:ext uri="{FF2B5EF4-FFF2-40B4-BE49-F238E27FC236}">
                <a16:creationId xmlns:a16="http://schemas.microsoft.com/office/drawing/2014/main" id="{7D1BAE4B-3B5D-07BB-AB18-24EAB8889D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56200"/>
            <a:ext cx="7848600" cy="1016000"/>
            <a:chOff x="432" y="3360"/>
            <a:chExt cx="4944" cy="640"/>
          </a:xfrm>
        </p:grpSpPr>
        <p:grpSp>
          <p:nvGrpSpPr>
            <p:cNvPr id="259077" name="Group 5">
              <a:extLst>
                <a:ext uri="{FF2B5EF4-FFF2-40B4-BE49-F238E27FC236}">
                  <a16:creationId xmlns:a16="http://schemas.microsoft.com/office/drawing/2014/main" id="{1CEFB0A6-0998-3205-9D92-D188CDBCB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360"/>
              <a:ext cx="1248" cy="432"/>
              <a:chOff x="2160" y="2928"/>
              <a:chExt cx="1248" cy="432"/>
            </a:xfrm>
          </p:grpSpPr>
          <p:sp>
            <p:nvSpPr>
              <p:cNvPr id="259078" name="Rectangle 6">
                <a:extLst>
                  <a:ext uri="{FF2B5EF4-FFF2-40B4-BE49-F238E27FC236}">
                    <a16:creationId xmlns:a16="http://schemas.microsoft.com/office/drawing/2014/main" id="{C64EFB9D-217E-F632-65E8-106349120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l</a:t>
                </a:r>
              </a:p>
            </p:txBody>
          </p:sp>
          <p:sp>
            <p:nvSpPr>
              <p:cNvPr id="259079" name="Text Box 7">
                <a:extLst>
                  <a:ext uri="{FF2B5EF4-FFF2-40B4-BE49-F238E27FC236}">
                    <a16:creationId xmlns:a16="http://schemas.microsoft.com/office/drawing/2014/main" id="{9C18F75F-2BA0-11EB-CD91-C456BD3ABA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92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q</a:t>
                </a:r>
              </a:p>
            </p:txBody>
          </p:sp>
          <p:sp>
            <p:nvSpPr>
              <p:cNvPr id="259080" name="Line 8">
                <a:extLst>
                  <a:ext uri="{FF2B5EF4-FFF2-40B4-BE49-F238E27FC236}">
                    <a16:creationId xmlns:a16="http://schemas.microsoft.com/office/drawing/2014/main" id="{F981335D-4C5B-DE7D-279F-FA0D71D3D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081" name="Line 9">
                <a:extLst>
                  <a:ext uri="{FF2B5EF4-FFF2-40B4-BE49-F238E27FC236}">
                    <a16:creationId xmlns:a16="http://schemas.microsoft.com/office/drawing/2014/main" id="{B3722FC0-C354-E937-DA64-A008132FC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9082" name="Group 10">
              <a:extLst>
                <a:ext uri="{FF2B5EF4-FFF2-40B4-BE49-F238E27FC236}">
                  <a16:creationId xmlns:a16="http://schemas.microsoft.com/office/drawing/2014/main" id="{63F84E80-D8DB-EDC8-4FC7-8F77AAD02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520"/>
              <a:ext cx="432" cy="480"/>
              <a:chOff x="1488" y="1968"/>
              <a:chExt cx="432" cy="480"/>
            </a:xfrm>
          </p:grpSpPr>
          <p:sp>
            <p:nvSpPr>
              <p:cNvPr id="259083" name="Rectangle 11">
                <a:extLst>
                  <a:ext uri="{FF2B5EF4-FFF2-40B4-BE49-F238E27FC236}">
                    <a16:creationId xmlns:a16="http://schemas.microsoft.com/office/drawing/2014/main" id="{950376DD-3493-6835-C372-B05B7E3C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084" name="Rectangle 12">
                <a:extLst>
                  <a:ext uri="{FF2B5EF4-FFF2-40B4-BE49-F238E27FC236}">
                    <a16:creationId xmlns:a16="http://schemas.microsoft.com/office/drawing/2014/main" id="{5F26CBB0-2A48-39A3-7D00-EA535C476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5" name="Group 13">
              <a:extLst>
                <a:ext uri="{FF2B5EF4-FFF2-40B4-BE49-F238E27FC236}">
                  <a16:creationId xmlns:a16="http://schemas.microsoft.com/office/drawing/2014/main" id="{72C60F35-0B5A-C284-E690-2C34E46E3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520"/>
              <a:ext cx="432" cy="480"/>
              <a:chOff x="1488" y="1968"/>
              <a:chExt cx="432" cy="480"/>
            </a:xfrm>
          </p:grpSpPr>
          <p:sp>
            <p:nvSpPr>
              <p:cNvPr id="259086" name="Rectangle 14">
                <a:extLst>
                  <a:ext uri="{FF2B5EF4-FFF2-40B4-BE49-F238E27FC236}">
                    <a16:creationId xmlns:a16="http://schemas.microsoft.com/office/drawing/2014/main" id="{39CB2040-1D98-6CA1-F27A-C173A2F5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87" name="Rectangle 15">
                <a:extLst>
                  <a:ext uri="{FF2B5EF4-FFF2-40B4-BE49-F238E27FC236}">
                    <a16:creationId xmlns:a16="http://schemas.microsoft.com/office/drawing/2014/main" id="{1009D8CD-3F06-FBE9-B8C6-AF484BC21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9088" name="Group 16">
              <a:extLst>
                <a:ext uri="{FF2B5EF4-FFF2-40B4-BE49-F238E27FC236}">
                  <a16:creationId xmlns:a16="http://schemas.microsoft.com/office/drawing/2014/main" id="{93025182-D273-FA2E-2857-8D89C5DE3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520"/>
              <a:ext cx="432" cy="480"/>
              <a:chOff x="1488" y="1968"/>
              <a:chExt cx="432" cy="480"/>
            </a:xfrm>
          </p:grpSpPr>
          <p:sp>
            <p:nvSpPr>
              <p:cNvPr id="259089" name="Rectangle 17">
                <a:extLst>
                  <a:ext uri="{FF2B5EF4-FFF2-40B4-BE49-F238E27FC236}">
                    <a16:creationId xmlns:a16="http://schemas.microsoft.com/office/drawing/2014/main" id="{D203A545-0F31-10EF-2739-D37A938D7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90" name="Rectangle 18">
                <a:extLst>
                  <a:ext uri="{FF2B5EF4-FFF2-40B4-BE49-F238E27FC236}">
                    <a16:creationId xmlns:a16="http://schemas.microsoft.com/office/drawing/2014/main" id="{575602B8-1743-E792-6CD6-3950CE189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9091" name="Group 19">
              <a:extLst>
                <a:ext uri="{FF2B5EF4-FFF2-40B4-BE49-F238E27FC236}">
                  <a16:creationId xmlns:a16="http://schemas.microsoft.com/office/drawing/2014/main" id="{608F1541-2F01-11A4-FD31-2E00A6103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520"/>
              <a:ext cx="432" cy="480"/>
              <a:chOff x="1488" y="1968"/>
              <a:chExt cx="432" cy="480"/>
            </a:xfrm>
          </p:grpSpPr>
          <p:sp>
            <p:nvSpPr>
              <p:cNvPr id="259092" name="Rectangle 20">
                <a:extLst>
                  <a:ext uri="{FF2B5EF4-FFF2-40B4-BE49-F238E27FC236}">
                    <a16:creationId xmlns:a16="http://schemas.microsoft.com/office/drawing/2014/main" id="{D5412D42-E571-9BC3-79E4-1736FF9D8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93" name="Rectangle 21">
                <a:extLst>
                  <a:ext uri="{FF2B5EF4-FFF2-40B4-BE49-F238E27FC236}">
                    <a16:creationId xmlns:a16="http://schemas.microsoft.com/office/drawing/2014/main" id="{C7DC5A1D-A8C6-B493-CD66-C5BA638E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cxnSp>
          <p:nvCxnSpPr>
            <p:cNvPr id="259094" name="AutoShape 22">
              <a:extLst>
                <a:ext uri="{FF2B5EF4-FFF2-40B4-BE49-F238E27FC236}">
                  <a16:creationId xmlns:a16="http://schemas.microsoft.com/office/drawing/2014/main" id="{30041693-905C-AEA5-1640-6DCCB2780A83}"/>
                </a:ext>
              </a:extLst>
            </p:cNvPr>
            <p:cNvCxnSpPr>
              <a:cxnSpLocks noChangeShapeType="1"/>
              <a:stCxn id="259084" idx="3"/>
              <a:endCxn id="259086" idx="1"/>
            </p:cNvCxnSpPr>
            <p:nvPr/>
          </p:nvCxnSpPr>
          <p:spPr bwMode="auto">
            <a:xfrm flipV="1">
              <a:off x="2112" y="364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5" name="AutoShape 23">
              <a:extLst>
                <a:ext uri="{FF2B5EF4-FFF2-40B4-BE49-F238E27FC236}">
                  <a16:creationId xmlns:a16="http://schemas.microsoft.com/office/drawing/2014/main" id="{FC205839-BB84-D51E-C586-FDEAB86E07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8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6" name="AutoShape 24">
              <a:extLst>
                <a:ext uri="{FF2B5EF4-FFF2-40B4-BE49-F238E27FC236}">
                  <a16:creationId xmlns:a16="http://schemas.microsoft.com/office/drawing/2014/main" id="{CCF95452-A906-D2E7-2154-DE40C8B162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44" y="36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7" name="AutoShape 25">
              <a:extLst>
                <a:ext uri="{FF2B5EF4-FFF2-40B4-BE49-F238E27FC236}">
                  <a16:creationId xmlns:a16="http://schemas.microsoft.com/office/drawing/2014/main" id="{6179A79B-5400-DAAE-B341-0D635D4F61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0" y="361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9098" name="Text Box 26">
              <a:extLst>
                <a:ext uri="{FF2B5EF4-FFF2-40B4-BE49-F238E27FC236}">
                  <a16:creationId xmlns:a16="http://schemas.microsoft.com/office/drawing/2014/main" id="{F6EF1554-F854-DFED-05CE-1623478D1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52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A9C6B2B6-29E2-B7D9-290F-DA1BE594E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Queue of Char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35990B37-6819-93D7-FF21-FFE004CCB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Euclid Extra" pitchFamily="18" charset="2"/>
              </a:rPr>
              <a:t> </a:t>
            </a:r>
          </a:p>
        </p:txBody>
      </p:sp>
      <p:grpSp>
        <p:nvGrpSpPr>
          <p:cNvPr id="246792" name="Group 8">
            <a:extLst>
              <a:ext uri="{FF2B5EF4-FFF2-40B4-BE49-F238E27FC236}">
                <a16:creationId xmlns:a16="http://schemas.microsoft.com/office/drawing/2014/main" id="{B86D7F3A-6D1F-8FB7-E790-2318AD8E6DC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685800" cy="2362200"/>
            <a:chOff x="624" y="1728"/>
            <a:chExt cx="432" cy="1488"/>
          </a:xfrm>
        </p:grpSpPr>
        <p:sp>
          <p:nvSpPr>
            <p:cNvPr id="246789" name="Line 5">
              <a:extLst>
                <a:ext uri="{FF2B5EF4-FFF2-40B4-BE49-F238E27FC236}">
                  <a16:creationId xmlns:a16="http://schemas.microsoft.com/office/drawing/2014/main" id="{854FF98B-ED71-3461-8413-1D8DFF7D1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0" name="Line 6">
              <a:extLst>
                <a:ext uri="{FF2B5EF4-FFF2-40B4-BE49-F238E27FC236}">
                  <a16:creationId xmlns:a16="http://schemas.microsoft.com/office/drawing/2014/main" id="{028970EE-6CCA-A4CD-6184-3F2EF9205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1" name="Line 7">
              <a:extLst>
                <a:ext uri="{FF2B5EF4-FFF2-40B4-BE49-F238E27FC236}">
                  <a16:creationId xmlns:a16="http://schemas.microsoft.com/office/drawing/2014/main" id="{C2C29EBE-255A-930B-0BF1-66B6C6599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793" name="AutoShape 9">
            <a:extLst>
              <a:ext uri="{FF2B5EF4-FFF2-40B4-BE49-F238E27FC236}">
                <a16:creationId xmlns:a16="http://schemas.microsoft.com/office/drawing/2014/main" id="{AD6FD1C4-6689-F31F-16A9-5D3A77DB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1C1CE5A5-F2BA-D761-9A81-BDE9BAC3B44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3200"/>
            <a:ext cx="685800" cy="1905000"/>
            <a:chOff x="624" y="1728"/>
            <a:chExt cx="432" cy="1488"/>
          </a:xfrm>
        </p:grpSpPr>
        <p:sp>
          <p:nvSpPr>
            <p:cNvPr id="246795" name="Line 11">
              <a:extLst>
                <a:ext uri="{FF2B5EF4-FFF2-40B4-BE49-F238E27FC236}">
                  <a16:creationId xmlns:a16="http://schemas.microsoft.com/office/drawing/2014/main" id="{33D72F00-15B2-17D5-EFED-3B539FC6A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6" name="Line 12">
              <a:extLst>
                <a:ext uri="{FF2B5EF4-FFF2-40B4-BE49-F238E27FC236}">
                  <a16:creationId xmlns:a16="http://schemas.microsoft.com/office/drawing/2014/main" id="{7D789CA9-CD18-1C8E-9192-6583C96C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7" name="Line 13">
              <a:extLst>
                <a:ext uri="{FF2B5EF4-FFF2-40B4-BE49-F238E27FC236}">
                  <a16:creationId xmlns:a16="http://schemas.microsoft.com/office/drawing/2014/main" id="{F9EEC444-5EB8-9AD2-3B95-DCD944C2A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798" name="Group 14">
            <a:extLst>
              <a:ext uri="{FF2B5EF4-FFF2-40B4-BE49-F238E27FC236}">
                <a16:creationId xmlns:a16="http://schemas.microsoft.com/office/drawing/2014/main" id="{E6A2A998-CCB5-16D2-04B3-08290DBB48D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743200"/>
            <a:ext cx="685800" cy="1447800"/>
            <a:chOff x="624" y="1728"/>
            <a:chExt cx="432" cy="1488"/>
          </a:xfrm>
        </p:grpSpPr>
        <p:sp>
          <p:nvSpPr>
            <p:cNvPr id="246799" name="Line 15">
              <a:extLst>
                <a:ext uri="{FF2B5EF4-FFF2-40B4-BE49-F238E27FC236}">
                  <a16:creationId xmlns:a16="http://schemas.microsoft.com/office/drawing/2014/main" id="{F2A330A8-239A-CA50-2B48-E50CEB936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0" name="Line 16">
              <a:extLst>
                <a:ext uri="{FF2B5EF4-FFF2-40B4-BE49-F238E27FC236}">
                  <a16:creationId xmlns:a16="http://schemas.microsoft.com/office/drawing/2014/main" id="{F39B5ECC-A678-D739-526B-31A588F17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1" name="Line 17">
              <a:extLst>
                <a:ext uri="{FF2B5EF4-FFF2-40B4-BE49-F238E27FC236}">
                  <a16:creationId xmlns:a16="http://schemas.microsoft.com/office/drawing/2014/main" id="{2203D615-803A-2708-2201-40A941537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802" name="Group 18">
            <a:extLst>
              <a:ext uri="{FF2B5EF4-FFF2-40B4-BE49-F238E27FC236}">
                <a16:creationId xmlns:a16="http://schemas.microsoft.com/office/drawing/2014/main" id="{AEF6FAEC-F3F5-6A68-2DE9-F9DA042EB0A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819400"/>
            <a:ext cx="685800" cy="914400"/>
            <a:chOff x="624" y="1728"/>
            <a:chExt cx="432" cy="1488"/>
          </a:xfrm>
        </p:grpSpPr>
        <p:sp>
          <p:nvSpPr>
            <p:cNvPr id="246803" name="Line 19">
              <a:extLst>
                <a:ext uri="{FF2B5EF4-FFF2-40B4-BE49-F238E27FC236}">
                  <a16:creationId xmlns:a16="http://schemas.microsoft.com/office/drawing/2014/main" id="{18327931-1516-960C-3DED-27D5E5A5B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4" name="Line 20">
              <a:extLst>
                <a:ext uri="{FF2B5EF4-FFF2-40B4-BE49-F238E27FC236}">
                  <a16:creationId xmlns:a16="http://schemas.microsoft.com/office/drawing/2014/main" id="{4EEAD3E2-D330-64C3-9D00-F55B72E7F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5" name="Line 21">
              <a:extLst>
                <a:ext uri="{FF2B5EF4-FFF2-40B4-BE49-F238E27FC236}">
                  <a16:creationId xmlns:a16="http://schemas.microsoft.com/office/drawing/2014/main" id="{24698BD0-DF4F-E3B5-0925-D865B7420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11" name="Rectangle 27">
            <a:extLst>
              <a:ext uri="{FF2B5EF4-FFF2-40B4-BE49-F238E27FC236}">
                <a16:creationId xmlns:a16="http://schemas.microsoft.com/office/drawing/2014/main" id="{34269FDC-FD65-06FA-04C0-C5F4119E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2" name="Text Box 28">
            <a:extLst>
              <a:ext uri="{FF2B5EF4-FFF2-40B4-BE49-F238E27FC236}">
                <a16:creationId xmlns:a16="http://schemas.microsoft.com/office/drawing/2014/main" id="{E27B3F56-9F22-E134-874C-CE2DD306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insert</a:t>
            </a:r>
          </a:p>
        </p:txBody>
      </p:sp>
      <p:sp>
        <p:nvSpPr>
          <p:cNvPr id="246813" name="Rectangle 29">
            <a:extLst>
              <a:ext uri="{FF2B5EF4-FFF2-40B4-BE49-F238E27FC236}">
                <a16:creationId xmlns:a16="http://schemas.microsoft.com/office/drawing/2014/main" id="{70E1E37D-A09D-A04D-EDC8-8A6F77BD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4" name="Rectangle 30">
            <a:extLst>
              <a:ext uri="{FF2B5EF4-FFF2-40B4-BE49-F238E27FC236}">
                <a16:creationId xmlns:a16="http://schemas.microsoft.com/office/drawing/2014/main" id="{DB36C398-3BE2-726A-7B94-63FEEC399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5" name="AutoShape 31">
            <a:extLst>
              <a:ext uri="{FF2B5EF4-FFF2-40B4-BE49-F238E27FC236}">
                <a16:creationId xmlns:a16="http://schemas.microsoft.com/office/drawing/2014/main" id="{B1695B95-60AF-2E6B-3DF3-6DC09007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6" name="Text Box 32">
            <a:extLst>
              <a:ext uri="{FF2B5EF4-FFF2-40B4-BE49-F238E27FC236}">
                <a16:creationId xmlns:a16="http://schemas.microsoft.com/office/drawing/2014/main" id="{68EAA7C3-4B3E-0C72-5AF4-6E392E250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insert</a:t>
            </a:r>
          </a:p>
        </p:txBody>
      </p:sp>
      <p:sp>
        <p:nvSpPr>
          <p:cNvPr id="246817" name="AutoShape 33">
            <a:extLst>
              <a:ext uri="{FF2B5EF4-FFF2-40B4-BE49-F238E27FC236}">
                <a16:creationId xmlns:a16="http://schemas.microsoft.com/office/drawing/2014/main" id="{B5CD44B2-1295-E6BC-0168-3196A3D5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8" name="Text Box 34">
            <a:extLst>
              <a:ext uri="{FF2B5EF4-FFF2-40B4-BE49-F238E27FC236}">
                <a16:creationId xmlns:a16="http://schemas.microsoft.com/office/drawing/2014/main" id="{873D229D-6C1B-1E18-5D9F-E60D8D45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insert</a:t>
            </a:r>
          </a:p>
        </p:txBody>
      </p:sp>
      <p:sp>
        <p:nvSpPr>
          <p:cNvPr id="246819" name="Rectangle 35">
            <a:extLst>
              <a:ext uri="{FF2B5EF4-FFF2-40B4-BE49-F238E27FC236}">
                <a16:creationId xmlns:a16="http://schemas.microsoft.com/office/drawing/2014/main" id="{6CFE9B01-F783-A0A0-CF3F-3C821E85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0" name="Rectangle 36">
            <a:extLst>
              <a:ext uri="{FF2B5EF4-FFF2-40B4-BE49-F238E27FC236}">
                <a16:creationId xmlns:a16="http://schemas.microsoft.com/office/drawing/2014/main" id="{81C5E1EA-4891-06E0-73E3-5D1582455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1" name="Rectangle 37">
            <a:extLst>
              <a:ext uri="{FF2B5EF4-FFF2-40B4-BE49-F238E27FC236}">
                <a16:creationId xmlns:a16="http://schemas.microsoft.com/office/drawing/2014/main" id="{AA30F377-8F42-763C-FE04-E21A78D5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2" name="AutoShape 38">
            <a:extLst>
              <a:ext uri="{FF2B5EF4-FFF2-40B4-BE49-F238E27FC236}">
                <a16:creationId xmlns:a16="http://schemas.microsoft.com/office/drawing/2014/main" id="{233379EB-6915-4A1B-FC37-90732FF0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724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3" name="Text Box 39">
            <a:extLst>
              <a:ext uri="{FF2B5EF4-FFF2-40B4-BE49-F238E27FC236}">
                <a16:creationId xmlns:a16="http://schemas.microsoft.com/office/drawing/2014/main" id="{8970669B-BC77-F2D3-36EE-82BA94D1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19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delete</a:t>
            </a:r>
          </a:p>
        </p:txBody>
      </p:sp>
      <p:grpSp>
        <p:nvGrpSpPr>
          <p:cNvPr id="246830" name="Group 46">
            <a:extLst>
              <a:ext uri="{FF2B5EF4-FFF2-40B4-BE49-F238E27FC236}">
                <a16:creationId xmlns:a16="http://schemas.microsoft.com/office/drawing/2014/main" id="{DD13EA9C-5383-A7D7-8343-8EB2E235A4D0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2819400"/>
            <a:ext cx="685800" cy="1371600"/>
            <a:chOff x="624" y="1728"/>
            <a:chExt cx="432" cy="1488"/>
          </a:xfrm>
        </p:grpSpPr>
        <p:sp>
          <p:nvSpPr>
            <p:cNvPr id="246831" name="Line 47">
              <a:extLst>
                <a:ext uri="{FF2B5EF4-FFF2-40B4-BE49-F238E27FC236}">
                  <a16:creationId xmlns:a16="http://schemas.microsoft.com/office/drawing/2014/main" id="{01793B18-E2D4-4278-C009-088007526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2" name="Line 48">
              <a:extLst>
                <a:ext uri="{FF2B5EF4-FFF2-40B4-BE49-F238E27FC236}">
                  <a16:creationId xmlns:a16="http://schemas.microsoft.com/office/drawing/2014/main" id="{3059516E-DF16-36D5-1BCF-690689D4C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3" name="Line 49">
              <a:extLst>
                <a:ext uri="{FF2B5EF4-FFF2-40B4-BE49-F238E27FC236}">
                  <a16:creationId xmlns:a16="http://schemas.microsoft.com/office/drawing/2014/main" id="{74A42C08-5173-91FC-00DE-DA7021522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34" name="Rectangle 50">
            <a:extLst>
              <a:ext uri="{FF2B5EF4-FFF2-40B4-BE49-F238E27FC236}">
                <a16:creationId xmlns:a16="http://schemas.microsoft.com/office/drawing/2014/main" id="{0E82F8D1-6497-B6BE-454C-D7AFA6C02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36" name="Rectangle 52">
            <a:extLst>
              <a:ext uri="{FF2B5EF4-FFF2-40B4-BE49-F238E27FC236}">
                <a16:creationId xmlns:a16="http://schemas.microsoft.com/office/drawing/2014/main" id="{D7B99844-82E2-066E-4A28-E67BDAFD1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40490D97-C289-F725-1C22-0D8459677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7EAF711C-34D6-9FE0-1C97-C63ADF267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complexity of these operations?</a:t>
            </a:r>
          </a:p>
          <a:p>
            <a:pPr lvl="1"/>
            <a:r>
              <a:rPr lang="en-US" altLang="zh-CN"/>
              <a:t>enQueue: O(n)</a:t>
            </a:r>
          </a:p>
          <a:p>
            <a:pPr lvl="2"/>
            <a:r>
              <a:rPr lang="en-US" altLang="zh-CN"/>
              <a:t>search the last element</a:t>
            </a:r>
          </a:p>
          <a:p>
            <a:pPr lvl="1"/>
            <a:r>
              <a:rPr lang="en-US" altLang="zh-CN"/>
              <a:t>deQueue: O(1)</a:t>
            </a:r>
          </a:p>
          <a:p>
            <a:r>
              <a:rPr lang="en-US" altLang="zh-CN"/>
              <a:t>Improvement: Circular linked list</a:t>
            </a:r>
          </a:p>
          <a:p>
            <a:pPr lvl="1"/>
            <a:r>
              <a:rPr lang="en-US" altLang="zh-CN"/>
              <a:t>leave as programming assignment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9DA6F07C-71D6-2B39-074F-3DECD43AA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in C: Interface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65AD5357-8F49-C065-56A5-1CF3425EB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“queue.h”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QUEUE_H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QUEUE_H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Queue_t *Queue_t;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Queue_t Queue_new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Queue_size (Queue_t 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Queue_isEmpty (Queue_t 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Queue_enQueue (Queue_t q, poly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Queue_deQueue (Queue_t 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Queue_getHead (Queue_t 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FE1B9EA-5768-1E2C-E197-4713FCF80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Extensible Array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72C2D8B-42B6-D55A-1450-347048847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“arrayQueue.c”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“queue.h”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Queue_t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Array_t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box strategy:</a:t>
            </a:r>
          </a:p>
        </p:txBody>
      </p:sp>
      <p:grpSp>
        <p:nvGrpSpPr>
          <p:cNvPr id="169997" name="Group 13">
            <a:extLst>
              <a:ext uri="{FF2B5EF4-FFF2-40B4-BE49-F238E27FC236}">
                <a16:creationId xmlns:a16="http://schemas.microsoft.com/office/drawing/2014/main" id="{51526D83-E9AE-7900-0222-12D23843E32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486400"/>
            <a:ext cx="1981200" cy="685800"/>
            <a:chOff x="2160" y="2928"/>
            <a:chExt cx="1248" cy="432"/>
          </a:xfrm>
        </p:grpSpPr>
        <p:sp>
          <p:nvSpPr>
            <p:cNvPr id="169988" name="Rectangle 4">
              <a:extLst>
                <a:ext uri="{FF2B5EF4-FFF2-40B4-BE49-F238E27FC236}">
                  <a16:creationId xmlns:a16="http://schemas.microsoft.com/office/drawing/2014/main" id="{55ED3864-11C7-1872-786A-4D3CE1BB6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169991" name="Text Box 7">
              <a:extLst>
                <a:ext uri="{FF2B5EF4-FFF2-40B4-BE49-F238E27FC236}">
                  <a16:creationId xmlns:a16="http://schemas.microsoft.com/office/drawing/2014/main" id="{957850BB-0FED-D5FC-BF60-B50D7B81C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169992" name="Line 8">
              <a:extLst>
                <a:ext uri="{FF2B5EF4-FFF2-40B4-BE49-F238E27FC236}">
                  <a16:creationId xmlns:a16="http://schemas.microsoft.com/office/drawing/2014/main" id="{AED279E5-0123-E537-30B3-7DB3E252C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5" name="Line 11">
              <a:extLst>
                <a:ext uri="{FF2B5EF4-FFF2-40B4-BE49-F238E27FC236}">
                  <a16:creationId xmlns:a16="http://schemas.microsoft.com/office/drawing/2014/main" id="{CDD7F213-F849-E05A-1546-A16FBE37C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BFB347E-5B67-20AE-1187-54C3F35DC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15C3DB10-C994-27E8-69A0-4DFE228B5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Queue_t Queue_new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Queue_t q = malloc (sizeof (*q));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q-&gt;l = Array_new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7817" name="Rectangle 9">
            <a:extLst>
              <a:ext uri="{FF2B5EF4-FFF2-40B4-BE49-F238E27FC236}">
                <a16:creationId xmlns:a16="http://schemas.microsoft.com/office/drawing/2014/main" id="{9F8CB7E1-E5ED-E329-2264-BD47F32E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8" name="Rectangle 10">
            <a:extLst>
              <a:ext uri="{FF2B5EF4-FFF2-40B4-BE49-F238E27FC236}">
                <a16:creationId xmlns:a16="http://schemas.microsoft.com/office/drawing/2014/main" id="{A3C11DBC-A28C-30B0-7BB2-7B24BF755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9" name="Rectangle 11">
            <a:extLst>
              <a:ext uri="{FF2B5EF4-FFF2-40B4-BE49-F238E27FC236}">
                <a16:creationId xmlns:a16="http://schemas.microsoft.com/office/drawing/2014/main" id="{0548072E-ABF2-75BD-5ADA-759C3109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0" name="Rectangle 12">
            <a:extLst>
              <a:ext uri="{FF2B5EF4-FFF2-40B4-BE49-F238E27FC236}">
                <a16:creationId xmlns:a16="http://schemas.microsoft.com/office/drawing/2014/main" id="{66652668-D8EF-44E2-C4BD-52698CA7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1" name="Rectangle 13">
            <a:extLst>
              <a:ext uri="{FF2B5EF4-FFF2-40B4-BE49-F238E27FC236}">
                <a16:creationId xmlns:a16="http://schemas.microsoft.com/office/drawing/2014/main" id="{456F113C-D270-0C23-78C3-8C9B9A93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2" name="Rectangle 14">
            <a:extLst>
              <a:ext uri="{FF2B5EF4-FFF2-40B4-BE49-F238E27FC236}">
                <a16:creationId xmlns:a16="http://schemas.microsoft.com/office/drawing/2014/main" id="{DA42FFAA-02E2-9440-BC5A-CD21327E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3" name="Rectangle 15">
            <a:extLst>
              <a:ext uri="{FF2B5EF4-FFF2-40B4-BE49-F238E27FC236}">
                <a16:creationId xmlns:a16="http://schemas.microsoft.com/office/drawing/2014/main" id="{D3EA9A5D-7E99-E608-6009-F3B14E3E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4" name="Text Box 16">
            <a:extLst>
              <a:ext uri="{FF2B5EF4-FFF2-40B4-BE49-F238E27FC236}">
                <a16:creationId xmlns:a16="http://schemas.microsoft.com/office/drawing/2014/main" id="{D26A0182-2C94-5891-6946-6B0D1808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47825" name="Text Box 17">
            <a:extLst>
              <a:ext uri="{FF2B5EF4-FFF2-40B4-BE49-F238E27FC236}">
                <a16:creationId xmlns:a16="http://schemas.microsoft.com/office/drawing/2014/main" id="{DE6A2733-27D1-0E1B-34F4-710852C4F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47826" name="Rectangle 18">
            <a:extLst>
              <a:ext uri="{FF2B5EF4-FFF2-40B4-BE49-F238E27FC236}">
                <a16:creationId xmlns:a16="http://schemas.microsoft.com/office/drawing/2014/main" id="{73933212-3993-D5CC-B90E-AD58CDF3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47827" name="Rectangle 19">
            <a:extLst>
              <a:ext uri="{FF2B5EF4-FFF2-40B4-BE49-F238E27FC236}">
                <a16:creationId xmlns:a16="http://schemas.microsoft.com/office/drawing/2014/main" id="{0BFD1102-F265-6988-B9EB-99561262D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47828" name="Rectangle 20">
            <a:extLst>
              <a:ext uri="{FF2B5EF4-FFF2-40B4-BE49-F238E27FC236}">
                <a16:creationId xmlns:a16="http://schemas.microsoft.com/office/drawing/2014/main" id="{2D5896CB-DC5A-0D0A-6076-7C4C2BA1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47831" name="AutoShape 23">
            <a:extLst>
              <a:ext uri="{FF2B5EF4-FFF2-40B4-BE49-F238E27FC236}">
                <a16:creationId xmlns:a16="http://schemas.microsoft.com/office/drawing/2014/main" id="{0B38574A-27F5-17E9-2668-F139D2E94A1D}"/>
              </a:ext>
            </a:extLst>
          </p:cNvPr>
          <p:cNvCxnSpPr>
            <a:cxnSpLocks noChangeShapeType="1"/>
            <a:stCxn id="247826" idx="3"/>
            <a:endCxn id="247817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832" name="AutoShape 24">
            <a:extLst>
              <a:ext uri="{FF2B5EF4-FFF2-40B4-BE49-F238E27FC236}">
                <a16:creationId xmlns:a16="http://schemas.microsoft.com/office/drawing/2014/main" id="{1A70BD68-7DC2-D1A5-6013-317FC9E9D14A}"/>
              </a:ext>
            </a:extLst>
          </p:cNvPr>
          <p:cNvCxnSpPr>
            <a:cxnSpLocks noChangeShapeType="1"/>
            <a:stCxn id="247827" idx="3"/>
            <a:endCxn id="247840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7834" name="Group 26">
            <a:extLst>
              <a:ext uri="{FF2B5EF4-FFF2-40B4-BE49-F238E27FC236}">
                <a16:creationId xmlns:a16="http://schemas.microsoft.com/office/drawing/2014/main" id="{B5D79B5B-00B6-0112-9B32-FF9D76375CD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1981200" cy="685800"/>
            <a:chOff x="2160" y="2928"/>
            <a:chExt cx="1248" cy="432"/>
          </a:xfrm>
        </p:grpSpPr>
        <p:sp>
          <p:nvSpPr>
            <p:cNvPr id="247835" name="Rectangle 27">
              <a:extLst>
                <a:ext uri="{FF2B5EF4-FFF2-40B4-BE49-F238E27FC236}">
                  <a16:creationId xmlns:a16="http://schemas.microsoft.com/office/drawing/2014/main" id="{A0376E58-5C27-DC6A-9BE4-5BCCAAAA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47836" name="Text Box 28">
              <a:extLst>
                <a:ext uri="{FF2B5EF4-FFF2-40B4-BE49-F238E27FC236}">
                  <a16:creationId xmlns:a16="http://schemas.microsoft.com/office/drawing/2014/main" id="{F140A06A-070D-A84B-3363-34814437F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47837" name="Line 29">
              <a:extLst>
                <a:ext uri="{FF2B5EF4-FFF2-40B4-BE49-F238E27FC236}">
                  <a16:creationId xmlns:a16="http://schemas.microsoft.com/office/drawing/2014/main" id="{81F97491-9C8A-98B3-EAEB-FC1DAB67F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38" name="Line 30">
              <a:extLst>
                <a:ext uri="{FF2B5EF4-FFF2-40B4-BE49-F238E27FC236}">
                  <a16:creationId xmlns:a16="http://schemas.microsoft.com/office/drawing/2014/main" id="{0BDC364A-3CD0-EB8A-2CA3-3E6BB88F1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7840" name="Rectangle 32">
            <a:extLst>
              <a:ext uri="{FF2B5EF4-FFF2-40B4-BE49-F238E27FC236}">
                <a16:creationId xmlns:a16="http://schemas.microsoft.com/office/drawing/2014/main" id="{4C0CA631-A506-0542-721D-55FCB32C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47841" name="AutoShape 33">
            <a:extLst>
              <a:ext uri="{FF2B5EF4-FFF2-40B4-BE49-F238E27FC236}">
                <a16:creationId xmlns:a16="http://schemas.microsoft.com/office/drawing/2014/main" id="{9370795E-5EFD-7425-B913-C7A8D3D2589D}"/>
              </a:ext>
            </a:extLst>
          </p:cNvPr>
          <p:cNvCxnSpPr>
            <a:cxnSpLocks noChangeShapeType="1"/>
            <a:stCxn id="247828" idx="3"/>
            <a:endCxn id="247817" idx="0"/>
          </p:cNvCxnSpPr>
          <p:nvPr/>
        </p:nvCxnSpPr>
        <p:spPr bwMode="auto">
          <a:xfrm>
            <a:off x="6172200" y="4533900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D5E8F65D-7D80-2B53-87DC-317775130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75525304-F706-74F5-ED63-33A6DD12C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Queue_size (Queue_t q)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Array_length (q-&gt;l);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0906" name="Rectangle 26">
            <a:extLst>
              <a:ext uri="{FF2B5EF4-FFF2-40B4-BE49-F238E27FC236}">
                <a16:creationId xmlns:a16="http://schemas.microsoft.com/office/drawing/2014/main" id="{180A9430-70A2-182D-E768-FB12F96C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7" name="Rectangle 27">
            <a:extLst>
              <a:ext uri="{FF2B5EF4-FFF2-40B4-BE49-F238E27FC236}">
                <a16:creationId xmlns:a16="http://schemas.microsoft.com/office/drawing/2014/main" id="{1044BB52-90A2-C564-644B-53719F7E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8" name="Rectangle 28">
            <a:extLst>
              <a:ext uri="{FF2B5EF4-FFF2-40B4-BE49-F238E27FC236}">
                <a16:creationId xmlns:a16="http://schemas.microsoft.com/office/drawing/2014/main" id="{66246DC6-C60D-4B9E-D83E-D534C3B30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9" name="Rectangle 29">
            <a:extLst>
              <a:ext uri="{FF2B5EF4-FFF2-40B4-BE49-F238E27FC236}">
                <a16:creationId xmlns:a16="http://schemas.microsoft.com/office/drawing/2014/main" id="{82B5E39C-B6B9-123C-E44F-56676311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10" name="Rectangle 30">
            <a:extLst>
              <a:ext uri="{FF2B5EF4-FFF2-40B4-BE49-F238E27FC236}">
                <a16:creationId xmlns:a16="http://schemas.microsoft.com/office/drawing/2014/main" id="{CB5AF2D0-935D-5572-1CC0-DD93F8D6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11" name="Rectangle 31">
            <a:extLst>
              <a:ext uri="{FF2B5EF4-FFF2-40B4-BE49-F238E27FC236}">
                <a16:creationId xmlns:a16="http://schemas.microsoft.com/office/drawing/2014/main" id="{D484C18F-CA9E-631E-82D5-7661788E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12" name="Rectangle 32">
            <a:extLst>
              <a:ext uri="{FF2B5EF4-FFF2-40B4-BE49-F238E27FC236}">
                <a16:creationId xmlns:a16="http://schemas.microsoft.com/office/drawing/2014/main" id="{F3712040-590D-3E07-44B1-80C7F7CC0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13" name="Text Box 33">
            <a:extLst>
              <a:ext uri="{FF2B5EF4-FFF2-40B4-BE49-F238E27FC236}">
                <a16:creationId xmlns:a16="http://schemas.microsoft.com/office/drawing/2014/main" id="{51BA08DC-7C1F-B0C0-4AED-4944A2096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0914" name="Text Box 34">
            <a:extLst>
              <a:ext uri="{FF2B5EF4-FFF2-40B4-BE49-F238E27FC236}">
                <a16:creationId xmlns:a16="http://schemas.microsoft.com/office/drawing/2014/main" id="{31387303-386C-49A1-7D09-DA80E6A2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0915" name="Rectangle 35">
            <a:extLst>
              <a:ext uri="{FF2B5EF4-FFF2-40B4-BE49-F238E27FC236}">
                <a16:creationId xmlns:a16="http://schemas.microsoft.com/office/drawing/2014/main" id="{7BE6B1F7-7E0C-FBED-E1A6-DD07171C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0916" name="Rectangle 36">
            <a:extLst>
              <a:ext uri="{FF2B5EF4-FFF2-40B4-BE49-F238E27FC236}">
                <a16:creationId xmlns:a16="http://schemas.microsoft.com/office/drawing/2014/main" id="{97B0EB87-9077-6974-E167-0C302AC6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50917" name="Rectangle 37">
            <a:extLst>
              <a:ext uri="{FF2B5EF4-FFF2-40B4-BE49-F238E27FC236}">
                <a16:creationId xmlns:a16="http://schemas.microsoft.com/office/drawing/2014/main" id="{C829DDD9-5FE3-1A4C-2529-A85A1BAE1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50920" name="AutoShape 40">
            <a:extLst>
              <a:ext uri="{FF2B5EF4-FFF2-40B4-BE49-F238E27FC236}">
                <a16:creationId xmlns:a16="http://schemas.microsoft.com/office/drawing/2014/main" id="{A33F32ED-32CD-7045-BD22-1A768A6426E7}"/>
              </a:ext>
            </a:extLst>
          </p:cNvPr>
          <p:cNvCxnSpPr>
            <a:cxnSpLocks noChangeShapeType="1"/>
            <a:stCxn id="250915" idx="3"/>
            <a:endCxn id="250906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921" name="AutoShape 41">
            <a:extLst>
              <a:ext uri="{FF2B5EF4-FFF2-40B4-BE49-F238E27FC236}">
                <a16:creationId xmlns:a16="http://schemas.microsoft.com/office/drawing/2014/main" id="{A8E0E954-8D13-B599-D43D-E526C69FF48A}"/>
              </a:ext>
            </a:extLst>
          </p:cNvPr>
          <p:cNvCxnSpPr>
            <a:cxnSpLocks noChangeShapeType="1"/>
            <a:endCxn id="250929" idx="0"/>
          </p:cNvCxnSpPr>
          <p:nvPr/>
        </p:nvCxnSpPr>
        <p:spPr bwMode="auto">
          <a:xfrm>
            <a:off x="5029200" y="4114800"/>
            <a:ext cx="27813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922" name="AutoShape 42">
            <a:extLst>
              <a:ext uri="{FF2B5EF4-FFF2-40B4-BE49-F238E27FC236}">
                <a16:creationId xmlns:a16="http://schemas.microsoft.com/office/drawing/2014/main" id="{813F7FA5-7F80-2A15-10A9-42E552E269B2}"/>
              </a:ext>
            </a:extLst>
          </p:cNvPr>
          <p:cNvCxnSpPr>
            <a:cxnSpLocks noChangeShapeType="1"/>
            <a:stCxn id="250917" idx="3"/>
            <a:endCxn id="250910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0923" name="Group 43">
            <a:extLst>
              <a:ext uri="{FF2B5EF4-FFF2-40B4-BE49-F238E27FC236}">
                <a16:creationId xmlns:a16="http://schemas.microsoft.com/office/drawing/2014/main" id="{3BE44E7F-EC23-8A0C-F033-A6BCCF9A109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0924" name="Rectangle 44">
              <a:extLst>
                <a:ext uri="{FF2B5EF4-FFF2-40B4-BE49-F238E27FC236}">
                  <a16:creationId xmlns:a16="http://schemas.microsoft.com/office/drawing/2014/main" id="{7C5EA6B5-48E8-D189-669A-980D7F35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0925" name="Text Box 45">
              <a:extLst>
                <a:ext uri="{FF2B5EF4-FFF2-40B4-BE49-F238E27FC236}">
                  <a16:creationId xmlns:a16="http://schemas.microsoft.com/office/drawing/2014/main" id="{B29BE667-9EE9-0842-A183-3126D524E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50926" name="Line 46">
              <a:extLst>
                <a:ext uri="{FF2B5EF4-FFF2-40B4-BE49-F238E27FC236}">
                  <a16:creationId xmlns:a16="http://schemas.microsoft.com/office/drawing/2014/main" id="{38CA36BC-5B23-CCB4-8A27-9513210D1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7" name="Line 47">
              <a:extLst>
                <a:ext uri="{FF2B5EF4-FFF2-40B4-BE49-F238E27FC236}">
                  <a16:creationId xmlns:a16="http://schemas.microsoft.com/office/drawing/2014/main" id="{E8B5816B-5BC2-F4C8-D288-33E030A9D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0929" name="Rectangle 49">
            <a:extLst>
              <a:ext uri="{FF2B5EF4-FFF2-40B4-BE49-F238E27FC236}">
                <a16:creationId xmlns:a16="http://schemas.microsoft.com/office/drawing/2014/main" id="{827AF2FF-17BA-CF61-D86E-5E7657D20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9C7D05E8-3101-19DF-8BF6-6018AD5F9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isEmpty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B5247391-59ED-CECE-AB21-7CFED7B8F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Queue_isEmpty (Queue_t q)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Array_isEmpty (q-&gt;l);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0122" name="Rectangle 26">
            <a:extLst>
              <a:ext uri="{FF2B5EF4-FFF2-40B4-BE49-F238E27FC236}">
                <a16:creationId xmlns:a16="http://schemas.microsoft.com/office/drawing/2014/main" id="{64C353BF-8893-3F33-9046-65CA460B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3" name="Rectangle 27">
            <a:extLst>
              <a:ext uri="{FF2B5EF4-FFF2-40B4-BE49-F238E27FC236}">
                <a16:creationId xmlns:a16="http://schemas.microsoft.com/office/drawing/2014/main" id="{455504F7-30C9-C298-06B4-480BF710D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4" name="Rectangle 28">
            <a:extLst>
              <a:ext uri="{FF2B5EF4-FFF2-40B4-BE49-F238E27FC236}">
                <a16:creationId xmlns:a16="http://schemas.microsoft.com/office/drawing/2014/main" id="{D45525F9-0A40-9AAC-B75C-534B07AE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5" name="Rectangle 29">
            <a:extLst>
              <a:ext uri="{FF2B5EF4-FFF2-40B4-BE49-F238E27FC236}">
                <a16:creationId xmlns:a16="http://schemas.microsoft.com/office/drawing/2014/main" id="{FAA665DA-9502-AAA8-115E-36DD84C4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6" name="Rectangle 30">
            <a:extLst>
              <a:ext uri="{FF2B5EF4-FFF2-40B4-BE49-F238E27FC236}">
                <a16:creationId xmlns:a16="http://schemas.microsoft.com/office/drawing/2014/main" id="{8C44E10C-F0CC-EC8F-5184-75E1D79C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7" name="Rectangle 31">
            <a:extLst>
              <a:ext uri="{FF2B5EF4-FFF2-40B4-BE49-F238E27FC236}">
                <a16:creationId xmlns:a16="http://schemas.microsoft.com/office/drawing/2014/main" id="{99DA7CAF-8A6A-ED45-138F-7B3A98703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8" name="Rectangle 32">
            <a:extLst>
              <a:ext uri="{FF2B5EF4-FFF2-40B4-BE49-F238E27FC236}">
                <a16:creationId xmlns:a16="http://schemas.microsoft.com/office/drawing/2014/main" id="{EBBCF895-24FF-AA34-C582-8164847F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9" name="Text Box 33">
            <a:extLst>
              <a:ext uri="{FF2B5EF4-FFF2-40B4-BE49-F238E27FC236}">
                <a16:creationId xmlns:a16="http://schemas.microsoft.com/office/drawing/2014/main" id="{E2087B12-9553-801D-B035-0213183B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0130" name="Text Box 34">
            <a:extLst>
              <a:ext uri="{FF2B5EF4-FFF2-40B4-BE49-F238E27FC236}">
                <a16:creationId xmlns:a16="http://schemas.microsoft.com/office/drawing/2014/main" id="{A28F81DD-EFBF-E90F-4B99-1EDFC4AE6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0131" name="Rectangle 35">
            <a:extLst>
              <a:ext uri="{FF2B5EF4-FFF2-40B4-BE49-F238E27FC236}">
                <a16:creationId xmlns:a16="http://schemas.microsoft.com/office/drawing/2014/main" id="{1F036B97-EC26-91F8-E335-BC70517A2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0132" name="Rectangle 36">
            <a:extLst>
              <a:ext uri="{FF2B5EF4-FFF2-40B4-BE49-F238E27FC236}">
                <a16:creationId xmlns:a16="http://schemas.microsoft.com/office/drawing/2014/main" id="{4913C095-F7F1-C97F-92AE-D2B2ABDB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60133" name="Rectangle 37">
            <a:extLst>
              <a:ext uri="{FF2B5EF4-FFF2-40B4-BE49-F238E27FC236}">
                <a16:creationId xmlns:a16="http://schemas.microsoft.com/office/drawing/2014/main" id="{0EAEE12A-5856-4ACD-50CE-8249547F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60134" name="AutoShape 38">
            <a:extLst>
              <a:ext uri="{FF2B5EF4-FFF2-40B4-BE49-F238E27FC236}">
                <a16:creationId xmlns:a16="http://schemas.microsoft.com/office/drawing/2014/main" id="{100F5BC2-736F-6354-30DC-86C65788F776}"/>
              </a:ext>
            </a:extLst>
          </p:cNvPr>
          <p:cNvCxnSpPr>
            <a:cxnSpLocks noChangeShapeType="1"/>
            <a:stCxn id="260131" idx="3"/>
            <a:endCxn id="260122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35" name="AutoShape 39">
            <a:extLst>
              <a:ext uri="{FF2B5EF4-FFF2-40B4-BE49-F238E27FC236}">
                <a16:creationId xmlns:a16="http://schemas.microsoft.com/office/drawing/2014/main" id="{50315B53-3307-0FE7-C3A3-5911D5A99073}"/>
              </a:ext>
            </a:extLst>
          </p:cNvPr>
          <p:cNvCxnSpPr>
            <a:cxnSpLocks noChangeShapeType="1"/>
            <a:stCxn id="260132" idx="3"/>
            <a:endCxn id="260142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36" name="AutoShape 40">
            <a:extLst>
              <a:ext uri="{FF2B5EF4-FFF2-40B4-BE49-F238E27FC236}">
                <a16:creationId xmlns:a16="http://schemas.microsoft.com/office/drawing/2014/main" id="{458F3201-9DD7-070D-83E5-96E1FC95D999}"/>
              </a:ext>
            </a:extLst>
          </p:cNvPr>
          <p:cNvCxnSpPr>
            <a:cxnSpLocks noChangeShapeType="1"/>
            <a:stCxn id="260133" idx="3"/>
            <a:endCxn id="260126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0137" name="Group 41">
            <a:extLst>
              <a:ext uri="{FF2B5EF4-FFF2-40B4-BE49-F238E27FC236}">
                <a16:creationId xmlns:a16="http://schemas.microsoft.com/office/drawing/2014/main" id="{42548FC5-7C7C-A609-F13E-CAE1758765E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60138" name="Rectangle 42">
              <a:extLst>
                <a:ext uri="{FF2B5EF4-FFF2-40B4-BE49-F238E27FC236}">
                  <a16:creationId xmlns:a16="http://schemas.microsoft.com/office/drawing/2014/main" id="{EFA3A440-594A-81F9-2154-A2DA45D19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60139" name="Text Box 43">
              <a:extLst>
                <a:ext uri="{FF2B5EF4-FFF2-40B4-BE49-F238E27FC236}">
                  <a16:creationId xmlns:a16="http://schemas.microsoft.com/office/drawing/2014/main" id="{AFC990B3-98D6-6698-796D-69E4BFDC5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60140" name="Line 44">
              <a:extLst>
                <a:ext uri="{FF2B5EF4-FFF2-40B4-BE49-F238E27FC236}">
                  <a16:creationId xmlns:a16="http://schemas.microsoft.com/office/drawing/2014/main" id="{FCAC1011-0251-A42A-BE8B-87E330CE1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141" name="Line 45">
              <a:extLst>
                <a:ext uri="{FF2B5EF4-FFF2-40B4-BE49-F238E27FC236}">
                  <a16:creationId xmlns:a16="http://schemas.microsoft.com/office/drawing/2014/main" id="{FF13ACB4-801F-3491-3195-F3BD380D6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0142" name="Rectangle 46">
            <a:extLst>
              <a:ext uri="{FF2B5EF4-FFF2-40B4-BE49-F238E27FC236}">
                <a16:creationId xmlns:a16="http://schemas.microsoft.com/office/drawing/2014/main" id="{41886438-5C07-73BB-9D86-E175C0A8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35E056F6-A6BB-7EF0-3801-F4251EEFB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enQueue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6B04E6A5-4216-396C-0FA3-E1036565C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Queue_enQueue (Queue_t q, poly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Array_insertLast (stk-&gt;l,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CC88D09D-0FB4-C50B-A743-D2E31509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D1DB2D0A-75B9-2D6C-3382-6BDA9339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36D0353A-B30F-2E4F-3A17-70842B83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32C9AD11-C71C-9EF9-2746-FF895D319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7" name="Rectangle 9">
            <a:extLst>
              <a:ext uri="{FF2B5EF4-FFF2-40B4-BE49-F238E27FC236}">
                <a16:creationId xmlns:a16="http://schemas.microsoft.com/office/drawing/2014/main" id="{A0C68409-B76B-3AD7-D918-845845EB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8" name="Rectangle 10">
            <a:extLst>
              <a:ext uri="{FF2B5EF4-FFF2-40B4-BE49-F238E27FC236}">
                <a16:creationId xmlns:a16="http://schemas.microsoft.com/office/drawing/2014/main" id="{C03EB8A2-C3BE-7BE2-3D96-B65401E0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9" name="Rectangle 11">
            <a:extLst>
              <a:ext uri="{FF2B5EF4-FFF2-40B4-BE49-F238E27FC236}">
                <a16:creationId xmlns:a16="http://schemas.microsoft.com/office/drawing/2014/main" id="{67FB0E21-C78C-470B-64C4-0E309577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0" name="Text Box 12">
            <a:extLst>
              <a:ext uri="{FF2B5EF4-FFF2-40B4-BE49-F238E27FC236}">
                <a16:creationId xmlns:a16="http://schemas.microsoft.com/office/drawing/2014/main" id="{032BE0FF-D7DF-2E82-BF7E-9825E2D7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2941" name="Text Box 13">
            <a:extLst>
              <a:ext uri="{FF2B5EF4-FFF2-40B4-BE49-F238E27FC236}">
                <a16:creationId xmlns:a16="http://schemas.microsoft.com/office/drawing/2014/main" id="{CE2EEF17-9AB1-A584-7A4C-C2801361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2942" name="Rectangle 14">
            <a:extLst>
              <a:ext uri="{FF2B5EF4-FFF2-40B4-BE49-F238E27FC236}">
                <a16:creationId xmlns:a16="http://schemas.microsoft.com/office/drawing/2014/main" id="{D0D5B6DB-DD57-C890-3B82-BBBAD231B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2943" name="Rectangle 15">
            <a:extLst>
              <a:ext uri="{FF2B5EF4-FFF2-40B4-BE49-F238E27FC236}">
                <a16:creationId xmlns:a16="http://schemas.microsoft.com/office/drawing/2014/main" id="{C63DB984-C1E9-F5AF-39D7-18476B62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52944" name="Rectangle 16">
            <a:extLst>
              <a:ext uri="{FF2B5EF4-FFF2-40B4-BE49-F238E27FC236}">
                <a16:creationId xmlns:a16="http://schemas.microsoft.com/office/drawing/2014/main" id="{12BB7E76-ECDD-08C9-0C46-72B079DF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52945" name="AutoShape 17">
            <a:extLst>
              <a:ext uri="{FF2B5EF4-FFF2-40B4-BE49-F238E27FC236}">
                <a16:creationId xmlns:a16="http://schemas.microsoft.com/office/drawing/2014/main" id="{2DB6C300-9F16-2749-B9C7-53BFE419E90A}"/>
              </a:ext>
            </a:extLst>
          </p:cNvPr>
          <p:cNvCxnSpPr>
            <a:cxnSpLocks noChangeShapeType="1"/>
            <a:stCxn id="252942" idx="3"/>
            <a:endCxn id="252933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6" name="AutoShape 18">
            <a:extLst>
              <a:ext uri="{FF2B5EF4-FFF2-40B4-BE49-F238E27FC236}">
                <a16:creationId xmlns:a16="http://schemas.microsoft.com/office/drawing/2014/main" id="{663C8A3A-9D50-15F8-027F-3B01947B3770}"/>
              </a:ext>
            </a:extLst>
          </p:cNvPr>
          <p:cNvCxnSpPr>
            <a:cxnSpLocks noChangeShapeType="1"/>
            <a:stCxn id="252943" idx="3"/>
            <a:endCxn id="252953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7" name="AutoShape 19">
            <a:extLst>
              <a:ext uri="{FF2B5EF4-FFF2-40B4-BE49-F238E27FC236}">
                <a16:creationId xmlns:a16="http://schemas.microsoft.com/office/drawing/2014/main" id="{92A11293-C315-1B04-4922-E28ED43B2041}"/>
              </a:ext>
            </a:extLst>
          </p:cNvPr>
          <p:cNvCxnSpPr>
            <a:cxnSpLocks noChangeShapeType="1"/>
            <a:stCxn id="252944" idx="3"/>
            <a:endCxn id="252937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2948" name="Group 20">
            <a:extLst>
              <a:ext uri="{FF2B5EF4-FFF2-40B4-BE49-F238E27FC236}">
                <a16:creationId xmlns:a16="http://schemas.microsoft.com/office/drawing/2014/main" id="{173E767B-56A2-29CC-6195-3ECBB126A2D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2949" name="Rectangle 21">
              <a:extLst>
                <a:ext uri="{FF2B5EF4-FFF2-40B4-BE49-F238E27FC236}">
                  <a16:creationId xmlns:a16="http://schemas.microsoft.com/office/drawing/2014/main" id="{FF93AC48-C2ED-8FAC-8DF8-BD3550637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2950" name="Text Box 22">
              <a:extLst>
                <a:ext uri="{FF2B5EF4-FFF2-40B4-BE49-F238E27FC236}">
                  <a16:creationId xmlns:a16="http://schemas.microsoft.com/office/drawing/2014/main" id="{8064B838-515B-9D86-B144-7DCF0EF4B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252951" name="Line 23">
              <a:extLst>
                <a:ext uri="{FF2B5EF4-FFF2-40B4-BE49-F238E27FC236}">
                  <a16:creationId xmlns:a16="http://schemas.microsoft.com/office/drawing/2014/main" id="{A4E8B78F-88A0-1DE4-6777-9F4626DB0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52" name="Line 24">
              <a:extLst>
                <a:ext uri="{FF2B5EF4-FFF2-40B4-BE49-F238E27FC236}">
                  <a16:creationId xmlns:a16="http://schemas.microsoft.com/office/drawing/2014/main" id="{275FDDCD-D4A8-9A33-E1E8-74A1EB5FB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2953" name="Rectangle 25">
            <a:extLst>
              <a:ext uri="{FF2B5EF4-FFF2-40B4-BE49-F238E27FC236}">
                <a16:creationId xmlns:a16="http://schemas.microsoft.com/office/drawing/2014/main" id="{5427F54D-022F-1A96-16B9-9B55BB28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e_0, e_1, \ldots, e_n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596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5176</TotalTime>
  <Words>1313</Words>
  <Application>Microsoft Macintosh PowerPoint</Application>
  <PresentationFormat>全屏显示(4:3)</PresentationFormat>
  <Paragraphs>384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Tahoma</vt:lpstr>
      <vt:lpstr>Wingdings</vt:lpstr>
      <vt:lpstr>Helvetica</vt:lpstr>
      <vt:lpstr>Euclid Extra</vt:lpstr>
      <vt:lpstr>Courier New</vt:lpstr>
      <vt:lpstr>Blends</vt:lpstr>
      <vt:lpstr>Queue</vt:lpstr>
      <vt:lpstr>Linear List</vt:lpstr>
      <vt:lpstr>Example: Queue of Char</vt:lpstr>
      <vt:lpstr>Abstract Data Types in C: Interface</vt:lpstr>
      <vt:lpstr>Implementation Using Extensible Array</vt:lpstr>
      <vt:lpstr>Operations: “new”</vt:lpstr>
      <vt:lpstr>Operations: “size”</vt:lpstr>
      <vt:lpstr>Operations: “isEmpty”</vt:lpstr>
      <vt:lpstr>Operations: “enQueue”</vt:lpstr>
      <vt:lpstr>Operations: “deQueue”</vt:lpstr>
      <vt:lpstr>Operations: “deQueue”</vt:lpstr>
      <vt:lpstr>Operations: “deQueue”</vt:lpstr>
      <vt:lpstr>Analysis</vt:lpstr>
      <vt:lpstr>Lazy Approach</vt:lpstr>
      <vt:lpstr>Lazy Approach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Implementation Using Linked List</vt:lpstr>
      <vt:lpstr>Operations: “new”</vt:lpstr>
      <vt:lpstr>Operations: “size”</vt:lpstr>
      <vt:lpstr>Operations: “isEmpty”</vt:lpstr>
      <vt:lpstr>Operations: “enQueue”</vt:lpstr>
      <vt:lpstr>Operations: “deQueue”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subject>Baojian Hua</dc:subject>
  <dc:creator/>
  <cp:lastModifiedBy>Microsoft Office User</cp:lastModifiedBy>
  <cp:revision>3022</cp:revision>
  <cp:lastPrinted>1601-01-01T00:00:00Z</cp:lastPrinted>
  <dcterms:created xsi:type="dcterms:W3CDTF">1601-01-01T00:00:00Z</dcterms:created>
  <dcterms:modified xsi:type="dcterms:W3CDTF">2023-09-07T07:58:48Z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