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39"/>
  </p:handoutMasterIdLst>
  <p:sldIdLst>
    <p:sldId id="256" r:id="rId2"/>
    <p:sldId id="439" r:id="rId3"/>
    <p:sldId id="394" r:id="rId4"/>
    <p:sldId id="470" r:id="rId5"/>
    <p:sldId id="443" r:id="rId6"/>
    <p:sldId id="528" r:id="rId7"/>
    <p:sldId id="473" r:id="rId8"/>
    <p:sldId id="491" r:id="rId9"/>
    <p:sldId id="504" r:id="rId10"/>
    <p:sldId id="505" r:id="rId11"/>
    <p:sldId id="530" r:id="rId12"/>
    <p:sldId id="441" r:id="rId13"/>
    <p:sldId id="606" r:id="rId14"/>
    <p:sldId id="510" r:id="rId15"/>
    <p:sldId id="511" r:id="rId16"/>
    <p:sldId id="512" r:id="rId17"/>
    <p:sldId id="513" r:id="rId18"/>
    <p:sldId id="514" r:id="rId19"/>
    <p:sldId id="607" r:id="rId20"/>
    <p:sldId id="515" r:id="rId21"/>
    <p:sldId id="516" r:id="rId22"/>
    <p:sldId id="517" r:id="rId23"/>
    <p:sldId id="518" r:id="rId24"/>
    <p:sldId id="519" r:id="rId25"/>
    <p:sldId id="520" r:id="rId26"/>
    <p:sldId id="523" r:id="rId27"/>
    <p:sldId id="524" r:id="rId28"/>
    <p:sldId id="525" r:id="rId29"/>
    <p:sldId id="526" r:id="rId30"/>
    <p:sldId id="527" r:id="rId31"/>
    <p:sldId id="495" r:id="rId32"/>
    <p:sldId id="531" r:id="rId33"/>
    <p:sldId id="532" r:id="rId34"/>
    <p:sldId id="533" r:id="rId35"/>
    <p:sldId id="534" r:id="rId36"/>
    <p:sldId id="501" r:id="rId37"/>
    <p:sldId id="535" r:id="rId38"/>
  </p:sldIdLst>
  <p:sldSz cx="9144000" cy="6858000" type="screen4x3"/>
  <p:notesSz cx="7099300" cy="10234613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934C49A-F99E-9E11-00FA-4D17254484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987AB31-B738-C053-12BF-BAF5FED61C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7C41016-80F1-5966-298C-45ED60700E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DCCFAD6-7B8B-013D-1AB5-CAD1055236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204E49F-D6D5-F94D-AD18-0E8ABF6E2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1F049E33-D4D6-6070-EEFD-368863F0E20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1CEA41F3-D767-A8E4-9630-2AFC25E3A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FF00B48E-8053-0332-48ED-1EBCDBD2D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A8D1199B-7DFD-45E2-6FE4-BF204ACEA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221DBB83-5532-3551-4855-CB4916D1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C25C9B-76C0-E27F-56FD-10F8B1EF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137E1E23-3A94-42F4-3D35-DC89B6F00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6F75FDB5-F390-34C0-D50A-DBD8AE22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848D71C2-4531-E2A6-4442-A12E3DF0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6FBB6FDA-3143-0D89-8047-B37FD9D062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E98CC1E-6C92-D177-F3B4-D4E2506317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39D6A8EB-B20B-C8E0-4B49-0EAED35F91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F6C5399-D98A-0552-D091-474B4CCE29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781B5870-B9CC-4898-E3EF-8FEC10DFF0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9FDD3367-3C9D-F540-4383-A9E0C76009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4C2481-EEAE-144B-BF77-BC28316FFD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7553-DBE0-36DC-945E-9F1276F2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8C43D-6BD5-831D-9A4D-57B95C4AD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85A3C-C2F8-B83F-C8AC-86A0886C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BE2F-0934-8D75-C45B-E2AB7BD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9AE4-1546-E721-25EC-B4B8044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CA42E-DD55-3D4A-9252-31810A45CF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99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F18CFD-D2CB-79A5-BEB4-6BF64B7CD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CF214-53FB-D632-6A87-82BAC512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AFF02-EB02-A38A-F188-78490CE1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ED374-0C6B-7E13-F1AC-DF24D60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B68E3-F3E5-3A36-92DC-01520541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E7CA3-E394-E740-BEC3-A3E791D44D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9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5E06-DDC7-1BE5-EA86-1A99BBA9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D92301F6-D45D-237D-0704-7564BCD55ED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4F654-861A-EFBC-22B7-02E09CCB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0E642-D98F-8F4A-0808-01A0321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09E9F-0813-21B4-2C55-274D25F4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3754CA-23F1-F949-9120-37B10E0754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7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C742-D456-3684-5F05-3EA06800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BBC51-FF02-86F6-578D-2BC1D1748E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F45E4-CF75-7613-6944-6DB7CB3F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1FCC5-A29E-AD98-AD1C-73269445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91E3B-5F02-4550-F99E-F7033446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AE610-C37D-D903-C516-4A0DE925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F587BC-A8A8-8145-B0A7-D4542BCC94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9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0752E-A263-A7A2-DC59-6D6A713B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21D63-10B8-41A0-6024-698F39B6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E8338-F80B-5F95-594F-40564FBF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1BE98-CC71-4739-F434-B241C0FA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B00F8-0D69-8D24-4A51-A13D603C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C10DC-54F8-9943-A049-328F50A03B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14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E5E7-3664-8119-798A-E0D84379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3C0FF-D609-46A8-A17E-76D7E2A4A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8674F-AA4A-1F65-B24D-8696300E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9CDBD-691B-051B-CABA-01AC8AEF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B4984-97A2-993F-C390-D7530E17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4590D-9BA2-9C4B-BB8F-125D28298C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75207-3AD7-AA3C-1986-32BFD3A9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C9271-C05F-0FAF-8BC7-87EE2EA88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FB1F14-61C0-1D62-B91F-D5657732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17491-C2B9-6D50-2272-B0304113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2E463-B36E-5DDC-54F8-7F67885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0BF7A-E54B-ED0F-0821-63B91FE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2E661-6306-B242-8B4F-B94D023C4C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28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7F990-BA14-4EFD-3F12-FB16FC76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1E505-2248-39AF-E2B2-92FF2990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80941-5FC8-E131-B6BE-649344F61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A2BCE5-B357-F9E9-9F29-ABC92B078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8B04F1-AC93-036F-3B59-B514EF743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0F1FE4-C713-49EA-DF76-A897847D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4E875-17F0-2F9C-7D42-9C6F15A4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CEBE6-C83C-E5D1-56B1-D3A7245C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794DB-A9D5-0F4C-B5C8-AACAC2771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CB10-C685-8874-02B8-14B68C7A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9C1FF1-3372-3DA5-DD58-6AA20804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E5B283-B877-C2AA-CB16-DE000ECB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45634-9D5A-6DAB-F3E5-D0E46BF3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471DB-6AE0-1F47-A2CD-274B8D6047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7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6C544C-FAF0-60CB-CD54-76899D2A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A488FC-5ADD-E0CF-02FC-3A20798E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0126E-76E6-F378-BBCD-8650386E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44943-82C6-5140-96AF-BF61D47020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0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6E7BA-7892-A410-0ADE-06EE3C86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D4005-0828-7BE8-FC40-5700F735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305AE7-9EA3-CB62-F8C9-5DB9B394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F311C-9E27-1AB7-BD48-A0FB5B0E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1EB52-3CDB-5256-EF7D-AA281E2D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63570-5859-8983-3721-4F5175CF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FEDA4-D024-4546-8019-764182B37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3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C5D84-0F28-2620-7907-F474E468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47702-81D3-68FE-9BD8-B665697B4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BD89D-BBD4-A799-0FD6-5624B8A16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04A43-C1FC-3897-B115-AB9F75E6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5B10C-274A-0788-C182-3EC5D93A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09F05-8C94-1669-62E8-8D0447E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C2C2F-279E-264D-8B1E-007EA56D2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0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1FA6EBE-11F1-8BC0-512A-DF19347E88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355436E-121A-5DF5-9863-CD9C2DE0FE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7281185-06DF-AF4C-92A5-481792799A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1B67EC5-9F12-0586-EABC-2E3AB9B62D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B9E0207-2F0F-34B3-A330-3052381F2D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34EF793-A200-B69B-0397-4A824C04A9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CE245174-2A5A-DE7F-8B54-AA263CD82C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E6BCF57-0805-6BE5-0A69-293E3CC39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258906E8-3707-883E-8B2E-A909F74C1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32ACF09-5582-2DF6-4E44-3615C9001B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020487B-1ADF-6450-1DA3-F7D833C00B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01843DA-530B-DD3D-7D93-8E8A615898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D99E73-D19F-5940-9C68-D8754E48F0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A97B941-DAB3-377B-79EB-D06FD0E1F9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Graph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1597FE6-A0CC-D6D5-0CD4-6822B877DD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68075865-601B-F82A-A955-E8ECEE512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Matrix</a:t>
            </a:r>
          </a:p>
        </p:txBody>
      </p:sp>
      <p:sp>
        <p:nvSpPr>
          <p:cNvPr id="398373" name="Text Box 37">
            <a:extLst>
              <a:ext uri="{FF2B5EF4-FFF2-40B4-BE49-F238E27FC236}">
                <a16:creationId xmlns:a16="http://schemas.microsoft.com/office/drawing/2014/main" id="{6912101D-1D75-4FC4-5115-5070293B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398374" name="Text Box 38">
            <a:extLst>
              <a:ext uri="{FF2B5EF4-FFF2-40B4-BE49-F238E27FC236}">
                <a16:creationId xmlns:a16="http://schemas.microsoft.com/office/drawing/2014/main" id="{AB1A6F8B-9C98-521A-8A11-2D2BB367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398375" name="Text Box 39">
            <a:extLst>
              <a:ext uri="{FF2B5EF4-FFF2-40B4-BE49-F238E27FC236}">
                <a16:creationId xmlns:a16="http://schemas.microsoft.com/office/drawing/2014/main" id="{3680C064-C5BF-605A-D820-EAC39A71A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29088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98376" name="Text Box 40">
            <a:extLst>
              <a:ext uri="{FF2B5EF4-FFF2-40B4-BE49-F238E27FC236}">
                <a16:creationId xmlns:a16="http://schemas.microsoft.com/office/drawing/2014/main" id="{32EFD155-A0F8-69CC-047E-47FE204F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98377" name="Text Box 41">
            <a:extLst>
              <a:ext uri="{FF2B5EF4-FFF2-40B4-BE49-F238E27FC236}">
                <a16:creationId xmlns:a16="http://schemas.microsoft.com/office/drawing/2014/main" id="{4D5B109C-09EC-E64E-4A37-D421CB0C7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98378" name="Text Box 42">
            <a:extLst>
              <a:ext uri="{FF2B5EF4-FFF2-40B4-BE49-F238E27FC236}">
                <a16:creationId xmlns:a16="http://schemas.microsoft.com/office/drawing/2014/main" id="{2A411256-91F3-5863-56E4-E3BEE185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98379" name="Text Box 43">
            <a:extLst>
              <a:ext uri="{FF2B5EF4-FFF2-40B4-BE49-F238E27FC236}">
                <a16:creationId xmlns:a16="http://schemas.microsoft.com/office/drawing/2014/main" id="{66DDF020-511F-D629-2567-70519777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98380" name="Text Box 44">
            <a:extLst>
              <a:ext uri="{FF2B5EF4-FFF2-40B4-BE49-F238E27FC236}">
                <a16:creationId xmlns:a16="http://schemas.microsoft.com/office/drawing/2014/main" id="{67175B14-5399-8039-C1F2-E92002556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grpSp>
        <p:nvGrpSpPr>
          <p:cNvPr id="398381" name="Group 45">
            <a:extLst>
              <a:ext uri="{FF2B5EF4-FFF2-40B4-BE49-F238E27FC236}">
                <a16:creationId xmlns:a16="http://schemas.microsoft.com/office/drawing/2014/main" id="{E33F2287-6772-A955-BF83-2DD623DFD65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28800"/>
            <a:ext cx="5715000" cy="2362200"/>
            <a:chOff x="1296" y="1536"/>
            <a:chExt cx="3600" cy="1488"/>
          </a:xfrm>
        </p:grpSpPr>
        <p:sp>
          <p:nvSpPr>
            <p:cNvPr id="398382" name="AutoShape 46">
              <a:extLst>
                <a:ext uri="{FF2B5EF4-FFF2-40B4-BE49-F238E27FC236}">
                  <a16:creationId xmlns:a16="http://schemas.microsoft.com/office/drawing/2014/main" id="{A5F767FD-93A1-74E6-409E-205FAA7AAF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383" name="Oval 47">
              <a:extLst>
                <a:ext uri="{FF2B5EF4-FFF2-40B4-BE49-F238E27FC236}">
                  <a16:creationId xmlns:a16="http://schemas.microsoft.com/office/drawing/2014/main" id="{72052073-DB95-4446-E4F9-82913EE87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398384" name="Oval 48">
              <a:extLst>
                <a:ext uri="{FF2B5EF4-FFF2-40B4-BE49-F238E27FC236}">
                  <a16:creationId xmlns:a16="http://schemas.microsoft.com/office/drawing/2014/main" id="{42D221B6-C179-2500-04CA-7CD0BE32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398385" name="Oval 49">
              <a:extLst>
                <a:ext uri="{FF2B5EF4-FFF2-40B4-BE49-F238E27FC236}">
                  <a16:creationId xmlns:a16="http://schemas.microsoft.com/office/drawing/2014/main" id="{709C3707-6187-AC32-F694-50DAE6A5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398386" name="Oval 50">
              <a:extLst>
                <a:ext uri="{FF2B5EF4-FFF2-40B4-BE49-F238E27FC236}">
                  <a16:creationId xmlns:a16="http://schemas.microsoft.com/office/drawing/2014/main" id="{2ABC8AF5-F1DD-60F5-2E4C-172D3154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398387" name="Oval 51">
              <a:extLst>
                <a:ext uri="{FF2B5EF4-FFF2-40B4-BE49-F238E27FC236}">
                  <a16:creationId xmlns:a16="http://schemas.microsoft.com/office/drawing/2014/main" id="{8AAF6E7F-293C-BE0D-C905-766E559D5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398388" name="Oval 52">
              <a:extLst>
                <a:ext uri="{FF2B5EF4-FFF2-40B4-BE49-F238E27FC236}">
                  <a16:creationId xmlns:a16="http://schemas.microsoft.com/office/drawing/2014/main" id="{EBA4470D-8EDF-7189-F825-332F9ED6A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cxnSp>
          <p:nvCxnSpPr>
            <p:cNvPr id="398389" name="AutoShape 53">
              <a:extLst>
                <a:ext uri="{FF2B5EF4-FFF2-40B4-BE49-F238E27FC236}">
                  <a16:creationId xmlns:a16="http://schemas.microsoft.com/office/drawing/2014/main" id="{D33E0FBF-353C-D75D-F2A5-1C8E641E1846}"/>
                </a:ext>
              </a:extLst>
            </p:cNvPr>
            <p:cNvCxnSpPr>
              <a:cxnSpLocks noChangeShapeType="1"/>
              <a:stCxn id="398383" idx="6"/>
              <a:endCxn id="398385" idx="2"/>
            </p:cNvCxnSpPr>
            <p:nvPr/>
          </p:nvCxnSpPr>
          <p:spPr bwMode="auto">
            <a:xfrm>
              <a:off x="2064" y="1728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8390" name="AutoShape 54">
              <a:extLst>
                <a:ext uri="{FF2B5EF4-FFF2-40B4-BE49-F238E27FC236}">
                  <a16:creationId xmlns:a16="http://schemas.microsoft.com/office/drawing/2014/main" id="{134DA2D0-F18A-9C13-EFE1-D04B0507C87E}"/>
                </a:ext>
              </a:extLst>
            </p:cNvPr>
            <p:cNvCxnSpPr>
              <a:cxnSpLocks noChangeShapeType="1"/>
              <a:stCxn id="398385" idx="4"/>
              <a:endCxn id="398387" idx="0"/>
            </p:cNvCxnSpPr>
            <p:nvPr/>
          </p:nvCxnSpPr>
          <p:spPr bwMode="auto">
            <a:xfrm>
              <a:off x="312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8391" name="AutoShape 55">
              <a:extLst>
                <a:ext uri="{FF2B5EF4-FFF2-40B4-BE49-F238E27FC236}">
                  <a16:creationId xmlns:a16="http://schemas.microsoft.com/office/drawing/2014/main" id="{FC623310-CA6E-C1FF-4686-45B0BDE50C51}"/>
                </a:ext>
              </a:extLst>
            </p:cNvPr>
            <p:cNvCxnSpPr>
              <a:cxnSpLocks noChangeShapeType="1"/>
              <a:stCxn id="398387" idx="2"/>
              <a:endCxn id="398384" idx="6"/>
            </p:cNvCxnSpPr>
            <p:nvPr/>
          </p:nvCxnSpPr>
          <p:spPr bwMode="auto">
            <a:xfrm flipH="1">
              <a:off x="2064" y="2832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8392" name="AutoShape 56">
              <a:extLst>
                <a:ext uri="{FF2B5EF4-FFF2-40B4-BE49-F238E27FC236}">
                  <a16:creationId xmlns:a16="http://schemas.microsoft.com/office/drawing/2014/main" id="{9E8E94C3-13C0-04BF-AA42-EAB76FAC23CE}"/>
                </a:ext>
              </a:extLst>
            </p:cNvPr>
            <p:cNvCxnSpPr>
              <a:cxnSpLocks noChangeShapeType="1"/>
              <a:stCxn id="398384" idx="0"/>
              <a:endCxn id="398383" idx="4"/>
            </p:cNvCxnSpPr>
            <p:nvPr/>
          </p:nvCxnSpPr>
          <p:spPr bwMode="auto">
            <a:xfrm flipV="1">
              <a:off x="168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8393" name="AutoShape 57">
              <a:extLst>
                <a:ext uri="{FF2B5EF4-FFF2-40B4-BE49-F238E27FC236}">
                  <a16:creationId xmlns:a16="http://schemas.microsoft.com/office/drawing/2014/main" id="{3D93B335-51CF-DBFB-992C-BA3FAAA622F2}"/>
                </a:ext>
              </a:extLst>
            </p:cNvPr>
            <p:cNvCxnSpPr>
              <a:cxnSpLocks noChangeShapeType="1"/>
              <a:stCxn id="398384" idx="7"/>
              <a:endCxn id="398385" idx="3"/>
            </p:cNvCxnSpPr>
            <p:nvPr/>
          </p:nvCxnSpPr>
          <p:spPr bwMode="auto">
            <a:xfrm flipV="1">
              <a:off x="1952" y="1864"/>
              <a:ext cx="896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8394" name="AutoShape 58">
              <a:extLst>
                <a:ext uri="{FF2B5EF4-FFF2-40B4-BE49-F238E27FC236}">
                  <a16:creationId xmlns:a16="http://schemas.microsoft.com/office/drawing/2014/main" id="{B0DC513D-B1C6-D191-A48D-C2D53A1955AB}"/>
                </a:ext>
              </a:extLst>
            </p:cNvPr>
            <p:cNvCxnSpPr>
              <a:cxnSpLocks noChangeShapeType="1"/>
              <a:stCxn id="398388" idx="3"/>
              <a:endCxn id="398387" idx="7"/>
            </p:cNvCxnSpPr>
            <p:nvPr/>
          </p:nvCxnSpPr>
          <p:spPr bwMode="auto">
            <a:xfrm flipH="1">
              <a:off x="3392" y="1864"/>
              <a:ext cx="848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8395" name="AutoShape 59">
              <a:extLst>
                <a:ext uri="{FF2B5EF4-FFF2-40B4-BE49-F238E27FC236}">
                  <a16:creationId xmlns:a16="http://schemas.microsoft.com/office/drawing/2014/main" id="{92593509-9806-33E8-90FE-9D1C634C4481}"/>
                </a:ext>
              </a:extLst>
            </p:cNvPr>
            <p:cNvCxnSpPr>
              <a:cxnSpLocks noChangeShapeType="1"/>
              <a:stCxn id="398388" idx="4"/>
              <a:endCxn id="398386" idx="0"/>
            </p:cNvCxnSpPr>
            <p:nvPr/>
          </p:nvCxnSpPr>
          <p:spPr bwMode="auto">
            <a:xfrm>
              <a:off x="4512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8396" name="AutoShape 60">
              <a:extLst>
                <a:ext uri="{FF2B5EF4-FFF2-40B4-BE49-F238E27FC236}">
                  <a16:creationId xmlns:a16="http://schemas.microsoft.com/office/drawing/2014/main" id="{B815B9BD-F2E5-2CB4-E4B1-C879F54E872B}"/>
                </a:ext>
              </a:extLst>
            </p:cNvPr>
            <p:cNvCxnSpPr>
              <a:cxnSpLocks noChangeShapeType="1"/>
              <a:stCxn id="398386" idx="3"/>
              <a:endCxn id="398386" idx="6"/>
            </p:cNvCxnSpPr>
            <p:nvPr/>
          </p:nvCxnSpPr>
          <p:spPr bwMode="auto">
            <a:xfrm rot="5400000" flipH="1" flipV="1">
              <a:off x="4500" y="2572"/>
              <a:ext cx="136" cy="656"/>
            </a:xfrm>
            <a:prstGeom prst="curvedConnector4">
              <a:avLst>
                <a:gd name="adj1" fmla="val -147060"/>
                <a:gd name="adj2" fmla="val 12194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98464" name="Group 128">
            <a:extLst>
              <a:ext uri="{FF2B5EF4-FFF2-40B4-BE49-F238E27FC236}">
                <a16:creationId xmlns:a16="http://schemas.microsoft.com/office/drawing/2014/main" id="{000315E0-D1E5-EBB1-6FB6-52D2518C23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3581400"/>
          <a:ext cx="2514600" cy="310515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304967172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2295176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417050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280957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79164277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6083762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2153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62603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3722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15348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1455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633074"/>
                  </a:ext>
                </a:extLst>
              </a:tr>
            </a:tbl>
          </a:graphicData>
        </a:graphic>
      </p:graphicFrame>
      <p:sp>
        <p:nvSpPr>
          <p:cNvPr id="398456" name="Text Box 120">
            <a:extLst>
              <a:ext uri="{FF2B5EF4-FFF2-40B4-BE49-F238E27FC236}">
                <a16:creationId xmlns:a16="http://schemas.microsoft.com/office/drawing/2014/main" id="{E821994C-6A63-B25B-AA6F-102C25545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81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98457" name="Text Box 121">
            <a:extLst>
              <a:ext uri="{FF2B5EF4-FFF2-40B4-BE49-F238E27FC236}">
                <a16:creationId xmlns:a16="http://schemas.microsoft.com/office/drawing/2014/main" id="{3E01FB9C-289A-3F68-9EE5-0F2EA7FC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38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98458" name="Text Box 122">
            <a:extLst>
              <a:ext uri="{FF2B5EF4-FFF2-40B4-BE49-F238E27FC236}">
                <a16:creationId xmlns:a16="http://schemas.microsoft.com/office/drawing/2014/main" id="{93E9A9EA-D1ED-3F80-FC86-9257DE27D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98459" name="Text Box 123">
            <a:extLst>
              <a:ext uri="{FF2B5EF4-FFF2-40B4-BE49-F238E27FC236}">
                <a16:creationId xmlns:a16="http://schemas.microsoft.com/office/drawing/2014/main" id="{3BAA3424-583E-8449-0FE3-709CDA8C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98460" name="Text Box 124">
            <a:extLst>
              <a:ext uri="{FF2B5EF4-FFF2-40B4-BE49-F238E27FC236}">
                <a16:creationId xmlns:a16="http://schemas.microsoft.com/office/drawing/2014/main" id="{F4264CE6-E9A7-BF79-BEE6-8C70CEC4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833938"/>
            <a:ext cx="3884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Note the mapping function:</a:t>
            </a:r>
          </a:p>
          <a:p>
            <a:r>
              <a:rPr lang="en-US" altLang="zh-CN" sz="2400">
                <a:solidFill>
                  <a:schemeClr val="hlink"/>
                </a:solidFill>
              </a:rPr>
              <a:t>map (n) = 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4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FC488A8E-4E5E-F086-D286-DC8369A50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F8E27C30-B77E-9690-3B73-3E79E67DC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24964" name="Rectangle 4">
            <a:extLst>
              <a:ext uri="{FF2B5EF4-FFF2-40B4-BE49-F238E27FC236}">
                <a16:creationId xmlns:a16="http://schemas.microsoft.com/office/drawing/2014/main" id="{384E862B-0D90-0633-F8C6-872FDFE2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4965" name="Rectangle 5">
            <a:extLst>
              <a:ext uri="{FF2B5EF4-FFF2-40B4-BE49-F238E27FC236}">
                <a16:creationId xmlns:a16="http://schemas.microsoft.com/office/drawing/2014/main" id="{48E79E60-1BE8-D306-E600-0C2B0FC1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4966" name="Rectangle 6">
            <a:extLst>
              <a:ext uri="{FF2B5EF4-FFF2-40B4-BE49-F238E27FC236}">
                <a16:creationId xmlns:a16="http://schemas.microsoft.com/office/drawing/2014/main" id="{A39902C0-0748-E57C-F1B2-327A7B46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57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24967" name="Rectangle 7">
            <a:extLst>
              <a:ext uri="{FF2B5EF4-FFF2-40B4-BE49-F238E27FC236}">
                <a16:creationId xmlns:a16="http://schemas.microsoft.com/office/drawing/2014/main" id="{62071A1E-8DE9-94EF-1C90-4E8DAA908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43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4968" name="Line 8">
            <a:extLst>
              <a:ext uri="{FF2B5EF4-FFF2-40B4-BE49-F238E27FC236}">
                <a16:creationId xmlns:a16="http://schemas.microsoft.com/office/drawing/2014/main" id="{6309CC7F-E52C-CF57-5F9E-5447BC442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9" name="Line 9">
            <a:extLst>
              <a:ext uri="{FF2B5EF4-FFF2-40B4-BE49-F238E27FC236}">
                <a16:creationId xmlns:a16="http://schemas.microsoft.com/office/drawing/2014/main" id="{BAA5BE4C-751B-C4FB-ED6C-6A9AE234F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0" name="Line 10">
            <a:extLst>
              <a:ext uri="{FF2B5EF4-FFF2-40B4-BE49-F238E27FC236}">
                <a16:creationId xmlns:a16="http://schemas.microsoft.com/office/drawing/2014/main" id="{C00E1DB2-5CED-945A-327F-462CA974C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1" name="Oval 11">
            <a:extLst>
              <a:ext uri="{FF2B5EF4-FFF2-40B4-BE49-F238E27FC236}">
                <a16:creationId xmlns:a16="http://schemas.microsoft.com/office/drawing/2014/main" id="{50E30F1F-530F-9488-8375-B473958BD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1-&gt;2</a:t>
            </a:r>
          </a:p>
        </p:txBody>
      </p:sp>
      <p:sp>
        <p:nvSpPr>
          <p:cNvPr id="424972" name="Oval 12">
            <a:extLst>
              <a:ext uri="{FF2B5EF4-FFF2-40B4-BE49-F238E27FC236}">
                <a16:creationId xmlns:a16="http://schemas.microsoft.com/office/drawing/2014/main" id="{8A6DC85D-FC99-C998-D194-02288E34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3-&gt;5</a:t>
            </a:r>
          </a:p>
        </p:txBody>
      </p:sp>
      <p:sp>
        <p:nvSpPr>
          <p:cNvPr id="424973" name="Oval 13">
            <a:extLst>
              <a:ext uri="{FF2B5EF4-FFF2-40B4-BE49-F238E27FC236}">
                <a16:creationId xmlns:a16="http://schemas.microsoft.com/office/drawing/2014/main" id="{3309126F-CE4B-9041-774D-A9130447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576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3-&gt;6</a:t>
            </a:r>
          </a:p>
        </p:txBody>
      </p:sp>
      <p:sp>
        <p:nvSpPr>
          <p:cNvPr id="424977" name="Line 17">
            <a:extLst>
              <a:ext uri="{FF2B5EF4-FFF2-40B4-BE49-F238E27FC236}">
                <a16:creationId xmlns:a16="http://schemas.microsoft.com/office/drawing/2014/main" id="{824963D9-F955-0B10-5F1D-772CCD823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0" name="Line 20">
            <a:extLst>
              <a:ext uri="{FF2B5EF4-FFF2-40B4-BE49-F238E27FC236}">
                <a16:creationId xmlns:a16="http://schemas.microsoft.com/office/drawing/2014/main" id="{A1B413FE-4E26-CCF5-4F6B-EEA1167CB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1" name="Rectangle 21">
            <a:extLst>
              <a:ext uri="{FF2B5EF4-FFF2-40B4-BE49-F238E27FC236}">
                <a16:creationId xmlns:a16="http://schemas.microsoft.com/office/drawing/2014/main" id="{5BA610BF-FBEF-315E-0586-66D1E961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4982" name="Line 22">
            <a:extLst>
              <a:ext uri="{FF2B5EF4-FFF2-40B4-BE49-F238E27FC236}">
                <a16:creationId xmlns:a16="http://schemas.microsoft.com/office/drawing/2014/main" id="{F2BECA50-EF2A-8E8F-24C9-89DFB6FFC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3" name="Oval 23">
            <a:extLst>
              <a:ext uri="{FF2B5EF4-FFF2-40B4-BE49-F238E27FC236}">
                <a16:creationId xmlns:a16="http://schemas.microsoft.com/office/drawing/2014/main" id="{5B46913B-3643-F36D-2E80-DCFF9BE83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4-&gt;1</a:t>
            </a:r>
          </a:p>
        </p:txBody>
      </p:sp>
      <p:sp>
        <p:nvSpPr>
          <p:cNvPr id="424985" name="Rectangle 25">
            <a:extLst>
              <a:ext uri="{FF2B5EF4-FFF2-40B4-BE49-F238E27FC236}">
                <a16:creationId xmlns:a16="http://schemas.microsoft.com/office/drawing/2014/main" id="{3649B4E5-BBEE-5B53-745A-53E7EFEE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1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4986" name="Oval 26">
            <a:extLst>
              <a:ext uri="{FF2B5EF4-FFF2-40B4-BE49-F238E27FC236}">
                <a16:creationId xmlns:a16="http://schemas.microsoft.com/office/drawing/2014/main" id="{C6427982-135D-4065-5FF4-1C9BC68B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2-&gt;5</a:t>
            </a:r>
          </a:p>
        </p:txBody>
      </p:sp>
      <p:sp>
        <p:nvSpPr>
          <p:cNvPr id="424987" name="Line 27">
            <a:extLst>
              <a:ext uri="{FF2B5EF4-FFF2-40B4-BE49-F238E27FC236}">
                <a16:creationId xmlns:a16="http://schemas.microsoft.com/office/drawing/2014/main" id="{EE53A298-220F-0421-AC3F-5A5640148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8" name="Line 28">
            <a:extLst>
              <a:ext uri="{FF2B5EF4-FFF2-40B4-BE49-F238E27FC236}">
                <a16:creationId xmlns:a16="http://schemas.microsoft.com/office/drawing/2014/main" id="{E752022B-39FC-518C-D6D1-67AD87741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9" name="Line 29">
            <a:extLst>
              <a:ext uri="{FF2B5EF4-FFF2-40B4-BE49-F238E27FC236}">
                <a16:creationId xmlns:a16="http://schemas.microsoft.com/office/drawing/2014/main" id="{33ED2F48-6929-86DC-EFE0-C685F6C0D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0" name="Oval 30">
            <a:extLst>
              <a:ext uri="{FF2B5EF4-FFF2-40B4-BE49-F238E27FC236}">
                <a16:creationId xmlns:a16="http://schemas.microsoft.com/office/drawing/2014/main" id="{C7DC53F8-486F-0622-BD99-568B9C608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4-&gt;2</a:t>
            </a:r>
          </a:p>
        </p:txBody>
      </p:sp>
      <p:sp>
        <p:nvSpPr>
          <p:cNvPr id="424991" name="Line 31">
            <a:extLst>
              <a:ext uri="{FF2B5EF4-FFF2-40B4-BE49-F238E27FC236}">
                <a16:creationId xmlns:a16="http://schemas.microsoft.com/office/drawing/2014/main" id="{20D2CF40-4090-DCEE-358C-1864B0C5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2" name="Line 32">
            <a:extLst>
              <a:ext uri="{FF2B5EF4-FFF2-40B4-BE49-F238E27FC236}">
                <a16:creationId xmlns:a16="http://schemas.microsoft.com/office/drawing/2014/main" id="{79A96D5B-1150-1609-6872-9900C1814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3" name="Line 33">
            <a:extLst>
              <a:ext uri="{FF2B5EF4-FFF2-40B4-BE49-F238E27FC236}">
                <a16:creationId xmlns:a16="http://schemas.microsoft.com/office/drawing/2014/main" id="{69386EEA-FB7D-41B1-C2C5-02640140D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4" name="Oval 34">
            <a:extLst>
              <a:ext uri="{FF2B5EF4-FFF2-40B4-BE49-F238E27FC236}">
                <a16:creationId xmlns:a16="http://schemas.microsoft.com/office/drawing/2014/main" id="{BAFE4982-8A5D-62E8-4E06-4D697D93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5-&gt;4</a:t>
            </a:r>
          </a:p>
        </p:txBody>
      </p:sp>
      <p:sp>
        <p:nvSpPr>
          <p:cNvPr id="424995" name="Line 35">
            <a:extLst>
              <a:ext uri="{FF2B5EF4-FFF2-40B4-BE49-F238E27FC236}">
                <a16:creationId xmlns:a16="http://schemas.microsoft.com/office/drawing/2014/main" id="{2C6CC6E7-C5A1-8473-334F-020CA3746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6" name="Oval 36">
            <a:extLst>
              <a:ext uri="{FF2B5EF4-FFF2-40B4-BE49-F238E27FC236}">
                <a16:creationId xmlns:a16="http://schemas.microsoft.com/office/drawing/2014/main" id="{B1BC1EAF-2144-8C51-9B9A-38CAAAF2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7912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6-&gt;6</a:t>
            </a:r>
          </a:p>
        </p:txBody>
      </p:sp>
      <p:sp>
        <p:nvSpPr>
          <p:cNvPr id="424997" name="Line 37">
            <a:extLst>
              <a:ext uri="{FF2B5EF4-FFF2-40B4-BE49-F238E27FC236}">
                <a16:creationId xmlns:a16="http://schemas.microsoft.com/office/drawing/2014/main" id="{4E4630B7-6A6F-6CF2-A52D-648611C6F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24998" name="AutoShape 38">
            <a:extLst>
              <a:ext uri="{FF2B5EF4-FFF2-40B4-BE49-F238E27FC236}">
                <a16:creationId xmlns:a16="http://schemas.microsoft.com/office/drawing/2014/main" id="{0AE5D519-2227-EA13-CF1D-0C83F44CC7F0}"/>
              </a:ext>
            </a:extLst>
          </p:cNvPr>
          <p:cNvCxnSpPr>
            <a:cxnSpLocks noChangeShapeType="1"/>
            <a:stCxn id="424971" idx="0"/>
            <a:endCxn id="424964" idx="0"/>
          </p:cNvCxnSpPr>
          <p:nvPr/>
        </p:nvCxnSpPr>
        <p:spPr bwMode="auto">
          <a:xfrm rot="16200000" flipH="1" flipV="1">
            <a:off x="2837656" y="1772444"/>
            <a:ext cx="1588" cy="11811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4999" name="AutoShape 39">
            <a:extLst>
              <a:ext uri="{FF2B5EF4-FFF2-40B4-BE49-F238E27FC236}">
                <a16:creationId xmlns:a16="http://schemas.microsoft.com/office/drawing/2014/main" id="{80FB6E9D-CC4D-FDB0-5945-9F5CB0C351C2}"/>
              </a:ext>
            </a:extLst>
          </p:cNvPr>
          <p:cNvCxnSpPr>
            <a:cxnSpLocks noChangeShapeType="1"/>
            <a:stCxn id="424971" idx="4"/>
            <a:endCxn id="424965" idx="0"/>
          </p:cNvCxnSpPr>
          <p:nvPr/>
        </p:nvCxnSpPr>
        <p:spPr bwMode="auto">
          <a:xfrm rot="5400000">
            <a:off x="2686050" y="2228850"/>
            <a:ext cx="304800" cy="1181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0" name="AutoShape 40">
            <a:extLst>
              <a:ext uri="{FF2B5EF4-FFF2-40B4-BE49-F238E27FC236}">
                <a16:creationId xmlns:a16="http://schemas.microsoft.com/office/drawing/2014/main" id="{A7F21A05-6938-9255-593B-8F0FD4B664C0}"/>
              </a:ext>
            </a:extLst>
          </p:cNvPr>
          <p:cNvCxnSpPr>
            <a:cxnSpLocks noChangeShapeType="1"/>
            <a:stCxn id="424986" idx="0"/>
            <a:endCxn id="424965" idx="0"/>
          </p:cNvCxnSpPr>
          <p:nvPr/>
        </p:nvCxnSpPr>
        <p:spPr bwMode="auto">
          <a:xfrm rot="16200000" flipH="1" flipV="1">
            <a:off x="2837656" y="2382044"/>
            <a:ext cx="1588" cy="11811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1" name="AutoShape 41">
            <a:extLst>
              <a:ext uri="{FF2B5EF4-FFF2-40B4-BE49-F238E27FC236}">
                <a16:creationId xmlns:a16="http://schemas.microsoft.com/office/drawing/2014/main" id="{83BE5589-4123-D812-2793-E7744B0618D7}"/>
              </a:ext>
            </a:extLst>
          </p:cNvPr>
          <p:cNvCxnSpPr>
            <a:cxnSpLocks noChangeShapeType="1"/>
            <a:stCxn id="424986" idx="4"/>
            <a:endCxn id="424981" idx="0"/>
          </p:cNvCxnSpPr>
          <p:nvPr/>
        </p:nvCxnSpPr>
        <p:spPr bwMode="auto">
          <a:xfrm rot="5400000">
            <a:off x="1962150" y="3562350"/>
            <a:ext cx="1752600" cy="1181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2" name="AutoShape 42">
            <a:extLst>
              <a:ext uri="{FF2B5EF4-FFF2-40B4-BE49-F238E27FC236}">
                <a16:creationId xmlns:a16="http://schemas.microsoft.com/office/drawing/2014/main" id="{B402E5F4-2CC1-6F2F-F339-6DE5F820B4B3}"/>
              </a:ext>
            </a:extLst>
          </p:cNvPr>
          <p:cNvCxnSpPr>
            <a:cxnSpLocks noChangeShapeType="1"/>
            <a:stCxn id="424972" idx="0"/>
            <a:endCxn id="424966" idx="0"/>
          </p:cNvCxnSpPr>
          <p:nvPr/>
        </p:nvCxnSpPr>
        <p:spPr bwMode="auto">
          <a:xfrm rot="16200000" flipH="1" flipV="1">
            <a:off x="2837656" y="3067844"/>
            <a:ext cx="1588" cy="11811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3" name="AutoShape 43">
            <a:extLst>
              <a:ext uri="{FF2B5EF4-FFF2-40B4-BE49-F238E27FC236}">
                <a16:creationId xmlns:a16="http://schemas.microsoft.com/office/drawing/2014/main" id="{68663327-FF50-878F-2F5B-2498BDF65A7C}"/>
              </a:ext>
            </a:extLst>
          </p:cNvPr>
          <p:cNvCxnSpPr>
            <a:cxnSpLocks noChangeShapeType="1"/>
            <a:stCxn id="424972" idx="4"/>
            <a:endCxn id="424981" idx="0"/>
          </p:cNvCxnSpPr>
          <p:nvPr/>
        </p:nvCxnSpPr>
        <p:spPr bwMode="auto">
          <a:xfrm rot="5400000">
            <a:off x="2305050" y="3905250"/>
            <a:ext cx="1066800" cy="1181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4" name="AutoShape 44">
            <a:extLst>
              <a:ext uri="{FF2B5EF4-FFF2-40B4-BE49-F238E27FC236}">
                <a16:creationId xmlns:a16="http://schemas.microsoft.com/office/drawing/2014/main" id="{96B0334C-74F6-8DBE-B9B4-F42E917F3596}"/>
              </a:ext>
            </a:extLst>
          </p:cNvPr>
          <p:cNvCxnSpPr>
            <a:cxnSpLocks noChangeShapeType="1"/>
            <a:stCxn id="424973" idx="0"/>
            <a:endCxn id="424966" idx="0"/>
          </p:cNvCxnSpPr>
          <p:nvPr/>
        </p:nvCxnSpPr>
        <p:spPr bwMode="auto">
          <a:xfrm rot="16200000" flipH="1" flipV="1">
            <a:off x="3523456" y="2382044"/>
            <a:ext cx="1588" cy="25527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5" name="AutoShape 45">
            <a:extLst>
              <a:ext uri="{FF2B5EF4-FFF2-40B4-BE49-F238E27FC236}">
                <a16:creationId xmlns:a16="http://schemas.microsoft.com/office/drawing/2014/main" id="{F531A825-48D6-5524-9F1C-F1579F44E240}"/>
              </a:ext>
            </a:extLst>
          </p:cNvPr>
          <p:cNvCxnSpPr>
            <a:cxnSpLocks noChangeShapeType="1"/>
            <a:stCxn id="424973" idx="4"/>
            <a:endCxn id="424993" idx="1"/>
          </p:cNvCxnSpPr>
          <p:nvPr/>
        </p:nvCxnSpPr>
        <p:spPr bwMode="auto">
          <a:xfrm rot="5400000">
            <a:off x="2628900" y="3543300"/>
            <a:ext cx="1752600" cy="2590800"/>
          </a:xfrm>
          <a:prstGeom prst="curvedConnector3">
            <a:avLst>
              <a:gd name="adj1" fmla="val 1304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6" name="AutoShape 46">
            <a:extLst>
              <a:ext uri="{FF2B5EF4-FFF2-40B4-BE49-F238E27FC236}">
                <a16:creationId xmlns:a16="http://schemas.microsoft.com/office/drawing/2014/main" id="{AD43FCF9-B458-230F-37F3-E6B4FB6F92EB}"/>
              </a:ext>
            </a:extLst>
          </p:cNvPr>
          <p:cNvCxnSpPr>
            <a:cxnSpLocks noChangeShapeType="1"/>
            <a:stCxn id="424983" idx="0"/>
            <a:endCxn id="424967" idx="0"/>
          </p:cNvCxnSpPr>
          <p:nvPr/>
        </p:nvCxnSpPr>
        <p:spPr bwMode="auto">
          <a:xfrm rot="16200000" flipH="1" flipV="1">
            <a:off x="2837656" y="3753644"/>
            <a:ext cx="1588" cy="11811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7" name="AutoShape 47">
            <a:extLst>
              <a:ext uri="{FF2B5EF4-FFF2-40B4-BE49-F238E27FC236}">
                <a16:creationId xmlns:a16="http://schemas.microsoft.com/office/drawing/2014/main" id="{41F0A6BD-E237-79FD-B867-4CB2F04A3C2C}"/>
              </a:ext>
            </a:extLst>
          </p:cNvPr>
          <p:cNvCxnSpPr>
            <a:cxnSpLocks noChangeShapeType="1"/>
            <a:stCxn id="424983" idx="4"/>
            <a:endCxn id="424968" idx="1"/>
          </p:cNvCxnSpPr>
          <p:nvPr/>
        </p:nvCxnSpPr>
        <p:spPr bwMode="auto">
          <a:xfrm rot="16200000" flipV="1">
            <a:off x="1981200" y="3200400"/>
            <a:ext cx="1676400" cy="1219200"/>
          </a:xfrm>
          <a:prstGeom prst="curvedConnector3">
            <a:avLst>
              <a:gd name="adj1" fmla="val -1363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8" name="AutoShape 48">
            <a:extLst>
              <a:ext uri="{FF2B5EF4-FFF2-40B4-BE49-F238E27FC236}">
                <a16:creationId xmlns:a16="http://schemas.microsoft.com/office/drawing/2014/main" id="{994F6632-567F-5D96-C017-F109E9B4EF78}"/>
              </a:ext>
            </a:extLst>
          </p:cNvPr>
          <p:cNvCxnSpPr>
            <a:cxnSpLocks noChangeShapeType="1"/>
            <a:stCxn id="424990" idx="0"/>
            <a:endCxn id="424967" idx="0"/>
          </p:cNvCxnSpPr>
          <p:nvPr/>
        </p:nvCxnSpPr>
        <p:spPr bwMode="auto">
          <a:xfrm rot="16200000" flipH="1" flipV="1">
            <a:off x="3523456" y="3067844"/>
            <a:ext cx="1588" cy="25527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09" name="AutoShape 49">
            <a:extLst>
              <a:ext uri="{FF2B5EF4-FFF2-40B4-BE49-F238E27FC236}">
                <a16:creationId xmlns:a16="http://schemas.microsoft.com/office/drawing/2014/main" id="{5D240F30-6DD0-F2E5-1F91-E8C44DB8DD78}"/>
              </a:ext>
            </a:extLst>
          </p:cNvPr>
          <p:cNvCxnSpPr>
            <a:cxnSpLocks noChangeShapeType="1"/>
            <a:stCxn id="424990" idx="4"/>
            <a:endCxn id="424969" idx="1"/>
          </p:cNvCxnSpPr>
          <p:nvPr/>
        </p:nvCxnSpPr>
        <p:spPr bwMode="auto">
          <a:xfrm rot="16200000" flipV="1">
            <a:off x="3009900" y="2857500"/>
            <a:ext cx="990600" cy="2590800"/>
          </a:xfrm>
          <a:prstGeom prst="curvedConnector3">
            <a:avLst>
              <a:gd name="adj1" fmla="val -230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10" name="AutoShape 50">
            <a:extLst>
              <a:ext uri="{FF2B5EF4-FFF2-40B4-BE49-F238E27FC236}">
                <a16:creationId xmlns:a16="http://schemas.microsoft.com/office/drawing/2014/main" id="{D50A2771-E101-ADF2-EEE0-387827BE1BB0}"/>
              </a:ext>
            </a:extLst>
          </p:cNvPr>
          <p:cNvCxnSpPr>
            <a:cxnSpLocks noChangeShapeType="1"/>
            <a:stCxn id="424994" idx="0"/>
            <a:endCxn id="424981" idx="0"/>
          </p:cNvCxnSpPr>
          <p:nvPr/>
        </p:nvCxnSpPr>
        <p:spPr bwMode="auto">
          <a:xfrm rot="5400000" flipH="1">
            <a:off x="2800350" y="4476750"/>
            <a:ext cx="76200" cy="1181100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11" name="AutoShape 51">
            <a:extLst>
              <a:ext uri="{FF2B5EF4-FFF2-40B4-BE49-F238E27FC236}">
                <a16:creationId xmlns:a16="http://schemas.microsoft.com/office/drawing/2014/main" id="{49AF4C0D-6E7B-A12D-9CCD-6964E6347B91}"/>
              </a:ext>
            </a:extLst>
          </p:cNvPr>
          <p:cNvCxnSpPr>
            <a:cxnSpLocks noChangeShapeType="1"/>
            <a:stCxn id="424994" idx="4"/>
            <a:endCxn id="424967" idx="2"/>
          </p:cNvCxnSpPr>
          <p:nvPr/>
        </p:nvCxnSpPr>
        <p:spPr bwMode="auto">
          <a:xfrm rot="16200000" flipV="1">
            <a:off x="2495550" y="4476750"/>
            <a:ext cx="685800" cy="1181100"/>
          </a:xfrm>
          <a:prstGeom prst="curvedConnector3">
            <a:avLst>
              <a:gd name="adj1" fmla="val -3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12" name="AutoShape 52">
            <a:extLst>
              <a:ext uri="{FF2B5EF4-FFF2-40B4-BE49-F238E27FC236}">
                <a16:creationId xmlns:a16="http://schemas.microsoft.com/office/drawing/2014/main" id="{1936241B-2D68-1595-0D55-2CCC1C6A32F8}"/>
              </a:ext>
            </a:extLst>
          </p:cNvPr>
          <p:cNvCxnSpPr>
            <a:cxnSpLocks noChangeShapeType="1"/>
            <a:stCxn id="424996" idx="0"/>
            <a:endCxn id="424993" idx="1"/>
          </p:cNvCxnSpPr>
          <p:nvPr/>
        </p:nvCxnSpPr>
        <p:spPr bwMode="auto">
          <a:xfrm rot="5400000" flipH="1">
            <a:off x="2781300" y="5143500"/>
            <a:ext cx="762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013" name="AutoShape 53">
            <a:extLst>
              <a:ext uri="{FF2B5EF4-FFF2-40B4-BE49-F238E27FC236}">
                <a16:creationId xmlns:a16="http://schemas.microsoft.com/office/drawing/2014/main" id="{899B796A-E32C-5AC1-3256-89CCE20164B5}"/>
              </a:ext>
            </a:extLst>
          </p:cNvPr>
          <p:cNvCxnSpPr>
            <a:cxnSpLocks noChangeShapeType="1"/>
            <a:stCxn id="424996" idx="4"/>
            <a:endCxn id="424985" idx="2"/>
          </p:cNvCxnSpPr>
          <p:nvPr/>
        </p:nvCxnSpPr>
        <p:spPr bwMode="auto">
          <a:xfrm rot="5400000">
            <a:off x="2837656" y="5506244"/>
            <a:ext cx="1588" cy="11811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5032" name="Group 72">
            <a:extLst>
              <a:ext uri="{FF2B5EF4-FFF2-40B4-BE49-F238E27FC236}">
                <a16:creationId xmlns:a16="http://schemas.microsoft.com/office/drawing/2014/main" id="{5AAA8AF1-D9E6-B55D-A8C5-8F28A8674EF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81200"/>
            <a:ext cx="3733800" cy="1447800"/>
            <a:chOff x="1296" y="1536"/>
            <a:chExt cx="3600" cy="1488"/>
          </a:xfrm>
        </p:grpSpPr>
        <p:sp>
          <p:nvSpPr>
            <p:cNvPr id="425033" name="AutoShape 73">
              <a:extLst>
                <a:ext uri="{FF2B5EF4-FFF2-40B4-BE49-F238E27FC236}">
                  <a16:creationId xmlns:a16="http://schemas.microsoft.com/office/drawing/2014/main" id="{E07649DA-23CE-9168-B279-8F074712D4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034" name="Oval 74">
              <a:extLst>
                <a:ext uri="{FF2B5EF4-FFF2-40B4-BE49-F238E27FC236}">
                  <a16:creationId xmlns:a16="http://schemas.microsoft.com/office/drawing/2014/main" id="{42FAE403-736C-07CD-16E1-14A7ACEED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25035" name="Oval 75">
              <a:extLst>
                <a:ext uri="{FF2B5EF4-FFF2-40B4-BE49-F238E27FC236}">
                  <a16:creationId xmlns:a16="http://schemas.microsoft.com/office/drawing/2014/main" id="{CF308A32-7A38-F831-A5CC-AA29BF25B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25036" name="Oval 76">
              <a:extLst>
                <a:ext uri="{FF2B5EF4-FFF2-40B4-BE49-F238E27FC236}">
                  <a16:creationId xmlns:a16="http://schemas.microsoft.com/office/drawing/2014/main" id="{05467849-7D70-1864-0CAB-D05789490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425037" name="Oval 77">
              <a:extLst>
                <a:ext uri="{FF2B5EF4-FFF2-40B4-BE49-F238E27FC236}">
                  <a16:creationId xmlns:a16="http://schemas.microsoft.com/office/drawing/2014/main" id="{AB43E775-D30D-9CF5-082A-E022951B5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425038" name="Oval 78">
              <a:extLst>
                <a:ext uri="{FF2B5EF4-FFF2-40B4-BE49-F238E27FC236}">
                  <a16:creationId xmlns:a16="http://schemas.microsoft.com/office/drawing/2014/main" id="{392359DE-C0D2-DBD1-ADA1-D7C1F85BA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425039" name="Oval 79">
              <a:extLst>
                <a:ext uri="{FF2B5EF4-FFF2-40B4-BE49-F238E27FC236}">
                  <a16:creationId xmlns:a16="http://schemas.microsoft.com/office/drawing/2014/main" id="{DCCD2DBB-DD2E-837D-E1F3-7FC7D713D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cxnSp>
          <p:nvCxnSpPr>
            <p:cNvPr id="425040" name="AutoShape 80">
              <a:extLst>
                <a:ext uri="{FF2B5EF4-FFF2-40B4-BE49-F238E27FC236}">
                  <a16:creationId xmlns:a16="http://schemas.microsoft.com/office/drawing/2014/main" id="{69382C7D-8917-6599-2377-08BA1964BAC8}"/>
                </a:ext>
              </a:extLst>
            </p:cNvPr>
            <p:cNvCxnSpPr>
              <a:cxnSpLocks noChangeShapeType="1"/>
              <a:stCxn id="425034" idx="6"/>
              <a:endCxn id="425036" idx="2"/>
            </p:cNvCxnSpPr>
            <p:nvPr/>
          </p:nvCxnSpPr>
          <p:spPr bwMode="auto">
            <a:xfrm>
              <a:off x="2064" y="1728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5041" name="AutoShape 81">
              <a:extLst>
                <a:ext uri="{FF2B5EF4-FFF2-40B4-BE49-F238E27FC236}">
                  <a16:creationId xmlns:a16="http://schemas.microsoft.com/office/drawing/2014/main" id="{3A3EFD42-5394-5DE2-B317-A0EB3C3C10A5}"/>
                </a:ext>
              </a:extLst>
            </p:cNvPr>
            <p:cNvCxnSpPr>
              <a:cxnSpLocks noChangeShapeType="1"/>
              <a:stCxn id="425036" idx="4"/>
              <a:endCxn id="425038" idx="0"/>
            </p:cNvCxnSpPr>
            <p:nvPr/>
          </p:nvCxnSpPr>
          <p:spPr bwMode="auto">
            <a:xfrm>
              <a:off x="312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5042" name="AutoShape 82">
              <a:extLst>
                <a:ext uri="{FF2B5EF4-FFF2-40B4-BE49-F238E27FC236}">
                  <a16:creationId xmlns:a16="http://schemas.microsoft.com/office/drawing/2014/main" id="{4ABEF555-0FCE-C550-1252-1D2A129CBC3A}"/>
                </a:ext>
              </a:extLst>
            </p:cNvPr>
            <p:cNvCxnSpPr>
              <a:cxnSpLocks noChangeShapeType="1"/>
              <a:stCxn id="425038" idx="2"/>
              <a:endCxn id="425035" idx="6"/>
            </p:cNvCxnSpPr>
            <p:nvPr/>
          </p:nvCxnSpPr>
          <p:spPr bwMode="auto">
            <a:xfrm flipH="1">
              <a:off x="2064" y="2832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5043" name="AutoShape 83">
              <a:extLst>
                <a:ext uri="{FF2B5EF4-FFF2-40B4-BE49-F238E27FC236}">
                  <a16:creationId xmlns:a16="http://schemas.microsoft.com/office/drawing/2014/main" id="{454F147C-64F9-BAB3-33DF-3830C08BE243}"/>
                </a:ext>
              </a:extLst>
            </p:cNvPr>
            <p:cNvCxnSpPr>
              <a:cxnSpLocks noChangeShapeType="1"/>
              <a:stCxn id="425035" idx="0"/>
              <a:endCxn id="425034" idx="4"/>
            </p:cNvCxnSpPr>
            <p:nvPr/>
          </p:nvCxnSpPr>
          <p:spPr bwMode="auto">
            <a:xfrm flipV="1">
              <a:off x="168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5044" name="AutoShape 84">
              <a:extLst>
                <a:ext uri="{FF2B5EF4-FFF2-40B4-BE49-F238E27FC236}">
                  <a16:creationId xmlns:a16="http://schemas.microsoft.com/office/drawing/2014/main" id="{9337E6A9-4C25-7C4F-8278-FD800B5DD160}"/>
                </a:ext>
              </a:extLst>
            </p:cNvPr>
            <p:cNvCxnSpPr>
              <a:cxnSpLocks noChangeShapeType="1"/>
              <a:stCxn id="425035" idx="7"/>
              <a:endCxn id="425036" idx="3"/>
            </p:cNvCxnSpPr>
            <p:nvPr/>
          </p:nvCxnSpPr>
          <p:spPr bwMode="auto">
            <a:xfrm flipV="1">
              <a:off x="1952" y="1864"/>
              <a:ext cx="896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5045" name="AutoShape 85">
              <a:extLst>
                <a:ext uri="{FF2B5EF4-FFF2-40B4-BE49-F238E27FC236}">
                  <a16:creationId xmlns:a16="http://schemas.microsoft.com/office/drawing/2014/main" id="{791C1CBF-A509-073B-F1B9-C9D4DF77AD5D}"/>
                </a:ext>
              </a:extLst>
            </p:cNvPr>
            <p:cNvCxnSpPr>
              <a:cxnSpLocks noChangeShapeType="1"/>
              <a:stCxn id="425039" idx="3"/>
              <a:endCxn id="425038" idx="7"/>
            </p:cNvCxnSpPr>
            <p:nvPr/>
          </p:nvCxnSpPr>
          <p:spPr bwMode="auto">
            <a:xfrm flipH="1">
              <a:off x="3392" y="1864"/>
              <a:ext cx="848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5046" name="AutoShape 86">
              <a:extLst>
                <a:ext uri="{FF2B5EF4-FFF2-40B4-BE49-F238E27FC236}">
                  <a16:creationId xmlns:a16="http://schemas.microsoft.com/office/drawing/2014/main" id="{A2710EB5-A953-E311-27C4-0CCE7949ACE2}"/>
                </a:ext>
              </a:extLst>
            </p:cNvPr>
            <p:cNvCxnSpPr>
              <a:cxnSpLocks noChangeShapeType="1"/>
              <a:stCxn id="425039" idx="4"/>
              <a:endCxn id="425037" idx="0"/>
            </p:cNvCxnSpPr>
            <p:nvPr/>
          </p:nvCxnSpPr>
          <p:spPr bwMode="auto">
            <a:xfrm>
              <a:off x="4512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5047" name="AutoShape 87">
              <a:extLst>
                <a:ext uri="{FF2B5EF4-FFF2-40B4-BE49-F238E27FC236}">
                  <a16:creationId xmlns:a16="http://schemas.microsoft.com/office/drawing/2014/main" id="{F741F167-5CFE-213B-26BA-600EAAEC3694}"/>
                </a:ext>
              </a:extLst>
            </p:cNvPr>
            <p:cNvCxnSpPr>
              <a:cxnSpLocks noChangeShapeType="1"/>
              <a:stCxn id="425037" idx="3"/>
              <a:endCxn id="425037" idx="6"/>
            </p:cNvCxnSpPr>
            <p:nvPr/>
          </p:nvCxnSpPr>
          <p:spPr bwMode="auto">
            <a:xfrm rot="5400000" flipH="1" flipV="1">
              <a:off x="4500" y="2572"/>
              <a:ext cx="136" cy="656"/>
            </a:xfrm>
            <a:prstGeom prst="curvedConnector4">
              <a:avLst>
                <a:gd name="adj1" fmla="val -147060"/>
                <a:gd name="adj2" fmla="val 12194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E545DA5-D48F-AC11-D966-13ACE97ED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graph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ADT: Interface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7CD2B0FA-CE70-69FA-5734-3C9E8D09C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This slides assume all graphs directed.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Undirected ones are similar and easier.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“graph.h”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GRAPH_H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GRAPH_H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Graph_t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Graph_new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Graph_insertVertex (T g, poly data);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Graph_insertEdge (T g, poly from, poly to);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to come later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#undef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1FDE4CCD-E238-E621-436E-B8F835CCF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B2852E10-F575-F98D-93FA-585F6D8F2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505860" name="Text Box 4">
            <a:extLst>
              <a:ext uri="{FF2B5EF4-FFF2-40B4-BE49-F238E27FC236}">
                <a16:creationId xmlns:a16="http://schemas.microsoft.com/office/drawing/2014/main" id="{00094BDB-4122-9EA1-3B05-1263122F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8800"/>
            <a:ext cx="32766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graph g = newGraph ();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insertVertex (g, 1);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insertVertex (g, 2);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>
              <a:spcBef>
                <a:spcPct val="50000"/>
              </a:spcBef>
            </a:pPr>
            <a:r>
              <a:rPr lang="en-US" altLang="zh-CN" sz="2000"/>
              <a:t>insertVertex (g, 6);</a:t>
            </a:r>
          </a:p>
          <a:p>
            <a:pPr>
              <a:spcBef>
                <a:spcPct val="50000"/>
              </a:spcBef>
            </a:pPr>
            <a:endParaRPr lang="en-US" altLang="zh-CN" sz="2000"/>
          </a:p>
          <a:p>
            <a:pPr>
              <a:spcBef>
                <a:spcPct val="50000"/>
              </a:spcBef>
            </a:pPr>
            <a:r>
              <a:rPr lang="en-US" altLang="zh-CN" sz="2000"/>
              <a:t>insertEdge (g, 1, 2);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insertEdge (g, 2, 5);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>
              <a:spcBef>
                <a:spcPct val="50000"/>
              </a:spcBef>
            </a:pPr>
            <a:r>
              <a:rPr lang="en-US" altLang="zh-CN" sz="2000"/>
              <a:t>insertEdge (g, 6, 6);</a:t>
            </a:r>
          </a:p>
        </p:txBody>
      </p:sp>
      <p:grpSp>
        <p:nvGrpSpPr>
          <p:cNvPr id="505861" name="Group 5">
            <a:extLst>
              <a:ext uri="{FF2B5EF4-FFF2-40B4-BE49-F238E27FC236}">
                <a16:creationId xmlns:a16="http://schemas.microsoft.com/office/drawing/2014/main" id="{922EE533-58C9-8712-DBD1-9CA9BA468A9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86000"/>
            <a:ext cx="5715000" cy="2362200"/>
            <a:chOff x="1296" y="1536"/>
            <a:chExt cx="3600" cy="1488"/>
          </a:xfrm>
        </p:grpSpPr>
        <p:sp>
          <p:nvSpPr>
            <p:cNvPr id="505862" name="AutoShape 6">
              <a:extLst>
                <a:ext uri="{FF2B5EF4-FFF2-40B4-BE49-F238E27FC236}">
                  <a16:creationId xmlns:a16="http://schemas.microsoft.com/office/drawing/2014/main" id="{4097FF67-8929-A1E1-6A43-49A5A4C667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63" name="Oval 7">
              <a:extLst>
                <a:ext uri="{FF2B5EF4-FFF2-40B4-BE49-F238E27FC236}">
                  <a16:creationId xmlns:a16="http://schemas.microsoft.com/office/drawing/2014/main" id="{7F0A5523-1105-EAF0-62BF-D9C976F60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505864" name="Oval 8">
              <a:extLst>
                <a:ext uri="{FF2B5EF4-FFF2-40B4-BE49-F238E27FC236}">
                  <a16:creationId xmlns:a16="http://schemas.microsoft.com/office/drawing/2014/main" id="{21972028-4FC5-519B-C332-03AAE049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505865" name="Oval 9">
              <a:extLst>
                <a:ext uri="{FF2B5EF4-FFF2-40B4-BE49-F238E27FC236}">
                  <a16:creationId xmlns:a16="http://schemas.microsoft.com/office/drawing/2014/main" id="{F1121E08-556D-F9B2-9F1B-C3160AE0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505866" name="Oval 10">
              <a:extLst>
                <a:ext uri="{FF2B5EF4-FFF2-40B4-BE49-F238E27FC236}">
                  <a16:creationId xmlns:a16="http://schemas.microsoft.com/office/drawing/2014/main" id="{DEBBC0FB-CA67-7AF4-B56E-624856242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505867" name="Oval 11">
              <a:extLst>
                <a:ext uri="{FF2B5EF4-FFF2-40B4-BE49-F238E27FC236}">
                  <a16:creationId xmlns:a16="http://schemas.microsoft.com/office/drawing/2014/main" id="{10A4D7D3-D62A-BBB5-4486-5D91D749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505868" name="Oval 12">
              <a:extLst>
                <a:ext uri="{FF2B5EF4-FFF2-40B4-BE49-F238E27FC236}">
                  <a16:creationId xmlns:a16="http://schemas.microsoft.com/office/drawing/2014/main" id="{C0DBC37B-48A5-11B9-5457-4E4D929F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cxnSp>
          <p:nvCxnSpPr>
            <p:cNvPr id="505869" name="AutoShape 13">
              <a:extLst>
                <a:ext uri="{FF2B5EF4-FFF2-40B4-BE49-F238E27FC236}">
                  <a16:creationId xmlns:a16="http://schemas.microsoft.com/office/drawing/2014/main" id="{6247CAB7-5347-513C-5D0C-FDE3F2D82F44}"/>
                </a:ext>
              </a:extLst>
            </p:cNvPr>
            <p:cNvCxnSpPr>
              <a:cxnSpLocks noChangeShapeType="1"/>
              <a:stCxn id="505863" idx="6"/>
              <a:endCxn id="505865" idx="2"/>
            </p:cNvCxnSpPr>
            <p:nvPr/>
          </p:nvCxnSpPr>
          <p:spPr bwMode="auto">
            <a:xfrm>
              <a:off x="2064" y="1728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0" name="AutoShape 14">
              <a:extLst>
                <a:ext uri="{FF2B5EF4-FFF2-40B4-BE49-F238E27FC236}">
                  <a16:creationId xmlns:a16="http://schemas.microsoft.com/office/drawing/2014/main" id="{F9BD4D0D-6A2C-2A51-591F-EFC8EA11D0F3}"/>
                </a:ext>
              </a:extLst>
            </p:cNvPr>
            <p:cNvCxnSpPr>
              <a:cxnSpLocks noChangeShapeType="1"/>
              <a:stCxn id="505865" idx="4"/>
              <a:endCxn id="505867" idx="0"/>
            </p:cNvCxnSpPr>
            <p:nvPr/>
          </p:nvCxnSpPr>
          <p:spPr bwMode="auto">
            <a:xfrm>
              <a:off x="312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1" name="AutoShape 15">
              <a:extLst>
                <a:ext uri="{FF2B5EF4-FFF2-40B4-BE49-F238E27FC236}">
                  <a16:creationId xmlns:a16="http://schemas.microsoft.com/office/drawing/2014/main" id="{D2252F66-AC3C-D114-D01E-AA3FF7A28578}"/>
                </a:ext>
              </a:extLst>
            </p:cNvPr>
            <p:cNvCxnSpPr>
              <a:cxnSpLocks noChangeShapeType="1"/>
              <a:stCxn id="505867" idx="2"/>
              <a:endCxn id="505864" idx="6"/>
            </p:cNvCxnSpPr>
            <p:nvPr/>
          </p:nvCxnSpPr>
          <p:spPr bwMode="auto">
            <a:xfrm flipH="1">
              <a:off x="2064" y="2832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2" name="AutoShape 16">
              <a:extLst>
                <a:ext uri="{FF2B5EF4-FFF2-40B4-BE49-F238E27FC236}">
                  <a16:creationId xmlns:a16="http://schemas.microsoft.com/office/drawing/2014/main" id="{863324B5-314A-AEAB-7DE7-A7B6A1083B35}"/>
                </a:ext>
              </a:extLst>
            </p:cNvPr>
            <p:cNvCxnSpPr>
              <a:cxnSpLocks noChangeShapeType="1"/>
              <a:stCxn id="505864" idx="0"/>
              <a:endCxn id="505863" idx="4"/>
            </p:cNvCxnSpPr>
            <p:nvPr/>
          </p:nvCxnSpPr>
          <p:spPr bwMode="auto">
            <a:xfrm flipV="1">
              <a:off x="168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3" name="AutoShape 17">
              <a:extLst>
                <a:ext uri="{FF2B5EF4-FFF2-40B4-BE49-F238E27FC236}">
                  <a16:creationId xmlns:a16="http://schemas.microsoft.com/office/drawing/2014/main" id="{CB25CE8C-ADAA-A2B2-3FF3-9064152D4552}"/>
                </a:ext>
              </a:extLst>
            </p:cNvPr>
            <p:cNvCxnSpPr>
              <a:cxnSpLocks noChangeShapeType="1"/>
              <a:stCxn id="505864" idx="7"/>
              <a:endCxn id="505865" idx="3"/>
            </p:cNvCxnSpPr>
            <p:nvPr/>
          </p:nvCxnSpPr>
          <p:spPr bwMode="auto">
            <a:xfrm flipV="1">
              <a:off x="1952" y="1864"/>
              <a:ext cx="896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4" name="AutoShape 18">
              <a:extLst>
                <a:ext uri="{FF2B5EF4-FFF2-40B4-BE49-F238E27FC236}">
                  <a16:creationId xmlns:a16="http://schemas.microsoft.com/office/drawing/2014/main" id="{6913A3CD-514D-4B63-B219-862727F6BE80}"/>
                </a:ext>
              </a:extLst>
            </p:cNvPr>
            <p:cNvCxnSpPr>
              <a:cxnSpLocks noChangeShapeType="1"/>
              <a:stCxn id="505868" idx="3"/>
              <a:endCxn id="505867" idx="7"/>
            </p:cNvCxnSpPr>
            <p:nvPr/>
          </p:nvCxnSpPr>
          <p:spPr bwMode="auto">
            <a:xfrm flipH="1">
              <a:off x="3392" y="1864"/>
              <a:ext cx="848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5" name="AutoShape 19">
              <a:extLst>
                <a:ext uri="{FF2B5EF4-FFF2-40B4-BE49-F238E27FC236}">
                  <a16:creationId xmlns:a16="http://schemas.microsoft.com/office/drawing/2014/main" id="{67B8D9E6-0127-8050-DEC3-C6566477CC4F}"/>
                </a:ext>
              </a:extLst>
            </p:cNvPr>
            <p:cNvCxnSpPr>
              <a:cxnSpLocks noChangeShapeType="1"/>
              <a:stCxn id="505868" idx="4"/>
              <a:endCxn id="505866" idx="0"/>
            </p:cNvCxnSpPr>
            <p:nvPr/>
          </p:nvCxnSpPr>
          <p:spPr bwMode="auto">
            <a:xfrm>
              <a:off x="4512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5876" name="AutoShape 20">
              <a:extLst>
                <a:ext uri="{FF2B5EF4-FFF2-40B4-BE49-F238E27FC236}">
                  <a16:creationId xmlns:a16="http://schemas.microsoft.com/office/drawing/2014/main" id="{C929C8C6-2966-DDE0-9A56-0726A2EACC9A}"/>
                </a:ext>
              </a:extLst>
            </p:cNvPr>
            <p:cNvCxnSpPr>
              <a:cxnSpLocks noChangeShapeType="1"/>
              <a:stCxn id="505866" idx="3"/>
              <a:endCxn id="505866" idx="6"/>
            </p:cNvCxnSpPr>
            <p:nvPr/>
          </p:nvCxnSpPr>
          <p:spPr bwMode="auto">
            <a:xfrm rot="5400000" flipH="1" flipV="1">
              <a:off x="4500" y="2572"/>
              <a:ext cx="136" cy="656"/>
            </a:xfrm>
            <a:prstGeom prst="curvedConnector4">
              <a:avLst>
                <a:gd name="adj1" fmla="val -147060"/>
                <a:gd name="adj2" fmla="val 12194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63925E4F-4F5F-83B7-1CE1-CA0F64F71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 Implementation #1: Adjacency Matrix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A08AC121-FDE3-E8DF-8757-F6C3C5066F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adjacency matrix-based implementation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“matrix.h”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“dict.h”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“graph.h”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Graph_t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Matrix_t m;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remember the index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Dict_t 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aphicFrame>
        <p:nvGraphicFramePr>
          <p:cNvPr id="403460" name="Group 4">
            <a:extLst>
              <a:ext uri="{FF2B5EF4-FFF2-40B4-BE49-F238E27FC236}">
                <a16:creationId xmlns:a16="http://schemas.microsoft.com/office/drawing/2014/main" id="{0F4B273C-496B-3AA6-49B8-9C044AA60EF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67400" y="4114800"/>
          <a:ext cx="2286000" cy="21336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4297824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5963167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9189546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599187292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7958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87548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305175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961451"/>
                  </a:ext>
                </a:extLst>
              </a:tr>
            </a:tbl>
          </a:graphicData>
        </a:graphic>
      </p:graphicFrame>
      <p:sp>
        <p:nvSpPr>
          <p:cNvPr id="403487" name="Text Box 31">
            <a:extLst>
              <a:ext uri="{FF2B5EF4-FFF2-40B4-BE49-F238E27FC236}">
                <a16:creationId xmlns:a16="http://schemas.microsoft.com/office/drawing/2014/main" id="{A2E38357-04B6-C094-A6DA-1D973BFF2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3488" name="Text Box 32">
            <a:extLst>
              <a:ext uri="{FF2B5EF4-FFF2-40B4-BE49-F238E27FC236}">
                <a16:creationId xmlns:a16="http://schemas.microsoft.com/office/drawing/2014/main" id="{78497921-63AD-961B-5D4D-28D2D4AA1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3489" name="Text Box 33">
            <a:extLst>
              <a:ext uri="{FF2B5EF4-FFF2-40B4-BE49-F238E27FC236}">
                <a16:creationId xmlns:a16="http://schemas.microsoft.com/office/drawing/2014/main" id="{471AF375-02BA-F9B5-CED5-2A6359815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81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3490" name="Text Box 34">
            <a:extLst>
              <a:ext uri="{FF2B5EF4-FFF2-40B4-BE49-F238E27FC236}">
                <a16:creationId xmlns:a16="http://schemas.microsoft.com/office/drawing/2014/main" id="{40970BE0-A13F-BFB1-B94E-EB31F6C1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03491" name="Text Box 35">
            <a:extLst>
              <a:ext uri="{FF2B5EF4-FFF2-40B4-BE49-F238E27FC236}">
                <a16:creationId xmlns:a16="http://schemas.microsoft.com/office/drawing/2014/main" id="{D5D3A382-D41A-B825-0571-EEF596279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3492" name="Text Box 36">
            <a:extLst>
              <a:ext uri="{FF2B5EF4-FFF2-40B4-BE49-F238E27FC236}">
                <a16:creationId xmlns:a16="http://schemas.microsoft.com/office/drawing/2014/main" id="{71EF9CE5-DA9A-FEC9-548F-C73F7EBB8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48088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3493" name="Text Box 37">
            <a:extLst>
              <a:ext uri="{FF2B5EF4-FFF2-40B4-BE49-F238E27FC236}">
                <a16:creationId xmlns:a16="http://schemas.microsoft.com/office/drawing/2014/main" id="{57497560-C276-0DA1-1B2E-7B47E0EB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3494" name="Text Box 38">
            <a:extLst>
              <a:ext uri="{FF2B5EF4-FFF2-40B4-BE49-F238E27FC236}">
                <a16:creationId xmlns:a16="http://schemas.microsoft.com/office/drawing/2014/main" id="{084B107A-1779-02FB-784B-5DC59F53B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6D6CCA4E-EC3B-E713-FB58-E68B5F1C8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Interface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C93FFF5B-650E-30C0-5141-2C775E41AA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file “matrix.h”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MATRIX_H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MATRIX_H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Matrix_t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Matrix_new 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Matrix_assign (matrix m, int i, int j);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Matrix_getNextIndex (matrix m);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Implementation may make use of a two-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dimensional extensible array, leave to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39FF1433-3EF6-0A4A-3A4A-9FB851376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Matrix-based: Graph Creation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141A9175-29E6-8D38-808B-B67FB3CEFB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Graph_new ()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g = malloc (sizeof (*g));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g-&gt;m = Matrix_new ();  </a:t>
            </a:r>
            <a:r>
              <a:rPr lang="en-US" altLang="zh-CN" sz="2000" b="1">
                <a:latin typeface="Courier New" panose="02070309020205020404" pitchFamily="49" charset="0"/>
              </a:rPr>
              <a:t>// an empty matrix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g-&gt;d = Dict_new ();    </a:t>
            </a:r>
            <a:r>
              <a:rPr lang="en-US" altLang="zh-CN" sz="2000" b="1">
                <a:latin typeface="Courier New" panose="02070309020205020404" pitchFamily="49" charset="0"/>
              </a:rPr>
              <a:t>// an empty dictionary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g;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FAAF12DC-B572-F1EF-B1A6-93A69E3D4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Matrix-based: Inserting Vertices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12EA29E8-265F-C3F4-CCD4-8C2B7DAAEC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Graph_insertVertex (T g, poly data)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 = Matrix_getNextIndex (g-&gt;matrix);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Dict_insert (g-&gt;dict, data, i);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406532" name="Group 4">
            <a:extLst>
              <a:ext uri="{FF2B5EF4-FFF2-40B4-BE49-F238E27FC236}">
                <a16:creationId xmlns:a16="http://schemas.microsoft.com/office/drawing/2014/main" id="{6E9149D6-8F4E-ABA2-9BB3-0AE744E9B92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00200" y="4572000"/>
          <a:ext cx="2286000" cy="21336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8631568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31420604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165104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1406832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217836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92992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2185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43841"/>
                  </a:ext>
                </a:extLst>
              </a:tr>
            </a:tbl>
          </a:graphicData>
        </a:graphic>
      </p:graphicFrame>
      <p:sp>
        <p:nvSpPr>
          <p:cNvPr id="406559" name="Text Box 31">
            <a:extLst>
              <a:ext uri="{FF2B5EF4-FFF2-40B4-BE49-F238E27FC236}">
                <a16:creationId xmlns:a16="http://schemas.microsoft.com/office/drawing/2014/main" id="{D1B0F8FA-AB24-8769-2DDE-8ECAE2EE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48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6560" name="Text Box 32">
            <a:extLst>
              <a:ext uri="{FF2B5EF4-FFF2-40B4-BE49-F238E27FC236}">
                <a16:creationId xmlns:a16="http://schemas.microsoft.com/office/drawing/2014/main" id="{C715EF63-8FE9-8921-178D-25238E94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81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6561" name="Text Box 33">
            <a:extLst>
              <a:ext uri="{FF2B5EF4-FFF2-40B4-BE49-F238E27FC236}">
                <a16:creationId xmlns:a16="http://schemas.microsoft.com/office/drawing/2014/main" id="{9524E279-403E-7CE7-51C9-8DB6FFC9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638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6562" name="Text Box 34">
            <a:extLst>
              <a:ext uri="{FF2B5EF4-FFF2-40B4-BE49-F238E27FC236}">
                <a16:creationId xmlns:a16="http://schemas.microsoft.com/office/drawing/2014/main" id="{A74D32EB-0F0C-C298-E706-5258C6BB4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248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06563" name="Text Box 35">
            <a:extLst>
              <a:ext uri="{FF2B5EF4-FFF2-40B4-BE49-F238E27FC236}">
                <a16:creationId xmlns:a16="http://schemas.microsoft.com/office/drawing/2014/main" id="{697B85FD-3B16-866A-C651-3B1CAB55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6564" name="Text Box 36">
            <a:extLst>
              <a:ext uri="{FF2B5EF4-FFF2-40B4-BE49-F238E27FC236}">
                <a16:creationId xmlns:a16="http://schemas.microsoft.com/office/drawing/2014/main" id="{6EF921B7-A948-F8E2-2EDC-2718DE916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05288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6565" name="Text Box 37">
            <a:extLst>
              <a:ext uri="{FF2B5EF4-FFF2-40B4-BE49-F238E27FC236}">
                <a16:creationId xmlns:a16="http://schemas.microsoft.com/office/drawing/2014/main" id="{7C95C617-7F4A-66C4-903B-53ED7315D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6566" name="Text Box 38">
            <a:extLst>
              <a:ext uri="{FF2B5EF4-FFF2-40B4-BE49-F238E27FC236}">
                <a16:creationId xmlns:a16="http://schemas.microsoft.com/office/drawing/2014/main" id="{2C50758A-4A07-DF0B-13B8-A1547445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06567" name="Text Box 39">
            <a:extLst>
              <a:ext uri="{FF2B5EF4-FFF2-40B4-BE49-F238E27FC236}">
                <a16:creationId xmlns:a16="http://schemas.microsoft.com/office/drawing/2014/main" id="{CA9279F6-4273-6051-13FD-3A41979E4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6568" name="Text Box 40">
            <a:extLst>
              <a:ext uri="{FF2B5EF4-FFF2-40B4-BE49-F238E27FC236}">
                <a16:creationId xmlns:a16="http://schemas.microsoft.com/office/drawing/2014/main" id="{37820759-1BFA-2B31-748D-1B08D6B68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6569" name="Text Box 41">
            <a:extLst>
              <a:ext uri="{FF2B5EF4-FFF2-40B4-BE49-F238E27FC236}">
                <a16:creationId xmlns:a16="http://schemas.microsoft.com/office/drawing/2014/main" id="{DF21A021-D54A-8F60-AAD1-B4777DBB1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6570" name="Text Box 42">
            <a:extLst>
              <a:ext uri="{FF2B5EF4-FFF2-40B4-BE49-F238E27FC236}">
                <a16:creationId xmlns:a16="http://schemas.microsoft.com/office/drawing/2014/main" id="{3887812B-AF5B-C60E-0C35-C13206FF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06571" name="Text Box 43">
            <a:extLst>
              <a:ext uri="{FF2B5EF4-FFF2-40B4-BE49-F238E27FC236}">
                <a16:creationId xmlns:a16="http://schemas.microsoft.com/office/drawing/2014/main" id="{F0C3E94B-B730-1EF2-E2BB-19EE0B15A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6572" name="Text Box 44">
            <a:extLst>
              <a:ext uri="{FF2B5EF4-FFF2-40B4-BE49-F238E27FC236}">
                <a16:creationId xmlns:a16="http://schemas.microsoft.com/office/drawing/2014/main" id="{209BF844-868B-B51F-0B2A-1AABD0BE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6573" name="Text Box 45">
            <a:extLst>
              <a:ext uri="{FF2B5EF4-FFF2-40B4-BE49-F238E27FC236}">
                <a16:creationId xmlns:a16="http://schemas.microsoft.com/office/drawing/2014/main" id="{93BD4A8F-1A02-CB17-2608-99C3434C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6574" name="Text Box 46">
            <a:extLst>
              <a:ext uri="{FF2B5EF4-FFF2-40B4-BE49-F238E27FC236}">
                <a16:creationId xmlns:a16="http://schemas.microsoft.com/office/drawing/2014/main" id="{9E1F1AE7-6F11-DDFC-4EB2-8F9E95A6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graphicFrame>
        <p:nvGraphicFramePr>
          <p:cNvPr id="406575" name="Group 47">
            <a:extLst>
              <a:ext uri="{FF2B5EF4-FFF2-40B4-BE49-F238E27FC236}">
                <a16:creationId xmlns:a16="http://schemas.microsoft.com/office/drawing/2014/main" id="{3D76991C-098B-F085-D992-258752E5EC1F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114800"/>
          <a:ext cx="2667000" cy="258762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18650569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68598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563246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7872654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017238104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752423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791175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74205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30109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01538"/>
                  </a:ext>
                </a:extLst>
              </a:tr>
            </a:tbl>
          </a:graphicData>
        </a:graphic>
      </p:graphicFrame>
      <p:sp>
        <p:nvSpPr>
          <p:cNvPr id="406613" name="Text Box 85">
            <a:extLst>
              <a:ext uri="{FF2B5EF4-FFF2-40B4-BE49-F238E27FC236}">
                <a16:creationId xmlns:a16="http://schemas.microsoft.com/office/drawing/2014/main" id="{FAF0797A-C52C-F119-13EA-D1EBDA8BA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248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06614" name="Text Box 86">
            <a:extLst>
              <a:ext uri="{FF2B5EF4-FFF2-40B4-BE49-F238E27FC236}">
                <a16:creationId xmlns:a16="http://schemas.microsoft.com/office/drawing/2014/main" id="{3952AB02-0A43-B694-2FE0-D66CB5E69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9B1784E9-4CAE-9CDC-C80D-76ACD1F3C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 Implementation #1: Inserting Edges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9FD6D88D-EBE3-2787-15F0-B480911DCE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Graph_insertEdge (T g, poly from, poly to)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f = Dict_Lookup (g-&gt;dict, from);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t = Dict_Lookup (g-&gt;dict, to);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Matrix_assign (g-&gt;matrix, f, 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07556" name="Group 4">
            <a:extLst>
              <a:ext uri="{FF2B5EF4-FFF2-40B4-BE49-F238E27FC236}">
                <a16:creationId xmlns:a16="http://schemas.microsoft.com/office/drawing/2014/main" id="{180F0B83-DEC7-5E05-90EC-8E3BC1DE827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00200" y="4572000"/>
          <a:ext cx="2286000" cy="21336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93599892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9308373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4948788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8258387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3871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10530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48047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09796"/>
                  </a:ext>
                </a:extLst>
              </a:tr>
            </a:tbl>
          </a:graphicData>
        </a:graphic>
      </p:graphicFrame>
      <p:sp>
        <p:nvSpPr>
          <p:cNvPr id="407583" name="Text Box 31">
            <a:extLst>
              <a:ext uri="{FF2B5EF4-FFF2-40B4-BE49-F238E27FC236}">
                <a16:creationId xmlns:a16="http://schemas.microsoft.com/office/drawing/2014/main" id="{BA399DA7-EE34-2AFD-03B1-B02740AE3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48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7584" name="Text Box 32">
            <a:extLst>
              <a:ext uri="{FF2B5EF4-FFF2-40B4-BE49-F238E27FC236}">
                <a16:creationId xmlns:a16="http://schemas.microsoft.com/office/drawing/2014/main" id="{7CB42F38-0420-F3D8-9D0F-DC5309C7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81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7585" name="Text Box 33">
            <a:extLst>
              <a:ext uri="{FF2B5EF4-FFF2-40B4-BE49-F238E27FC236}">
                <a16:creationId xmlns:a16="http://schemas.microsoft.com/office/drawing/2014/main" id="{3ACFA3B2-FD40-7B4D-C4FB-F0E6E52F4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638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7586" name="Text Box 34">
            <a:extLst>
              <a:ext uri="{FF2B5EF4-FFF2-40B4-BE49-F238E27FC236}">
                <a16:creationId xmlns:a16="http://schemas.microsoft.com/office/drawing/2014/main" id="{855B6150-459B-C111-3FAA-DB800531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248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07587" name="Text Box 35">
            <a:extLst>
              <a:ext uri="{FF2B5EF4-FFF2-40B4-BE49-F238E27FC236}">
                <a16:creationId xmlns:a16="http://schemas.microsoft.com/office/drawing/2014/main" id="{D0C90990-235B-D229-82FA-1B6F347AC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7588" name="Text Box 36">
            <a:extLst>
              <a:ext uri="{FF2B5EF4-FFF2-40B4-BE49-F238E27FC236}">
                <a16:creationId xmlns:a16="http://schemas.microsoft.com/office/drawing/2014/main" id="{3A3067ED-30A7-E16E-3785-A6DCAD771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05288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7589" name="Text Box 37">
            <a:extLst>
              <a:ext uri="{FF2B5EF4-FFF2-40B4-BE49-F238E27FC236}">
                <a16:creationId xmlns:a16="http://schemas.microsoft.com/office/drawing/2014/main" id="{444DDE1E-7557-90A3-3125-3953519C4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7590" name="Text Box 38">
            <a:extLst>
              <a:ext uri="{FF2B5EF4-FFF2-40B4-BE49-F238E27FC236}">
                <a16:creationId xmlns:a16="http://schemas.microsoft.com/office/drawing/2014/main" id="{902FFEA3-9FF8-FFB5-F837-75E71C3D3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07591" name="Text Box 39">
            <a:extLst>
              <a:ext uri="{FF2B5EF4-FFF2-40B4-BE49-F238E27FC236}">
                <a16:creationId xmlns:a16="http://schemas.microsoft.com/office/drawing/2014/main" id="{CD71B87A-6DF9-D616-A913-75F64263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7592" name="Text Box 40">
            <a:extLst>
              <a:ext uri="{FF2B5EF4-FFF2-40B4-BE49-F238E27FC236}">
                <a16:creationId xmlns:a16="http://schemas.microsoft.com/office/drawing/2014/main" id="{6404FEE6-E269-8743-CBFB-A11EAB9B0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7593" name="Text Box 41">
            <a:extLst>
              <a:ext uri="{FF2B5EF4-FFF2-40B4-BE49-F238E27FC236}">
                <a16:creationId xmlns:a16="http://schemas.microsoft.com/office/drawing/2014/main" id="{2D38B17B-B6FE-E314-5250-668ACFC3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7594" name="Text Box 42">
            <a:extLst>
              <a:ext uri="{FF2B5EF4-FFF2-40B4-BE49-F238E27FC236}">
                <a16:creationId xmlns:a16="http://schemas.microsoft.com/office/drawing/2014/main" id="{68C8924E-948B-E4F2-BCB7-B0965456D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07595" name="Text Box 43">
            <a:extLst>
              <a:ext uri="{FF2B5EF4-FFF2-40B4-BE49-F238E27FC236}">
                <a16:creationId xmlns:a16="http://schemas.microsoft.com/office/drawing/2014/main" id="{3CCF0E4A-5B14-1184-C895-B89C4E4A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407596" name="Text Box 44">
            <a:extLst>
              <a:ext uri="{FF2B5EF4-FFF2-40B4-BE49-F238E27FC236}">
                <a16:creationId xmlns:a16="http://schemas.microsoft.com/office/drawing/2014/main" id="{22310456-DD68-FF8F-43DF-8AF1EFDB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07597" name="Text Box 45">
            <a:extLst>
              <a:ext uri="{FF2B5EF4-FFF2-40B4-BE49-F238E27FC236}">
                <a16:creationId xmlns:a16="http://schemas.microsoft.com/office/drawing/2014/main" id="{1D66AF94-5F0B-6AFC-9B89-85C3625A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07598" name="Text Box 46">
            <a:extLst>
              <a:ext uri="{FF2B5EF4-FFF2-40B4-BE49-F238E27FC236}">
                <a16:creationId xmlns:a16="http://schemas.microsoft.com/office/drawing/2014/main" id="{A0ADD3CD-AC4E-2BA0-A0C7-7D142C5E6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graphicFrame>
        <p:nvGraphicFramePr>
          <p:cNvPr id="407599" name="Group 47">
            <a:extLst>
              <a:ext uri="{FF2B5EF4-FFF2-40B4-BE49-F238E27FC236}">
                <a16:creationId xmlns:a16="http://schemas.microsoft.com/office/drawing/2014/main" id="{3EC06E63-6116-4C60-B7CC-796B223A1D98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114800"/>
          <a:ext cx="2667000" cy="258762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79593384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4631773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705799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0956619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31435308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443047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8118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53265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914865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0148"/>
                  </a:ext>
                </a:extLst>
              </a:tr>
            </a:tbl>
          </a:graphicData>
        </a:graphic>
      </p:graphicFrame>
      <p:sp>
        <p:nvSpPr>
          <p:cNvPr id="407637" name="Text Box 85">
            <a:extLst>
              <a:ext uri="{FF2B5EF4-FFF2-40B4-BE49-F238E27FC236}">
                <a16:creationId xmlns:a16="http://schemas.microsoft.com/office/drawing/2014/main" id="{D4A9CB59-0A89-819B-7D95-D3A497112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248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07638" name="Text Box 86">
            <a:extLst>
              <a:ext uri="{FF2B5EF4-FFF2-40B4-BE49-F238E27FC236}">
                <a16:creationId xmlns:a16="http://schemas.microsoft.com/office/drawing/2014/main" id="{8DFFC311-9356-13F6-126A-FE038973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733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B155EEED-5656-C86E-0CD3-54C8274F1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AF461613-D1BE-1E36-38EA-50AD3F11E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Pros:</a:t>
            </a:r>
          </a:p>
          <a:p>
            <a:pPr lvl="1"/>
            <a:r>
              <a:rPr lang="en-US" altLang="zh-CN"/>
              <a:t>Relatively easy to implement</a:t>
            </a:r>
          </a:p>
          <a:p>
            <a:pPr lvl="2"/>
            <a:r>
              <a:rPr lang="en-US" altLang="zh-CN"/>
              <a:t>But need another level of indirection from data to array indexes</a:t>
            </a:r>
          </a:p>
          <a:p>
            <a:pPr lvl="1"/>
            <a:r>
              <a:rPr lang="en-US" altLang="zh-CN"/>
              <a:t>Searching vertices or edges can be fast</a:t>
            </a:r>
          </a:p>
          <a:p>
            <a:r>
              <a:rPr lang="en-US" altLang="zh-CN"/>
              <a:t>May be too space-consuming</a:t>
            </a:r>
          </a:p>
          <a:p>
            <a:pPr lvl="1"/>
            <a:r>
              <a:rPr lang="en-US" altLang="zh-CN"/>
              <a:t>many empty slots in matrix it the graph has many vertices but few edges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B9217784-2E63-F656-1630-CB606D707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Graph?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89B32E59-2EF5-A1FA-0634-42FB4377C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Graph: a group of vertices connected by edges</a:t>
            </a:r>
          </a:p>
        </p:txBody>
      </p:sp>
      <p:pic>
        <p:nvPicPr>
          <p:cNvPr id="322565" name="Picture 5">
            <a:extLst>
              <a:ext uri="{FF2B5EF4-FFF2-40B4-BE49-F238E27FC236}">
                <a16:creationId xmlns:a16="http://schemas.microsoft.com/office/drawing/2014/main" id="{8C68E214-B9FC-E03A-BFBA-12936031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4879975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B4DF81A0-B51C-6BA7-8665-0002260F5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 Representation #2: Adjacency List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52A3092D-C8BC-B828-44AE-B5B09B3A9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“linked-list.h”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“graph.h”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Graph_t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Tv Vertex_t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Te Edge_t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List_Tv \ LinkedList_t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List_Te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LinkedList_t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Tv *Tv;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Te *Te;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08580" name="Rectangle 4">
            <a:extLst>
              <a:ext uri="{FF2B5EF4-FFF2-40B4-BE49-F238E27FC236}">
                <a16:creationId xmlns:a16="http://schemas.microsoft.com/office/drawing/2014/main" id="{1292CD9D-974E-09DC-7F2A-69C5FA47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1981200"/>
            <a:ext cx="3846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List_Tv vertices;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Tv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List_Te edges;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Tv from;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Tv to;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08581" name="Line 5">
            <a:extLst>
              <a:ext uri="{FF2B5EF4-FFF2-40B4-BE49-F238E27FC236}">
                <a16:creationId xmlns:a16="http://schemas.microsoft.com/office/drawing/2014/main" id="{3B96A758-7537-7519-70A9-4B10EE72D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5B269F74-23FD-D58B-6F48-F2A873AC3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 Representation #2: Adjacency List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332F79AB-F1CB-F11F-3ABC-46C9DC3AC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struct 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List_Tv vertices;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struct Tv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poly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  List_Te edges;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struct Te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Tv from;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  Tv to;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09604" name="Group 4">
            <a:extLst>
              <a:ext uri="{FF2B5EF4-FFF2-40B4-BE49-F238E27FC236}">
                <a16:creationId xmlns:a16="http://schemas.microsoft.com/office/drawing/2014/main" id="{80718A99-CCB3-F8B5-C7AD-26B86AFE419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495800"/>
            <a:ext cx="4648200" cy="2362200"/>
            <a:chOff x="2736" y="2832"/>
            <a:chExt cx="2928" cy="1488"/>
          </a:xfrm>
        </p:grpSpPr>
        <p:sp>
          <p:nvSpPr>
            <p:cNvPr id="409605" name="Rectangle 5">
              <a:extLst>
                <a:ext uri="{FF2B5EF4-FFF2-40B4-BE49-F238E27FC236}">
                  <a16:creationId xmlns:a16="http://schemas.microsoft.com/office/drawing/2014/main" id="{40854A01-1FD5-7483-704B-6C1119CB3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409606" name="Rectangle 6">
              <a:extLst>
                <a:ext uri="{FF2B5EF4-FFF2-40B4-BE49-F238E27FC236}">
                  <a16:creationId xmlns:a16="http://schemas.microsoft.com/office/drawing/2014/main" id="{108FC66C-8CE8-8C35-D42A-6099CE91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1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09607" name="Rectangle 7">
              <a:extLst>
                <a:ext uri="{FF2B5EF4-FFF2-40B4-BE49-F238E27FC236}">
                  <a16:creationId xmlns:a16="http://schemas.microsoft.com/office/drawing/2014/main" id="{FC35CB80-E7B4-1432-EC0A-4C181D5AE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4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409608" name="Rectangle 8">
              <a:extLst>
                <a:ext uri="{FF2B5EF4-FFF2-40B4-BE49-F238E27FC236}">
                  <a16:creationId xmlns:a16="http://schemas.microsoft.com/office/drawing/2014/main" id="{ED4302B8-E97F-EF3F-976D-838663D79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08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09609" name="Line 9">
              <a:extLst>
                <a:ext uri="{FF2B5EF4-FFF2-40B4-BE49-F238E27FC236}">
                  <a16:creationId xmlns:a16="http://schemas.microsoft.com/office/drawing/2014/main" id="{EF03F54A-A5A3-14F3-C204-63574996B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0" name="Line 10">
              <a:extLst>
                <a:ext uri="{FF2B5EF4-FFF2-40B4-BE49-F238E27FC236}">
                  <a16:creationId xmlns:a16="http://schemas.microsoft.com/office/drawing/2014/main" id="{A6BB001A-5E95-E7F2-F4E2-C9A9B9E05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1" name="Line 11">
              <a:extLst>
                <a:ext uri="{FF2B5EF4-FFF2-40B4-BE49-F238E27FC236}">
                  <a16:creationId xmlns:a16="http://schemas.microsoft.com/office/drawing/2014/main" id="{09B5D490-B4FD-761C-AF8E-D0C716994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8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2" name="Oval 12">
              <a:extLst>
                <a:ext uri="{FF2B5EF4-FFF2-40B4-BE49-F238E27FC236}">
                  <a16:creationId xmlns:a16="http://schemas.microsoft.com/office/drawing/2014/main" id="{4E8C25DD-0385-E139-A9FF-BF15A6F71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3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0-&gt;1</a:t>
              </a:r>
            </a:p>
          </p:txBody>
        </p:sp>
        <p:sp>
          <p:nvSpPr>
            <p:cNvPr id="409613" name="Oval 13">
              <a:extLst>
                <a:ext uri="{FF2B5EF4-FFF2-40B4-BE49-F238E27FC236}">
                  <a16:creationId xmlns:a16="http://schemas.microsoft.com/office/drawing/2014/main" id="{C0800D22-90CA-BB00-0688-5C40CCAF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3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0-&gt;2</a:t>
              </a:r>
            </a:p>
          </p:txBody>
        </p:sp>
        <p:sp>
          <p:nvSpPr>
            <p:cNvPr id="409614" name="Oval 14">
              <a:extLst>
                <a:ext uri="{FF2B5EF4-FFF2-40B4-BE49-F238E27FC236}">
                  <a16:creationId xmlns:a16="http://schemas.microsoft.com/office/drawing/2014/main" id="{EF9B261F-845E-7F08-30A7-B0866B110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83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0-&gt;3</a:t>
              </a:r>
            </a:p>
          </p:txBody>
        </p:sp>
        <p:sp>
          <p:nvSpPr>
            <p:cNvPr id="409615" name="Line 15">
              <a:extLst>
                <a:ext uri="{FF2B5EF4-FFF2-40B4-BE49-F238E27FC236}">
                  <a16:creationId xmlns:a16="http://schemas.microsoft.com/office/drawing/2014/main" id="{F18BB24E-AC28-8705-EDC7-9E2DF493A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0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6" name="Line 16">
              <a:extLst>
                <a:ext uri="{FF2B5EF4-FFF2-40B4-BE49-F238E27FC236}">
                  <a16:creationId xmlns:a16="http://schemas.microsoft.com/office/drawing/2014/main" id="{5F71F876-4831-85C8-14E5-CA69E7DCA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024"/>
              <a:ext cx="124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7" name="Line 17">
              <a:extLst>
                <a:ext uri="{FF2B5EF4-FFF2-40B4-BE49-F238E27FC236}">
                  <a16:creationId xmlns:a16="http://schemas.microsoft.com/office/drawing/2014/main" id="{95860865-F09F-6872-A67A-5E4B53C2A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024"/>
              <a:ext cx="18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8" name="Line 18">
              <a:extLst>
                <a:ext uri="{FF2B5EF4-FFF2-40B4-BE49-F238E27FC236}">
                  <a16:creationId xmlns:a16="http://schemas.microsoft.com/office/drawing/2014/main" id="{3F457AF0-25E2-42BD-747B-D16CD92AA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9" name="Line 19">
              <a:extLst>
                <a:ext uri="{FF2B5EF4-FFF2-40B4-BE49-F238E27FC236}">
                  <a16:creationId xmlns:a16="http://schemas.microsoft.com/office/drawing/2014/main" id="{F29767C3-2662-78A7-BE01-E2C3EF5FB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0" name="Line 20">
              <a:extLst>
                <a:ext uri="{FF2B5EF4-FFF2-40B4-BE49-F238E27FC236}">
                  <a16:creationId xmlns:a16="http://schemas.microsoft.com/office/drawing/2014/main" id="{DCE79352-79D8-BDA2-3FEA-7DC2E96FB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1" name="Line 21">
              <a:extLst>
                <a:ext uri="{FF2B5EF4-FFF2-40B4-BE49-F238E27FC236}">
                  <a16:creationId xmlns:a16="http://schemas.microsoft.com/office/drawing/2014/main" id="{965086F6-D952-35E8-BBF0-E3329A7B0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09622" name="AutoShape 22">
            <a:extLst>
              <a:ext uri="{FF2B5EF4-FFF2-40B4-BE49-F238E27FC236}">
                <a16:creationId xmlns:a16="http://schemas.microsoft.com/office/drawing/2014/main" id="{B13ED13C-65E3-597B-CC19-D32C54FC7462}"/>
              </a:ext>
            </a:extLst>
          </p:cNvPr>
          <p:cNvCxnSpPr>
            <a:cxnSpLocks noChangeShapeType="1"/>
            <a:stCxn id="409612" idx="0"/>
            <a:endCxn id="409605" idx="0"/>
          </p:cNvCxnSpPr>
          <p:nvPr/>
        </p:nvCxnSpPr>
        <p:spPr bwMode="auto">
          <a:xfrm rot="16200000" flipH="1" flipV="1">
            <a:off x="5961856" y="3906044"/>
            <a:ext cx="1588" cy="11811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23" name="AutoShape 23">
            <a:extLst>
              <a:ext uri="{FF2B5EF4-FFF2-40B4-BE49-F238E27FC236}">
                <a16:creationId xmlns:a16="http://schemas.microsoft.com/office/drawing/2014/main" id="{1884BD0D-3C69-58AD-4F9E-60133F1B29C7}"/>
              </a:ext>
            </a:extLst>
          </p:cNvPr>
          <p:cNvCxnSpPr>
            <a:cxnSpLocks noChangeShapeType="1"/>
            <a:stCxn id="409613" idx="0"/>
            <a:endCxn id="409605" idx="0"/>
          </p:cNvCxnSpPr>
          <p:nvPr/>
        </p:nvCxnSpPr>
        <p:spPr bwMode="auto">
          <a:xfrm rot="16200000" flipH="1" flipV="1">
            <a:off x="6495256" y="3372644"/>
            <a:ext cx="1588" cy="22479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24" name="AutoShape 24">
            <a:extLst>
              <a:ext uri="{FF2B5EF4-FFF2-40B4-BE49-F238E27FC236}">
                <a16:creationId xmlns:a16="http://schemas.microsoft.com/office/drawing/2014/main" id="{337C2602-F98F-283E-F833-2AF0EFD660D2}"/>
              </a:ext>
            </a:extLst>
          </p:cNvPr>
          <p:cNvCxnSpPr>
            <a:cxnSpLocks noChangeShapeType="1"/>
            <a:stCxn id="409614" idx="0"/>
            <a:endCxn id="409605" idx="0"/>
          </p:cNvCxnSpPr>
          <p:nvPr/>
        </p:nvCxnSpPr>
        <p:spPr bwMode="auto">
          <a:xfrm rot="16200000" flipH="1" flipV="1">
            <a:off x="7028656" y="2839244"/>
            <a:ext cx="1588" cy="33147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8C890BD1-D141-94FE-37F8-E66B23156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 </a:t>
            </a:r>
            <a:br>
              <a:rPr lang="en-US" altLang="zh-CN"/>
            </a:br>
            <a:r>
              <a:rPr lang="en-US" altLang="zh-CN"/>
              <a:t>Graph Creation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6D3537DA-9CB7-96B9-E590-03F7AF438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Convention for colors: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graph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data,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vertex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edge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Graph_new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g = malloc (sizeof (*g));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g-&gt;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vertices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LinkedList_new 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g;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10634" name="Group 10">
            <a:extLst>
              <a:ext uri="{FF2B5EF4-FFF2-40B4-BE49-F238E27FC236}">
                <a16:creationId xmlns:a16="http://schemas.microsoft.com/office/drawing/2014/main" id="{99B44664-CA7B-EAE3-6851-65593A86361F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181600"/>
            <a:ext cx="3048000" cy="1371600"/>
            <a:chOff x="1392" y="2736"/>
            <a:chExt cx="1920" cy="864"/>
          </a:xfrm>
        </p:grpSpPr>
        <p:sp>
          <p:nvSpPr>
            <p:cNvPr id="410628" name="Rectangle 4">
              <a:extLst>
                <a:ext uri="{FF2B5EF4-FFF2-40B4-BE49-F238E27FC236}">
                  <a16:creationId xmlns:a16="http://schemas.microsoft.com/office/drawing/2014/main" id="{10EB4856-E5E8-1ECD-2CD3-DF8CCF888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5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vertices</a:t>
              </a:r>
            </a:p>
          </p:txBody>
        </p:sp>
        <p:sp>
          <p:nvSpPr>
            <p:cNvPr id="410629" name="Line 5">
              <a:extLst>
                <a:ext uri="{FF2B5EF4-FFF2-40B4-BE49-F238E27FC236}">
                  <a16:creationId xmlns:a16="http://schemas.microsoft.com/office/drawing/2014/main" id="{4B346106-2550-B76E-E3B9-FECCD6AC6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2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30" name="Text Box 6">
              <a:extLst>
                <a:ext uri="{FF2B5EF4-FFF2-40B4-BE49-F238E27FC236}">
                  <a16:creationId xmlns:a16="http://schemas.microsoft.com/office/drawing/2014/main" id="{358F1FA7-7075-FA01-3F72-B3FD637CF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410631" name="Line 7">
              <a:extLst>
                <a:ext uri="{FF2B5EF4-FFF2-40B4-BE49-F238E27FC236}">
                  <a16:creationId xmlns:a16="http://schemas.microsoft.com/office/drawing/2014/main" id="{C1B7D742-41C8-1547-5F63-FB9D39136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072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32" name="Rectangle 8">
              <a:extLst>
                <a:ext uri="{FF2B5EF4-FFF2-40B4-BE49-F238E27FC236}">
                  <a16:creationId xmlns:a16="http://schemas.microsoft.com/office/drawing/2014/main" id="{2DF3104C-08F1-E6B3-D0CD-86C5DB891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20"/>
              <a:ext cx="384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33" name="Rectangle 9">
              <a:extLst>
                <a:ext uri="{FF2B5EF4-FFF2-40B4-BE49-F238E27FC236}">
                  <a16:creationId xmlns:a16="http://schemas.microsoft.com/office/drawing/2014/main" id="{D4AB0AAE-DCF0-A022-976C-1D59BC314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384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/\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B5A6DA37-9282-D4B7-8855-FB7B2E635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</a:t>
            </a:r>
            <a:br>
              <a:rPr lang="en-US" altLang="zh-CN"/>
            </a:br>
            <a:r>
              <a:rPr lang="en-US" altLang="zh-CN"/>
              <a:t>Creating New Vertex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7BBF2310-0D04-C7BE-179A-A337E2EFE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Convention for colors: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graph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data,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vertex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edge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Tv Vertex_new (poly 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2000" b="1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Tv v = malloc (sizeof 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v-&gt;data = 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2000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v-&gt;edges = LinkedList_new 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411663" name="Group 15">
            <a:extLst>
              <a:ext uri="{FF2B5EF4-FFF2-40B4-BE49-F238E27FC236}">
                <a16:creationId xmlns:a16="http://schemas.microsoft.com/office/drawing/2014/main" id="{CFE3E79C-C8DB-B5BE-E1BB-71C67E6660E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648200"/>
            <a:ext cx="3276600" cy="2057400"/>
            <a:chOff x="2448" y="2928"/>
            <a:chExt cx="2064" cy="1296"/>
          </a:xfrm>
        </p:grpSpPr>
        <p:sp>
          <p:nvSpPr>
            <p:cNvPr id="411653" name="Rectangle 5">
              <a:extLst>
                <a:ext uri="{FF2B5EF4-FFF2-40B4-BE49-F238E27FC236}">
                  <a16:creationId xmlns:a16="http://schemas.microsoft.com/office/drawing/2014/main" id="{3EC1F705-BC47-ABFE-DA15-944C5F426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16"/>
              <a:ext cx="576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411654" name="Line 6">
              <a:extLst>
                <a:ext uri="{FF2B5EF4-FFF2-40B4-BE49-F238E27FC236}">
                  <a16:creationId xmlns:a16="http://schemas.microsoft.com/office/drawing/2014/main" id="{C6EA4E5F-F03B-A918-E059-F357797B5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6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55" name="Text Box 7">
              <a:extLst>
                <a:ext uri="{FF2B5EF4-FFF2-40B4-BE49-F238E27FC236}">
                  <a16:creationId xmlns:a16="http://schemas.microsoft.com/office/drawing/2014/main" id="{8E99B61D-CD8D-50B7-AD2D-7744574F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7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v</a:t>
              </a:r>
            </a:p>
          </p:txBody>
        </p:sp>
        <p:sp>
          <p:nvSpPr>
            <p:cNvPr id="411657" name="Rectangle 9">
              <a:extLst>
                <a:ext uri="{FF2B5EF4-FFF2-40B4-BE49-F238E27FC236}">
                  <a16:creationId xmlns:a16="http://schemas.microsoft.com/office/drawing/2014/main" id="{EF87E8A5-8C87-7873-E7A7-FA6DD1AF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744"/>
              <a:ext cx="384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58" name="Rectangle 10">
              <a:extLst>
                <a:ext uri="{FF2B5EF4-FFF2-40B4-BE49-F238E27FC236}">
                  <a16:creationId xmlns:a16="http://schemas.microsoft.com/office/drawing/2014/main" id="{5CC27BEA-4E2C-45A2-6761-7ED8880E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984"/>
              <a:ext cx="384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/\</a:t>
              </a:r>
            </a:p>
          </p:txBody>
        </p:sp>
        <p:sp>
          <p:nvSpPr>
            <p:cNvPr id="411659" name="Rectangle 11">
              <a:extLst>
                <a:ext uri="{FF2B5EF4-FFF2-40B4-BE49-F238E27FC236}">
                  <a16:creationId xmlns:a16="http://schemas.microsoft.com/office/drawing/2014/main" id="{620FBE09-17B5-A07E-C6D2-81D2A380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576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edges</a:t>
              </a:r>
            </a:p>
          </p:txBody>
        </p:sp>
        <p:sp>
          <p:nvSpPr>
            <p:cNvPr id="411660" name="Line 12">
              <a:extLst>
                <a:ext uri="{FF2B5EF4-FFF2-40B4-BE49-F238E27FC236}">
                  <a16:creationId xmlns:a16="http://schemas.microsoft.com/office/drawing/2014/main" id="{CBBFB8D3-B099-64E9-E14D-937002470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1" name="Oval 13">
              <a:extLst>
                <a:ext uri="{FF2B5EF4-FFF2-40B4-BE49-F238E27FC236}">
                  <a16:creationId xmlns:a16="http://schemas.microsoft.com/office/drawing/2014/main" id="{3C74C04B-2BC6-C264-1874-1194DFD9C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528" cy="336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411662" name="Line 14">
              <a:extLst>
                <a:ext uri="{FF2B5EF4-FFF2-40B4-BE49-F238E27FC236}">
                  <a16:creationId xmlns:a16="http://schemas.microsoft.com/office/drawing/2014/main" id="{938C81D2-C709-6B09-6023-A1541B86A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12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818AC2C9-5740-E0F8-BE1A-FA61B4A99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</a:t>
            </a:r>
            <a:br>
              <a:rPr lang="en-US" altLang="zh-CN"/>
            </a:br>
            <a:r>
              <a:rPr lang="en-US" altLang="zh-CN"/>
              <a:t>Creating New Edge</a:t>
            </a: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E5ECF733-F94A-13B8-D4E5-505A32A5B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Convention for colors: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graph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data,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vertex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edge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Te Edge_new (Tv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000" b="1">
                <a:latin typeface="Courier New" panose="02070309020205020404" pitchFamily="49" charset="0"/>
              </a:rPr>
              <a:t>, Tv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to</a:t>
            </a:r>
            <a:r>
              <a:rPr lang="en-US" altLang="zh-CN" sz="2000" b="1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Te e = malloc (sizeof (*e));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e-&gt;from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000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e-&gt;to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to</a:t>
            </a:r>
            <a:r>
              <a:rPr lang="en-US" altLang="zh-CN" sz="2000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 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412687" name="Group 15">
            <a:extLst>
              <a:ext uri="{FF2B5EF4-FFF2-40B4-BE49-F238E27FC236}">
                <a16:creationId xmlns:a16="http://schemas.microsoft.com/office/drawing/2014/main" id="{5959B163-083B-ECF7-9453-E3932934112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648200"/>
            <a:ext cx="3276600" cy="1752600"/>
            <a:chOff x="2448" y="2928"/>
            <a:chExt cx="2064" cy="1104"/>
          </a:xfrm>
        </p:grpSpPr>
        <p:sp>
          <p:nvSpPr>
            <p:cNvPr id="412677" name="Rectangle 5">
              <a:extLst>
                <a:ext uri="{FF2B5EF4-FFF2-40B4-BE49-F238E27FC236}">
                  <a16:creationId xmlns:a16="http://schemas.microsoft.com/office/drawing/2014/main" id="{2A350E3B-3DC2-6DEA-2AF7-3F178559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16"/>
              <a:ext cx="576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from</a:t>
              </a:r>
            </a:p>
          </p:txBody>
        </p:sp>
        <p:sp>
          <p:nvSpPr>
            <p:cNvPr id="412678" name="Line 6">
              <a:extLst>
                <a:ext uri="{FF2B5EF4-FFF2-40B4-BE49-F238E27FC236}">
                  <a16:creationId xmlns:a16="http://schemas.microsoft.com/office/drawing/2014/main" id="{D38B0708-7FAC-12AC-C6FA-62C66AF4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6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79" name="Text Box 7">
              <a:extLst>
                <a:ext uri="{FF2B5EF4-FFF2-40B4-BE49-F238E27FC236}">
                  <a16:creationId xmlns:a16="http://schemas.microsoft.com/office/drawing/2014/main" id="{81445B10-62F8-7971-C695-5077D881F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7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412682" name="Rectangle 10">
              <a:extLst>
                <a:ext uri="{FF2B5EF4-FFF2-40B4-BE49-F238E27FC236}">
                  <a16:creationId xmlns:a16="http://schemas.microsoft.com/office/drawing/2014/main" id="{F60BFC04-A0B5-2112-96A7-374BE1AD8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576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to</a:t>
              </a:r>
            </a:p>
          </p:txBody>
        </p:sp>
        <p:sp>
          <p:nvSpPr>
            <p:cNvPr id="412683" name="Line 11">
              <a:extLst>
                <a:ext uri="{FF2B5EF4-FFF2-40B4-BE49-F238E27FC236}">
                  <a16:creationId xmlns:a16="http://schemas.microsoft.com/office/drawing/2014/main" id="{523985F0-35E4-D37F-E79A-2CD266F92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9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4" name="Oval 12">
              <a:extLst>
                <a:ext uri="{FF2B5EF4-FFF2-40B4-BE49-F238E27FC236}">
                  <a16:creationId xmlns:a16="http://schemas.microsoft.com/office/drawing/2014/main" id="{91A82166-547B-91C9-04DC-679F1C00C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528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from</a:t>
              </a:r>
            </a:p>
          </p:txBody>
        </p:sp>
        <p:sp>
          <p:nvSpPr>
            <p:cNvPr id="412685" name="Line 13">
              <a:extLst>
                <a:ext uri="{FF2B5EF4-FFF2-40B4-BE49-F238E27FC236}">
                  <a16:creationId xmlns:a16="http://schemas.microsoft.com/office/drawing/2014/main" id="{9C58C128-D3F3-132E-F66A-94DDC2FF0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12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6" name="Oval 14">
              <a:extLst>
                <a:ext uri="{FF2B5EF4-FFF2-40B4-BE49-F238E27FC236}">
                  <a16:creationId xmlns:a16="http://schemas.microsoft.com/office/drawing/2014/main" id="{3EF20953-6D4C-1DAA-3FB9-F9925EA8C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696"/>
              <a:ext cx="528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to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288DE862-007B-60D3-7D80-F49D5BD54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</a:t>
            </a:r>
            <a:br>
              <a:rPr lang="en-US" altLang="zh-CN"/>
            </a:br>
            <a:r>
              <a:rPr lang="en-US" altLang="zh-CN"/>
              <a:t>Inserting New Vertex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2B35CC6F-338C-AA3D-290D-187BAD280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void Graph_insertVertex (T g, poly data)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Tv v = Vertex_new (data);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LinkedList_insertTail (g-&gt;vertices, v);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13700" name="Group 4">
            <a:extLst>
              <a:ext uri="{FF2B5EF4-FFF2-40B4-BE49-F238E27FC236}">
                <a16:creationId xmlns:a16="http://schemas.microsoft.com/office/drawing/2014/main" id="{3216724B-9340-54FB-D669-EF570749672A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733800"/>
            <a:ext cx="4648200" cy="3048000"/>
            <a:chOff x="2496" y="2352"/>
            <a:chExt cx="2928" cy="1920"/>
          </a:xfrm>
        </p:grpSpPr>
        <p:sp>
          <p:nvSpPr>
            <p:cNvPr id="413701" name="Rectangle 5">
              <a:extLst>
                <a:ext uri="{FF2B5EF4-FFF2-40B4-BE49-F238E27FC236}">
                  <a16:creationId xmlns:a16="http://schemas.microsoft.com/office/drawing/2014/main" id="{AA5AB34C-D9EF-3A2C-B371-7A09463B6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413702" name="Rectangle 6">
              <a:extLst>
                <a:ext uri="{FF2B5EF4-FFF2-40B4-BE49-F238E27FC236}">
                  <a16:creationId xmlns:a16="http://schemas.microsoft.com/office/drawing/2014/main" id="{77CC2936-3EE4-B520-EC43-B885F9934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3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13703" name="Rectangle 7">
              <a:extLst>
                <a:ext uri="{FF2B5EF4-FFF2-40B4-BE49-F238E27FC236}">
                  <a16:creationId xmlns:a16="http://schemas.microsoft.com/office/drawing/2014/main" id="{E282829C-B952-F538-21FE-B5BA27FF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6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413704" name="Rectangle 8">
              <a:extLst>
                <a:ext uri="{FF2B5EF4-FFF2-40B4-BE49-F238E27FC236}">
                  <a16:creationId xmlns:a16="http://schemas.microsoft.com/office/drawing/2014/main" id="{4377531A-979D-D6B9-893E-17F728BBA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13705" name="Line 9">
              <a:extLst>
                <a:ext uri="{FF2B5EF4-FFF2-40B4-BE49-F238E27FC236}">
                  <a16:creationId xmlns:a16="http://schemas.microsoft.com/office/drawing/2014/main" id="{41693C5E-5011-E465-75AD-5F1432429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06" name="Line 10">
              <a:extLst>
                <a:ext uri="{FF2B5EF4-FFF2-40B4-BE49-F238E27FC236}">
                  <a16:creationId xmlns:a16="http://schemas.microsoft.com/office/drawing/2014/main" id="{19791DB0-E212-44E7-4F1D-253B1B1A6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07" name="Line 11">
              <a:extLst>
                <a:ext uri="{FF2B5EF4-FFF2-40B4-BE49-F238E27FC236}">
                  <a16:creationId xmlns:a16="http://schemas.microsoft.com/office/drawing/2014/main" id="{424A2EB6-0C45-A9E9-0118-8982C0AA0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08" name="Oval 12">
              <a:extLst>
                <a:ext uri="{FF2B5EF4-FFF2-40B4-BE49-F238E27FC236}">
                  <a16:creationId xmlns:a16="http://schemas.microsoft.com/office/drawing/2014/main" id="{0A37A48B-90EB-DC0D-91BA-6CB2187A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0-&gt;1</a:t>
              </a:r>
            </a:p>
          </p:txBody>
        </p:sp>
        <p:sp>
          <p:nvSpPr>
            <p:cNvPr id="413709" name="Oval 13">
              <a:extLst>
                <a:ext uri="{FF2B5EF4-FFF2-40B4-BE49-F238E27FC236}">
                  <a16:creationId xmlns:a16="http://schemas.microsoft.com/office/drawing/2014/main" id="{221765D7-2FB5-0FFA-3380-2DDCA092C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0-&gt;2</a:t>
              </a:r>
            </a:p>
          </p:txBody>
        </p:sp>
        <p:sp>
          <p:nvSpPr>
            <p:cNvPr id="413710" name="Oval 14">
              <a:extLst>
                <a:ext uri="{FF2B5EF4-FFF2-40B4-BE49-F238E27FC236}">
                  <a16:creationId xmlns:a16="http://schemas.microsoft.com/office/drawing/2014/main" id="{5F3313FB-989B-7718-687C-CB709C8E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0-&gt;3</a:t>
              </a:r>
            </a:p>
          </p:txBody>
        </p:sp>
        <p:sp>
          <p:nvSpPr>
            <p:cNvPr id="413711" name="Line 15">
              <a:extLst>
                <a:ext uri="{FF2B5EF4-FFF2-40B4-BE49-F238E27FC236}">
                  <a16:creationId xmlns:a16="http://schemas.microsoft.com/office/drawing/2014/main" id="{0786766A-6F16-351E-4013-BAC02BB8E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2" name="Line 16">
              <a:extLst>
                <a:ext uri="{FF2B5EF4-FFF2-40B4-BE49-F238E27FC236}">
                  <a16:creationId xmlns:a16="http://schemas.microsoft.com/office/drawing/2014/main" id="{4B735555-5485-56EE-6229-3E2F96228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124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3" name="Line 17">
              <a:extLst>
                <a:ext uri="{FF2B5EF4-FFF2-40B4-BE49-F238E27FC236}">
                  <a16:creationId xmlns:a16="http://schemas.microsoft.com/office/drawing/2014/main" id="{68AA547C-C25E-A36E-F364-47BD34E81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18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4" name="Line 18">
              <a:extLst>
                <a:ext uri="{FF2B5EF4-FFF2-40B4-BE49-F238E27FC236}">
                  <a16:creationId xmlns:a16="http://schemas.microsoft.com/office/drawing/2014/main" id="{342CC8B8-6805-19AE-8DF7-938D03B3E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5" name="Line 19">
              <a:extLst>
                <a:ext uri="{FF2B5EF4-FFF2-40B4-BE49-F238E27FC236}">
                  <a16:creationId xmlns:a16="http://schemas.microsoft.com/office/drawing/2014/main" id="{21C8A476-F7BB-2218-05ED-3BA1311CA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6" name="Line 20">
              <a:extLst>
                <a:ext uri="{FF2B5EF4-FFF2-40B4-BE49-F238E27FC236}">
                  <a16:creationId xmlns:a16="http://schemas.microsoft.com/office/drawing/2014/main" id="{A418AB88-A83F-3A90-4402-2A2E274EA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7" name="Line 21">
              <a:extLst>
                <a:ext uri="{FF2B5EF4-FFF2-40B4-BE49-F238E27FC236}">
                  <a16:creationId xmlns:a16="http://schemas.microsoft.com/office/drawing/2014/main" id="{6495A89D-95BE-FF1E-8990-33EB5972E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8" name="Rectangle 22">
              <a:extLst>
                <a:ext uri="{FF2B5EF4-FFF2-40B4-BE49-F238E27FC236}">
                  <a16:creationId xmlns:a16="http://schemas.microsoft.com/office/drawing/2014/main" id="{B03F54DF-ACB2-3E88-2223-392B0FB3D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032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13719" name="Line 23">
              <a:extLst>
                <a:ext uri="{FF2B5EF4-FFF2-40B4-BE49-F238E27FC236}">
                  <a16:creationId xmlns:a16="http://schemas.microsoft.com/office/drawing/2014/main" id="{F91433B4-502D-31C4-63DE-9F450C456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D4B0A11B-F668-5198-CB86-9F113B43C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</a:t>
            </a:r>
            <a:br>
              <a:rPr lang="en-US" altLang="zh-CN"/>
            </a:br>
            <a:r>
              <a:rPr lang="en-US" altLang="zh-CN"/>
              <a:t>Inserting New Edge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CAA9324A-0329-5476-2279-7FDAB4D86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void Graph_insertEdge (T g, poly from, poly to)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Tv vf = lookupVertex (g, from);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Tv vt = lookupVertex (g, to);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Te e = Edge_new (vf, vt);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LinkedList_insertTail (vf-&gt;edges, 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insert 0-&gt;4</a:t>
            </a:r>
          </a:p>
        </p:txBody>
      </p:sp>
      <p:grpSp>
        <p:nvGrpSpPr>
          <p:cNvPr id="416772" name="Group 4">
            <a:extLst>
              <a:ext uri="{FF2B5EF4-FFF2-40B4-BE49-F238E27FC236}">
                <a16:creationId xmlns:a16="http://schemas.microsoft.com/office/drawing/2014/main" id="{CE40D98B-BACC-C2F8-7C8D-5E29904D645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33800"/>
            <a:ext cx="4648200" cy="3048000"/>
            <a:chOff x="2496" y="2352"/>
            <a:chExt cx="2928" cy="1920"/>
          </a:xfrm>
        </p:grpSpPr>
        <p:sp>
          <p:nvSpPr>
            <p:cNvPr id="416773" name="Rectangle 5">
              <a:extLst>
                <a:ext uri="{FF2B5EF4-FFF2-40B4-BE49-F238E27FC236}">
                  <a16:creationId xmlns:a16="http://schemas.microsoft.com/office/drawing/2014/main" id="{14F4D392-0666-F380-7A2E-2D368A05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416774" name="Rectangle 6">
              <a:extLst>
                <a:ext uri="{FF2B5EF4-FFF2-40B4-BE49-F238E27FC236}">
                  <a16:creationId xmlns:a16="http://schemas.microsoft.com/office/drawing/2014/main" id="{C36CBE8B-663D-8AC8-D4A3-A126CC6CE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3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16775" name="Rectangle 7">
              <a:extLst>
                <a:ext uri="{FF2B5EF4-FFF2-40B4-BE49-F238E27FC236}">
                  <a16:creationId xmlns:a16="http://schemas.microsoft.com/office/drawing/2014/main" id="{CDCF10F0-7860-77A9-C37C-C327301B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6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416776" name="Rectangle 8">
              <a:extLst>
                <a:ext uri="{FF2B5EF4-FFF2-40B4-BE49-F238E27FC236}">
                  <a16:creationId xmlns:a16="http://schemas.microsoft.com/office/drawing/2014/main" id="{F751CB34-FBF8-9FD3-A7A2-DC390A4E4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16777" name="Line 9">
              <a:extLst>
                <a:ext uri="{FF2B5EF4-FFF2-40B4-BE49-F238E27FC236}">
                  <a16:creationId xmlns:a16="http://schemas.microsoft.com/office/drawing/2014/main" id="{33553053-08A7-37FA-EEEF-7E536021F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78" name="Line 10">
              <a:extLst>
                <a:ext uri="{FF2B5EF4-FFF2-40B4-BE49-F238E27FC236}">
                  <a16:creationId xmlns:a16="http://schemas.microsoft.com/office/drawing/2014/main" id="{6212C087-0740-A3F3-5AC0-A717AD0E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79" name="Line 11">
              <a:extLst>
                <a:ext uri="{FF2B5EF4-FFF2-40B4-BE49-F238E27FC236}">
                  <a16:creationId xmlns:a16="http://schemas.microsoft.com/office/drawing/2014/main" id="{7AAD06A6-4F1F-EC37-F072-81923B76F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80" name="Oval 12">
              <a:extLst>
                <a:ext uri="{FF2B5EF4-FFF2-40B4-BE49-F238E27FC236}">
                  <a16:creationId xmlns:a16="http://schemas.microsoft.com/office/drawing/2014/main" id="{7FC46A43-DF65-64A2-5061-EC0F95FB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0-&gt;1</a:t>
              </a:r>
            </a:p>
          </p:txBody>
        </p:sp>
        <p:sp>
          <p:nvSpPr>
            <p:cNvPr id="416781" name="Oval 13">
              <a:extLst>
                <a:ext uri="{FF2B5EF4-FFF2-40B4-BE49-F238E27FC236}">
                  <a16:creationId xmlns:a16="http://schemas.microsoft.com/office/drawing/2014/main" id="{DE1CFC4B-082B-9EA3-48FD-276207C5F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0-&gt;2</a:t>
              </a:r>
            </a:p>
          </p:txBody>
        </p:sp>
        <p:sp>
          <p:nvSpPr>
            <p:cNvPr id="416782" name="Oval 14">
              <a:extLst>
                <a:ext uri="{FF2B5EF4-FFF2-40B4-BE49-F238E27FC236}">
                  <a16:creationId xmlns:a16="http://schemas.microsoft.com/office/drawing/2014/main" id="{DAF7E9F9-9416-3907-A9FC-E322A2A7E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0-&gt;3</a:t>
              </a:r>
            </a:p>
          </p:txBody>
        </p:sp>
        <p:sp>
          <p:nvSpPr>
            <p:cNvPr id="416783" name="Line 15">
              <a:extLst>
                <a:ext uri="{FF2B5EF4-FFF2-40B4-BE49-F238E27FC236}">
                  <a16:creationId xmlns:a16="http://schemas.microsoft.com/office/drawing/2014/main" id="{367CA24B-2151-C718-D667-2FC06DD28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84" name="Line 16">
              <a:extLst>
                <a:ext uri="{FF2B5EF4-FFF2-40B4-BE49-F238E27FC236}">
                  <a16:creationId xmlns:a16="http://schemas.microsoft.com/office/drawing/2014/main" id="{C6D5A4B6-427A-4C77-790A-99E71E17E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124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85" name="Line 17">
              <a:extLst>
                <a:ext uri="{FF2B5EF4-FFF2-40B4-BE49-F238E27FC236}">
                  <a16:creationId xmlns:a16="http://schemas.microsoft.com/office/drawing/2014/main" id="{368D743F-3C7A-FAFA-D6CC-DD8D0E25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18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86" name="Line 18">
              <a:extLst>
                <a:ext uri="{FF2B5EF4-FFF2-40B4-BE49-F238E27FC236}">
                  <a16:creationId xmlns:a16="http://schemas.microsoft.com/office/drawing/2014/main" id="{90037A48-A1DF-7CAB-BCD0-E39343BAD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87" name="Line 19">
              <a:extLst>
                <a:ext uri="{FF2B5EF4-FFF2-40B4-BE49-F238E27FC236}">
                  <a16:creationId xmlns:a16="http://schemas.microsoft.com/office/drawing/2014/main" id="{B5334F75-82C6-7CE8-A676-03C2BC736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88" name="Line 20">
              <a:extLst>
                <a:ext uri="{FF2B5EF4-FFF2-40B4-BE49-F238E27FC236}">
                  <a16:creationId xmlns:a16="http://schemas.microsoft.com/office/drawing/2014/main" id="{E931D085-B35A-56B5-AB3C-757EA5843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89" name="Line 21">
              <a:extLst>
                <a:ext uri="{FF2B5EF4-FFF2-40B4-BE49-F238E27FC236}">
                  <a16:creationId xmlns:a16="http://schemas.microsoft.com/office/drawing/2014/main" id="{3A1C4533-8798-A8A0-4355-77CC9400C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90" name="Rectangle 22">
              <a:extLst>
                <a:ext uri="{FF2B5EF4-FFF2-40B4-BE49-F238E27FC236}">
                  <a16:creationId xmlns:a16="http://schemas.microsoft.com/office/drawing/2014/main" id="{406BD6FC-28F1-0350-C971-98CC63BDD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03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16791" name="Line 23">
              <a:extLst>
                <a:ext uri="{FF2B5EF4-FFF2-40B4-BE49-F238E27FC236}">
                  <a16:creationId xmlns:a16="http://schemas.microsoft.com/office/drawing/2014/main" id="{F2DC0323-2C9D-E739-737A-926A68538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BA51E05C-C1EC-DB06-CF15-F6B282CC8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</a:t>
            </a:r>
            <a:br>
              <a:rPr lang="en-US" altLang="zh-CN"/>
            </a:br>
            <a:r>
              <a:rPr lang="en-US" altLang="zh-CN"/>
              <a:t>Inserting New Edge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77CD5AED-3E68-3AC4-9090-D253E02CA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void Graph_insertEdge (T g, poly from, poly to)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Tv vf = lookupVertex (g, from);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Tv vt = lookupVertex (g, to);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Te e = Edge_new (vf, vt);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LinkedList_insertTail (vf-&gt;edges, 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17796" name="Group 4">
            <a:extLst>
              <a:ext uri="{FF2B5EF4-FFF2-40B4-BE49-F238E27FC236}">
                <a16:creationId xmlns:a16="http://schemas.microsoft.com/office/drawing/2014/main" id="{6C593256-1641-3C70-0E0D-CE400A4F194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33800"/>
            <a:ext cx="4648200" cy="3048000"/>
            <a:chOff x="2496" y="2352"/>
            <a:chExt cx="2928" cy="1920"/>
          </a:xfrm>
        </p:grpSpPr>
        <p:sp>
          <p:nvSpPr>
            <p:cNvPr id="417797" name="Rectangle 5">
              <a:extLst>
                <a:ext uri="{FF2B5EF4-FFF2-40B4-BE49-F238E27FC236}">
                  <a16:creationId xmlns:a16="http://schemas.microsoft.com/office/drawing/2014/main" id="{8CAA6C44-C567-68F6-ADB3-D5404DE9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417798" name="Rectangle 6">
              <a:extLst>
                <a:ext uri="{FF2B5EF4-FFF2-40B4-BE49-F238E27FC236}">
                  <a16:creationId xmlns:a16="http://schemas.microsoft.com/office/drawing/2014/main" id="{E4B9D30A-8ACC-4875-4971-E1609847D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3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17799" name="Rectangle 7">
              <a:extLst>
                <a:ext uri="{FF2B5EF4-FFF2-40B4-BE49-F238E27FC236}">
                  <a16:creationId xmlns:a16="http://schemas.microsoft.com/office/drawing/2014/main" id="{32567713-CB43-BFC8-5C53-7421D7C12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6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417800" name="Rectangle 8">
              <a:extLst>
                <a:ext uri="{FF2B5EF4-FFF2-40B4-BE49-F238E27FC236}">
                  <a16:creationId xmlns:a16="http://schemas.microsoft.com/office/drawing/2014/main" id="{A91BBE11-E04B-DEF2-368F-CCB84D25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17801" name="Line 9">
              <a:extLst>
                <a:ext uri="{FF2B5EF4-FFF2-40B4-BE49-F238E27FC236}">
                  <a16:creationId xmlns:a16="http://schemas.microsoft.com/office/drawing/2014/main" id="{3482B3FB-8537-E6EC-1F3B-24F004C19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2" name="Line 10">
              <a:extLst>
                <a:ext uri="{FF2B5EF4-FFF2-40B4-BE49-F238E27FC236}">
                  <a16:creationId xmlns:a16="http://schemas.microsoft.com/office/drawing/2014/main" id="{8564067D-7BCC-DBB3-C1C3-2CAB771A5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3" name="Line 11">
              <a:extLst>
                <a:ext uri="{FF2B5EF4-FFF2-40B4-BE49-F238E27FC236}">
                  <a16:creationId xmlns:a16="http://schemas.microsoft.com/office/drawing/2014/main" id="{043B5A43-4899-D23A-F20E-742A1165B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4" name="Oval 12">
              <a:extLst>
                <a:ext uri="{FF2B5EF4-FFF2-40B4-BE49-F238E27FC236}">
                  <a16:creationId xmlns:a16="http://schemas.microsoft.com/office/drawing/2014/main" id="{4A9B1E3C-7696-53EE-C079-DABF0EA9D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0-&gt;1</a:t>
              </a:r>
            </a:p>
          </p:txBody>
        </p:sp>
        <p:sp>
          <p:nvSpPr>
            <p:cNvPr id="417805" name="Oval 13">
              <a:extLst>
                <a:ext uri="{FF2B5EF4-FFF2-40B4-BE49-F238E27FC236}">
                  <a16:creationId xmlns:a16="http://schemas.microsoft.com/office/drawing/2014/main" id="{E2ABAFD5-1E72-3328-0E51-8D1D6B778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0-&gt;2</a:t>
              </a:r>
            </a:p>
          </p:txBody>
        </p:sp>
        <p:sp>
          <p:nvSpPr>
            <p:cNvPr id="417806" name="Oval 14">
              <a:extLst>
                <a:ext uri="{FF2B5EF4-FFF2-40B4-BE49-F238E27FC236}">
                  <a16:creationId xmlns:a16="http://schemas.microsoft.com/office/drawing/2014/main" id="{373C911C-5EB9-FB5E-3B14-055B038C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0-&gt;3</a:t>
              </a:r>
            </a:p>
          </p:txBody>
        </p:sp>
        <p:sp>
          <p:nvSpPr>
            <p:cNvPr id="417807" name="Line 15">
              <a:extLst>
                <a:ext uri="{FF2B5EF4-FFF2-40B4-BE49-F238E27FC236}">
                  <a16:creationId xmlns:a16="http://schemas.microsoft.com/office/drawing/2014/main" id="{7FC83D27-820B-F627-255C-278549353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8" name="Line 16">
              <a:extLst>
                <a:ext uri="{FF2B5EF4-FFF2-40B4-BE49-F238E27FC236}">
                  <a16:creationId xmlns:a16="http://schemas.microsoft.com/office/drawing/2014/main" id="{46BE0724-51D0-5954-455D-0AA06E162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124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9" name="Line 17">
              <a:extLst>
                <a:ext uri="{FF2B5EF4-FFF2-40B4-BE49-F238E27FC236}">
                  <a16:creationId xmlns:a16="http://schemas.microsoft.com/office/drawing/2014/main" id="{9D4BB7A8-6D16-3196-477D-4D867FD0B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18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10" name="Line 18">
              <a:extLst>
                <a:ext uri="{FF2B5EF4-FFF2-40B4-BE49-F238E27FC236}">
                  <a16:creationId xmlns:a16="http://schemas.microsoft.com/office/drawing/2014/main" id="{F355979D-333E-E2F0-84B8-9D1BEFC1B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11" name="Line 19">
              <a:extLst>
                <a:ext uri="{FF2B5EF4-FFF2-40B4-BE49-F238E27FC236}">
                  <a16:creationId xmlns:a16="http://schemas.microsoft.com/office/drawing/2014/main" id="{E3EC26D9-7942-BD16-75E9-E9ED1BD8B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12" name="Line 20">
              <a:extLst>
                <a:ext uri="{FF2B5EF4-FFF2-40B4-BE49-F238E27FC236}">
                  <a16:creationId xmlns:a16="http://schemas.microsoft.com/office/drawing/2014/main" id="{4C624A65-769B-2581-5D16-ED7F998F4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13" name="Line 21">
              <a:extLst>
                <a:ext uri="{FF2B5EF4-FFF2-40B4-BE49-F238E27FC236}">
                  <a16:creationId xmlns:a16="http://schemas.microsoft.com/office/drawing/2014/main" id="{2D31E291-FAEF-3C2C-5086-309D6F8C0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14" name="Rectangle 22">
              <a:extLst>
                <a:ext uri="{FF2B5EF4-FFF2-40B4-BE49-F238E27FC236}">
                  <a16:creationId xmlns:a16="http://schemas.microsoft.com/office/drawing/2014/main" id="{3CD40FC2-2D82-D11D-5EBA-FD3C56C5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03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17815" name="Line 23">
              <a:extLst>
                <a:ext uri="{FF2B5EF4-FFF2-40B4-BE49-F238E27FC236}">
                  <a16:creationId xmlns:a16="http://schemas.microsoft.com/office/drawing/2014/main" id="{4F00747B-D0A4-08BC-3AE6-0D2288071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85BDF87D-CE2E-C888-013F-EA884D3A0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</a:t>
            </a:r>
            <a:br>
              <a:rPr lang="en-US" altLang="zh-CN"/>
            </a:br>
            <a:r>
              <a:rPr lang="en-US" altLang="zh-CN"/>
              <a:t>Inserting New Edge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56DF688D-839E-0224-DC68-7037D462C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void Graph_insertEdge (T g, poly from, poly to)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Tv vf = lookupVertex (g, from);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Tv vt = lookupVertex (g, to);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Te e = Edge_new (vf, vt);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LinkedList_insertTail (vf-&gt;edges, 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18820" name="Group 4">
            <a:extLst>
              <a:ext uri="{FF2B5EF4-FFF2-40B4-BE49-F238E27FC236}">
                <a16:creationId xmlns:a16="http://schemas.microsoft.com/office/drawing/2014/main" id="{BF9F99EB-4562-BD8C-38D1-A59EEA5FC4D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33800"/>
            <a:ext cx="4648200" cy="3048000"/>
            <a:chOff x="2496" y="2352"/>
            <a:chExt cx="2928" cy="1920"/>
          </a:xfrm>
        </p:grpSpPr>
        <p:sp>
          <p:nvSpPr>
            <p:cNvPr id="418821" name="Rectangle 5">
              <a:extLst>
                <a:ext uri="{FF2B5EF4-FFF2-40B4-BE49-F238E27FC236}">
                  <a16:creationId xmlns:a16="http://schemas.microsoft.com/office/drawing/2014/main" id="{CBB7BC9E-15A8-B70B-B14D-04BC739AB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418822" name="Rectangle 6">
              <a:extLst>
                <a:ext uri="{FF2B5EF4-FFF2-40B4-BE49-F238E27FC236}">
                  <a16:creationId xmlns:a16="http://schemas.microsoft.com/office/drawing/2014/main" id="{82D8565C-F468-CC82-7F7E-ECB11B86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36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18823" name="Rectangle 7">
              <a:extLst>
                <a:ext uri="{FF2B5EF4-FFF2-40B4-BE49-F238E27FC236}">
                  <a16:creationId xmlns:a16="http://schemas.microsoft.com/office/drawing/2014/main" id="{F7174F00-E667-DAA9-50D5-B018756BB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6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418824" name="Rectangle 8">
              <a:extLst>
                <a:ext uri="{FF2B5EF4-FFF2-40B4-BE49-F238E27FC236}">
                  <a16:creationId xmlns:a16="http://schemas.microsoft.com/office/drawing/2014/main" id="{5039452A-424C-1095-2577-98E70BD0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18825" name="Line 9">
              <a:extLst>
                <a:ext uri="{FF2B5EF4-FFF2-40B4-BE49-F238E27FC236}">
                  <a16:creationId xmlns:a16="http://schemas.microsoft.com/office/drawing/2014/main" id="{6108F11B-6356-F3AC-7086-43F50DFBD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6" name="Line 10">
              <a:extLst>
                <a:ext uri="{FF2B5EF4-FFF2-40B4-BE49-F238E27FC236}">
                  <a16:creationId xmlns:a16="http://schemas.microsoft.com/office/drawing/2014/main" id="{C0BF33AE-FE7E-A28D-8C89-2A87FC759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7" name="Line 11">
              <a:extLst>
                <a:ext uri="{FF2B5EF4-FFF2-40B4-BE49-F238E27FC236}">
                  <a16:creationId xmlns:a16="http://schemas.microsoft.com/office/drawing/2014/main" id="{6893738A-7365-186A-455D-E3DC34D6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8" name="Oval 12">
              <a:extLst>
                <a:ext uri="{FF2B5EF4-FFF2-40B4-BE49-F238E27FC236}">
                  <a16:creationId xmlns:a16="http://schemas.microsoft.com/office/drawing/2014/main" id="{70E3AB81-45EA-5BDD-D0FA-C33E1EB4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0-&gt;1</a:t>
              </a:r>
            </a:p>
          </p:txBody>
        </p:sp>
        <p:sp>
          <p:nvSpPr>
            <p:cNvPr id="418829" name="Oval 13">
              <a:extLst>
                <a:ext uri="{FF2B5EF4-FFF2-40B4-BE49-F238E27FC236}">
                  <a16:creationId xmlns:a16="http://schemas.microsoft.com/office/drawing/2014/main" id="{BE8CDE9D-0DB6-1515-1E45-DC9579C90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0-&gt;2</a:t>
              </a:r>
            </a:p>
          </p:txBody>
        </p:sp>
        <p:sp>
          <p:nvSpPr>
            <p:cNvPr id="418830" name="Oval 14">
              <a:extLst>
                <a:ext uri="{FF2B5EF4-FFF2-40B4-BE49-F238E27FC236}">
                  <a16:creationId xmlns:a16="http://schemas.microsoft.com/office/drawing/2014/main" id="{6DA40FE2-8AEC-9948-A0F3-A6704C59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384" cy="19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0-&gt;3</a:t>
              </a:r>
            </a:p>
          </p:txBody>
        </p:sp>
        <p:sp>
          <p:nvSpPr>
            <p:cNvPr id="418831" name="Line 15">
              <a:extLst>
                <a:ext uri="{FF2B5EF4-FFF2-40B4-BE49-F238E27FC236}">
                  <a16:creationId xmlns:a16="http://schemas.microsoft.com/office/drawing/2014/main" id="{331F4FB3-FA2D-0CC2-240E-696AE059F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2" name="Line 16">
              <a:extLst>
                <a:ext uri="{FF2B5EF4-FFF2-40B4-BE49-F238E27FC236}">
                  <a16:creationId xmlns:a16="http://schemas.microsoft.com/office/drawing/2014/main" id="{5B3F64FC-FDE2-F92A-F946-59E1E3479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124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3" name="Line 17">
              <a:extLst>
                <a:ext uri="{FF2B5EF4-FFF2-40B4-BE49-F238E27FC236}">
                  <a16:creationId xmlns:a16="http://schemas.microsoft.com/office/drawing/2014/main" id="{D0D45C36-A271-A057-3323-C1C024796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544"/>
              <a:ext cx="18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4" name="Line 18">
              <a:extLst>
                <a:ext uri="{FF2B5EF4-FFF2-40B4-BE49-F238E27FC236}">
                  <a16:creationId xmlns:a16="http://schemas.microsoft.com/office/drawing/2014/main" id="{BAEBAAA8-AE22-0A0E-3A73-78C152594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5" name="Line 19">
              <a:extLst>
                <a:ext uri="{FF2B5EF4-FFF2-40B4-BE49-F238E27FC236}">
                  <a16:creationId xmlns:a16="http://schemas.microsoft.com/office/drawing/2014/main" id="{2A522C68-F58A-2EF4-EECF-530C474C5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6" name="Line 20">
              <a:extLst>
                <a:ext uri="{FF2B5EF4-FFF2-40B4-BE49-F238E27FC236}">
                  <a16:creationId xmlns:a16="http://schemas.microsoft.com/office/drawing/2014/main" id="{D1CAB2BC-A24E-7035-8848-2D61BE783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7" name="Line 21">
              <a:extLst>
                <a:ext uri="{FF2B5EF4-FFF2-40B4-BE49-F238E27FC236}">
                  <a16:creationId xmlns:a16="http://schemas.microsoft.com/office/drawing/2014/main" id="{D0FA166A-5867-954A-BF8E-A314BBE3E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8" name="Rectangle 22">
              <a:extLst>
                <a:ext uri="{FF2B5EF4-FFF2-40B4-BE49-F238E27FC236}">
                  <a16:creationId xmlns:a16="http://schemas.microsoft.com/office/drawing/2014/main" id="{28996D23-ACF8-F572-F367-74059A28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032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18839" name="Line 23">
              <a:extLst>
                <a:ext uri="{FF2B5EF4-FFF2-40B4-BE49-F238E27FC236}">
                  <a16:creationId xmlns:a16="http://schemas.microsoft.com/office/drawing/2014/main" id="{F4944E44-361E-526E-FA29-F7CED189A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8ECC427A-2088-DC06-4232-DC0EAAD42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</a:t>
            </a:r>
            <a:br>
              <a:rPr lang="en-US" altLang="zh-CN"/>
            </a:br>
            <a:r>
              <a:rPr lang="en-US" altLang="zh-CN"/>
              <a:t>Inserting New Edge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376DB464-B0E8-D798-7C5C-00E628703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void insertEdge (graph g, poly from, poly to)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Tv vf = lookupVertex (g, from);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Tv vt = lookupVertex (g, to);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 e = Edge_new (vf, vt);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LinkedList_insertTail (vf-&gt;edges, 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44" name="Rectangle 4">
            <a:extLst>
              <a:ext uri="{FF2B5EF4-FFF2-40B4-BE49-F238E27FC236}">
                <a16:creationId xmlns:a16="http://schemas.microsoft.com/office/drawing/2014/main" id="{D477AB6D-7E2D-F9A0-9AC1-39533EDD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338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419845" name="Rectangle 5">
            <a:extLst>
              <a:ext uri="{FF2B5EF4-FFF2-40B4-BE49-F238E27FC236}">
                <a16:creationId xmlns:a16="http://schemas.microsoft.com/office/drawing/2014/main" id="{B3745BD9-46DF-952D-BE5A-FE9AFB7C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19846" name="Rectangle 6">
            <a:extLst>
              <a:ext uri="{FF2B5EF4-FFF2-40B4-BE49-F238E27FC236}">
                <a16:creationId xmlns:a16="http://schemas.microsoft.com/office/drawing/2014/main" id="{A679A716-D8BB-6892-C8F7-C87ED11D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19847" name="Rectangle 7">
            <a:extLst>
              <a:ext uri="{FF2B5EF4-FFF2-40B4-BE49-F238E27FC236}">
                <a16:creationId xmlns:a16="http://schemas.microsoft.com/office/drawing/2014/main" id="{B731C8CE-D41A-F42F-C5CF-57BC5DC5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19848" name="Line 8">
            <a:extLst>
              <a:ext uri="{FF2B5EF4-FFF2-40B4-BE49-F238E27FC236}">
                <a16:creationId xmlns:a16="http://schemas.microsoft.com/office/drawing/2014/main" id="{7CC7EF77-9EC0-C80B-7D16-880C879F9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49" name="Line 9">
            <a:extLst>
              <a:ext uri="{FF2B5EF4-FFF2-40B4-BE49-F238E27FC236}">
                <a16:creationId xmlns:a16="http://schemas.microsoft.com/office/drawing/2014/main" id="{E9C22BDD-3EA0-799F-7C80-6A1EFC170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0" name="Line 10">
            <a:extLst>
              <a:ext uri="{FF2B5EF4-FFF2-40B4-BE49-F238E27FC236}">
                <a16:creationId xmlns:a16="http://schemas.microsoft.com/office/drawing/2014/main" id="{72B2DB31-72AB-F137-CD3C-2176BD5F7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1" name="Oval 11">
            <a:extLst>
              <a:ext uri="{FF2B5EF4-FFF2-40B4-BE49-F238E27FC236}">
                <a16:creationId xmlns:a16="http://schemas.microsoft.com/office/drawing/2014/main" id="{E1981E1C-A901-76F3-8965-E7DB7390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0-&gt;1</a:t>
            </a:r>
          </a:p>
        </p:txBody>
      </p:sp>
      <p:sp>
        <p:nvSpPr>
          <p:cNvPr id="419852" name="Oval 12">
            <a:extLst>
              <a:ext uri="{FF2B5EF4-FFF2-40B4-BE49-F238E27FC236}">
                <a16:creationId xmlns:a16="http://schemas.microsoft.com/office/drawing/2014/main" id="{266CCE80-4F75-DD5D-26ED-7ABE8783D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0-&gt;2</a:t>
            </a:r>
          </a:p>
        </p:txBody>
      </p:sp>
      <p:sp>
        <p:nvSpPr>
          <p:cNvPr id="419853" name="Oval 13">
            <a:extLst>
              <a:ext uri="{FF2B5EF4-FFF2-40B4-BE49-F238E27FC236}">
                <a16:creationId xmlns:a16="http://schemas.microsoft.com/office/drawing/2014/main" id="{5FA8369A-4162-89F4-CBAB-C016B0DF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0-&gt;3</a:t>
            </a:r>
          </a:p>
        </p:txBody>
      </p:sp>
      <p:sp>
        <p:nvSpPr>
          <p:cNvPr id="419854" name="Line 14">
            <a:extLst>
              <a:ext uri="{FF2B5EF4-FFF2-40B4-BE49-F238E27FC236}">
                <a16:creationId xmlns:a16="http://schemas.microsoft.com/office/drawing/2014/main" id="{3880A1F2-367F-E02A-BE39-71F6880074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5" name="Line 15">
            <a:extLst>
              <a:ext uri="{FF2B5EF4-FFF2-40B4-BE49-F238E27FC236}">
                <a16:creationId xmlns:a16="http://schemas.microsoft.com/office/drawing/2014/main" id="{FB2108A4-DCFB-F2BD-4C45-7F13B1AF7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6" name="Line 16">
            <a:extLst>
              <a:ext uri="{FF2B5EF4-FFF2-40B4-BE49-F238E27FC236}">
                <a16:creationId xmlns:a16="http://schemas.microsoft.com/office/drawing/2014/main" id="{499503EB-548F-C33B-BDEE-813D5F20B7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971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7" name="Line 17">
            <a:extLst>
              <a:ext uri="{FF2B5EF4-FFF2-40B4-BE49-F238E27FC236}">
                <a16:creationId xmlns:a16="http://schemas.microsoft.com/office/drawing/2014/main" id="{B340B018-0FA5-B9F3-2071-AC30F721A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8" name="Line 18">
            <a:extLst>
              <a:ext uri="{FF2B5EF4-FFF2-40B4-BE49-F238E27FC236}">
                <a16:creationId xmlns:a16="http://schemas.microsoft.com/office/drawing/2014/main" id="{4F54348E-1D42-D974-0C76-C8D75A766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9" name="Line 19">
            <a:extLst>
              <a:ext uri="{FF2B5EF4-FFF2-40B4-BE49-F238E27FC236}">
                <a16:creationId xmlns:a16="http://schemas.microsoft.com/office/drawing/2014/main" id="{9366455C-4EF2-99ED-F5E0-4188D86C6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60" name="Line 20">
            <a:extLst>
              <a:ext uri="{FF2B5EF4-FFF2-40B4-BE49-F238E27FC236}">
                <a16:creationId xmlns:a16="http://schemas.microsoft.com/office/drawing/2014/main" id="{6286671C-6268-A36D-7DC5-0A1E4CF8F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61" name="Rectangle 21">
            <a:extLst>
              <a:ext uri="{FF2B5EF4-FFF2-40B4-BE49-F238E27FC236}">
                <a16:creationId xmlns:a16="http://schemas.microsoft.com/office/drawing/2014/main" id="{FFD05F07-30DE-AE7A-F1B5-BFBF64D9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4008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19862" name="Line 22">
            <a:extLst>
              <a:ext uri="{FF2B5EF4-FFF2-40B4-BE49-F238E27FC236}">
                <a16:creationId xmlns:a16="http://schemas.microsoft.com/office/drawing/2014/main" id="{F81F346B-7CA9-E3C9-6CD2-66F1F48C9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63" name="Oval 23">
            <a:extLst>
              <a:ext uri="{FF2B5EF4-FFF2-40B4-BE49-F238E27FC236}">
                <a16:creationId xmlns:a16="http://schemas.microsoft.com/office/drawing/2014/main" id="{B561ABA5-C8AD-1ADD-16A4-689D5F970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733800"/>
            <a:ext cx="6096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0-&gt;4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680D931E-84BD-A2EF-4770-C258512A1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Study Graphs?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763B3F31-B6DE-55FF-83D0-D5ABC2593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Interesting &amp; broadly used abstraction</a:t>
            </a:r>
          </a:p>
          <a:p>
            <a:pPr lvl="1"/>
            <a:r>
              <a:rPr lang="en-US" altLang="zh-CN">
                <a:sym typeface="Euclid Extra" pitchFamily="18" charset="2"/>
              </a:rPr>
              <a:t>not only in computer science</a:t>
            </a:r>
          </a:p>
          <a:p>
            <a:r>
              <a:rPr lang="en-US" altLang="zh-CN">
                <a:sym typeface="Euclid Extra" pitchFamily="18" charset="2"/>
              </a:rPr>
              <a:t>challenge branch in discrete math</a:t>
            </a:r>
          </a:p>
          <a:p>
            <a:pPr lvl="1"/>
            <a:r>
              <a:rPr lang="en-US" altLang="zh-CN">
                <a:sym typeface="Euclid Extra" pitchFamily="18" charset="2"/>
              </a:rPr>
              <a:t>Ex: the 4-color problem</a:t>
            </a:r>
          </a:p>
          <a:p>
            <a:r>
              <a:rPr lang="en-US" altLang="zh-CN">
                <a:sym typeface="Euclid Extra" pitchFamily="18" charset="2"/>
              </a:rPr>
              <a:t>hundreds of known algorithms</a:t>
            </a:r>
          </a:p>
          <a:p>
            <a:pPr lvl="1"/>
            <a:r>
              <a:rPr lang="en-US" altLang="zh-CN">
                <a:sym typeface="Euclid Extra" pitchFamily="18" charset="2"/>
              </a:rPr>
              <a:t>with more to study</a:t>
            </a:r>
          </a:p>
          <a:p>
            <a:r>
              <a:rPr lang="en-US" altLang="zh-CN">
                <a:sym typeface="Euclid Extra" pitchFamily="18" charset="2"/>
              </a:rPr>
              <a:t>numerous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92BC4E89-9C2F-EF9B-AAD7-311739FB2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Adjacency List-based:</a:t>
            </a:r>
            <a:br>
              <a:rPr lang="en-US" altLang="zh-CN"/>
            </a:br>
            <a:r>
              <a:rPr lang="en-US" altLang="zh-CN"/>
              <a:t>Inserting New Edge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7C8A2867-41FF-4208-C156-8521F132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void insertEdge (T g, poly from, poly to)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Tv vf = lookupVertex (g, from);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Tv vt = lookupVertex (g, to);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 e = Edge_new (vf, vt);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LinkedList_insertTail (vf-&gt;edges, 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20868" name="Rectangle 4">
            <a:extLst>
              <a:ext uri="{FF2B5EF4-FFF2-40B4-BE49-F238E27FC236}">
                <a16:creationId xmlns:a16="http://schemas.microsoft.com/office/drawing/2014/main" id="{31CA56E9-7177-E82E-6FBB-D021E2A8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338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420869" name="Rectangle 5">
            <a:extLst>
              <a:ext uri="{FF2B5EF4-FFF2-40B4-BE49-F238E27FC236}">
                <a16:creationId xmlns:a16="http://schemas.microsoft.com/office/drawing/2014/main" id="{490667F1-E6EC-46AF-51DE-991970F4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0870" name="Rectangle 6">
            <a:extLst>
              <a:ext uri="{FF2B5EF4-FFF2-40B4-BE49-F238E27FC236}">
                <a16:creationId xmlns:a16="http://schemas.microsoft.com/office/drawing/2014/main" id="{A692A1A7-DBE1-BEE6-EF44-5743620B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0871" name="Rectangle 7">
            <a:extLst>
              <a:ext uri="{FF2B5EF4-FFF2-40B4-BE49-F238E27FC236}">
                <a16:creationId xmlns:a16="http://schemas.microsoft.com/office/drawing/2014/main" id="{DDC89660-CC97-158A-CE9C-88651488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20872" name="Line 8">
            <a:extLst>
              <a:ext uri="{FF2B5EF4-FFF2-40B4-BE49-F238E27FC236}">
                <a16:creationId xmlns:a16="http://schemas.microsoft.com/office/drawing/2014/main" id="{954BA33D-ADEC-5BD5-321B-28A718860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3" name="Line 9">
            <a:extLst>
              <a:ext uri="{FF2B5EF4-FFF2-40B4-BE49-F238E27FC236}">
                <a16:creationId xmlns:a16="http://schemas.microsoft.com/office/drawing/2014/main" id="{8467AB8C-D4C6-93EC-88C7-A20D493B3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4" name="Line 10">
            <a:extLst>
              <a:ext uri="{FF2B5EF4-FFF2-40B4-BE49-F238E27FC236}">
                <a16:creationId xmlns:a16="http://schemas.microsoft.com/office/drawing/2014/main" id="{C6DE3828-F943-0DE7-2F0D-029AD688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5" name="Oval 11">
            <a:extLst>
              <a:ext uri="{FF2B5EF4-FFF2-40B4-BE49-F238E27FC236}">
                <a16:creationId xmlns:a16="http://schemas.microsoft.com/office/drawing/2014/main" id="{9DC1E44A-9724-082E-5182-22B1641CB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0-&gt;1</a:t>
            </a:r>
          </a:p>
        </p:txBody>
      </p:sp>
      <p:sp>
        <p:nvSpPr>
          <p:cNvPr id="420876" name="Oval 12">
            <a:extLst>
              <a:ext uri="{FF2B5EF4-FFF2-40B4-BE49-F238E27FC236}">
                <a16:creationId xmlns:a16="http://schemas.microsoft.com/office/drawing/2014/main" id="{B9133E3F-B45D-3566-A974-CC8E81DD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0-&gt;2</a:t>
            </a:r>
          </a:p>
        </p:txBody>
      </p:sp>
      <p:sp>
        <p:nvSpPr>
          <p:cNvPr id="420877" name="Oval 13">
            <a:extLst>
              <a:ext uri="{FF2B5EF4-FFF2-40B4-BE49-F238E27FC236}">
                <a16:creationId xmlns:a16="http://schemas.microsoft.com/office/drawing/2014/main" id="{9BDEFD24-060C-CEE0-D3BB-985FDA0E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6096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0-&gt;3</a:t>
            </a:r>
          </a:p>
        </p:txBody>
      </p:sp>
      <p:sp>
        <p:nvSpPr>
          <p:cNvPr id="420878" name="Line 14">
            <a:extLst>
              <a:ext uri="{FF2B5EF4-FFF2-40B4-BE49-F238E27FC236}">
                <a16:creationId xmlns:a16="http://schemas.microsoft.com/office/drawing/2014/main" id="{D1AFBC62-637D-0E3B-E4D8-1675785491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9" name="Line 15">
            <a:extLst>
              <a:ext uri="{FF2B5EF4-FFF2-40B4-BE49-F238E27FC236}">
                <a16:creationId xmlns:a16="http://schemas.microsoft.com/office/drawing/2014/main" id="{1A8F81B7-760E-B723-9BCB-F8A1082E99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80" name="Line 16">
            <a:extLst>
              <a:ext uri="{FF2B5EF4-FFF2-40B4-BE49-F238E27FC236}">
                <a16:creationId xmlns:a16="http://schemas.microsoft.com/office/drawing/2014/main" id="{EEB4976F-F733-705A-7965-E2E08FE1C5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038600"/>
            <a:ext cx="2971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81" name="Line 17">
            <a:extLst>
              <a:ext uri="{FF2B5EF4-FFF2-40B4-BE49-F238E27FC236}">
                <a16:creationId xmlns:a16="http://schemas.microsoft.com/office/drawing/2014/main" id="{D5355AEB-985E-14D7-52B9-3FA1915BE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82" name="Line 18">
            <a:extLst>
              <a:ext uri="{FF2B5EF4-FFF2-40B4-BE49-F238E27FC236}">
                <a16:creationId xmlns:a16="http://schemas.microsoft.com/office/drawing/2014/main" id="{8B93A79C-1331-1DB4-B2EB-29F15C5C1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83" name="Line 19">
            <a:extLst>
              <a:ext uri="{FF2B5EF4-FFF2-40B4-BE49-F238E27FC236}">
                <a16:creationId xmlns:a16="http://schemas.microsoft.com/office/drawing/2014/main" id="{FC10A220-6C8F-46C9-4583-CBA7DA96A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84" name="Line 20">
            <a:extLst>
              <a:ext uri="{FF2B5EF4-FFF2-40B4-BE49-F238E27FC236}">
                <a16:creationId xmlns:a16="http://schemas.microsoft.com/office/drawing/2014/main" id="{6BEBEA66-64CC-0887-A220-385FE7BC8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85" name="Rectangle 21">
            <a:extLst>
              <a:ext uri="{FF2B5EF4-FFF2-40B4-BE49-F238E27FC236}">
                <a16:creationId xmlns:a16="http://schemas.microsoft.com/office/drawing/2014/main" id="{F20E6BC7-99D7-16BB-2125-BC4DC973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4008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0886" name="Line 22">
            <a:extLst>
              <a:ext uri="{FF2B5EF4-FFF2-40B4-BE49-F238E27FC236}">
                <a16:creationId xmlns:a16="http://schemas.microsoft.com/office/drawing/2014/main" id="{7A613BE5-628A-7D5B-B586-BFE374F15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87" name="Oval 23">
            <a:extLst>
              <a:ext uri="{FF2B5EF4-FFF2-40B4-BE49-F238E27FC236}">
                <a16:creationId xmlns:a16="http://schemas.microsoft.com/office/drawing/2014/main" id="{DB5C8869-5676-FFF6-A0DE-48F4AFD4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733800"/>
            <a:ext cx="6096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0-&gt;4</a:t>
            </a:r>
          </a:p>
        </p:txBody>
      </p:sp>
      <p:sp>
        <p:nvSpPr>
          <p:cNvPr id="420888" name="Line 24">
            <a:extLst>
              <a:ext uri="{FF2B5EF4-FFF2-40B4-BE49-F238E27FC236}">
                <a16:creationId xmlns:a16="http://schemas.microsoft.com/office/drawing/2014/main" id="{A77E8A7F-9F6A-8B36-E41E-FEDCB41F5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886200"/>
            <a:ext cx="457200" cy="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D0E2F3E-5B4B-51CC-F077-FF48990C2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FEF4FC6-2773-8BC1-F5E9-41720C9C6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387092" name="Group 20">
            <a:extLst>
              <a:ext uri="{FF2B5EF4-FFF2-40B4-BE49-F238E27FC236}">
                <a16:creationId xmlns:a16="http://schemas.microsoft.com/office/drawing/2014/main" id="{34A5D3B5-8378-4F25-10D3-00C75DD41CE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590800"/>
            <a:ext cx="5715000" cy="2362200"/>
            <a:chOff x="1296" y="1536"/>
            <a:chExt cx="3600" cy="1488"/>
          </a:xfrm>
        </p:grpSpPr>
        <p:sp>
          <p:nvSpPr>
            <p:cNvPr id="387093" name="AutoShape 21">
              <a:extLst>
                <a:ext uri="{FF2B5EF4-FFF2-40B4-BE49-F238E27FC236}">
                  <a16:creationId xmlns:a16="http://schemas.microsoft.com/office/drawing/2014/main" id="{AD45679F-4BC5-4F31-AAAB-10A0CED871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4" name="Oval 22">
              <a:extLst>
                <a:ext uri="{FF2B5EF4-FFF2-40B4-BE49-F238E27FC236}">
                  <a16:creationId xmlns:a16="http://schemas.microsoft.com/office/drawing/2014/main" id="{D3F63E7B-2416-04CA-E839-F9ADC6778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387095" name="Oval 23">
              <a:extLst>
                <a:ext uri="{FF2B5EF4-FFF2-40B4-BE49-F238E27FC236}">
                  <a16:creationId xmlns:a16="http://schemas.microsoft.com/office/drawing/2014/main" id="{0E7629DF-E04B-99D9-4DA5-DBDFF90D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387096" name="Oval 24">
              <a:extLst>
                <a:ext uri="{FF2B5EF4-FFF2-40B4-BE49-F238E27FC236}">
                  <a16:creationId xmlns:a16="http://schemas.microsoft.com/office/drawing/2014/main" id="{DE452AE4-9D20-9AE4-B7EA-227C3834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387097" name="Oval 25">
              <a:extLst>
                <a:ext uri="{FF2B5EF4-FFF2-40B4-BE49-F238E27FC236}">
                  <a16:creationId xmlns:a16="http://schemas.microsoft.com/office/drawing/2014/main" id="{13109C60-7F83-EC3F-2927-35A14666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387098" name="Oval 26">
              <a:extLst>
                <a:ext uri="{FF2B5EF4-FFF2-40B4-BE49-F238E27FC236}">
                  <a16:creationId xmlns:a16="http://schemas.microsoft.com/office/drawing/2014/main" id="{7AB0490E-7838-5872-DA98-C3840740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387099" name="Oval 27">
              <a:extLst>
                <a:ext uri="{FF2B5EF4-FFF2-40B4-BE49-F238E27FC236}">
                  <a16:creationId xmlns:a16="http://schemas.microsoft.com/office/drawing/2014/main" id="{04B0008E-FEE7-B947-11A5-B46824FE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cxnSp>
          <p:nvCxnSpPr>
            <p:cNvPr id="387100" name="AutoShape 28">
              <a:extLst>
                <a:ext uri="{FF2B5EF4-FFF2-40B4-BE49-F238E27FC236}">
                  <a16:creationId xmlns:a16="http://schemas.microsoft.com/office/drawing/2014/main" id="{C3CA16A6-CC76-3726-9397-F7A5B48982FA}"/>
                </a:ext>
              </a:extLst>
            </p:cNvPr>
            <p:cNvCxnSpPr>
              <a:cxnSpLocks noChangeShapeType="1"/>
              <a:stCxn id="387094" idx="6"/>
              <a:endCxn id="387096" idx="2"/>
            </p:cNvCxnSpPr>
            <p:nvPr/>
          </p:nvCxnSpPr>
          <p:spPr bwMode="auto">
            <a:xfrm>
              <a:off x="2064" y="1728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101" name="AutoShape 29">
              <a:extLst>
                <a:ext uri="{FF2B5EF4-FFF2-40B4-BE49-F238E27FC236}">
                  <a16:creationId xmlns:a16="http://schemas.microsoft.com/office/drawing/2014/main" id="{5F71EF0E-CA01-D4A3-27BC-E05B017C5742}"/>
                </a:ext>
              </a:extLst>
            </p:cNvPr>
            <p:cNvCxnSpPr>
              <a:cxnSpLocks noChangeShapeType="1"/>
              <a:stCxn id="387096" idx="4"/>
              <a:endCxn id="387098" idx="0"/>
            </p:cNvCxnSpPr>
            <p:nvPr/>
          </p:nvCxnSpPr>
          <p:spPr bwMode="auto">
            <a:xfrm>
              <a:off x="312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102" name="AutoShape 30">
              <a:extLst>
                <a:ext uri="{FF2B5EF4-FFF2-40B4-BE49-F238E27FC236}">
                  <a16:creationId xmlns:a16="http://schemas.microsoft.com/office/drawing/2014/main" id="{21AE0DC0-ED74-E9CD-2917-22E9C28D5126}"/>
                </a:ext>
              </a:extLst>
            </p:cNvPr>
            <p:cNvCxnSpPr>
              <a:cxnSpLocks noChangeShapeType="1"/>
              <a:stCxn id="387098" idx="2"/>
              <a:endCxn id="387095" idx="6"/>
            </p:cNvCxnSpPr>
            <p:nvPr/>
          </p:nvCxnSpPr>
          <p:spPr bwMode="auto">
            <a:xfrm flipH="1">
              <a:off x="2064" y="2832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103" name="AutoShape 31">
              <a:extLst>
                <a:ext uri="{FF2B5EF4-FFF2-40B4-BE49-F238E27FC236}">
                  <a16:creationId xmlns:a16="http://schemas.microsoft.com/office/drawing/2014/main" id="{8EDC261E-9AE0-8002-FA92-1DF6C7B283E0}"/>
                </a:ext>
              </a:extLst>
            </p:cNvPr>
            <p:cNvCxnSpPr>
              <a:cxnSpLocks noChangeShapeType="1"/>
              <a:stCxn id="387095" idx="0"/>
              <a:endCxn id="387094" idx="4"/>
            </p:cNvCxnSpPr>
            <p:nvPr/>
          </p:nvCxnSpPr>
          <p:spPr bwMode="auto">
            <a:xfrm flipV="1">
              <a:off x="168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104" name="AutoShape 32">
              <a:extLst>
                <a:ext uri="{FF2B5EF4-FFF2-40B4-BE49-F238E27FC236}">
                  <a16:creationId xmlns:a16="http://schemas.microsoft.com/office/drawing/2014/main" id="{CF1B0170-533F-F582-84E2-2CF3278A7903}"/>
                </a:ext>
              </a:extLst>
            </p:cNvPr>
            <p:cNvCxnSpPr>
              <a:cxnSpLocks noChangeShapeType="1"/>
              <a:stCxn id="387095" idx="7"/>
              <a:endCxn id="387096" idx="3"/>
            </p:cNvCxnSpPr>
            <p:nvPr/>
          </p:nvCxnSpPr>
          <p:spPr bwMode="auto">
            <a:xfrm flipV="1">
              <a:off x="1952" y="1864"/>
              <a:ext cx="896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105" name="AutoShape 33">
              <a:extLst>
                <a:ext uri="{FF2B5EF4-FFF2-40B4-BE49-F238E27FC236}">
                  <a16:creationId xmlns:a16="http://schemas.microsoft.com/office/drawing/2014/main" id="{C32B479D-B55F-1B88-7103-8B5487E4E78D}"/>
                </a:ext>
              </a:extLst>
            </p:cNvPr>
            <p:cNvCxnSpPr>
              <a:cxnSpLocks noChangeShapeType="1"/>
              <a:stCxn id="387099" idx="3"/>
              <a:endCxn id="387098" idx="7"/>
            </p:cNvCxnSpPr>
            <p:nvPr/>
          </p:nvCxnSpPr>
          <p:spPr bwMode="auto">
            <a:xfrm flipH="1">
              <a:off x="3392" y="1864"/>
              <a:ext cx="848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106" name="AutoShape 34">
              <a:extLst>
                <a:ext uri="{FF2B5EF4-FFF2-40B4-BE49-F238E27FC236}">
                  <a16:creationId xmlns:a16="http://schemas.microsoft.com/office/drawing/2014/main" id="{26D04E57-D1F2-41AF-C48E-2D373D0C4D81}"/>
                </a:ext>
              </a:extLst>
            </p:cNvPr>
            <p:cNvCxnSpPr>
              <a:cxnSpLocks noChangeShapeType="1"/>
              <a:stCxn id="387099" idx="4"/>
              <a:endCxn id="387097" idx="0"/>
            </p:cNvCxnSpPr>
            <p:nvPr/>
          </p:nvCxnSpPr>
          <p:spPr bwMode="auto">
            <a:xfrm>
              <a:off x="4512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7107" name="AutoShape 35">
              <a:extLst>
                <a:ext uri="{FF2B5EF4-FFF2-40B4-BE49-F238E27FC236}">
                  <a16:creationId xmlns:a16="http://schemas.microsoft.com/office/drawing/2014/main" id="{FFFFA6B7-96E9-22CF-27C1-81609E19D153}"/>
                </a:ext>
              </a:extLst>
            </p:cNvPr>
            <p:cNvCxnSpPr>
              <a:cxnSpLocks noChangeShapeType="1"/>
              <a:stCxn id="387097" idx="3"/>
              <a:endCxn id="387097" idx="6"/>
            </p:cNvCxnSpPr>
            <p:nvPr/>
          </p:nvCxnSpPr>
          <p:spPr bwMode="auto">
            <a:xfrm rot="5400000" flipH="1" flipV="1">
              <a:off x="4500" y="2572"/>
              <a:ext cx="136" cy="656"/>
            </a:xfrm>
            <a:prstGeom prst="curvedConnector4">
              <a:avLst>
                <a:gd name="adj1" fmla="val -147060"/>
                <a:gd name="adj2" fmla="val 12194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A6206CA6-D546-3ACA-C8D6-E86733636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 for This Example:</a:t>
            </a:r>
            <a:br>
              <a:rPr lang="en-US" altLang="zh-CN"/>
            </a:br>
            <a:r>
              <a:rPr lang="en-US" altLang="zh-CN"/>
              <a:t>Step #1: Cook Data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FAD9E143-F39C-51EC-1E3D-F09CE29A0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 g = Graph_new ();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Int_t n1 = Int_new (1);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Int_t n2 = Int_new (2);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Int_t n3 = Int_new (3);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Int_t n4 = Int_new (4);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Int_t n5 = Int_new (5);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Int_t n6 = Int_new (6);</a:t>
            </a:r>
          </a:p>
        </p:txBody>
      </p:sp>
      <p:sp>
        <p:nvSpPr>
          <p:cNvPr id="426005" name="AutoShape 21">
            <a:extLst>
              <a:ext uri="{FF2B5EF4-FFF2-40B4-BE49-F238E27FC236}">
                <a16:creationId xmlns:a16="http://schemas.microsoft.com/office/drawing/2014/main" id="{E5E04F65-1037-7306-7D5D-AF3597195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562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07" name="Oval 23">
            <a:extLst>
              <a:ext uri="{FF2B5EF4-FFF2-40B4-BE49-F238E27FC236}">
                <a16:creationId xmlns:a16="http://schemas.microsoft.com/office/drawing/2014/main" id="{CCB3F130-F6F8-49CF-E9B2-5077FFCD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943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6008" name="Oval 24">
            <a:extLst>
              <a:ext uri="{FF2B5EF4-FFF2-40B4-BE49-F238E27FC236}">
                <a16:creationId xmlns:a16="http://schemas.microsoft.com/office/drawing/2014/main" id="{46B8F328-F44A-E53A-FFFA-8EA2B757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00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6009" name="Oval 25">
            <a:extLst>
              <a:ext uri="{FF2B5EF4-FFF2-40B4-BE49-F238E27FC236}">
                <a16:creationId xmlns:a16="http://schemas.microsoft.com/office/drawing/2014/main" id="{83B4ACE2-1615-79F0-0F91-FC89A8E96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943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6010" name="Oval 26">
            <a:extLst>
              <a:ext uri="{FF2B5EF4-FFF2-40B4-BE49-F238E27FC236}">
                <a16:creationId xmlns:a16="http://schemas.microsoft.com/office/drawing/2014/main" id="{5E55CEFE-0076-CC60-4E62-387A23A7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943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6011" name="Oval 27">
            <a:extLst>
              <a:ext uri="{FF2B5EF4-FFF2-40B4-BE49-F238E27FC236}">
                <a16:creationId xmlns:a16="http://schemas.microsoft.com/office/drawing/2014/main" id="{9979BABD-9C31-813F-9C6E-8C2959B4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26020" name="Oval 36">
            <a:extLst>
              <a:ext uri="{FF2B5EF4-FFF2-40B4-BE49-F238E27FC236}">
                <a16:creationId xmlns:a16="http://schemas.microsoft.com/office/drawing/2014/main" id="{F17BC1D3-B57D-B2BA-B788-DE2F5888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07" grpId="0" animBg="1"/>
      <p:bldP spid="426008" grpId="0" animBg="1"/>
      <p:bldP spid="426009" grpId="0" animBg="1"/>
      <p:bldP spid="426010" grpId="0" animBg="1"/>
      <p:bldP spid="426011" grpId="0" animBg="1"/>
      <p:bldP spid="4260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56E39C9F-AB7D-03E8-E2BE-55E4CC5BE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 Continued:</a:t>
            </a:r>
            <a:br>
              <a:rPr lang="en-US" altLang="zh-CN"/>
            </a:br>
            <a:r>
              <a:rPr lang="en-US" altLang="zh-CN"/>
              <a:t>Step #2: Insert Vertices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2291FF30-0830-C550-48EF-B738952AC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Graph_insertVertex (g, n1);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Graph_insertVertex (g, n2);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Graph_insertVertex (g, n3);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Graph_insertVertex (g, n4);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Graph_insertVertex (g, n5);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Graph_insertVertex (g, n6);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27012" name="AutoShape 4">
            <a:extLst>
              <a:ext uri="{FF2B5EF4-FFF2-40B4-BE49-F238E27FC236}">
                <a16:creationId xmlns:a16="http://schemas.microsoft.com/office/drawing/2014/main" id="{E09DB3E8-A14D-7DDF-F1AB-7D80DC61B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562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7" name="Oval 19">
            <a:extLst>
              <a:ext uri="{FF2B5EF4-FFF2-40B4-BE49-F238E27FC236}">
                <a16:creationId xmlns:a16="http://schemas.microsoft.com/office/drawing/2014/main" id="{ED27A4C9-255D-7E60-477F-5FE8C6102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943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7028" name="Oval 20">
            <a:extLst>
              <a:ext uri="{FF2B5EF4-FFF2-40B4-BE49-F238E27FC236}">
                <a16:creationId xmlns:a16="http://schemas.microsoft.com/office/drawing/2014/main" id="{1A70E414-75DC-076F-654D-30C43C31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00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7029" name="Oval 21">
            <a:extLst>
              <a:ext uri="{FF2B5EF4-FFF2-40B4-BE49-F238E27FC236}">
                <a16:creationId xmlns:a16="http://schemas.microsoft.com/office/drawing/2014/main" id="{8DEBF242-196F-620C-2AAE-2B914DC7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943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7030" name="Oval 22">
            <a:extLst>
              <a:ext uri="{FF2B5EF4-FFF2-40B4-BE49-F238E27FC236}">
                <a16:creationId xmlns:a16="http://schemas.microsoft.com/office/drawing/2014/main" id="{2949A9D3-94F4-AB40-5002-29925B1AE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943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7031" name="Oval 23">
            <a:extLst>
              <a:ext uri="{FF2B5EF4-FFF2-40B4-BE49-F238E27FC236}">
                <a16:creationId xmlns:a16="http://schemas.microsoft.com/office/drawing/2014/main" id="{8E709D3D-5419-2297-1F8D-D4223FD2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27032" name="Oval 24">
            <a:extLst>
              <a:ext uri="{FF2B5EF4-FFF2-40B4-BE49-F238E27FC236}">
                <a16:creationId xmlns:a16="http://schemas.microsoft.com/office/drawing/2014/main" id="{622F5D11-D8A5-EC2D-311C-ECAE43401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12192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7033" name="Oval 25">
            <a:extLst>
              <a:ext uri="{FF2B5EF4-FFF2-40B4-BE49-F238E27FC236}">
                <a16:creationId xmlns:a16="http://schemas.microsoft.com/office/drawing/2014/main" id="{5D0D070E-1825-987A-E101-488DB2F9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53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7034" name="Oval 26">
            <a:extLst>
              <a:ext uri="{FF2B5EF4-FFF2-40B4-BE49-F238E27FC236}">
                <a16:creationId xmlns:a16="http://schemas.microsoft.com/office/drawing/2014/main" id="{0C28BB3B-ECF0-0A59-A9A4-07A990C66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96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7035" name="Oval 27">
            <a:extLst>
              <a:ext uri="{FF2B5EF4-FFF2-40B4-BE49-F238E27FC236}">
                <a16:creationId xmlns:a16="http://schemas.microsoft.com/office/drawing/2014/main" id="{D9255627-BA4B-0EB7-24FE-8BD34D0C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7036" name="Oval 28">
            <a:extLst>
              <a:ext uri="{FF2B5EF4-FFF2-40B4-BE49-F238E27FC236}">
                <a16:creationId xmlns:a16="http://schemas.microsoft.com/office/drawing/2014/main" id="{E304B1E0-A583-5BD0-A5FA-2D16C120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096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7037" name="Oval 29">
            <a:extLst>
              <a:ext uri="{FF2B5EF4-FFF2-40B4-BE49-F238E27FC236}">
                <a16:creationId xmlns:a16="http://schemas.microsoft.com/office/drawing/2014/main" id="{F842D050-7286-8256-0D62-1E7A2CCB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096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7038" name="Oval 30">
            <a:extLst>
              <a:ext uri="{FF2B5EF4-FFF2-40B4-BE49-F238E27FC236}">
                <a16:creationId xmlns:a16="http://schemas.microsoft.com/office/drawing/2014/main" id="{4858A2A0-F9FF-280C-6F36-5D737214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953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33" grpId="0" animBg="1"/>
      <p:bldP spid="427034" grpId="0" animBg="1"/>
      <p:bldP spid="427035" grpId="0" animBg="1"/>
      <p:bldP spid="427036" grpId="0" animBg="1"/>
      <p:bldP spid="427037" grpId="0" animBg="1"/>
      <p:bldP spid="4270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BAAF9891-B563-E080-4B2D-EC38CC638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 Continued:</a:t>
            </a:r>
            <a:br>
              <a:rPr lang="en-US" altLang="zh-CN"/>
            </a:br>
            <a:r>
              <a:rPr lang="en-US" altLang="zh-CN"/>
              <a:t>Step #3: Insert Edges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52D485D1-E371-6ABF-B014-F59433C25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Graph_insertEdge (g, n1, n2);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Graph_insertEdge (g, n2, n5);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Graph_insertEdge (g, n3, n5);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Graph_insertEdge (g, n3, n6);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Graph_insertEdge (g, n4, n1);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Graph_insertEdge (g, n4, n2);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Graph_insertEdge (g, n5, n4);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Graph_insertEdge (g, n6, n6);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Done! </a:t>
            </a:r>
            <a:r>
              <a:rPr lang="en-US" altLang="zh-CN" sz="2000" b="1">
                <a:latin typeface="Courier New" panose="02070309020205020404" pitchFamily="49" charset="0"/>
                <a:sym typeface="Wingdings" pitchFamily="2" charset="2"/>
              </a:rPr>
              <a:t>:-)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28037" name="AutoShape 5">
            <a:extLst>
              <a:ext uri="{FF2B5EF4-FFF2-40B4-BE49-F238E27FC236}">
                <a16:creationId xmlns:a16="http://schemas.microsoft.com/office/drawing/2014/main" id="{1FA29EA6-92B5-EAF5-A9A6-32632F4ADF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5638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038" name="Oval 6">
            <a:extLst>
              <a:ext uri="{FF2B5EF4-FFF2-40B4-BE49-F238E27FC236}">
                <a16:creationId xmlns:a16="http://schemas.microsoft.com/office/drawing/2014/main" id="{58E0637E-2BA9-1093-43AC-922A49C2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8039" name="Oval 7">
            <a:extLst>
              <a:ext uri="{FF2B5EF4-FFF2-40B4-BE49-F238E27FC236}">
                <a16:creationId xmlns:a16="http://schemas.microsoft.com/office/drawing/2014/main" id="{D5A3553E-86D0-EABC-9CF5-6BC78A2D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19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8040" name="Oval 8">
            <a:extLst>
              <a:ext uri="{FF2B5EF4-FFF2-40B4-BE49-F238E27FC236}">
                <a16:creationId xmlns:a16="http://schemas.microsoft.com/office/drawing/2014/main" id="{139CBB0C-8A63-26E6-D8DB-87051E5D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76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8041" name="Oval 9">
            <a:extLst>
              <a:ext uri="{FF2B5EF4-FFF2-40B4-BE49-F238E27FC236}">
                <a16:creationId xmlns:a16="http://schemas.microsoft.com/office/drawing/2014/main" id="{0C5599E5-1539-B925-BB66-A6CBC8BD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019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8042" name="Oval 10">
            <a:extLst>
              <a:ext uri="{FF2B5EF4-FFF2-40B4-BE49-F238E27FC236}">
                <a16:creationId xmlns:a16="http://schemas.microsoft.com/office/drawing/2014/main" id="{1FB99498-A672-0A78-5EBD-340DC2C8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8043" name="Oval 11">
            <a:extLst>
              <a:ext uri="{FF2B5EF4-FFF2-40B4-BE49-F238E27FC236}">
                <a16:creationId xmlns:a16="http://schemas.microsoft.com/office/drawing/2014/main" id="{5FA6B358-FBDA-5C49-2342-277DAADB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76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28044" name="AutoShape 12">
            <a:extLst>
              <a:ext uri="{FF2B5EF4-FFF2-40B4-BE49-F238E27FC236}">
                <a16:creationId xmlns:a16="http://schemas.microsoft.com/office/drawing/2014/main" id="{2E275D1D-0812-1F38-9DDF-D999F660B7A6}"/>
              </a:ext>
            </a:extLst>
          </p:cNvPr>
          <p:cNvCxnSpPr>
            <a:cxnSpLocks noChangeShapeType="1"/>
            <a:stCxn id="428038" idx="6"/>
            <a:endCxn id="428040" idx="2"/>
          </p:cNvCxnSpPr>
          <p:nvPr/>
        </p:nvCxnSpPr>
        <p:spPr bwMode="auto">
          <a:xfrm>
            <a:off x="5257800" y="5181600"/>
            <a:ext cx="533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8045" name="AutoShape 13">
            <a:extLst>
              <a:ext uri="{FF2B5EF4-FFF2-40B4-BE49-F238E27FC236}">
                <a16:creationId xmlns:a16="http://schemas.microsoft.com/office/drawing/2014/main" id="{2F84BBCA-AAF2-42E0-7AB2-C66705FA9EE7}"/>
              </a:ext>
            </a:extLst>
          </p:cNvPr>
          <p:cNvCxnSpPr>
            <a:cxnSpLocks noChangeShapeType="1"/>
            <a:stCxn id="428040" idx="4"/>
            <a:endCxn id="428042" idx="0"/>
          </p:cNvCxnSpPr>
          <p:nvPr/>
        </p:nvCxnSpPr>
        <p:spPr bwMode="auto">
          <a:xfrm>
            <a:off x="6400800" y="5486400"/>
            <a:ext cx="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8046" name="AutoShape 14">
            <a:extLst>
              <a:ext uri="{FF2B5EF4-FFF2-40B4-BE49-F238E27FC236}">
                <a16:creationId xmlns:a16="http://schemas.microsoft.com/office/drawing/2014/main" id="{1EB8AD92-0154-7975-F100-11303C0D5E9F}"/>
              </a:ext>
            </a:extLst>
          </p:cNvPr>
          <p:cNvCxnSpPr>
            <a:cxnSpLocks noChangeShapeType="1"/>
            <a:stCxn id="428042" idx="2"/>
            <a:endCxn id="428039" idx="6"/>
          </p:cNvCxnSpPr>
          <p:nvPr/>
        </p:nvCxnSpPr>
        <p:spPr bwMode="auto">
          <a:xfrm flipH="1">
            <a:off x="5257800" y="6324600"/>
            <a:ext cx="533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8047" name="AutoShape 15">
            <a:extLst>
              <a:ext uri="{FF2B5EF4-FFF2-40B4-BE49-F238E27FC236}">
                <a16:creationId xmlns:a16="http://schemas.microsoft.com/office/drawing/2014/main" id="{AB21ADFF-FA04-266B-7DA9-3EA8EC8150ED}"/>
              </a:ext>
            </a:extLst>
          </p:cNvPr>
          <p:cNvCxnSpPr>
            <a:cxnSpLocks noChangeShapeType="1"/>
            <a:stCxn id="428039" idx="0"/>
            <a:endCxn id="428038" idx="4"/>
          </p:cNvCxnSpPr>
          <p:nvPr/>
        </p:nvCxnSpPr>
        <p:spPr bwMode="auto">
          <a:xfrm flipV="1">
            <a:off x="4648200" y="5486400"/>
            <a:ext cx="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8048" name="AutoShape 16">
            <a:extLst>
              <a:ext uri="{FF2B5EF4-FFF2-40B4-BE49-F238E27FC236}">
                <a16:creationId xmlns:a16="http://schemas.microsoft.com/office/drawing/2014/main" id="{B4D8D1F0-74DD-32FC-53CD-D114AD9EC184}"/>
              </a:ext>
            </a:extLst>
          </p:cNvPr>
          <p:cNvCxnSpPr>
            <a:cxnSpLocks noChangeShapeType="1"/>
            <a:stCxn id="428039" idx="7"/>
            <a:endCxn id="428040" idx="3"/>
          </p:cNvCxnSpPr>
          <p:nvPr/>
        </p:nvCxnSpPr>
        <p:spPr bwMode="auto">
          <a:xfrm flipV="1">
            <a:off x="5080000" y="5397500"/>
            <a:ext cx="8890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8049" name="AutoShape 17">
            <a:extLst>
              <a:ext uri="{FF2B5EF4-FFF2-40B4-BE49-F238E27FC236}">
                <a16:creationId xmlns:a16="http://schemas.microsoft.com/office/drawing/2014/main" id="{5AB9872D-50CE-C85B-77E8-DCF5E41510D4}"/>
              </a:ext>
            </a:extLst>
          </p:cNvPr>
          <p:cNvCxnSpPr>
            <a:cxnSpLocks noChangeShapeType="1"/>
            <a:stCxn id="428043" idx="3"/>
            <a:endCxn id="428042" idx="7"/>
          </p:cNvCxnSpPr>
          <p:nvPr/>
        </p:nvCxnSpPr>
        <p:spPr bwMode="auto">
          <a:xfrm flipH="1">
            <a:off x="6832600" y="5397500"/>
            <a:ext cx="812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8050" name="AutoShape 18">
            <a:extLst>
              <a:ext uri="{FF2B5EF4-FFF2-40B4-BE49-F238E27FC236}">
                <a16:creationId xmlns:a16="http://schemas.microsoft.com/office/drawing/2014/main" id="{AB5CF784-6429-DCA3-61D1-8C5E8C20623A}"/>
              </a:ext>
            </a:extLst>
          </p:cNvPr>
          <p:cNvCxnSpPr>
            <a:cxnSpLocks noChangeShapeType="1"/>
            <a:stCxn id="428043" idx="4"/>
            <a:endCxn id="428041" idx="0"/>
          </p:cNvCxnSpPr>
          <p:nvPr/>
        </p:nvCxnSpPr>
        <p:spPr bwMode="auto">
          <a:xfrm>
            <a:off x="8077200" y="5486400"/>
            <a:ext cx="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8051" name="AutoShape 19">
            <a:extLst>
              <a:ext uri="{FF2B5EF4-FFF2-40B4-BE49-F238E27FC236}">
                <a16:creationId xmlns:a16="http://schemas.microsoft.com/office/drawing/2014/main" id="{7B9610EA-9622-8A0D-62AC-D243DB13AC19}"/>
              </a:ext>
            </a:extLst>
          </p:cNvPr>
          <p:cNvCxnSpPr>
            <a:cxnSpLocks noChangeShapeType="1"/>
            <a:stCxn id="428041" idx="3"/>
            <a:endCxn id="428041" idx="6"/>
          </p:cNvCxnSpPr>
          <p:nvPr/>
        </p:nvCxnSpPr>
        <p:spPr bwMode="auto">
          <a:xfrm rot="5400000" flipH="1" flipV="1">
            <a:off x="8058150" y="59118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CED030FA-CD0A-0519-67B6-3C84DC4E5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All in Picture:</a:t>
            </a:r>
            <a:br>
              <a:rPr lang="en-US" altLang="zh-CN"/>
            </a:br>
            <a:r>
              <a:rPr lang="en-US" altLang="zh-CN"/>
              <a:t>An Empty Graph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24E2875F-8A9F-5E9D-2F6F-39A3D1879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I’ll make use of this convention for colors: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graph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data,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vertex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edge</a:t>
            </a:r>
          </a:p>
        </p:txBody>
      </p:sp>
      <p:sp>
        <p:nvSpPr>
          <p:cNvPr id="430084" name="Rectangle 4">
            <a:extLst>
              <a:ext uri="{FF2B5EF4-FFF2-40B4-BE49-F238E27FC236}">
                <a16:creationId xmlns:a16="http://schemas.microsoft.com/office/drawing/2014/main" id="{4D744622-16E6-3B2B-6E85-DFD271FB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956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next</a:t>
            </a:r>
          </a:p>
        </p:txBody>
      </p:sp>
      <p:sp>
        <p:nvSpPr>
          <p:cNvPr id="430085" name="Rectangle 5">
            <a:extLst>
              <a:ext uri="{FF2B5EF4-FFF2-40B4-BE49-F238E27FC236}">
                <a16:creationId xmlns:a16="http://schemas.microsoft.com/office/drawing/2014/main" id="{30CCCBFF-C83E-F53F-E584-7B9CD64E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00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data</a:t>
            </a:r>
          </a:p>
        </p:txBody>
      </p:sp>
      <p:sp>
        <p:nvSpPr>
          <p:cNvPr id="430086" name="Line 6">
            <a:extLst>
              <a:ext uri="{FF2B5EF4-FFF2-40B4-BE49-F238E27FC236}">
                <a16:creationId xmlns:a16="http://schemas.microsoft.com/office/drawing/2014/main" id="{A1DE702B-B658-8072-7EC0-7BC720E51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7" name="Rectangle 7">
            <a:extLst>
              <a:ext uri="{FF2B5EF4-FFF2-40B4-BE49-F238E27FC236}">
                <a16:creationId xmlns:a16="http://schemas.microsoft.com/office/drawing/2014/main" id="{7BF67076-9CFA-AF30-68F6-BB0C610C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432348CB-4285-8EB6-9C2D-5C6369945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All in Picture:</a:t>
            </a:r>
            <a:br>
              <a:rPr lang="en-US" altLang="zh-CN"/>
            </a:br>
            <a:r>
              <a:rPr lang="en-US" altLang="zh-CN"/>
              <a:t>After Inserting all Vertices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50D080F8-C4E9-79CD-E48C-4EC56752D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I’ll make use of this convention for colors: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graph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data,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vertex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edge</a:t>
            </a:r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9AE53664-2829-DB17-1ED0-C489E12D2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956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next</a:t>
            </a:r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6A22804A-A1F9-26A2-402D-0351E82CD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00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data</a:t>
            </a:r>
          </a:p>
        </p:txBody>
      </p:sp>
      <p:sp>
        <p:nvSpPr>
          <p:cNvPr id="394246" name="Line 6">
            <a:extLst>
              <a:ext uri="{FF2B5EF4-FFF2-40B4-BE49-F238E27FC236}">
                <a16:creationId xmlns:a16="http://schemas.microsoft.com/office/drawing/2014/main" id="{E03DD9C1-8E96-4E52-8CB8-8844F5CE0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247" name="Rectangle 7">
            <a:extLst>
              <a:ext uri="{FF2B5EF4-FFF2-40B4-BE49-F238E27FC236}">
                <a16:creationId xmlns:a16="http://schemas.microsoft.com/office/drawing/2014/main" id="{D0E16250-1438-F2B4-FAA9-8C57196F5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g</a:t>
            </a:r>
          </a:p>
        </p:txBody>
      </p:sp>
      <p:sp>
        <p:nvSpPr>
          <p:cNvPr id="394248" name="Rectangle 8">
            <a:extLst>
              <a:ext uri="{FF2B5EF4-FFF2-40B4-BE49-F238E27FC236}">
                <a16:creationId xmlns:a16="http://schemas.microsoft.com/office/drawing/2014/main" id="{5E4AE137-9A40-E257-8C67-839C38FE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956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49" name="Rectangle 9">
            <a:extLst>
              <a:ext uri="{FF2B5EF4-FFF2-40B4-BE49-F238E27FC236}">
                <a16:creationId xmlns:a16="http://schemas.microsoft.com/office/drawing/2014/main" id="{9E06EB58-6428-00A2-8ED3-D4064402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0" name="Rectangle 10">
            <a:extLst>
              <a:ext uri="{FF2B5EF4-FFF2-40B4-BE49-F238E27FC236}">
                <a16:creationId xmlns:a16="http://schemas.microsoft.com/office/drawing/2014/main" id="{C288A40E-83C7-DE47-5E9B-3C49BB90C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1" name="Rectangle 11">
            <a:extLst>
              <a:ext uri="{FF2B5EF4-FFF2-40B4-BE49-F238E27FC236}">
                <a16:creationId xmlns:a16="http://schemas.microsoft.com/office/drawing/2014/main" id="{9E05A952-7854-1E59-B87D-0028D9D7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0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2" name="Rectangle 12">
            <a:extLst>
              <a:ext uri="{FF2B5EF4-FFF2-40B4-BE49-F238E27FC236}">
                <a16:creationId xmlns:a16="http://schemas.microsoft.com/office/drawing/2014/main" id="{569BB837-0B04-7E4F-E43B-F985A7D8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3" name="Rectangle 13">
            <a:extLst>
              <a:ext uri="{FF2B5EF4-FFF2-40B4-BE49-F238E27FC236}">
                <a16:creationId xmlns:a16="http://schemas.microsoft.com/office/drawing/2014/main" id="{D212C6E7-8FE4-6C79-DD15-A3B6375C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4" name="Rectangle 14">
            <a:extLst>
              <a:ext uri="{FF2B5EF4-FFF2-40B4-BE49-F238E27FC236}">
                <a16:creationId xmlns:a16="http://schemas.microsoft.com/office/drawing/2014/main" id="{C740201B-2930-4E6A-264E-9A886BB41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956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5" name="Rectangle 15">
            <a:extLst>
              <a:ext uri="{FF2B5EF4-FFF2-40B4-BE49-F238E27FC236}">
                <a16:creationId xmlns:a16="http://schemas.microsoft.com/office/drawing/2014/main" id="{57CCC666-3DCE-93C9-2189-58C77EA8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6" name="Rectangle 16">
            <a:extLst>
              <a:ext uri="{FF2B5EF4-FFF2-40B4-BE49-F238E27FC236}">
                <a16:creationId xmlns:a16="http://schemas.microsoft.com/office/drawing/2014/main" id="{FE976BCA-9F11-C8A5-5AB9-4C1DB6B6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956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7" name="Rectangle 17">
            <a:extLst>
              <a:ext uri="{FF2B5EF4-FFF2-40B4-BE49-F238E27FC236}">
                <a16:creationId xmlns:a16="http://schemas.microsoft.com/office/drawing/2014/main" id="{55A41E02-C8E4-D557-CB5C-835EB55B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58" name="Rectangle 18">
            <a:extLst>
              <a:ext uri="{FF2B5EF4-FFF2-40B4-BE49-F238E27FC236}">
                <a16:creationId xmlns:a16="http://schemas.microsoft.com/office/drawing/2014/main" id="{5E2BC754-A27A-E670-08A9-C749AA70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8956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394259" name="Rectangle 19">
            <a:extLst>
              <a:ext uri="{FF2B5EF4-FFF2-40B4-BE49-F238E27FC236}">
                <a16:creationId xmlns:a16="http://schemas.microsoft.com/office/drawing/2014/main" id="{801824F7-88CE-BFEE-F008-D0D67051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200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394260" name="AutoShape 20">
            <a:extLst>
              <a:ext uri="{FF2B5EF4-FFF2-40B4-BE49-F238E27FC236}">
                <a16:creationId xmlns:a16="http://schemas.microsoft.com/office/drawing/2014/main" id="{DFA736AF-86A2-2A8A-952F-191ED627A454}"/>
              </a:ext>
            </a:extLst>
          </p:cNvPr>
          <p:cNvCxnSpPr>
            <a:cxnSpLocks noChangeShapeType="1"/>
            <a:stCxn id="394244" idx="3"/>
            <a:endCxn id="394248" idx="1"/>
          </p:cNvCxnSpPr>
          <p:nvPr/>
        </p:nvCxnSpPr>
        <p:spPr bwMode="auto">
          <a:xfrm>
            <a:off x="2286000" y="3048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1" name="AutoShape 21">
            <a:extLst>
              <a:ext uri="{FF2B5EF4-FFF2-40B4-BE49-F238E27FC236}">
                <a16:creationId xmlns:a16="http://schemas.microsoft.com/office/drawing/2014/main" id="{539166B4-5B94-C164-5FC7-D841FC757FDB}"/>
              </a:ext>
            </a:extLst>
          </p:cNvPr>
          <p:cNvCxnSpPr>
            <a:cxnSpLocks noChangeShapeType="1"/>
            <a:stCxn id="394248" idx="3"/>
            <a:endCxn id="394250" idx="1"/>
          </p:cNvCxnSpPr>
          <p:nvPr/>
        </p:nvCxnSpPr>
        <p:spPr bwMode="auto">
          <a:xfrm>
            <a:off x="3505200" y="3048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2" name="AutoShape 22">
            <a:extLst>
              <a:ext uri="{FF2B5EF4-FFF2-40B4-BE49-F238E27FC236}">
                <a16:creationId xmlns:a16="http://schemas.microsoft.com/office/drawing/2014/main" id="{ACDB86C2-6AAE-5DEE-E786-FD4BE3F36B46}"/>
              </a:ext>
            </a:extLst>
          </p:cNvPr>
          <p:cNvCxnSpPr>
            <a:cxnSpLocks noChangeShapeType="1"/>
            <a:stCxn id="394250" idx="3"/>
            <a:endCxn id="394252" idx="1"/>
          </p:cNvCxnSpPr>
          <p:nvPr/>
        </p:nvCxnSpPr>
        <p:spPr bwMode="auto">
          <a:xfrm>
            <a:off x="4724400" y="30480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3" name="AutoShape 23">
            <a:extLst>
              <a:ext uri="{FF2B5EF4-FFF2-40B4-BE49-F238E27FC236}">
                <a16:creationId xmlns:a16="http://schemas.microsoft.com/office/drawing/2014/main" id="{AD849C17-514C-7A5A-7F26-92B5325B683F}"/>
              </a:ext>
            </a:extLst>
          </p:cNvPr>
          <p:cNvCxnSpPr>
            <a:cxnSpLocks noChangeShapeType="1"/>
            <a:stCxn id="394252" idx="3"/>
            <a:endCxn id="394254" idx="1"/>
          </p:cNvCxnSpPr>
          <p:nvPr/>
        </p:nvCxnSpPr>
        <p:spPr bwMode="auto">
          <a:xfrm>
            <a:off x="5867400" y="30480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4" name="AutoShape 24">
            <a:extLst>
              <a:ext uri="{FF2B5EF4-FFF2-40B4-BE49-F238E27FC236}">
                <a16:creationId xmlns:a16="http://schemas.microsoft.com/office/drawing/2014/main" id="{4042B197-AD46-36B3-ABB8-3CA67D25069C}"/>
              </a:ext>
            </a:extLst>
          </p:cNvPr>
          <p:cNvCxnSpPr>
            <a:cxnSpLocks noChangeShapeType="1"/>
            <a:stCxn id="394254" idx="3"/>
            <a:endCxn id="394256" idx="1"/>
          </p:cNvCxnSpPr>
          <p:nvPr/>
        </p:nvCxnSpPr>
        <p:spPr bwMode="auto">
          <a:xfrm>
            <a:off x="6934200" y="30480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5" name="AutoShape 25">
            <a:extLst>
              <a:ext uri="{FF2B5EF4-FFF2-40B4-BE49-F238E27FC236}">
                <a16:creationId xmlns:a16="http://schemas.microsoft.com/office/drawing/2014/main" id="{AAA7844C-D3D5-5BE2-7A74-E098981AF3B0}"/>
              </a:ext>
            </a:extLst>
          </p:cNvPr>
          <p:cNvCxnSpPr>
            <a:cxnSpLocks noChangeShapeType="1"/>
            <a:stCxn id="394256" idx="3"/>
            <a:endCxn id="394258" idx="1"/>
          </p:cNvCxnSpPr>
          <p:nvPr/>
        </p:nvCxnSpPr>
        <p:spPr bwMode="auto">
          <a:xfrm>
            <a:off x="8001000" y="30480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67" name="Rectangle 27">
            <a:extLst>
              <a:ext uri="{FF2B5EF4-FFF2-40B4-BE49-F238E27FC236}">
                <a16:creationId xmlns:a16="http://schemas.microsoft.com/office/drawing/2014/main" id="{50FEAB8F-56FA-028E-912D-4DBCBAE3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394268" name="AutoShape 28">
            <a:extLst>
              <a:ext uri="{FF2B5EF4-FFF2-40B4-BE49-F238E27FC236}">
                <a16:creationId xmlns:a16="http://schemas.microsoft.com/office/drawing/2014/main" id="{252615C5-8E3F-72AF-9B4B-15D67DB8E158}"/>
              </a:ext>
            </a:extLst>
          </p:cNvPr>
          <p:cNvCxnSpPr>
            <a:cxnSpLocks noChangeShapeType="1"/>
            <a:stCxn id="394249" idx="2"/>
            <a:endCxn id="394267" idx="0"/>
          </p:cNvCxnSpPr>
          <p:nvPr/>
        </p:nvCxnSpPr>
        <p:spPr bwMode="auto">
          <a:xfrm flipH="1">
            <a:off x="1485900" y="3505200"/>
            <a:ext cx="1600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69" name="Rectangle 29">
            <a:extLst>
              <a:ext uri="{FF2B5EF4-FFF2-40B4-BE49-F238E27FC236}">
                <a16:creationId xmlns:a16="http://schemas.microsoft.com/office/drawing/2014/main" id="{4DE8F63D-5EC1-5F09-9ACA-009140D3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0" name="Rectangle 30">
            <a:extLst>
              <a:ext uri="{FF2B5EF4-FFF2-40B4-BE49-F238E27FC236}">
                <a16:creationId xmlns:a16="http://schemas.microsoft.com/office/drawing/2014/main" id="{17574EDE-CF4C-7E33-7C6B-96C375AC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10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1" name="Rectangle 31">
            <a:extLst>
              <a:ext uri="{FF2B5EF4-FFF2-40B4-BE49-F238E27FC236}">
                <a16:creationId xmlns:a16="http://schemas.microsoft.com/office/drawing/2014/main" id="{7D5E2EDC-904D-0FA8-3809-EAFF7168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2" name="Rectangle 32">
            <a:extLst>
              <a:ext uri="{FF2B5EF4-FFF2-40B4-BE49-F238E27FC236}">
                <a16:creationId xmlns:a16="http://schemas.microsoft.com/office/drawing/2014/main" id="{D578ADFC-CDD6-0A8C-E219-DDE9EC58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3" name="Rectangle 33">
            <a:extLst>
              <a:ext uri="{FF2B5EF4-FFF2-40B4-BE49-F238E27FC236}">
                <a16:creationId xmlns:a16="http://schemas.microsoft.com/office/drawing/2014/main" id="{04AE236F-FADC-C0E7-050C-01005C00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4" name="Rectangle 34">
            <a:extLst>
              <a:ext uri="{FF2B5EF4-FFF2-40B4-BE49-F238E27FC236}">
                <a16:creationId xmlns:a16="http://schemas.microsoft.com/office/drawing/2014/main" id="{5D34140D-C4C7-D6F6-282A-CBC4BC25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5" name="Rectangle 35">
            <a:extLst>
              <a:ext uri="{FF2B5EF4-FFF2-40B4-BE49-F238E27FC236}">
                <a16:creationId xmlns:a16="http://schemas.microsoft.com/office/drawing/2014/main" id="{E2E7DFFF-2A9D-4556-6C2B-4D4AF2E5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6" name="Rectangle 36">
            <a:extLst>
              <a:ext uri="{FF2B5EF4-FFF2-40B4-BE49-F238E27FC236}">
                <a16:creationId xmlns:a16="http://schemas.microsoft.com/office/drawing/2014/main" id="{EFC7A98E-7D84-19E2-5208-116CF170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7" name="Rectangle 37">
            <a:extLst>
              <a:ext uri="{FF2B5EF4-FFF2-40B4-BE49-F238E27FC236}">
                <a16:creationId xmlns:a16="http://schemas.microsoft.com/office/drawing/2014/main" id="{4AB90F62-0B10-B900-F23C-E9A0CACF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8" name="Rectangle 38">
            <a:extLst>
              <a:ext uri="{FF2B5EF4-FFF2-40B4-BE49-F238E27FC236}">
                <a16:creationId xmlns:a16="http://schemas.microsoft.com/office/drawing/2014/main" id="{E4DFB8BF-F3B7-B9B0-F180-C57E9B45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810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394279" name="Rectangle 39">
            <a:extLst>
              <a:ext uri="{FF2B5EF4-FFF2-40B4-BE49-F238E27FC236}">
                <a16:creationId xmlns:a16="http://schemas.microsoft.com/office/drawing/2014/main" id="{799F3A4B-12F5-2462-912D-F0E36B02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394280" name="AutoShape 40">
            <a:extLst>
              <a:ext uri="{FF2B5EF4-FFF2-40B4-BE49-F238E27FC236}">
                <a16:creationId xmlns:a16="http://schemas.microsoft.com/office/drawing/2014/main" id="{EBA24982-7C5F-4105-F630-FECC2CEB636A}"/>
              </a:ext>
            </a:extLst>
          </p:cNvPr>
          <p:cNvCxnSpPr>
            <a:cxnSpLocks noChangeShapeType="1"/>
            <a:stCxn id="394251" idx="2"/>
            <a:endCxn id="394270" idx="0"/>
          </p:cNvCxnSpPr>
          <p:nvPr/>
        </p:nvCxnSpPr>
        <p:spPr bwMode="auto">
          <a:xfrm flipH="1">
            <a:off x="3009900" y="3505200"/>
            <a:ext cx="1295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81" name="AutoShape 41">
            <a:extLst>
              <a:ext uri="{FF2B5EF4-FFF2-40B4-BE49-F238E27FC236}">
                <a16:creationId xmlns:a16="http://schemas.microsoft.com/office/drawing/2014/main" id="{240706FD-9345-D364-A141-B647C383F7BD}"/>
              </a:ext>
            </a:extLst>
          </p:cNvPr>
          <p:cNvCxnSpPr>
            <a:cxnSpLocks noChangeShapeType="1"/>
            <a:stCxn id="394253" idx="2"/>
            <a:endCxn id="394272" idx="0"/>
          </p:cNvCxnSpPr>
          <p:nvPr/>
        </p:nvCxnSpPr>
        <p:spPr bwMode="auto">
          <a:xfrm flipH="1">
            <a:off x="4610100" y="3505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82" name="AutoShape 42">
            <a:extLst>
              <a:ext uri="{FF2B5EF4-FFF2-40B4-BE49-F238E27FC236}">
                <a16:creationId xmlns:a16="http://schemas.microsoft.com/office/drawing/2014/main" id="{E15E97B4-54A4-CB3B-9458-8D749F637608}"/>
              </a:ext>
            </a:extLst>
          </p:cNvPr>
          <p:cNvCxnSpPr>
            <a:cxnSpLocks noChangeShapeType="1"/>
            <a:stCxn id="394255" idx="2"/>
            <a:endCxn id="394274" idx="0"/>
          </p:cNvCxnSpPr>
          <p:nvPr/>
        </p:nvCxnSpPr>
        <p:spPr bwMode="auto">
          <a:xfrm flipH="1">
            <a:off x="5981700" y="3505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83" name="AutoShape 43">
            <a:extLst>
              <a:ext uri="{FF2B5EF4-FFF2-40B4-BE49-F238E27FC236}">
                <a16:creationId xmlns:a16="http://schemas.microsoft.com/office/drawing/2014/main" id="{A9C6DD21-C910-2D77-B321-4FED71DDE83D}"/>
              </a:ext>
            </a:extLst>
          </p:cNvPr>
          <p:cNvCxnSpPr>
            <a:cxnSpLocks noChangeShapeType="1"/>
            <a:stCxn id="394257" idx="2"/>
            <a:endCxn id="394276" idx="0"/>
          </p:cNvCxnSpPr>
          <p:nvPr/>
        </p:nvCxnSpPr>
        <p:spPr bwMode="auto">
          <a:xfrm flipH="1">
            <a:off x="7277100" y="3505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84" name="AutoShape 44">
            <a:extLst>
              <a:ext uri="{FF2B5EF4-FFF2-40B4-BE49-F238E27FC236}">
                <a16:creationId xmlns:a16="http://schemas.microsoft.com/office/drawing/2014/main" id="{A6CF461A-CC1B-0296-09C2-0A4E96CC6CC0}"/>
              </a:ext>
            </a:extLst>
          </p:cNvPr>
          <p:cNvCxnSpPr>
            <a:cxnSpLocks noChangeShapeType="1"/>
            <a:stCxn id="394259" idx="2"/>
            <a:endCxn id="394278" idx="0"/>
          </p:cNvCxnSpPr>
          <p:nvPr/>
        </p:nvCxnSpPr>
        <p:spPr bwMode="auto">
          <a:xfrm>
            <a:off x="8648700" y="3505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85" name="Rectangle 45">
            <a:extLst>
              <a:ext uri="{FF2B5EF4-FFF2-40B4-BE49-F238E27FC236}">
                <a16:creationId xmlns:a16="http://schemas.microsoft.com/office/drawing/2014/main" id="{D0323ADC-1B12-7016-253C-F5BA9198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data</a:t>
            </a:r>
          </a:p>
        </p:txBody>
      </p:sp>
      <p:sp>
        <p:nvSpPr>
          <p:cNvPr id="394286" name="Rectangle 46">
            <a:extLst>
              <a:ext uri="{FF2B5EF4-FFF2-40B4-BE49-F238E27FC236}">
                <a16:creationId xmlns:a16="http://schemas.microsoft.com/office/drawing/2014/main" id="{3865FCC6-E220-D2DC-360A-51EB4EE97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340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next</a:t>
            </a:r>
          </a:p>
        </p:txBody>
      </p:sp>
      <p:cxnSp>
        <p:nvCxnSpPr>
          <p:cNvPr id="394287" name="AutoShape 47">
            <a:extLst>
              <a:ext uri="{FF2B5EF4-FFF2-40B4-BE49-F238E27FC236}">
                <a16:creationId xmlns:a16="http://schemas.microsoft.com/office/drawing/2014/main" id="{3A9E164F-9817-2382-5F38-3C3522E4CF14}"/>
              </a:ext>
            </a:extLst>
          </p:cNvPr>
          <p:cNvCxnSpPr>
            <a:cxnSpLocks noChangeShapeType="1"/>
            <a:stCxn id="394269" idx="2"/>
            <a:endCxn id="394285" idx="0"/>
          </p:cNvCxnSpPr>
          <p:nvPr/>
        </p:nvCxnSpPr>
        <p:spPr bwMode="auto">
          <a:xfrm>
            <a:off x="1485900" y="4572000"/>
            <a:ext cx="38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88" name="Rectangle 48">
            <a:extLst>
              <a:ext uri="{FF2B5EF4-FFF2-40B4-BE49-F238E27FC236}">
                <a16:creationId xmlns:a16="http://schemas.microsoft.com/office/drawing/2014/main" id="{6316EE2B-B960-4F3D-27CE-4C696145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4289" name="Rectangle 49">
            <a:extLst>
              <a:ext uri="{FF2B5EF4-FFF2-40B4-BE49-F238E27FC236}">
                <a16:creationId xmlns:a16="http://schemas.microsoft.com/office/drawing/2014/main" id="{35FC45E5-F6E3-4659-5C50-D22B1EF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340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394291" name="Rectangle 51">
            <a:extLst>
              <a:ext uri="{FF2B5EF4-FFF2-40B4-BE49-F238E27FC236}">
                <a16:creationId xmlns:a16="http://schemas.microsoft.com/office/drawing/2014/main" id="{233A2077-D6C3-BC01-C0CC-B27CFC80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76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4292" name="Rectangle 52">
            <a:extLst>
              <a:ext uri="{FF2B5EF4-FFF2-40B4-BE49-F238E27FC236}">
                <a16:creationId xmlns:a16="http://schemas.microsoft.com/office/drawing/2014/main" id="{B51D173B-968F-90A6-1E7B-5D88D579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340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394294" name="Rectangle 54">
            <a:extLst>
              <a:ext uri="{FF2B5EF4-FFF2-40B4-BE49-F238E27FC236}">
                <a16:creationId xmlns:a16="http://schemas.microsoft.com/office/drawing/2014/main" id="{1CD73551-E29C-7DB4-9F1F-2CB3D63C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4295" name="Rectangle 55">
            <a:extLst>
              <a:ext uri="{FF2B5EF4-FFF2-40B4-BE49-F238E27FC236}">
                <a16:creationId xmlns:a16="http://schemas.microsoft.com/office/drawing/2014/main" id="{A54F5F08-2DCE-7735-0DE7-1A9F6FA4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340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394297" name="Rectangle 57">
            <a:extLst>
              <a:ext uri="{FF2B5EF4-FFF2-40B4-BE49-F238E27FC236}">
                <a16:creationId xmlns:a16="http://schemas.microsoft.com/office/drawing/2014/main" id="{3392A64E-85CB-AA48-63BB-24F20A4F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4298" name="Rectangle 58">
            <a:extLst>
              <a:ext uri="{FF2B5EF4-FFF2-40B4-BE49-F238E27FC236}">
                <a16:creationId xmlns:a16="http://schemas.microsoft.com/office/drawing/2014/main" id="{EEF1981F-1AED-0323-5041-B61408D9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394300" name="Rectangle 60">
            <a:extLst>
              <a:ext uri="{FF2B5EF4-FFF2-40B4-BE49-F238E27FC236}">
                <a16:creationId xmlns:a16="http://schemas.microsoft.com/office/drawing/2014/main" id="{B0E2F435-D0D9-E1A2-964D-5E963CBF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876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4301" name="Rectangle 61">
            <a:extLst>
              <a:ext uri="{FF2B5EF4-FFF2-40B4-BE49-F238E27FC236}">
                <a16:creationId xmlns:a16="http://schemas.microsoft.com/office/drawing/2014/main" id="{6D1CF797-53CE-FAE6-D9BC-51914246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3340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394303" name="Line 63">
            <a:extLst>
              <a:ext uri="{FF2B5EF4-FFF2-40B4-BE49-F238E27FC236}">
                <a16:creationId xmlns:a16="http://schemas.microsoft.com/office/drawing/2014/main" id="{3A31536D-B006-54C7-0A3E-AF2EFF471E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200" y="3810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305" name="Rectangle 65">
            <a:extLst>
              <a:ext uri="{FF2B5EF4-FFF2-40B4-BE49-F238E27FC236}">
                <a16:creationId xmlns:a16="http://schemas.microsoft.com/office/drawing/2014/main" id="{A21B71AA-8517-8012-F09C-D18F5D30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394306" name="Rectangle 66">
            <a:extLst>
              <a:ext uri="{FF2B5EF4-FFF2-40B4-BE49-F238E27FC236}">
                <a16:creationId xmlns:a16="http://schemas.microsoft.com/office/drawing/2014/main" id="{4C0EFD22-98DB-F586-D998-F5251D21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7338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394307" name="Rectangle 67">
            <a:extLst>
              <a:ext uri="{FF2B5EF4-FFF2-40B4-BE49-F238E27FC236}">
                <a16:creationId xmlns:a16="http://schemas.microsoft.com/office/drawing/2014/main" id="{5D2E15C7-A3A9-9D12-C17C-A82366BD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394308" name="Rectangle 68">
            <a:extLst>
              <a:ext uri="{FF2B5EF4-FFF2-40B4-BE49-F238E27FC236}">
                <a16:creationId xmlns:a16="http://schemas.microsoft.com/office/drawing/2014/main" id="{D750B6FB-2053-E0FA-93CB-6B48C7209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6576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394310" name="Line 70">
            <a:extLst>
              <a:ext uri="{FF2B5EF4-FFF2-40B4-BE49-F238E27FC236}">
                <a16:creationId xmlns:a16="http://schemas.microsoft.com/office/drawing/2014/main" id="{41DAE765-0131-F421-8AA6-D0AE6F4A5E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3886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311" name="Line 71">
            <a:extLst>
              <a:ext uri="{FF2B5EF4-FFF2-40B4-BE49-F238E27FC236}">
                <a16:creationId xmlns:a16="http://schemas.microsoft.com/office/drawing/2014/main" id="{425A81CA-075B-867A-3C19-38EA5E57A3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312" name="Rectangle 72">
            <a:extLst>
              <a:ext uri="{FF2B5EF4-FFF2-40B4-BE49-F238E27FC236}">
                <a16:creationId xmlns:a16="http://schemas.microsoft.com/office/drawing/2014/main" id="{156F168D-3897-FBF6-86A7-2D31A839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394313" name="Rectangle 73">
            <a:extLst>
              <a:ext uri="{FF2B5EF4-FFF2-40B4-BE49-F238E27FC236}">
                <a16:creationId xmlns:a16="http://schemas.microsoft.com/office/drawing/2014/main" id="{61C73D71-585A-D718-A654-CEA1C643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394314" name="Line 74">
            <a:extLst>
              <a:ext uri="{FF2B5EF4-FFF2-40B4-BE49-F238E27FC236}">
                <a16:creationId xmlns:a16="http://schemas.microsoft.com/office/drawing/2014/main" id="{176C300C-7283-560B-9355-A91136588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886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315" name="Line 75">
            <a:extLst>
              <a:ext uri="{FF2B5EF4-FFF2-40B4-BE49-F238E27FC236}">
                <a16:creationId xmlns:a16="http://schemas.microsoft.com/office/drawing/2014/main" id="{E8B5834C-55B5-30F5-FCE0-0839681E61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3810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316" name="Line 76">
            <a:extLst>
              <a:ext uri="{FF2B5EF4-FFF2-40B4-BE49-F238E27FC236}">
                <a16:creationId xmlns:a16="http://schemas.microsoft.com/office/drawing/2014/main" id="{FF0DC80E-B705-1FF4-E6FB-5DCE579435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3400" y="3810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94317" name="AutoShape 77">
            <a:extLst>
              <a:ext uri="{FF2B5EF4-FFF2-40B4-BE49-F238E27FC236}">
                <a16:creationId xmlns:a16="http://schemas.microsoft.com/office/drawing/2014/main" id="{F73E92B7-E24E-3EA1-7BAB-16E9029BDCEB}"/>
              </a:ext>
            </a:extLst>
          </p:cNvPr>
          <p:cNvCxnSpPr>
            <a:cxnSpLocks noChangeShapeType="1"/>
            <a:stCxn id="394271" idx="2"/>
            <a:endCxn id="394288" idx="0"/>
          </p:cNvCxnSpPr>
          <p:nvPr/>
        </p:nvCxnSpPr>
        <p:spPr bwMode="auto">
          <a:xfrm>
            <a:off x="3009900" y="45720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318" name="AutoShape 78">
            <a:extLst>
              <a:ext uri="{FF2B5EF4-FFF2-40B4-BE49-F238E27FC236}">
                <a16:creationId xmlns:a16="http://schemas.microsoft.com/office/drawing/2014/main" id="{43862B94-2EAD-CDB8-5A30-BC7685958C98}"/>
              </a:ext>
            </a:extLst>
          </p:cNvPr>
          <p:cNvCxnSpPr>
            <a:cxnSpLocks noChangeShapeType="1"/>
            <a:stCxn id="394273" idx="2"/>
            <a:endCxn id="394291" idx="0"/>
          </p:cNvCxnSpPr>
          <p:nvPr/>
        </p:nvCxnSpPr>
        <p:spPr bwMode="auto">
          <a:xfrm flipH="1">
            <a:off x="4572000" y="4572000"/>
            <a:ext cx="38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319" name="AutoShape 79">
            <a:extLst>
              <a:ext uri="{FF2B5EF4-FFF2-40B4-BE49-F238E27FC236}">
                <a16:creationId xmlns:a16="http://schemas.microsoft.com/office/drawing/2014/main" id="{62B7A1BE-1231-B529-C53A-2C63C2AF408E}"/>
              </a:ext>
            </a:extLst>
          </p:cNvPr>
          <p:cNvCxnSpPr>
            <a:cxnSpLocks noChangeShapeType="1"/>
            <a:stCxn id="394275" idx="2"/>
            <a:endCxn id="394294" idx="0"/>
          </p:cNvCxnSpPr>
          <p:nvPr/>
        </p:nvCxnSpPr>
        <p:spPr bwMode="auto">
          <a:xfrm flipH="1">
            <a:off x="5715000" y="4572000"/>
            <a:ext cx="266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320" name="AutoShape 80">
            <a:extLst>
              <a:ext uri="{FF2B5EF4-FFF2-40B4-BE49-F238E27FC236}">
                <a16:creationId xmlns:a16="http://schemas.microsoft.com/office/drawing/2014/main" id="{389B3C08-5A1C-5767-D4D0-9B62A7E92D36}"/>
              </a:ext>
            </a:extLst>
          </p:cNvPr>
          <p:cNvCxnSpPr>
            <a:cxnSpLocks noChangeShapeType="1"/>
            <a:stCxn id="394277" idx="2"/>
            <a:endCxn id="394297" idx="0"/>
          </p:cNvCxnSpPr>
          <p:nvPr/>
        </p:nvCxnSpPr>
        <p:spPr bwMode="auto">
          <a:xfrm flipH="1">
            <a:off x="7162800" y="45720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321" name="AutoShape 81">
            <a:extLst>
              <a:ext uri="{FF2B5EF4-FFF2-40B4-BE49-F238E27FC236}">
                <a16:creationId xmlns:a16="http://schemas.microsoft.com/office/drawing/2014/main" id="{F29CDD51-FA91-F7A3-60F3-EB42FAB0C435}"/>
              </a:ext>
            </a:extLst>
          </p:cNvPr>
          <p:cNvCxnSpPr>
            <a:cxnSpLocks noChangeShapeType="1"/>
            <a:stCxn id="394279" idx="2"/>
            <a:endCxn id="394300" idx="0"/>
          </p:cNvCxnSpPr>
          <p:nvPr/>
        </p:nvCxnSpPr>
        <p:spPr bwMode="auto">
          <a:xfrm flipH="1">
            <a:off x="8458200" y="4572000"/>
            <a:ext cx="1905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7EFD1B17-DD60-12D5-D8E4-EF1A8F8CE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All in Picture:</a:t>
            </a:r>
            <a:br>
              <a:rPr lang="en-US" altLang="zh-CN"/>
            </a:br>
            <a:r>
              <a:rPr lang="en-US" altLang="zh-CN"/>
              <a:t>After Inserting all Edges (Part)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0CF15BB8-C81E-D2F4-81C5-41B94645F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I’ll make use of this convention for colors: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chemeClr val="accent1"/>
                </a:solidFill>
                <a:latin typeface="Courier New" panose="02070309020205020404" pitchFamily="49" charset="0"/>
              </a:rPr>
              <a:t>graph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data,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vertex</a:t>
            </a:r>
            <a:r>
              <a:rPr lang="en-US" altLang="zh-CN" sz="2000" b="1">
                <a:solidFill>
                  <a:srgbClr val="FF9966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edge</a:t>
            </a:r>
          </a:p>
        </p:txBody>
      </p:sp>
      <p:sp>
        <p:nvSpPr>
          <p:cNvPr id="431108" name="Rectangle 4">
            <a:extLst>
              <a:ext uri="{FF2B5EF4-FFF2-40B4-BE49-F238E27FC236}">
                <a16:creationId xmlns:a16="http://schemas.microsoft.com/office/drawing/2014/main" id="{0FB9DB78-8F0E-7385-C402-C3564A0F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19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next</a:t>
            </a:r>
          </a:p>
        </p:txBody>
      </p:sp>
      <p:sp>
        <p:nvSpPr>
          <p:cNvPr id="431109" name="Rectangle 5">
            <a:extLst>
              <a:ext uri="{FF2B5EF4-FFF2-40B4-BE49-F238E27FC236}">
                <a16:creationId xmlns:a16="http://schemas.microsoft.com/office/drawing/2014/main" id="{6EA6ADDA-76FE-3036-1D03-F46153F3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data</a:t>
            </a:r>
          </a:p>
        </p:txBody>
      </p:sp>
      <p:sp>
        <p:nvSpPr>
          <p:cNvPr id="431110" name="Line 6">
            <a:extLst>
              <a:ext uri="{FF2B5EF4-FFF2-40B4-BE49-F238E27FC236}">
                <a16:creationId xmlns:a16="http://schemas.microsoft.com/office/drawing/2014/main" id="{4AF06083-5905-562A-205C-18A6C333B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11" name="Rectangle 7">
            <a:extLst>
              <a:ext uri="{FF2B5EF4-FFF2-40B4-BE49-F238E27FC236}">
                <a16:creationId xmlns:a16="http://schemas.microsoft.com/office/drawing/2014/main" id="{641E3343-FC66-1370-D3AD-99ECFA1C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g</a:t>
            </a:r>
          </a:p>
        </p:txBody>
      </p:sp>
      <p:sp>
        <p:nvSpPr>
          <p:cNvPr id="431112" name="Rectangle 8">
            <a:extLst>
              <a:ext uri="{FF2B5EF4-FFF2-40B4-BE49-F238E27FC236}">
                <a16:creationId xmlns:a16="http://schemas.microsoft.com/office/drawing/2014/main" id="{52BC105D-4422-9F2C-305E-4A9E44A1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13" name="Rectangle 9">
            <a:extLst>
              <a:ext uri="{FF2B5EF4-FFF2-40B4-BE49-F238E27FC236}">
                <a16:creationId xmlns:a16="http://schemas.microsoft.com/office/drawing/2014/main" id="{F3FDF971-71B8-58BE-F882-B3404598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14" name="Rectangle 10">
            <a:extLst>
              <a:ext uri="{FF2B5EF4-FFF2-40B4-BE49-F238E27FC236}">
                <a16:creationId xmlns:a16="http://schemas.microsoft.com/office/drawing/2014/main" id="{29C13523-15D6-2387-6CE2-50D60D6F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15" name="Rectangle 11">
            <a:extLst>
              <a:ext uri="{FF2B5EF4-FFF2-40B4-BE49-F238E27FC236}">
                <a16:creationId xmlns:a16="http://schemas.microsoft.com/office/drawing/2014/main" id="{A36380C6-FA3D-86C5-AF2D-6389EFF0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1242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16" name="Rectangle 12">
            <a:extLst>
              <a:ext uri="{FF2B5EF4-FFF2-40B4-BE49-F238E27FC236}">
                <a16:creationId xmlns:a16="http://schemas.microsoft.com/office/drawing/2014/main" id="{18998342-481D-100D-EFF7-E8838A95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19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17" name="Rectangle 13">
            <a:extLst>
              <a:ext uri="{FF2B5EF4-FFF2-40B4-BE49-F238E27FC236}">
                <a16:creationId xmlns:a16="http://schemas.microsoft.com/office/drawing/2014/main" id="{F7E9C58A-83E9-69D1-9088-8EB3E49C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18" name="Rectangle 14">
            <a:extLst>
              <a:ext uri="{FF2B5EF4-FFF2-40B4-BE49-F238E27FC236}">
                <a16:creationId xmlns:a16="http://schemas.microsoft.com/office/drawing/2014/main" id="{6CEEE7D8-046B-D09D-D5A6-8707D965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19" name="Rectangle 15">
            <a:extLst>
              <a:ext uri="{FF2B5EF4-FFF2-40B4-BE49-F238E27FC236}">
                <a16:creationId xmlns:a16="http://schemas.microsoft.com/office/drawing/2014/main" id="{A54EB4E0-D6C3-E733-D795-7B6C48C8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242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20" name="Rectangle 16">
            <a:extLst>
              <a:ext uri="{FF2B5EF4-FFF2-40B4-BE49-F238E27FC236}">
                <a16:creationId xmlns:a16="http://schemas.microsoft.com/office/drawing/2014/main" id="{3EB98E51-5AE2-08B3-3359-A76B87DB0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21" name="Rectangle 17">
            <a:extLst>
              <a:ext uri="{FF2B5EF4-FFF2-40B4-BE49-F238E27FC236}">
                <a16:creationId xmlns:a16="http://schemas.microsoft.com/office/drawing/2014/main" id="{4CE2B073-6582-F1B3-1E00-FCFBA7C4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1242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22" name="Rectangle 18">
            <a:extLst>
              <a:ext uri="{FF2B5EF4-FFF2-40B4-BE49-F238E27FC236}">
                <a16:creationId xmlns:a16="http://schemas.microsoft.com/office/drawing/2014/main" id="{05BA8307-67B9-D1E8-9D21-C73E1960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8194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431123" name="Rectangle 19">
            <a:extLst>
              <a:ext uri="{FF2B5EF4-FFF2-40B4-BE49-F238E27FC236}">
                <a16:creationId xmlns:a16="http://schemas.microsoft.com/office/drawing/2014/main" id="{DBCCDA81-785C-8A58-1AD9-2A2EE30C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124200"/>
            <a:ext cx="838200" cy="304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431124" name="AutoShape 20">
            <a:extLst>
              <a:ext uri="{FF2B5EF4-FFF2-40B4-BE49-F238E27FC236}">
                <a16:creationId xmlns:a16="http://schemas.microsoft.com/office/drawing/2014/main" id="{2B807ABF-C9AF-5A63-4BB2-126C201A1C53}"/>
              </a:ext>
            </a:extLst>
          </p:cNvPr>
          <p:cNvCxnSpPr>
            <a:cxnSpLocks noChangeShapeType="1"/>
            <a:stCxn id="431108" idx="3"/>
            <a:endCxn id="431112" idx="1"/>
          </p:cNvCxnSpPr>
          <p:nvPr/>
        </p:nvCxnSpPr>
        <p:spPr bwMode="auto">
          <a:xfrm>
            <a:off x="2286000" y="29718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25" name="AutoShape 21">
            <a:extLst>
              <a:ext uri="{FF2B5EF4-FFF2-40B4-BE49-F238E27FC236}">
                <a16:creationId xmlns:a16="http://schemas.microsoft.com/office/drawing/2014/main" id="{2ADAEB40-BF8D-B612-D399-DD4F9EB49B4B}"/>
              </a:ext>
            </a:extLst>
          </p:cNvPr>
          <p:cNvCxnSpPr>
            <a:cxnSpLocks noChangeShapeType="1"/>
            <a:stCxn id="431112" idx="3"/>
            <a:endCxn id="431114" idx="1"/>
          </p:cNvCxnSpPr>
          <p:nvPr/>
        </p:nvCxnSpPr>
        <p:spPr bwMode="auto">
          <a:xfrm>
            <a:off x="3505200" y="29718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26" name="AutoShape 22">
            <a:extLst>
              <a:ext uri="{FF2B5EF4-FFF2-40B4-BE49-F238E27FC236}">
                <a16:creationId xmlns:a16="http://schemas.microsoft.com/office/drawing/2014/main" id="{4BF288A4-A4D5-3077-18DB-81AF72283F8A}"/>
              </a:ext>
            </a:extLst>
          </p:cNvPr>
          <p:cNvCxnSpPr>
            <a:cxnSpLocks noChangeShapeType="1"/>
            <a:stCxn id="431114" idx="3"/>
            <a:endCxn id="431116" idx="1"/>
          </p:cNvCxnSpPr>
          <p:nvPr/>
        </p:nvCxnSpPr>
        <p:spPr bwMode="auto">
          <a:xfrm>
            <a:off x="4724400" y="2971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27" name="AutoShape 23">
            <a:extLst>
              <a:ext uri="{FF2B5EF4-FFF2-40B4-BE49-F238E27FC236}">
                <a16:creationId xmlns:a16="http://schemas.microsoft.com/office/drawing/2014/main" id="{DA04E3FC-C38E-5AD7-FB14-8B0375C3E8B6}"/>
              </a:ext>
            </a:extLst>
          </p:cNvPr>
          <p:cNvCxnSpPr>
            <a:cxnSpLocks noChangeShapeType="1"/>
            <a:stCxn id="431116" idx="3"/>
            <a:endCxn id="431118" idx="1"/>
          </p:cNvCxnSpPr>
          <p:nvPr/>
        </p:nvCxnSpPr>
        <p:spPr bwMode="auto">
          <a:xfrm>
            <a:off x="5867400" y="2971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28" name="AutoShape 24">
            <a:extLst>
              <a:ext uri="{FF2B5EF4-FFF2-40B4-BE49-F238E27FC236}">
                <a16:creationId xmlns:a16="http://schemas.microsoft.com/office/drawing/2014/main" id="{8D258FEA-D11C-BFCA-A1A7-CDF1E7A83F8D}"/>
              </a:ext>
            </a:extLst>
          </p:cNvPr>
          <p:cNvCxnSpPr>
            <a:cxnSpLocks noChangeShapeType="1"/>
            <a:stCxn id="431118" idx="3"/>
            <a:endCxn id="431120" idx="1"/>
          </p:cNvCxnSpPr>
          <p:nvPr/>
        </p:nvCxnSpPr>
        <p:spPr bwMode="auto">
          <a:xfrm>
            <a:off x="6934200" y="2971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29" name="AutoShape 25">
            <a:extLst>
              <a:ext uri="{FF2B5EF4-FFF2-40B4-BE49-F238E27FC236}">
                <a16:creationId xmlns:a16="http://schemas.microsoft.com/office/drawing/2014/main" id="{05AD2C83-0C3F-ED00-BFAA-ABCCC049A6FE}"/>
              </a:ext>
            </a:extLst>
          </p:cNvPr>
          <p:cNvCxnSpPr>
            <a:cxnSpLocks noChangeShapeType="1"/>
            <a:stCxn id="431120" idx="3"/>
            <a:endCxn id="431122" idx="1"/>
          </p:cNvCxnSpPr>
          <p:nvPr/>
        </p:nvCxnSpPr>
        <p:spPr bwMode="auto">
          <a:xfrm>
            <a:off x="8001000" y="2971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130" name="Rectangle 26">
            <a:extLst>
              <a:ext uri="{FF2B5EF4-FFF2-40B4-BE49-F238E27FC236}">
                <a16:creationId xmlns:a16="http://schemas.microsoft.com/office/drawing/2014/main" id="{EE893B3F-4440-75B2-C8C6-4F45704E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33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431131" name="AutoShape 27">
            <a:extLst>
              <a:ext uri="{FF2B5EF4-FFF2-40B4-BE49-F238E27FC236}">
                <a16:creationId xmlns:a16="http://schemas.microsoft.com/office/drawing/2014/main" id="{893D2D7E-E9C0-9AC9-097F-0CC93F06DA2D}"/>
              </a:ext>
            </a:extLst>
          </p:cNvPr>
          <p:cNvCxnSpPr>
            <a:cxnSpLocks noChangeShapeType="1"/>
            <a:stCxn id="431113" idx="2"/>
            <a:endCxn id="431130" idx="0"/>
          </p:cNvCxnSpPr>
          <p:nvPr/>
        </p:nvCxnSpPr>
        <p:spPr bwMode="auto">
          <a:xfrm flipH="1">
            <a:off x="1485900" y="3429000"/>
            <a:ext cx="1600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132" name="Rectangle 28">
            <a:extLst>
              <a:ext uri="{FF2B5EF4-FFF2-40B4-BE49-F238E27FC236}">
                <a16:creationId xmlns:a16="http://schemas.microsoft.com/office/drawing/2014/main" id="{501A1FC2-8F24-039A-F4A5-538684D5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14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33" name="Rectangle 29">
            <a:extLst>
              <a:ext uri="{FF2B5EF4-FFF2-40B4-BE49-F238E27FC236}">
                <a16:creationId xmlns:a16="http://schemas.microsoft.com/office/drawing/2014/main" id="{D632BE68-3F65-3D38-23FD-3EF2B2DC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34" name="Rectangle 30">
            <a:extLst>
              <a:ext uri="{FF2B5EF4-FFF2-40B4-BE49-F238E27FC236}">
                <a16:creationId xmlns:a16="http://schemas.microsoft.com/office/drawing/2014/main" id="{1E905249-46EB-7317-2078-D2065860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35" name="Rectangle 31">
            <a:extLst>
              <a:ext uri="{FF2B5EF4-FFF2-40B4-BE49-F238E27FC236}">
                <a16:creationId xmlns:a16="http://schemas.microsoft.com/office/drawing/2014/main" id="{50987440-5A1C-FEA2-8C0F-36747CD0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36" name="Rectangle 32">
            <a:extLst>
              <a:ext uri="{FF2B5EF4-FFF2-40B4-BE49-F238E27FC236}">
                <a16:creationId xmlns:a16="http://schemas.microsoft.com/office/drawing/2014/main" id="{0B1E8E65-1743-559C-B096-43F3FC066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14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37" name="Rectangle 33">
            <a:extLst>
              <a:ext uri="{FF2B5EF4-FFF2-40B4-BE49-F238E27FC236}">
                <a16:creationId xmlns:a16="http://schemas.microsoft.com/office/drawing/2014/main" id="{80A56E4D-9F17-B0C5-C4D4-9ECEF23DB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33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38" name="Rectangle 34">
            <a:extLst>
              <a:ext uri="{FF2B5EF4-FFF2-40B4-BE49-F238E27FC236}">
                <a16:creationId xmlns:a16="http://schemas.microsoft.com/office/drawing/2014/main" id="{9A9BEA73-FEAD-4A27-7FD8-9C3A52EA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14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39" name="Rectangle 35">
            <a:extLst>
              <a:ext uri="{FF2B5EF4-FFF2-40B4-BE49-F238E27FC236}">
                <a16:creationId xmlns:a16="http://schemas.microsoft.com/office/drawing/2014/main" id="{AD72DE15-1792-1069-6B86-1496A1F4E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40" name="Rectangle 36">
            <a:extLst>
              <a:ext uri="{FF2B5EF4-FFF2-40B4-BE49-F238E27FC236}">
                <a16:creationId xmlns:a16="http://schemas.microsoft.com/office/drawing/2014/main" id="{93AF9C61-B450-CB93-3FA3-E98C825E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14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41" name="Rectangle 37">
            <a:extLst>
              <a:ext uri="{FF2B5EF4-FFF2-40B4-BE49-F238E27FC236}">
                <a16:creationId xmlns:a16="http://schemas.microsoft.com/office/drawing/2014/main" id="{C3D92D9E-E4B7-B4E9-58E7-F52D2571D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733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42" name="Rectangle 38">
            <a:extLst>
              <a:ext uri="{FF2B5EF4-FFF2-40B4-BE49-F238E27FC236}">
                <a16:creationId xmlns:a16="http://schemas.microsoft.com/office/drawing/2014/main" id="{8C7283E4-B5C9-38E9-028D-6D40753A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148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431143" name="AutoShape 39">
            <a:extLst>
              <a:ext uri="{FF2B5EF4-FFF2-40B4-BE49-F238E27FC236}">
                <a16:creationId xmlns:a16="http://schemas.microsoft.com/office/drawing/2014/main" id="{D3C07524-6D9D-D02B-C0CE-73CBFB3B32F2}"/>
              </a:ext>
            </a:extLst>
          </p:cNvPr>
          <p:cNvCxnSpPr>
            <a:cxnSpLocks noChangeShapeType="1"/>
            <a:stCxn id="431115" idx="2"/>
            <a:endCxn id="431133" idx="0"/>
          </p:cNvCxnSpPr>
          <p:nvPr/>
        </p:nvCxnSpPr>
        <p:spPr bwMode="auto">
          <a:xfrm flipH="1">
            <a:off x="3009900" y="3429000"/>
            <a:ext cx="1295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44" name="AutoShape 40">
            <a:extLst>
              <a:ext uri="{FF2B5EF4-FFF2-40B4-BE49-F238E27FC236}">
                <a16:creationId xmlns:a16="http://schemas.microsoft.com/office/drawing/2014/main" id="{BB9029AE-3A2F-388D-E428-0031A360E6FB}"/>
              </a:ext>
            </a:extLst>
          </p:cNvPr>
          <p:cNvCxnSpPr>
            <a:cxnSpLocks noChangeShapeType="1"/>
            <a:stCxn id="431117" idx="2"/>
            <a:endCxn id="431135" idx="0"/>
          </p:cNvCxnSpPr>
          <p:nvPr/>
        </p:nvCxnSpPr>
        <p:spPr bwMode="auto">
          <a:xfrm flipH="1">
            <a:off x="4610100" y="34290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45" name="AutoShape 41">
            <a:extLst>
              <a:ext uri="{FF2B5EF4-FFF2-40B4-BE49-F238E27FC236}">
                <a16:creationId xmlns:a16="http://schemas.microsoft.com/office/drawing/2014/main" id="{C1C84F46-C868-F9C3-197B-1F4AE5183F0C}"/>
              </a:ext>
            </a:extLst>
          </p:cNvPr>
          <p:cNvCxnSpPr>
            <a:cxnSpLocks noChangeShapeType="1"/>
            <a:stCxn id="431119" idx="2"/>
            <a:endCxn id="431137" idx="0"/>
          </p:cNvCxnSpPr>
          <p:nvPr/>
        </p:nvCxnSpPr>
        <p:spPr bwMode="auto">
          <a:xfrm flipH="1">
            <a:off x="5981700" y="34290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46" name="AutoShape 42">
            <a:extLst>
              <a:ext uri="{FF2B5EF4-FFF2-40B4-BE49-F238E27FC236}">
                <a16:creationId xmlns:a16="http://schemas.microsoft.com/office/drawing/2014/main" id="{01D24B85-3193-8304-FA4A-58844F9F3402}"/>
              </a:ext>
            </a:extLst>
          </p:cNvPr>
          <p:cNvCxnSpPr>
            <a:cxnSpLocks noChangeShapeType="1"/>
            <a:stCxn id="431121" idx="2"/>
            <a:endCxn id="431139" idx="0"/>
          </p:cNvCxnSpPr>
          <p:nvPr/>
        </p:nvCxnSpPr>
        <p:spPr bwMode="auto">
          <a:xfrm flipH="1">
            <a:off x="7277100" y="34290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47" name="AutoShape 43">
            <a:extLst>
              <a:ext uri="{FF2B5EF4-FFF2-40B4-BE49-F238E27FC236}">
                <a16:creationId xmlns:a16="http://schemas.microsoft.com/office/drawing/2014/main" id="{F99B3D68-3E19-DB79-0558-01F6F36EB57E}"/>
              </a:ext>
            </a:extLst>
          </p:cNvPr>
          <p:cNvCxnSpPr>
            <a:cxnSpLocks noChangeShapeType="1"/>
            <a:stCxn id="431123" idx="2"/>
            <a:endCxn id="431141" idx="0"/>
          </p:cNvCxnSpPr>
          <p:nvPr/>
        </p:nvCxnSpPr>
        <p:spPr bwMode="auto">
          <a:xfrm>
            <a:off x="8648700" y="3429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148" name="Rectangle 44">
            <a:extLst>
              <a:ext uri="{FF2B5EF4-FFF2-40B4-BE49-F238E27FC236}">
                <a16:creationId xmlns:a16="http://schemas.microsoft.com/office/drawing/2014/main" id="{1DB6A926-2A27-8FCF-3687-3E72A5E7A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006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data</a:t>
            </a:r>
          </a:p>
        </p:txBody>
      </p:sp>
      <p:sp>
        <p:nvSpPr>
          <p:cNvPr id="431149" name="Rectangle 45">
            <a:extLst>
              <a:ext uri="{FF2B5EF4-FFF2-40B4-BE49-F238E27FC236}">
                <a16:creationId xmlns:a16="http://schemas.microsoft.com/office/drawing/2014/main" id="{08D7B309-1149-5B7B-BC45-F81C22C7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next</a:t>
            </a:r>
          </a:p>
        </p:txBody>
      </p:sp>
      <p:cxnSp>
        <p:nvCxnSpPr>
          <p:cNvPr id="431150" name="AutoShape 46">
            <a:extLst>
              <a:ext uri="{FF2B5EF4-FFF2-40B4-BE49-F238E27FC236}">
                <a16:creationId xmlns:a16="http://schemas.microsoft.com/office/drawing/2014/main" id="{5B2B06D3-0AC6-A8D0-C392-2BCA2C163434}"/>
              </a:ext>
            </a:extLst>
          </p:cNvPr>
          <p:cNvCxnSpPr>
            <a:cxnSpLocks noChangeShapeType="1"/>
            <a:stCxn id="431132" idx="2"/>
            <a:endCxn id="431148" idx="0"/>
          </p:cNvCxnSpPr>
          <p:nvPr/>
        </p:nvCxnSpPr>
        <p:spPr bwMode="auto">
          <a:xfrm>
            <a:off x="1485900" y="4495800"/>
            <a:ext cx="38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151" name="Rectangle 47">
            <a:extLst>
              <a:ext uri="{FF2B5EF4-FFF2-40B4-BE49-F238E27FC236}">
                <a16:creationId xmlns:a16="http://schemas.microsoft.com/office/drawing/2014/main" id="{163547D3-D37D-CCF9-176C-9BED4F21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006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31152" name="Rectangle 48">
            <a:extLst>
              <a:ext uri="{FF2B5EF4-FFF2-40B4-BE49-F238E27FC236}">
                <a16:creationId xmlns:a16="http://schemas.microsoft.com/office/drawing/2014/main" id="{98C70579-2F98-F882-B032-D5231E2B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57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53" name="Rectangle 49">
            <a:extLst>
              <a:ext uri="{FF2B5EF4-FFF2-40B4-BE49-F238E27FC236}">
                <a16:creationId xmlns:a16="http://schemas.microsoft.com/office/drawing/2014/main" id="{5113C38C-B7D4-D955-ACA7-7EDAEEF7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31154" name="Rectangle 50">
            <a:extLst>
              <a:ext uri="{FF2B5EF4-FFF2-40B4-BE49-F238E27FC236}">
                <a16:creationId xmlns:a16="http://schemas.microsoft.com/office/drawing/2014/main" id="{EA7CDCE6-776F-7AE0-8315-22C2E334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57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431155" name="Rectangle 51">
            <a:extLst>
              <a:ext uri="{FF2B5EF4-FFF2-40B4-BE49-F238E27FC236}">
                <a16:creationId xmlns:a16="http://schemas.microsoft.com/office/drawing/2014/main" id="{D1EBAB34-2210-54C6-DF04-C946C2FC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31156" name="Rectangle 52">
            <a:extLst>
              <a:ext uri="{FF2B5EF4-FFF2-40B4-BE49-F238E27FC236}">
                <a16:creationId xmlns:a16="http://schemas.microsoft.com/office/drawing/2014/main" id="{4D661C71-1C6B-DE9E-58AC-C3B6A610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431157" name="Rectangle 53">
            <a:extLst>
              <a:ext uri="{FF2B5EF4-FFF2-40B4-BE49-F238E27FC236}">
                <a16:creationId xmlns:a16="http://schemas.microsoft.com/office/drawing/2014/main" id="{D3E7BEE2-4C40-160B-EBF9-A73833D80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006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31158" name="Rectangle 54">
            <a:extLst>
              <a:ext uri="{FF2B5EF4-FFF2-40B4-BE49-F238E27FC236}">
                <a16:creationId xmlns:a16="http://schemas.microsoft.com/office/drawing/2014/main" id="{4044AD18-A4E1-8CB3-2AF9-FA8D014D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7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431159" name="Rectangle 55">
            <a:extLst>
              <a:ext uri="{FF2B5EF4-FFF2-40B4-BE49-F238E27FC236}">
                <a16:creationId xmlns:a16="http://schemas.microsoft.com/office/drawing/2014/main" id="{6DB65B73-44B3-E424-4BE0-396D825F5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8006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31160" name="Rectangle 56">
            <a:extLst>
              <a:ext uri="{FF2B5EF4-FFF2-40B4-BE49-F238E27FC236}">
                <a16:creationId xmlns:a16="http://schemas.microsoft.com/office/drawing/2014/main" id="{A2C598C6-85ED-67D0-2131-BD1147B6B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57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431161" name="Line 57">
            <a:extLst>
              <a:ext uri="{FF2B5EF4-FFF2-40B4-BE49-F238E27FC236}">
                <a16:creationId xmlns:a16="http://schemas.microsoft.com/office/drawing/2014/main" id="{10811012-8E42-B6E1-F7EF-3DCF9E17F9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200" y="3733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62" name="Rectangle 58">
            <a:extLst>
              <a:ext uri="{FF2B5EF4-FFF2-40B4-BE49-F238E27FC236}">
                <a16:creationId xmlns:a16="http://schemas.microsoft.com/office/drawing/2014/main" id="{BC93BD87-4E91-3304-FC37-F7662BDA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31163" name="Rectangle 59">
            <a:extLst>
              <a:ext uri="{FF2B5EF4-FFF2-40B4-BE49-F238E27FC236}">
                <a16:creationId xmlns:a16="http://schemas.microsoft.com/office/drawing/2014/main" id="{43080AD4-4B66-CAF8-06D4-E8CC1CCB8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31164" name="Rectangle 60">
            <a:extLst>
              <a:ext uri="{FF2B5EF4-FFF2-40B4-BE49-F238E27FC236}">
                <a16:creationId xmlns:a16="http://schemas.microsoft.com/office/drawing/2014/main" id="{705FB440-D8A6-AF49-7B68-4B8ABAED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576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31165" name="Rectangle 61">
            <a:extLst>
              <a:ext uri="{FF2B5EF4-FFF2-40B4-BE49-F238E27FC236}">
                <a16:creationId xmlns:a16="http://schemas.microsoft.com/office/drawing/2014/main" id="{7827A167-CE50-4457-31A1-5870C737F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814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31166" name="Line 62">
            <a:extLst>
              <a:ext uri="{FF2B5EF4-FFF2-40B4-BE49-F238E27FC236}">
                <a16:creationId xmlns:a16="http://schemas.microsoft.com/office/drawing/2014/main" id="{DBD85B99-D58E-928B-64E7-C6B47EFE6A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3810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67" name="Line 63">
            <a:extLst>
              <a:ext uri="{FF2B5EF4-FFF2-40B4-BE49-F238E27FC236}">
                <a16:creationId xmlns:a16="http://schemas.microsoft.com/office/drawing/2014/main" id="{86CB7C74-C334-987B-259F-12F354EFF3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3810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68" name="Rectangle 64">
            <a:extLst>
              <a:ext uri="{FF2B5EF4-FFF2-40B4-BE49-F238E27FC236}">
                <a16:creationId xmlns:a16="http://schemas.microsoft.com/office/drawing/2014/main" id="{AF99481B-8E96-5180-96C9-5F0D66C4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31169" name="Rectangle 65">
            <a:extLst>
              <a:ext uri="{FF2B5EF4-FFF2-40B4-BE49-F238E27FC236}">
                <a16:creationId xmlns:a16="http://schemas.microsoft.com/office/drawing/2014/main" id="{A02E682A-6C58-081B-21D2-D3A87D4A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381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31170" name="Line 66">
            <a:extLst>
              <a:ext uri="{FF2B5EF4-FFF2-40B4-BE49-F238E27FC236}">
                <a16:creationId xmlns:a16="http://schemas.microsoft.com/office/drawing/2014/main" id="{3828E2A5-9FAD-F26C-AB8A-111A16D036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71" name="Line 67">
            <a:extLst>
              <a:ext uri="{FF2B5EF4-FFF2-40B4-BE49-F238E27FC236}">
                <a16:creationId xmlns:a16="http://schemas.microsoft.com/office/drawing/2014/main" id="{EF37E442-CB43-4B21-29AF-4FDDF1F6DD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3733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72" name="Line 68">
            <a:extLst>
              <a:ext uri="{FF2B5EF4-FFF2-40B4-BE49-F238E27FC236}">
                <a16:creationId xmlns:a16="http://schemas.microsoft.com/office/drawing/2014/main" id="{4B70DF0C-B80C-70FE-5E12-3046462CDC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3400" y="3733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31173" name="AutoShape 69">
            <a:extLst>
              <a:ext uri="{FF2B5EF4-FFF2-40B4-BE49-F238E27FC236}">
                <a16:creationId xmlns:a16="http://schemas.microsoft.com/office/drawing/2014/main" id="{FCDB77AD-9B63-D113-1834-50BC2532D635}"/>
              </a:ext>
            </a:extLst>
          </p:cNvPr>
          <p:cNvCxnSpPr>
            <a:cxnSpLocks noChangeShapeType="1"/>
            <a:stCxn id="431134" idx="2"/>
            <a:endCxn id="431151" idx="0"/>
          </p:cNvCxnSpPr>
          <p:nvPr/>
        </p:nvCxnSpPr>
        <p:spPr bwMode="auto">
          <a:xfrm>
            <a:off x="3009900" y="44958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74" name="AutoShape 70">
            <a:extLst>
              <a:ext uri="{FF2B5EF4-FFF2-40B4-BE49-F238E27FC236}">
                <a16:creationId xmlns:a16="http://schemas.microsoft.com/office/drawing/2014/main" id="{3A85914F-CCD2-E627-D049-0F31D91D47F8}"/>
              </a:ext>
            </a:extLst>
          </p:cNvPr>
          <p:cNvCxnSpPr>
            <a:cxnSpLocks noChangeShapeType="1"/>
            <a:stCxn id="431136" idx="2"/>
            <a:endCxn id="431153" idx="0"/>
          </p:cNvCxnSpPr>
          <p:nvPr/>
        </p:nvCxnSpPr>
        <p:spPr bwMode="auto">
          <a:xfrm flipH="1">
            <a:off x="4572000" y="4495800"/>
            <a:ext cx="38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75" name="AutoShape 71">
            <a:extLst>
              <a:ext uri="{FF2B5EF4-FFF2-40B4-BE49-F238E27FC236}">
                <a16:creationId xmlns:a16="http://schemas.microsoft.com/office/drawing/2014/main" id="{0BBB6F9E-5AB3-CFEB-06F1-651F77402A61}"/>
              </a:ext>
            </a:extLst>
          </p:cNvPr>
          <p:cNvCxnSpPr>
            <a:cxnSpLocks noChangeShapeType="1"/>
            <a:stCxn id="431138" idx="2"/>
            <a:endCxn id="431155" idx="0"/>
          </p:cNvCxnSpPr>
          <p:nvPr/>
        </p:nvCxnSpPr>
        <p:spPr bwMode="auto">
          <a:xfrm flipH="1">
            <a:off x="5715000" y="4495800"/>
            <a:ext cx="266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76" name="AutoShape 72">
            <a:extLst>
              <a:ext uri="{FF2B5EF4-FFF2-40B4-BE49-F238E27FC236}">
                <a16:creationId xmlns:a16="http://schemas.microsoft.com/office/drawing/2014/main" id="{C3C308F4-1B39-1C39-0C93-641B8971B91F}"/>
              </a:ext>
            </a:extLst>
          </p:cNvPr>
          <p:cNvCxnSpPr>
            <a:cxnSpLocks noChangeShapeType="1"/>
            <a:stCxn id="431140" idx="2"/>
            <a:endCxn id="431157" idx="0"/>
          </p:cNvCxnSpPr>
          <p:nvPr/>
        </p:nvCxnSpPr>
        <p:spPr bwMode="auto">
          <a:xfrm flipH="1">
            <a:off x="7162800" y="44958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77" name="AutoShape 73">
            <a:extLst>
              <a:ext uri="{FF2B5EF4-FFF2-40B4-BE49-F238E27FC236}">
                <a16:creationId xmlns:a16="http://schemas.microsoft.com/office/drawing/2014/main" id="{247EE598-4472-6D55-25EF-64259B75C0A8}"/>
              </a:ext>
            </a:extLst>
          </p:cNvPr>
          <p:cNvCxnSpPr>
            <a:cxnSpLocks noChangeShapeType="1"/>
            <a:stCxn id="431142" idx="2"/>
            <a:endCxn id="431159" idx="0"/>
          </p:cNvCxnSpPr>
          <p:nvPr/>
        </p:nvCxnSpPr>
        <p:spPr bwMode="auto">
          <a:xfrm flipH="1">
            <a:off x="8458200" y="4495800"/>
            <a:ext cx="1905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178" name="Rectangle 74">
            <a:extLst>
              <a:ext uri="{FF2B5EF4-FFF2-40B4-BE49-F238E27FC236}">
                <a16:creationId xmlns:a16="http://schemas.microsoft.com/office/drawing/2014/main" id="{D4A37270-A7CF-E53A-3005-4C9F0AAB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9436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79" name="Rectangle 75">
            <a:extLst>
              <a:ext uri="{FF2B5EF4-FFF2-40B4-BE49-F238E27FC236}">
                <a16:creationId xmlns:a16="http://schemas.microsoft.com/office/drawing/2014/main" id="{90EAE94C-AB00-67C8-AD0D-1C39B9B1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400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cxnSp>
        <p:nvCxnSpPr>
          <p:cNvPr id="431180" name="AutoShape 76">
            <a:extLst>
              <a:ext uri="{FF2B5EF4-FFF2-40B4-BE49-F238E27FC236}">
                <a16:creationId xmlns:a16="http://schemas.microsoft.com/office/drawing/2014/main" id="{E9C6199F-E5C1-176D-FF73-918BFD56C51D}"/>
              </a:ext>
            </a:extLst>
          </p:cNvPr>
          <p:cNvCxnSpPr>
            <a:cxnSpLocks noChangeShapeType="1"/>
            <a:stCxn id="431149" idx="2"/>
            <a:endCxn id="431178" idx="0"/>
          </p:cNvCxnSpPr>
          <p:nvPr/>
        </p:nvCxnSpPr>
        <p:spPr bwMode="auto">
          <a:xfrm>
            <a:off x="1524000" y="5715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181" name="Rectangle 77">
            <a:extLst>
              <a:ext uri="{FF2B5EF4-FFF2-40B4-BE49-F238E27FC236}">
                <a16:creationId xmlns:a16="http://schemas.microsoft.com/office/drawing/2014/main" id="{981D196E-D7FC-7AE7-71C4-BE800AFC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9436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431182" name="Rectangle 78">
            <a:extLst>
              <a:ext uri="{FF2B5EF4-FFF2-40B4-BE49-F238E27FC236}">
                <a16:creationId xmlns:a16="http://schemas.microsoft.com/office/drawing/2014/main" id="{FB449BA4-1F6E-405E-9F88-9B93E9027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400800"/>
            <a:ext cx="762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/\</a:t>
            </a:r>
          </a:p>
        </p:txBody>
      </p:sp>
      <p:sp>
        <p:nvSpPr>
          <p:cNvPr id="431183" name="Rectangle 79">
            <a:extLst>
              <a:ext uri="{FF2B5EF4-FFF2-40B4-BE49-F238E27FC236}">
                <a16:creationId xmlns:a16="http://schemas.microsoft.com/office/drawing/2014/main" id="{3216AD00-BDC2-F1E0-CF03-3D10D13D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91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431184" name="Rectangle 80">
            <a:extLst>
              <a:ext uri="{FF2B5EF4-FFF2-40B4-BE49-F238E27FC236}">
                <a16:creationId xmlns:a16="http://schemas.microsoft.com/office/drawing/2014/main" id="{DD04F432-BA66-2F7F-88F8-A0EF37D9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431185" name="Line 81">
            <a:extLst>
              <a:ext uri="{FF2B5EF4-FFF2-40B4-BE49-F238E27FC236}">
                <a16:creationId xmlns:a16="http://schemas.microsoft.com/office/drawing/2014/main" id="{4AACB982-37BF-0209-F508-F68E504068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0600" y="5943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31186" name="AutoShape 82">
            <a:extLst>
              <a:ext uri="{FF2B5EF4-FFF2-40B4-BE49-F238E27FC236}">
                <a16:creationId xmlns:a16="http://schemas.microsoft.com/office/drawing/2014/main" id="{C794982F-33EA-9B5A-0054-E2A4A2C6F0B9}"/>
              </a:ext>
            </a:extLst>
          </p:cNvPr>
          <p:cNvCxnSpPr>
            <a:cxnSpLocks noChangeShapeType="1"/>
            <a:stCxn id="431183" idx="0"/>
            <a:endCxn id="431130" idx="1"/>
          </p:cNvCxnSpPr>
          <p:nvPr/>
        </p:nvCxnSpPr>
        <p:spPr bwMode="auto">
          <a:xfrm rot="16200000">
            <a:off x="-57150" y="4591050"/>
            <a:ext cx="1866900" cy="533400"/>
          </a:xfrm>
          <a:prstGeom prst="curvedConnector2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87" name="AutoShape 83">
            <a:extLst>
              <a:ext uri="{FF2B5EF4-FFF2-40B4-BE49-F238E27FC236}">
                <a16:creationId xmlns:a16="http://schemas.microsoft.com/office/drawing/2014/main" id="{4DD8C696-0DBC-B9A7-1CEF-F88FC125C97A}"/>
              </a:ext>
            </a:extLst>
          </p:cNvPr>
          <p:cNvCxnSpPr>
            <a:cxnSpLocks noChangeShapeType="1"/>
            <a:stCxn id="431184" idx="3"/>
            <a:endCxn id="431133" idx="1"/>
          </p:cNvCxnSpPr>
          <p:nvPr/>
        </p:nvCxnSpPr>
        <p:spPr bwMode="auto">
          <a:xfrm flipV="1">
            <a:off x="990600" y="3924300"/>
            <a:ext cx="1676400" cy="2324100"/>
          </a:xfrm>
          <a:prstGeom prst="curvedConnector3">
            <a:avLst>
              <a:gd name="adj1" fmla="val 50000"/>
            </a:avLst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188" name="Rectangle 84">
            <a:extLst>
              <a:ext uri="{FF2B5EF4-FFF2-40B4-BE49-F238E27FC236}">
                <a16:creationId xmlns:a16="http://schemas.microsoft.com/office/drawing/2014/main" id="{619B7300-DE1E-5BB7-7F0B-67931ED4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943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431189" name="Rectangle 85">
            <a:extLst>
              <a:ext uri="{FF2B5EF4-FFF2-40B4-BE49-F238E27FC236}">
                <a16:creationId xmlns:a16="http://schemas.microsoft.com/office/drawing/2014/main" id="{4316F870-D210-4CC7-06C1-033AEC12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2484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431190" name="Line 86">
            <a:extLst>
              <a:ext uri="{FF2B5EF4-FFF2-40B4-BE49-F238E27FC236}">
                <a16:creationId xmlns:a16="http://schemas.microsoft.com/office/drawing/2014/main" id="{F7CFB7D1-9097-171F-FBC8-1CBA0DB390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60960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1191" name="Line 87">
            <a:extLst>
              <a:ext uri="{FF2B5EF4-FFF2-40B4-BE49-F238E27FC236}">
                <a16:creationId xmlns:a16="http://schemas.microsoft.com/office/drawing/2014/main" id="{D54B0815-EA95-76D7-CB4C-8DD618B56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486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31192" name="AutoShape 88">
            <a:extLst>
              <a:ext uri="{FF2B5EF4-FFF2-40B4-BE49-F238E27FC236}">
                <a16:creationId xmlns:a16="http://schemas.microsoft.com/office/drawing/2014/main" id="{E0689CBE-3B04-7B93-2E85-1B1BE7BD4FBE}"/>
              </a:ext>
            </a:extLst>
          </p:cNvPr>
          <p:cNvCxnSpPr>
            <a:cxnSpLocks noChangeShapeType="1"/>
            <a:stCxn id="431188" idx="0"/>
            <a:endCxn id="431133" idx="1"/>
          </p:cNvCxnSpPr>
          <p:nvPr/>
        </p:nvCxnSpPr>
        <p:spPr bwMode="auto">
          <a:xfrm rot="16200000">
            <a:off x="1504950" y="4781550"/>
            <a:ext cx="2019300" cy="304800"/>
          </a:xfrm>
          <a:prstGeom prst="curvedConnector2">
            <a:avLst/>
          </a:prstGeom>
          <a:noFill/>
          <a:ln w="635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93" name="AutoShape 89">
            <a:extLst>
              <a:ext uri="{FF2B5EF4-FFF2-40B4-BE49-F238E27FC236}">
                <a16:creationId xmlns:a16="http://schemas.microsoft.com/office/drawing/2014/main" id="{59DD323A-762E-7B9A-954A-F4AADC40E514}"/>
              </a:ext>
            </a:extLst>
          </p:cNvPr>
          <p:cNvCxnSpPr>
            <a:cxnSpLocks noChangeShapeType="1"/>
            <a:stCxn id="431189" idx="3"/>
            <a:endCxn id="431139" idx="1"/>
          </p:cNvCxnSpPr>
          <p:nvPr/>
        </p:nvCxnSpPr>
        <p:spPr bwMode="auto">
          <a:xfrm flipV="1">
            <a:off x="2743200" y="3924300"/>
            <a:ext cx="4191000" cy="2476500"/>
          </a:xfrm>
          <a:prstGeom prst="curvedConnector3">
            <a:avLst>
              <a:gd name="adj1" fmla="val 50000"/>
            </a:avLst>
          </a:prstGeom>
          <a:noFill/>
          <a:ln w="635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F85B491-AA26-430E-E3DB-91D3BDBBD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Broad Applications</a:t>
            </a:r>
          </a:p>
        </p:txBody>
      </p:sp>
      <p:graphicFrame>
        <p:nvGraphicFramePr>
          <p:cNvPr id="357442" name="Group 66">
            <a:extLst>
              <a:ext uri="{FF2B5EF4-FFF2-40B4-BE49-F238E27FC236}">
                <a16:creationId xmlns:a16="http://schemas.microsoft.com/office/drawing/2014/main" id="{236242FF-50D8-8427-55D1-215A31CA88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772400" cy="4587875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10479653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81046636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4160619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Graph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Vertices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60073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communication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telephone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884450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software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67553"/>
                  </a:ext>
                </a:extLst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internet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web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hyper-links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4975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social relationship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people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friendship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72470"/>
                  </a:ext>
                </a:extLst>
              </a:tr>
              <a:tr h="246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transportation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roads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07125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026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378E6E57-C2B1-3C29-0496-F30889E6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 Terminology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8530EA2A-54A2-D9AA-21A2-9AA257D97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6660" name="AutoShape 4">
            <a:extLst>
              <a:ext uri="{FF2B5EF4-FFF2-40B4-BE49-F238E27FC236}">
                <a16:creationId xmlns:a16="http://schemas.microsoft.com/office/drawing/2014/main" id="{32564B9A-1B19-1076-BCA9-B6B523F2D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661" name="Oval 5">
            <a:extLst>
              <a:ext uri="{FF2B5EF4-FFF2-40B4-BE49-F238E27FC236}">
                <a16:creationId xmlns:a16="http://schemas.microsoft.com/office/drawing/2014/main" id="{8CCF1847-3480-96DC-C21A-F1120E782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326667" name="Oval 11">
            <a:extLst>
              <a:ext uri="{FF2B5EF4-FFF2-40B4-BE49-F238E27FC236}">
                <a16:creationId xmlns:a16="http://schemas.microsoft.com/office/drawing/2014/main" id="{7A364BD3-5BBA-2E89-1242-2B0E4674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326668" name="Oval 12">
            <a:extLst>
              <a:ext uri="{FF2B5EF4-FFF2-40B4-BE49-F238E27FC236}">
                <a16:creationId xmlns:a16="http://schemas.microsoft.com/office/drawing/2014/main" id="{0E9C939F-D2D4-2D00-1DEA-71F3361A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326674" name="Oval 18">
            <a:extLst>
              <a:ext uri="{FF2B5EF4-FFF2-40B4-BE49-F238E27FC236}">
                <a16:creationId xmlns:a16="http://schemas.microsoft.com/office/drawing/2014/main" id="{E1A302D6-C725-C1F7-264F-4BF6997BE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326676" name="Oval 20">
            <a:extLst>
              <a:ext uri="{FF2B5EF4-FFF2-40B4-BE49-F238E27FC236}">
                <a16:creationId xmlns:a16="http://schemas.microsoft.com/office/drawing/2014/main" id="{43EAAE4F-8FFC-01AA-C63B-0F7D51BF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326696" name="Oval 40">
            <a:extLst>
              <a:ext uri="{FF2B5EF4-FFF2-40B4-BE49-F238E27FC236}">
                <a16:creationId xmlns:a16="http://schemas.microsoft.com/office/drawing/2014/main" id="{A261F0B0-EC5D-03B9-E4C1-B666F262F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326697" name="AutoShape 41">
            <a:extLst>
              <a:ext uri="{FF2B5EF4-FFF2-40B4-BE49-F238E27FC236}">
                <a16:creationId xmlns:a16="http://schemas.microsoft.com/office/drawing/2014/main" id="{DA1AB75E-EF86-783F-404F-F516FA8B7515}"/>
              </a:ext>
            </a:extLst>
          </p:cNvPr>
          <p:cNvCxnSpPr>
            <a:cxnSpLocks noChangeShapeType="1"/>
            <a:stCxn id="326661" idx="6"/>
            <a:endCxn id="326668" idx="2"/>
          </p:cNvCxnSpPr>
          <p:nvPr/>
        </p:nvCxnSpPr>
        <p:spPr bwMode="auto">
          <a:xfrm>
            <a:off x="3276600" y="2743200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98" name="AutoShape 42">
            <a:extLst>
              <a:ext uri="{FF2B5EF4-FFF2-40B4-BE49-F238E27FC236}">
                <a16:creationId xmlns:a16="http://schemas.microsoft.com/office/drawing/2014/main" id="{819DCB5B-7B2B-A340-6A83-5A8532037238}"/>
              </a:ext>
            </a:extLst>
          </p:cNvPr>
          <p:cNvCxnSpPr>
            <a:cxnSpLocks noChangeShapeType="1"/>
            <a:stCxn id="326668" idx="4"/>
            <a:endCxn id="326676" idx="0"/>
          </p:cNvCxnSpPr>
          <p:nvPr/>
        </p:nvCxnSpPr>
        <p:spPr bwMode="auto">
          <a:xfrm>
            <a:off x="4953000" y="3048000"/>
            <a:ext cx="0" cy="1143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99" name="AutoShape 43">
            <a:extLst>
              <a:ext uri="{FF2B5EF4-FFF2-40B4-BE49-F238E27FC236}">
                <a16:creationId xmlns:a16="http://schemas.microsoft.com/office/drawing/2014/main" id="{917EDC94-55AE-7664-FF4C-D42599B2EA5E}"/>
              </a:ext>
            </a:extLst>
          </p:cNvPr>
          <p:cNvCxnSpPr>
            <a:cxnSpLocks noChangeShapeType="1"/>
            <a:stCxn id="326676" idx="2"/>
            <a:endCxn id="326667" idx="6"/>
          </p:cNvCxnSpPr>
          <p:nvPr/>
        </p:nvCxnSpPr>
        <p:spPr bwMode="auto">
          <a:xfrm flipH="1">
            <a:off x="3276600" y="4495800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700" name="AutoShape 44">
            <a:extLst>
              <a:ext uri="{FF2B5EF4-FFF2-40B4-BE49-F238E27FC236}">
                <a16:creationId xmlns:a16="http://schemas.microsoft.com/office/drawing/2014/main" id="{2D20CA43-BA69-1972-824B-3EC295BB4DAA}"/>
              </a:ext>
            </a:extLst>
          </p:cNvPr>
          <p:cNvCxnSpPr>
            <a:cxnSpLocks noChangeShapeType="1"/>
            <a:stCxn id="326667" idx="0"/>
            <a:endCxn id="326661" idx="4"/>
          </p:cNvCxnSpPr>
          <p:nvPr/>
        </p:nvCxnSpPr>
        <p:spPr bwMode="auto">
          <a:xfrm flipV="1">
            <a:off x="2667000" y="3048000"/>
            <a:ext cx="0" cy="1143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701" name="AutoShape 45">
            <a:extLst>
              <a:ext uri="{FF2B5EF4-FFF2-40B4-BE49-F238E27FC236}">
                <a16:creationId xmlns:a16="http://schemas.microsoft.com/office/drawing/2014/main" id="{30135C98-B33A-937E-93EE-7C7F94285C98}"/>
              </a:ext>
            </a:extLst>
          </p:cNvPr>
          <p:cNvCxnSpPr>
            <a:cxnSpLocks noChangeShapeType="1"/>
            <a:stCxn id="326667" idx="7"/>
            <a:endCxn id="326668" idx="3"/>
          </p:cNvCxnSpPr>
          <p:nvPr/>
        </p:nvCxnSpPr>
        <p:spPr bwMode="auto">
          <a:xfrm flipV="1">
            <a:off x="3098800" y="2959100"/>
            <a:ext cx="1422400" cy="1320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702" name="AutoShape 46">
            <a:extLst>
              <a:ext uri="{FF2B5EF4-FFF2-40B4-BE49-F238E27FC236}">
                <a16:creationId xmlns:a16="http://schemas.microsoft.com/office/drawing/2014/main" id="{E3710252-A0E9-931D-05F2-F1FF2C18EAF3}"/>
              </a:ext>
            </a:extLst>
          </p:cNvPr>
          <p:cNvCxnSpPr>
            <a:cxnSpLocks noChangeShapeType="1"/>
            <a:stCxn id="326696" idx="3"/>
            <a:endCxn id="326676" idx="7"/>
          </p:cNvCxnSpPr>
          <p:nvPr/>
        </p:nvCxnSpPr>
        <p:spPr bwMode="auto">
          <a:xfrm flipH="1">
            <a:off x="5384800" y="2959100"/>
            <a:ext cx="1346200" cy="1320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703" name="AutoShape 47">
            <a:extLst>
              <a:ext uri="{FF2B5EF4-FFF2-40B4-BE49-F238E27FC236}">
                <a16:creationId xmlns:a16="http://schemas.microsoft.com/office/drawing/2014/main" id="{4F5C04D2-72EC-D0A8-3CA0-8DD8038122F9}"/>
              </a:ext>
            </a:extLst>
          </p:cNvPr>
          <p:cNvCxnSpPr>
            <a:cxnSpLocks noChangeShapeType="1"/>
            <a:stCxn id="326696" idx="4"/>
            <a:endCxn id="326674" idx="0"/>
          </p:cNvCxnSpPr>
          <p:nvPr/>
        </p:nvCxnSpPr>
        <p:spPr bwMode="auto">
          <a:xfrm>
            <a:off x="7162800" y="3048000"/>
            <a:ext cx="0" cy="1143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705" name="AutoShape 49">
            <a:extLst>
              <a:ext uri="{FF2B5EF4-FFF2-40B4-BE49-F238E27FC236}">
                <a16:creationId xmlns:a16="http://schemas.microsoft.com/office/drawing/2014/main" id="{296F738F-B293-660D-6343-18AF008E5A32}"/>
              </a:ext>
            </a:extLst>
          </p:cNvPr>
          <p:cNvCxnSpPr>
            <a:cxnSpLocks noChangeShapeType="1"/>
            <a:stCxn id="326674" idx="3"/>
            <a:endCxn id="326674" idx="6"/>
          </p:cNvCxnSpPr>
          <p:nvPr/>
        </p:nvCxnSpPr>
        <p:spPr bwMode="auto">
          <a:xfrm rot="5400000" flipH="1" flipV="1">
            <a:off x="7143750" y="40830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6708" name="Group 52">
            <a:extLst>
              <a:ext uri="{FF2B5EF4-FFF2-40B4-BE49-F238E27FC236}">
                <a16:creationId xmlns:a16="http://schemas.microsoft.com/office/drawing/2014/main" id="{4A517F1C-22CA-2F0B-0C01-B3B1EF55DF0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95600"/>
            <a:ext cx="1219200" cy="1006475"/>
            <a:chOff x="624" y="1824"/>
            <a:chExt cx="768" cy="634"/>
          </a:xfrm>
        </p:grpSpPr>
        <p:sp>
          <p:nvSpPr>
            <p:cNvPr id="326706" name="Line 50">
              <a:extLst>
                <a:ext uri="{FF2B5EF4-FFF2-40B4-BE49-F238E27FC236}">
                  <a16:creationId xmlns:a16="http://schemas.microsoft.com/office/drawing/2014/main" id="{58E1C4F5-32A6-1BD8-BC50-C991B7CF7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824"/>
              <a:ext cx="480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707" name="Text Box 51">
              <a:extLst>
                <a:ext uri="{FF2B5EF4-FFF2-40B4-BE49-F238E27FC236}">
                  <a16:creationId xmlns:a16="http://schemas.microsoft.com/office/drawing/2014/main" id="{B0752AE7-16EC-B66E-259F-67D79F250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0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vertex</a:t>
              </a:r>
            </a:p>
          </p:txBody>
        </p:sp>
      </p:grpSp>
      <p:grpSp>
        <p:nvGrpSpPr>
          <p:cNvPr id="326713" name="Group 57">
            <a:extLst>
              <a:ext uri="{FF2B5EF4-FFF2-40B4-BE49-F238E27FC236}">
                <a16:creationId xmlns:a16="http://schemas.microsoft.com/office/drawing/2014/main" id="{066349D9-F4FA-32D9-6753-61CABA8B7D4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581400"/>
            <a:ext cx="2438400" cy="2149475"/>
            <a:chOff x="144" y="2256"/>
            <a:chExt cx="1536" cy="1354"/>
          </a:xfrm>
        </p:grpSpPr>
        <p:sp>
          <p:nvSpPr>
            <p:cNvPr id="326709" name="Line 53">
              <a:extLst>
                <a:ext uri="{FF2B5EF4-FFF2-40B4-BE49-F238E27FC236}">
                  <a16:creationId xmlns:a16="http://schemas.microsoft.com/office/drawing/2014/main" id="{3E6EA23D-1371-4CB7-D4D9-85394AD27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" y="2256"/>
              <a:ext cx="910" cy="6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710" name="Text Box 54">
              <a:extLst>
                <a:ext uri="{FF2B5EF4-FFF2-40B4-BE49-F238E27FC236}">
                  <a16:creationId xmlns:a16="http://schemas.microsoft.com/office/drawing/2014/main" id="{B0D495BB-3A37-7F45-6448-63F17D64F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784"/>
              <a:ext cx="105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edge: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directed vs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undirected</a:t>
              </a:r>
            </a:p>
          </p:txBody>
        </p:sp>
      </p:grpSp>
      <p:sp>
        <p:nvSpPr>
          <p:cNvPr id="326714" name="Text Box 58">
            <a:extLst>
              <a:ext uri="{FF2B5EF4-FFF2-40B4-BE49-F238E27FC236}">
                <a16:creationId xmlns:a16="http://schemas.microsoft.com/office/drawing/2014/main" id="{539496AE-EE92-62EC-B25D-025E9501D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594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 sample graph taken from chapter 22 of </a:t>
            </a:r>
            <a:r>
              <a:rPr lang="en-US" altLang="zh-CN" sz="2400" i="1"/>
              <a:t>Introduction to Algorithms</a:t>
            </a:r>
            <a:r>
              <a:rPr lang="en-US" altLang="zh-CN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3B986AF8-E9F5-33E4-DC0E-8CE6A8A7B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 Terminology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445ECDCC-F669-EA83-0D60-010EEEF00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421919" name="Group 31">
            <a:extLst>
              <a:ext uri="{FF2B5EF4-FFF2-40B4-BE49-F238E27FC236}">
                <a16:creationId xmlns:a16="http://schemas.microsoft.com/office/drawing/2014/main" id="{FDC9526D-8F5C-65BE-DAC0-A6204392014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438400"/>
            <a:ext cx="5715000" cy="2362200"/>
            <a:chOff x="1296" y="1536"/>
            <a:chExt cx="3600" cy="1488"/>
          </a:xfrm>
        </p:grpSpPr>
        <p:sp>
          <p:nvSpPr>
            <p:cNvPr id="421892" name="AutoShape 4">
              <a:extLst>
                <a:ext uri="{FF2B5EF4-FFF2-40B4-BE49-F238E27FC236}">
                  <a16:creationId xmlns:a16="http://schemas.microsoft.com/office/drawing/2014/main" id="{AD01063F-DF91-C00A-3D20-ABBDA1C9F0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93" name="Oval 5">
              <a:extLst>
                <a:ext uri="{FF2B5EF4-FFF2-40B4-BE49-F238E27FC236}">
                  <a16:creationId xmlns:a16="http://schemas.microsoft.com/office/drawing/2014/main" id="{2EE47C05-2251-446D-6A95-20088A4AE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21894" name="Oval 6">
              <a:extLst>
                <a:ext uri="{FF2B5EF4-FFF2-40B4-BE49-F238E27FC236}">
                  <a16:creationId xmlns:a16="http://schemas.microsoft.com/office/drawing/2014/main" id="{178C5D66-0D50-08B0-66E1-198F87C2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21895" name="Oval 7">
              <a:extLst>
                <a:ext uri="{FF2B5EF4-FFF2-40B4-BE49-F238E27FC236}">
                  <a16:creationId xmlns:a16="http://schemas.microsoft.com/office/drawing/2014/main" id="{48D3954C-EA90-59D5-650D-C741DA5E2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421896" name="Oval 8">
              <a:extLst>
                <a:ext uri="{FF2B5EF4-FFF2-40B4-BE49-F238E27FC236}">
                  <a16:creationId xmlns:a16="http://schemas.microsoft.com/office/drawing/2014/main" id="{69668019-83E0-27EA-13D5-565355553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421897" name="Oval 9">
              <a:extLst>
                <a:ext uri="{FF2B5EF4-FFF2-40B4-BE49-F238E27FC236}">
                  <a16:creationId xmlns:a16="http://schemas.microsoft.com/office/drawing/2014/main" id="{2F9E019A-30D4-3A91-0A3B-644441B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421898" name="Oval 10">
              <a:extLst>
                <a:ext uri="{FF2B5EF4-FFF2-40B4-BE49-F238E27FC236}">
                  <a16:creationId xmlns:a16="http://schemas.microsoft.com/office/drawing/2014/main" id="{23C5650C-DC2F-CEE9-EA0E-7934DC3E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cxnSp>
          <p:nvCxnSpPr>
            <p:cNvPr id="421899" name="AutoShape 11">
              <a:extLst>
                <a:ext uri="{FF2B5EF4-FFF2-40B4-BE49-F238E27FC236}">
                  <a16:creationId xmlns:a16="http://schemas.microsoft.com/office/drawing/2014/main" id="{F1FD1EE3-2571-C753-E037-99E20B4AB2E2}"/>
                </a:ext>
              </a:extLst>
            </p:cNvPr>
            <p:cNvCxnSpPr>
              <a:cxnSpLocks noChangeShapeType="1"/>
              <a:stCxn id="421893" idx="6"/>
              <a:endCxn id="421895" idx="2"/>
            </p:cNvCxnSpPr>
            <p:nvPr/>
          </p:nvCxnSpPr>
          <p:spPr bwMode="auto">
            <a:xfrm>
              <a:off x="2064" y="1728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900" name="AutoShape 12">
              <a:extLst>
                <a:ext uri="{FF2B5EF4-FFF2-40B4-BE49-F238E27FC236}">
                  <a16:creationId xmlns:a16="http://schemas.microsoft.com/office/drawing/2014/main" id="{AD69E181-2461-3A35-3827-09857A580C2C}"/>
                </a:ext>
              </a:extLst>
            </p:cNvPr>
            <p:cNvCxnSpPr>
              <a:cxnSpLocks noChangeShapeType="1"/>
              <a:stCxn id="421895" idx="4"/>
              <a:endCxn id="421897" idx="0"/>
            </p:cNvCxnSpPr>
            <p:nvPr/>
          </p:nvCxnSpPr>
          <p:spPr bwMode="auto">
            <a:xfrm>
              <a:off x="312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901" name="AutoShape 13">
              <a:extLst>
                <a:ext uri="{FF2B5EF4-FFF2-40B4-BE49-F238E27FC236}">
                  <a16:creationId xmlns:a16="http://schemas.microsoft.com/office/drawing/2014/main" id="{0A80CE96-CF10-86EF-7F65-CE0DD39BF7CA}"/>
                </a:ext>
              </a:extLst>
            </p:cNvPr>
            <p:cNvCxnSpPr>
              <a:cxnSpLocks noChangeShapeType="1"/>
              <a:stCxn id="421897" idx="2"/>
              <a:endCxn id="421894" idx="6"/>
            </p:cNvCxnSpPr>
            <p:nvPr/>
          </p:nvCxnSpPr>
          <p:spPr bwMode="auto">
            <a:xfrm flipH="1">
              <a:off x="2064" y="2832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902" name="AutoShape 14">
              <a:extLst>
                <a:ext uri="{FF2B5EF4-FFF2-40B4-BE49-F238E27FC236}">
                  <a16:creationId xmlns:a16="http://schemas.microsoft.com/office/drawing/2014/main" id="{A09D9732-1709-2C7A-E8F6-A4B59EAC0A31}"/>
                </a:ext>
              </a:extLst>
            </p:cNvPr>
            <p:cNvCxnSpPr>
              <a:cxnSpLocks noChangeShapeType="1"/>
              <a:stCxn id="421894" idx="0"/>
              <a:endCxn id="421893" idx="4"/>
            </p:cNvCxnSpPr>
            <p:nvPr/>
          </p:nvCxnSpPr>
          <p:spPr bwMode="auto">
            <a:xfrm flipV="1">
              <a:off x="168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903" name="AutoShape 15">
              <a:extLst>
                <a:ext uri="{FF2B5EF4-FFF2-40B4-BE49-F238E27FC236}">
                  <a16:creationId xmlns:a16="http://schemas.microsoft.com/office/drawing/2014/main" id="{57CB2366-62B1-61CD-EF51-482E35C9D930}"/>
                </a:ext>
              </a:extLst>
            </p:cNvPr>
            <p:cNvCxnSpPr>
              <a:cxnSpLocks noChangeShapeType="1"/>
              <a:stCxn id="421894" idx="7"/>
              <a:endCxn id="421895" idx="3"/>
            </p:cNvCxnSpPr>
            <p:nvPr/>
          </p:nvCxnSpPr>
          <p:spPr bwMode="auto">
            <a:xfrm flipV="1">
              <a:off x="1952" y="1864"/>
              <a:ext cx="896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904" name="AutoShape 16">
              <a:extLst>
                <a:ext uri="{FF2B5EF4-FFF2-40B4-BE49-F238E27FC236}">
                  <a16:creationId xmlns:a16="http://schemas.microsoft.com/office/drawing/2014/main" id="{0C3B80DC-66A6-F7BF-D64E-3EDC04A7579F}"/>
                </a:ext>
              </a:extLst>
            </p:cNvPr>
            <p:cNvCxnSpPr>
              <a:cxnSpLocks noChangeShapeType="1"/>
              <a:stCxn id="421898" idx="3"/>
              <a:endCxn id="421897" idx="7"/>
            </p:cNvCxnSpPr>
            <p:nvPr/>
          </p:nvCxnSpPr>
          <p:spPr bwMode="auto">
            <a:xfrm flipH="1">
              <a:off x="3392" y="1864"/>
              <a:ext cx="848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905" name="AutoShape 17">
              <a:extLst>
                <a:ext uri="{FF2B5EF4-FFF2-40B4-BE49-F238E27FC236}">
                  <a16:creationId xmlns:a16="http://schemas.microsoft.com/office/drawing/2014/main" id="{4E305686-9742-AB5D-D30B-26BD9542C3F1}"/>
                </a:ext>
              </a:extLst>
            </p:cNvPr>
            <p:cNvCxnSpPr>
              <a:cxnSpLocks noChangeShapeType="1"/>
              <a:stCxn id="421898" idx="4"/>
              <a:endCxn id="421896" idx="0"/>
            </p:cNvCxnSpPr>
            <p:nvPr/>
          </p:nvCxnSpPr>
          <p:spPr bwMode="auto">
            <a:xfrm>
              <a:off x="4512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906" name="AutoShape 18">
              <a:extLst>
                <a:ext uri="{FF2B5EF4-FFF2-40B4-BE49-F238E27FC236}">
                  <a16:creationId xmlns:a16="http://schemas.microsoft.com/office/drawing/2014/main" id="{3E9AEE23-C0A7-1D56-30E1-ED109DB984E5}"/>
                </a:ext>
              </a:extLst>
            </p:cNvPr>
            <p:cNvCxnSpPr>
              <a:cxnSpLocks noChangeShapeType="1"/>
              <a:stCxn id="421896" idx="3"/>
              <a:endCxn id="421896" idx="6"/>
            </p:cNvCxnSpPr>
            <p:nvPr/>
          </p:nvCxnSpPr>
          <p:spPr bwMode="auto">
            <a:xfrm rot="5400000" flipH="1" flipV="1">
              <a:off x="4500" y="2572"/>
              <a:ext cx="136" cy="656"/>
            </a:xfrm>
            <a:prstGeom prst="curvedConnector4">
              <a:avLst>
                <a:gd name="adj1" fmla="val -147060"/>
                <a:gd name="adj2" fmla="val 12194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1916" name="Group 28">
            <a:extLst>
              <a:ext uri="{FF2B5EF4-FFF2-40B4-BE49-F238E27FC236}">
                <a16:creationId xmlns:a16="http://schemas.microsoft.com/office/drawing/2014/main" id="{87A41396-8210-6605-6198-1525E259BE7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95600"/>
            <a:ext cx="1905000" cy="1920875"/>
            <a:chOff x="192" y="1824"/>
            <a:chExt cx="1200" cy="1210"/>
          </a:xfrm>
        </p:grpSpPr>
        <p:sp>
          <p:nvSpPr>
            <p:cNvPr id="421917" name="Line 29">
              <a:extLst>
                <a:ext uri="{FF2B5EF4-FFF2-40B4-BE49-F238E27FC236}">
                  <a16:creationId xmlns:a16="http://schemas.microsoft.com/office/drawing/2014/main" id="{2182AD05-90FB-A04C-AE60-691DA6505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" y="1824"/>
              <a:ext cx="750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8" name="Text Box 30">
              <a:extLst>
                <a:ext uri="{FF2B5EF4-FFF2-40B4-BE49-F238E27FC236}">
                  <a16:creationId xmlns:a16="http://schemas.microsoft.com/office/drawing/2014/main" id="{677FB2A5-8F1D-C84A-3534-B0755ABC6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08"/>
              <a:ext cx="120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degree: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in-degree vs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out-degree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498045B4-77F8-67B4-8FB8-6080D1287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 ADT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9C386793-AB70-482F-68AD-3F9C848F5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graph is a tuple (V, E)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V is a set of vertices: v1, v2,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, vn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 is a set of edges: &lt;vi, vj&gt;  (1&lt;=i, j&lt;=n)</a:t>
            </a:r>
          </a:p>
          <a:p>
            <a:pPr>
              <a:lnSpc>
                <a:spcPct val="90000"/>
              </a:lnSpc>
            </a:pPr>
            <a:r>
              <a:rPr lang="en-US" altLang="zh-CN"/>
              <a:t>Typical operations: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graph creation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search a vertex (or an edge)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traverse all vertexes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BDE3183A-F171-C5DE-56F0-F55BD8C8B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71B0E6B7-24D7-1F56-F782-AF372A4B9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81977" name="Text Box 25">
            <a:extLst>
              <a:ext uri="{FF2B5EF4-FFF2-40B4-BE49-F238E27FC236}">
                <a16:creationId xmlns:a16="http://schemas.microsoft.com/office/drawing/2014/main" id="{E127F37C-29F9-10D7-BF38-0154AB6D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89125"/>
            <a:ext cx="2438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G = (V, E)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V = {1, 2, 3,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 4, 5, 6}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E = {(1, 2),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  (2, 5),</a:t>
            </a:r>
          </a:p>
          <a:p>
            <a:r>
              <a:rPr lang="en-US" altLang="zh-CN"/>
              <a:t>         </a:t>
            </a:r>
            <a:r>
              <a:rPr lang="en-US" altLang="zh-CN" sz="2000"/>
              <a:t>(3, 5),</a:t>
            </a:r>
          </a:p>
          <a:p>
            <a:r>
              <a:rPr lang="en-US" altLang="zh-CN" sz="2000"/>
              <a:t>         (3, 6),</a:t>
            </a:r>
          </a:p>
          <a:p>
            <a:r>
              <a:rPr lang="en-US" altLang="zh-CN" sz="2000"/>
              <a:t>        (4, 1),</a:t>
            </a:r>
          </a:p>
          <a:p>
            <a:r>
              <a:rPr lang="en-US" altLang="zh-CN" sz="2000"/>
              <a:t>        (4, 2),</a:t>
            </a:r>
          </a:p>
          <a:p>
            <a:r>
              <a:rPr lang="en-US" altLang="zh-CN" sz="2000"/>
              <a:t>        (5, 4),</a:t>
            </a:r>
          </a:p>
          <a:p>
            <a:r>
              <a:rPr lang="en-US" altLang="zh-CN" sz="2000"/>
              <a:t>        (6, 6)}</a:t>
            </a:r>
          </a:p>
        </p:txBody>
      </p:sp>
      <p:grpSp>
        <p:nvGrpSpPr>
          <p:cNvPr id="381978" name="Group 26">
            <a:extLst>
              <a:ext uri="{FF2B5EF4-FFF2-40B4-BE49-F238E27FC236}">
                <a16:creationId xmlns:a16="http://schemas.microsoft.com/office/drawing/2014/main" id="{9F88760E-0415-5E69-EEE4-1CFD9E1FAD6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86000"/>
            <a:ext cx="5715000" cy="2362200"/>
            <a:chOff x="1296" y="1536"/>
            <a:chExt cx="3600" cy="1488"/>
          </a:xfrm>
        </p:grpSpPr>
        <p:sp>
          <p:nvSpPr>
            <p:cNvPr id="381979" name="AutoShape 27">
              <a:extLst>
                <a:ext uri="{FF2B5EF4-FFF2-40B4-BE49-F238E27FC236}">
                  <a16:creationId xmlns:a16="http://schemas.microsoft.com/office/drawing/2014/main" id="{7661CB80-01E2-2479-2FBF-1A2D7B674E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0" name="Oval 28">
              <a:extLst>
                <a:ext uri="{FF2B5EF4-FFF2-40B4-BE49-F238E27FC236}">
                  <a16:creationId xmlns:a16="http://schemas.microsoft.com/office/drawing/2014/main" id="{EA108602-DA2D-CCBF-21EB-2FB7B4E3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381981" name="Oval 29">
              <a:extLst>
                <a:ext uri="{FF2B5EF4-FFF2-40B4-BE49-F238E27FC236}">
                  <a16:creationId xmlns:a16="http://schemas.microsoft.com/office/drawing/2014/main" id="{856CFDD5-A9E8-EB20-5847-D8D71CBFD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381982" name="Oval 30">
              <a:extLst>
                <a:ext uri="{FF2B5EF4-FFF2-40B4-BE49-F238E27FC236}">
                  <a16:creationId xmlns:a16="http://schemas.microsoft.com/office/drawing/2014/main" id="{F126EC12-D370-19A8-6F7E-D36F3B2C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381983" name="Oval 31">
              <a:extLst>
                <a:ext uri="{FF2B5EF4-FFF2-40B4-BE49-F238E27FC236}">
                  <a16:creationId xmlns:a16="http://schemas.microsoft.com/office/drawing/2014/main" id="{77D5A961-E193-17CA-3821-179667A1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381984" name="Oval 32">
              <a:extLst>
                <a:ext uri="{FF2B5EF4-FFF2-40B4-BE49-F238E27FC236}">
                  <a16:creationId xmlns:a16="http://schemas.microsoft.com/office/drawing/2014/main" id="{D5800B8D-2013-ACA0-7ED3-F32353724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381985" name="Oval 33">
              <a:extLst>
                <a:ext uri="{FF2B5EF4-FFF2-40B4-BE49-F238E27FC236}">
                  <a16:creationId xmlns:a16="http://schemas.microsoft.com/office/drawing/2014/main" id="{5A5F170E-F94D-AFEB-695C-5C1BD9730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cxnSp>
          <p:nvCxnSpPr>
            <p:cNvPr id="381986" name="AutoShape 34">
              <a:extLst>
                <a:ext uri="{FF2B5EF4-FFF2-40B4-BE49-F238E27FC236}">
                  <a16:creationId xmlns:a16="http://schemas.microsoft.com/office/drawing/2014/main" id="{F60D01CF-CE21-8EE3-56D1-56498E2156C5}"/>
                </a:ext>
              </a:extLst>
            </p:cNvPr>
            <p:cNvCxnSpPr>
              <a:cxnSpLocks noChangeShapeType="1"/>
              <a:stCxn id="381980" idx="6"/>
              <a:endCxn id="381982" idx="2"/>
            </p:cNvCxnSpPr>
            <p:nvPr/>
          </p:nvCxnSpPr>
          <p:spPr bwMode="auto">
            <a:xfrm>
              <a:off x="2064" y="1728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1987" name="AutoShape 35">
              <a:extLst>
                <a:ext uri="{FF2B5EF4-FFF2-40B4-BE49-F238E27FC236}">
                  <a16:creationId xmlns:a16="http://schemas.microsoft.com/office/drawing/2014/main" id="{8B110C54-80D2-462C-6C52-C0FA2B74E59B}"/>
                </a:ext>
              </a:extLst>
            </p:cNvPr>
            <p:cNvCxnSpPr>
              <a:cxnSpLocks noChangeShapeType="1"/>
              <a:stCxn id="381982" idx="4"/>
              <a:endCxn id="381984" idx="0"/>
            </p:cNvCxnSpPr>
            <p:nvPr/>
          </p:nvCxnSpPr>
          <p:spPr bwMode="auto">
            <a:xfrm>
              <a:off x="312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1988" name="AutoShape 36">
              <a:extLst>
                <a:ext uri="{FF2B5EF4-FFF2-40B4-BE49-F238E27FC236}">
                  <a16:creationId xmlns:a16="http://schemas.microsoft.com/office/drawing/2014/main" id="{9C56C1F5-9EED-33D9-F46B-6E17071BFF1B}"/>
                </a:ext>
              </a:extLst>
            </p:cNvPr>
            <p:cNvCxnSpPr>
              <a:cxnSpLocks noChangeShapeType="1"/>
              <a:stCxn id="381984" idx="2"/>
              <a:endCxn id="381981" idx="6"/>
            </p:cNvCxnSpPr>
            <p:nvPr/>
          </p:nvCxnSpPr>
          <p:spPr bwMode="auto">
            <a:xfrm flipH="1">
              <a:off x="2064" y="2832"/>
              <a:ext cx="6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1989" name="AutoShape 37">
              <a:extLst>
                <a:ext uri="{FF2B5EF4-FFF2-40B4-BE49-F238E27FC236}">
                  <a16:creationId xmlns:a16="http://schemas.microsoft.com/office/drawing/2014/main" id="{BF835AF4-108D-E72B-DAB7-E901E76C7C0A}"/>
                </a:ext>
              </a:extLst>
            </p:cNvPr>
            <p:cNvCxnSpPr>
              <a:cxnSpLocks noChangeShapeType="1"/>
              <a:stCxn id="381981" idx="0"/>
              <a:endCxn id="381980" idx="4"/>
            </p:cNvCxnSpPr>
            <p:nvPr/>
          </p:nvCxnSpPr>
          <p:spPr bwMode="auto">
            <a:xfrm flipV="1">
              <a:off x="1680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1990" name="AutoShape 38">
              <a:extLst>
                <a:ext uri="{FF2B5EF4-FFF2-40B4-BE49-F238E27FC236}">
                  <a16:creationId xmlns:a16="http://schemas.microsoft.com/office/drawing/2014/main" id="{5DE34EB8-30D8-2B33-8F1F-961A39D60F37}"/>
                </a:ext>
              </a:extLst>
            </p:cNvPr>
            <p:cNvCxnSpPr>
              <a:cxnSpLocks noChangeShapeType="1"/>
              <a:stCxn id="381981" idx="7"/>
              <a:endCxn id="381982" idx="3"/>
            </p:cNvCxnSpPr>
            <p:nvPr/>
          </p:nvCxnSpPr>
          <p:spPr bwMode="auto">
            <a:xfrm flipV="1">
              <a:off x="1952" y="1864"/>
              <a:ext cx="896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1991" name="AutoShape 39">
              <a:extLst>
                <a:ext uri="{FF2B5EF4-FFF2-40B4-BE49-F238E27FC236}">
                  <a16:creationId xmlns:a16="http://schemas.microsoft.com/office/drawing/2014/main" id="{7BC264D9-CF33-0687-582F-CCE5B3063BD8}"/>
                </a:ext>
              </a:extLst>
            </p:cNvPr>
            <p:cNvCxnSpPr>
              <a:cxnSpLocks noChangeShapeType="1"/>
              <a:stCxn id="381985" idx="3"/>
              <a:endCxn id="381984" idx="7"/>
            </p:cNvCxnSpPr>
            <p:nvPr/>
          </p:nvCxnSpPr>
          <p:spPr bwMode="auto">
            <a:xfrm flipH="1">
              <a:off x="3392" y="1864"/>
              <a:ext cx="848" cy="8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1992" name="AutoShape 40">
              <a:extLst>
                <a:ext uri="{FF2B5EF4-FFF2-40B4-BE49-F238E27FC236}">
                  <a16:creationId xmlns:a16="http://schemas.microsoft.com/office/drawing/2014/main" id="{FBFCC17B-D90B-67DF-1D00-532FBAA965F3}"/>
                </a:ext>
              </a:extLst>
            </p:cNvPr>
            <p:cNvCxnSpPr>
              <a:cxnSpLocks noChangeShapeType="1"/>
              <a:stCxn id="381985" idx="4"/>
              <a:endCxn id="381983" idx="0"/>
            </p:cNvCxnSpPr>
            <p:nvPr/>
          </p:nvCxnSpPr>
          <p:spPr bwMode="auto">
            <a:xfrm>
              <a:off x="4512" y="1920"/>
              <a:ext cx="0" cy="7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1993" name="AutoShape 41">
              <a:extLst>
                <a:ext uri="{FF2B5EF4-FFF2-40B4-BE49-F238E27FC236}">
                  <a16:creationId xmlns:a16="http://schemas.microsoft.com/office/drawing/2014/main" id="{CB8513CA-4AD1-9D5B-7328-44E6AF5AB3CC}"/>
                </a:ext>
              </a:extLst>
            </p:cNvPr>
            <p:cNvCxnSpPr>
              <a:cxnSpLocks noChangeShapeType="1"/>
              <a:stCxn id="381983" idx="3"/>
              <a:endCxn id="381983" idx="6"/>
            </p:cNvCxnSpPr>
            <p:nvPr/>
          </p:nvCxnSpPr>
          <p:spPr bwMode="auto">
            <a:xfrm rot="5400000" flipH="1" flipV="1">
              <a:off x="4500" y="2572"/>
              <a:ext cx="136" cy="656"/>
            </a:xfrm>
            <a:prstGeom prst="curvedConnector4">
              <a:avLst>
                <a:gd name="adj1" fmla="val -147060"/>
                <a:gd name="adj2" fmla="val 12194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2541F6C-6D47-C038-6501-9FF0EAA24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Representation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EE633C1B-D62D-A702-5568-9EEA79137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Two popular strategies: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array-based (adjacency matrix)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Keep an extensible two-dimensional array M internally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M[i][j] holds the edge &lt;vi, vj&gt;, if there exists one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linear list-based (adjacency list)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for every vertex vi, maintain a linear list list&lt;vi&gt;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list&lt;vi&gt; stores vi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out-going edges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9949</TotalTime>
  <Words>2195</Words>
  <Application>Microsoft Macintosh PowerPoint</Application>
  <PresentationFormat>全屏显示(4:3)</PresentationFormat>
  <Paragraphs>605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Blends</vt:lpstr>
      <vt:lpstr>Graph</vt:lpstr>
      <vt:lpstr>What’s a Graph?</vt:lpstr>
      <vt:lpstr>Why Study Graphs?</vt:lpstr>
      <vt:lpstr>Broad Applications</vt:lpstr>
      <vt:lpstr>Graph Terminology</vt:lpstr>
      <vt:lpstr>Graph Terminology</vt:lpstr>
      <vt:lpstr>Graph ADT</vt:lpstr>
      <vt:lpstr>Example</vt:lpstr>
      <vt:lpstr>Representation</vt:lpstr>
      <vt:lpstr>Adjacency Matrix</vt:lpstr>
      <vt:lpstr>Adjacency List</vt:lpstr>
      <vt:lpstr>“graph” ADT: Interface</vt:lpstr>
      <vt:lpstr>Client Code</vt:lpstr>
      <vt:lpstr>Graph Implementation #1: Adjacency Matrix</vt:lpstr>
      <vt:lpstr>Matrix Interface</vt:lpstr>
      <vt:lpstr>Adjacency Matrix-based: Graph Creation</vt:lpstr>
      <vt:lpstr>Adjacency Matrix-based: Inserting Vertices</vt:lpstr>
      <vt:lpstr>Graph Implementation #1: Inserting Edges</vt:lpstr>
      <vt:lpstr>Summary</vt:lpstr>
      <vt:lpstr>Graph Representation #2: Adjacency List</vt:lpstr>
      <vt:lpstr>Graph Representation #2: Adjacency List</vt:lpstr>
      <vt:lpstr>Adjacency List-based:  Graph Creation</vt:lpstr>
      <vt:lpstr>Adjacency List-based: Creating New Vertex</vt:lpstr>
      <vt:lpstr>Adjacency List-based: Creating New Edge</vt:lpstr>
      <vt:lpstr>Adjacency List-based: Inserting New Vertex</vt:lpstr>
      <vt:lpstr>Adjacency List-based: Inserting New Edge</vt:lpstr>
      <vt:lpstr>Adjacency List-based: Inserting New Edge</vt:lpstr>
      <vt:lpstr>Adjacency List-based: Inserting New Edge</vt:lpstr>
      <vt:lpstr>Adjacency List-based: Inserting New Edge</vt:lpstr>
      <vt:lpstr>Adjacency List-based: Inserting New Edge</vt:lpstr>
      <vt:lpstr>Example</vt:lpstr>
      <vt:lpstr>Client Code for This Example: Step #1: Cook Data</vt:lpstr>
      <vt:lpstr>Client Code Continued: Step #2: Insert Vertices</vt:lpstr>
      <vt:lpstr>Client Code Continued: Step #3: Insert Edges</vt:lpstr>
      <vt:lpstr>All in Picture: An Empty Graph</vt:lpstr>
      <vt:lpstr>All in Picture: After Inserting all Vertices</vt:lpstr>
      <vt:lpstr>All in Picture: After Inserting all Edges (Part)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subject>Baojian Hua</dc:subject>
  <dc:creator/>
  <cp:lastModifiedBy>Microsoft Office User</cp:lastModifiedBy>
  <cp:revision>4950</cp:revision>
  <cp:lastPrinted>1601-01-01T00:00:00Z</cp:lastPrinted>
  <dcterms:created xsi:type="dcterms:W3CDTF">1601-01-01T00:00:00Z</dcterms:created>
  <dcterms:modified xsi:type="dcterms:W3CDTF">2023-09-07T08:00:21Z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