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handoutMasterIdLst>
    <p:handoutMasterId r:id="rId54"/>
  </p:handoutMasterIdLst>
  <p:sldIdLst>
    <p:sldId id="256" r:id="rId2"/>
    <p:sldId id="538" r:id="rId3"/>
    <p:sldId id="559" r:id="rId4"/>
    <p:sldId id="541" r:id="rId5"/>
    <p:sldId id="543" r:id="rId6"/>
    <p:sldId id="544" r:id="rId7"/>
    <p:sldId id="560" r:id="rId8"/>
    <p:sldId id="561" r:id="rId9"/>
    <p:sldId id="562" r:id="rId10"/>
    <p:sldId id="563" r:id="rId11"/>
    <p:sldId id="564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50" r:id="rId22"/>
    <p:sldId id="566" r:id="rId23"/>
    <p:sldId id="567" r:id="rId24"/>
    <p:sldId id="568" r:id="rId25"/>
    <p:sldId id="569" r:id="rId26"/>
    <p:sldId id="570" r:id="rId27"/>
    <p:sldId id="571" r:id="rId28"/>
    <p:sldId id="572" r:id="rId29"/>
    <p:sldId id="582" r:id="rId30"/>
    <p:sldId id="583" r:id="rId31"/>
    <p:sldId id="584" r:id="rId32"/>
    <p:sldId id="585" r:id="rId33"/>
    <p:sldId id="586" r:id="rId34"/>
    <p:sldId id="587" r:id="rId35"/>
    <p:sldId id="590" r:id="rId36"/>
    <p:sldId id="591" r:id="rId37"/>
    <p:sldId id="592" r:id="rId38"/>
    <p:sldId id="593" r:id="rId39"/>
    <p:sldId id="594" r:id="rId40"/>
    <p:sldId id="595" r:id="rId41"/>
    <p:sldId id="596" r:id="rId42"/>
    <p:sldId id="588" r:id="rId43"/>
    <p:sldId id="589" r:id="rId44"/>
    <p:sldId id="597" r:id="rId45"/>
    <p:sldId id="598" r:id="rId46"/>
    <p:sldId id="599" r:id="rId47"/>
    <p:sldId id="600" r:id="rId48"/>
    <p:sldId id="601" r:id="rId49"/>
    <p:sldId id="602" r:id="rId50"/>
    <p:sldId id="558" r:id="rId51"/>
    <p:sldId id="603" r:id="rId52"/>
    <p:sldId id="604" r:id="rId53"/>
  </p:sldIdLst>
  <p:sldSz cx="9144000" cy="6858000" type="screen4x3"/>
  <p:notesSz cx="7099300" cy="10234613"/>
  <p:custDataLst>
    <p:tags r:id="rId5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31590E2-102C-9294-0018-5D48BECA6A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0CA79E-EEFB-B4B9-D2C1-46D39A60FF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9D5BCED-8D8F-8E57-D0BF-89E14DD78E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C147E45-7E67-D45B-209E-F54FDBF8135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B93D1CF4-6223-2044-A218-D8D33BB305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CBD23C74-3294-348C-DE90-1227D1A8AF7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2B7510A5-5735-8562-DD00-CCA50A4A9E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A907B8B1-F08B-DF54-13DE-44390D2A6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1C38AF36-17B9-9194-31D0-E5BAC6E67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46C171FD-C465-5614-0578-B42798D88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9681FFD6-A07D-B241-7213-5328B4ABD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748FBC3E-C25C-4D54-D407-FE7311123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8E855686-56D4-0C23-4048-5E87AAB2E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F7D1DD8F-047E-14F1-405F-FD8971B02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471AD2A-5436-03E9-DF43-F4218BC296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206AC5E-2BB3-D12D-7DCD-E9C261EA81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A53DEF6B-833C-79CA-743E-634FD48161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5215FDB9-A38E-DAAB-63CA-79FEF7DE89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69B86C6B-C43D-A216-D4EA-8598755AF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DB86EB68-9135-D40C-3C6E-6C472F8AB8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D87C14E-9BEF-044B-9699-FB57030B0D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B615C-40EB-D152-F408-D35834CB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09F44-E67A-3E86-391D-5BF98845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38B4E-97D9-1609-2604-50A06A1A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EBD0D-488A-E65B-4B38-CF3A67FE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07211-3855-B40A-854E-265055E3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9AA5E-6D2B-0342-BE51-121B7F8DEB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90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07D284-6266-4EBC-7764-77852E270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5F8B5-B7EC-D381-BEAD-806B0D64F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E25FC-567E-D42A-42BF-5ECB0326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2ECCB-585A-B744-375C-55E778D5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A3ED2-C7B1-A97A-F4AF-F25AA258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D9694-80A8-FC4A-9AF2-599A6B85F4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80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06DB7-C865-206A-CDBA-E8977CE8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9E7B9-148F-5E9D-0E2F-50E7A25A4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81080-6BA3-FFEE-FA94-06C39587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42CFC-89BE-83D9-9F66-45AEB82F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96F8A-B640-1145-41B5-0C199EDE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12DA09-DA96-CE42-8816-A13E7894C9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48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9D179-D075-3BBE-38C6-17579139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7175D-1E0B-3ADA-4BBF-47B61A0B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89713-C0DB-0703-3BA2-325CB04A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E4E76-0CEE-32C1-372B-F00E44F0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2A980-EF8D-A968-D95F-2B585A71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B18DF-EAC1-C049-809B-ACE6BFDF38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71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4213C-EE52-4DB7-CAA5-7CBC1B7A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D1AFE-78DE-A46A-D86D-992B5AE22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654A10-FB00-D8C3-E023-4D459FB8D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07B7AC-87B9-51CA-C231-3D92AEF2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DE452-BA35-E659-E045-8ACB7871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FBF81-6E97-896B-8A00-B6668E40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EDBC6C-1563-A341-ACDA-0E69E2F1A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98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FBA81-9FF0-CCAD-C991-B5296798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1DB57-4A68-27AE-CBCF-130C41279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DDEC6-72EE-7221-3E3B-FB1F2A2C7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BBAB08-5E90-B221-ED34-7DF64E837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07B74E-2BB9-D5B2-FE23-7694C49F5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20F0E6-0B18-F791-0BF9-FB0BCFD3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FBC268-65E9-D25F-9D3A-56EBFBB2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F68E6D-AA7A-7633-87C8-A6068CC6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1D0E6-9934-584C-AED8-65334366F2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60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69441-34F8-3A83-DD7F-17578561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84BC77-E811-150D-13E1-529DE8DA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1E473E-4562-84CC-FD64-59E6B2DE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32FA8-49E2-EAC0-7578-B03F3925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78904-4BCD-7D48-9EAB-ECA0EF61C3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65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4987B0-923F-AD5D-9173-5B6DEB94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FA10F4-4498-7061-776F-70507F3E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74CDDF-0179-6E50-99E7-9C169D67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E5C27C-ED19-4C4B-AC2D-3122913C0D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02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F40AD-0427-CC22-E9BB-B6BCBD2F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41C9D-EEC8-6AAE-DA72-586A16B6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8AF41F-24B9-891E-54AE-AC3F9BA27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D684D-E670-2F3F-19CE-C85A15DB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F86EF-73F5-8A4A-E028-400648D8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ABA9B-C40D-7835-1E7B-2EFEEA4E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13DDC-4838-AB45-B2D8-5DC6126365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13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C875C-32FE-7FA6-6584-394DB6FE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A6B98-FFEC-2D5C-85FD-21A577560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0A6CE6-A6FF-E66A-1380-1A0472BCE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AA86F-2C43-C644-5DFF-85592D98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CA978-4539-030C-BFAF-FEA426FB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80883-13E8-AC38-6C55-F642F487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D5E44-4D58-DE48-A2EC-2A0AC912DE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56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F08F417-CC53-4902-24FB-21CD4093DF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9A37C8F-BA27-3E7A-89F6-AEAF379A2D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03D4437-1599-B2D4-12F8-DBCA832373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338D88C-A88F-6918-C1DA-57AE942184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2483183-D3AE-2516-5709-27B615F677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42CCD44-E04E-60F7-C62B-98C29C8817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47A152B-78B4-1171-4B01-E1F46C2C24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4D943511-AB5C-660A-80A9-0110819A0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0DD17CBB-4069-143D-2769-E721B6A0C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2CA39296-DE0D-1931-C8DD-F73ADD8C69C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FBD50935-B8FE-156E-9850-54F8EB31F3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0CCD538-9FAE-6FBA-F256-4444E018DB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50F0C2-D2CF-E548-A86B-9216E7220D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0C213B4-151A-72F1-6CF0-920DD978FB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Graph Traversal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A4DB346-5C4C-E07F-9903-3934DD9D2F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E6BD2096-27EE-9BD7-3424-497F56A0C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E7EB53E4-5945-1BEC-D826-688166F52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60804" name="AutoShape 4">
            <a:extLst>
              <a:ext uri="{FF2B5EF4-FFF2-40B4-BE49-F238E27FC236}">
                <a16:creationId xmlns:a16="http://schemas.microsoft.com/office/drawing/2014/main" id="{D261BF43-A6E3-9051-47F6-CCDE7815A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05" name="Oval 5">
            <a:extLst>
              <a:ext uri="{FF2B5EF4-FFF2-40B4-BE49-F238E27FC236}">
                <a16:creationId xmlns:a16="http://schemas.microsoft.com/office/drawing/2014/main" id="{E0D8B289-CAE6-387C-6B8E-10FCEB3D8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60806" name="Oval 6">
            <a:extLst>
              <a:ext uri="{FF2B5EF4-FFF2-40B4-BE49-F238E27FC236}">
                <a16:creationId xmlns:a16="http://schemas.microsoft.com/office/drawing/2014/main" id="{8C3F2CD3-B689-2695-5E06-60FEED25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60807" name="Oval 7">
            <a:extLst>
              <a:ext uri="{FF2B5EF4-FFF2-40B4-BE49-F238E27FC236}">
                <a16:creationId xmlns:a16="http://schemas.microsoft.com/office/drawing/2014/main" id="{0D2BC3FD-DBA6-D076-FD94-954DC6E38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60808" name="Oval 8">
            <a:extLst>
              <a:ext uri="{FF2B5EF4-FFF2-40B4-BE49-F238E27FC236}">
                <a16:creationId xmlns:a16="http://schemas.microsoft.com/office/drawing/2014/main" id="{69F27219-1FFD-264D-7A10-AED77C54E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60809" name="Oval 9">
            <a:extLst>
              <a:ext uri="{FF2B5EF4-FFF2-40B4-BE49-F238E27FC236}">
                <a16:creationId xmlns:a16="http://schemas.microsoft.com/office/drawing/2014/main" id="{1621F5DB-D734-4B51-4735-C7F052B9D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60810" name="Oval 10">
            <a:extLst>
              <a:ext uri="{FF2B5EF4-FFF2-40B4-BE49-F238E27FC236}">
                <a16:creationId xmlns:a16="http://schemas.microsoft.com/office/drawing/2014/main" id="{016A2B01-3C5C-FB1B-2CBB-1992970C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60811" name="AutoShape 11">
            <a:extLst>
              <a:ext uri="{FF2B5EF4-FFF2-40B4-BE49-F238E27FC236}">
                <a16:creationId xmlns:a16="http://schemas.microsoft.com/office/drawing/2014/main" id="{37583BCA-C6D6-1F16-BABE-B1C1FB62A587}"/>
              </a:ext>
            </a:extLst>
          </p:cNvPr>
          <p:cNvCxnSpPr>
            <a:cxnSpLocks noChangeShapeType="1"/>
            <a:stCxn id="460805" idx="6"/>
            <a:endCxn id="460807" idx="2"/>
          </p:cNvCxnSpPr>
          <p:nvPr/>
        </p:nvCxnSpPr>
        <p:spPr bwMode="auto">
          <a:xfrm>
            <a:off x="48768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2" name="AutoShape 12">
            <a:extLst>
              <a:ext uri="{FF2B5EF4-FFF2-40B4-BE49-F238E27FC236}">
                <a16:creationId xmlns:a16="http://schemas.microsoft.com/office/drawing/2014/main" id="{20FA99BD-936C-C3B8-20A5-74A5400179C0}"/>
              </a:ext>
            </a:extLst>
          </p:cNvPr>
          <p:cNvCxnSpPr>
            <a:cxnSpLocks noChangeShapeType="1"/>
            <a:stCxn id="460807" idx="4"/>
            <a:endCxn id="460809" idx="0"/>
          </p:cNvCxnSpPr>
          <p:nvPr/>
        </p:nvCxnSpPr>
        <p:spPr bwMode="auto">
          <a:xfrm>
            <a:off x="6096000" y="30480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3" name="AutoShape 13">
            <a:extLst>
              <a:ext uri="{FF2B5EF4-FFF2-40B4-BE49-F238E27FC236}">
                <a16:creationId xmlns:a16="http://schemas.microsoft.com/office/drawing/2014/main" id="{BE535846-868F-DE6A-560F-97DD5BEEEF88}"/>
              </a:ext>
            </a:extLst>
          </p:cNvPr>
          <p:cNvCxnSpPr>
            <a:cxnSpLocks noChangeShapeType="1"/>
            <a:stCxn id="460809" idx="2"/>
            <a:endCxn id="460806" idx="6"/>
          </p:cNvCxnSpPr>
          <p:nvPr/>
        </p:nvCxnSpPr>
        <p:spPr bwMode="auto">
          <a:xfrm flipH="1">
            <a:off x="4876800" y="41910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4" name="AutoShape 14">
            <a:extLst>
              <a:ext uri="{FF2B5EF4-FFF2-40B4-BE49-F238E27FC236}">
                <a16:creationId xmlns:a16="http://schemas.microsoft.com/office/drawing/2014/main" id="{2593B0EA-E8E2-04F6-85B4-FD6E807E4763}"/>
              </a:ext>
            </a:extLst>
          </p:cNvPr>
          <p:cNvCxnSpPr>
            <a:cxnSpLocks noChangeShapeType="1"/>
            <a:stCxn id="460806" idx="7"/>
            <a:endCxn id="460807" idx="3"/>
          </p:cNvCxnSpPr>
          <p:nvPr/>
        </p:nvCxnSpPr>
        <p:spPr bwMode="auto">
          <a:xfrm flipV="1">
            <a:off x="4699000" y="2959100"/>
            <a:ext cx="9652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5" name="AutoShape 15">
            <a:extLst>
              <a:ext uri="{FF2B5EF4-FFF2-40B4-BE49-F238E27FC236}">
                <a16:creationId xmlns:a16="http://schemas.microsoft.com/office/drawing/2014/main" id="{487E234E-E160-8A67-44F8-4B437480F1D6}"/>
              </a:ext>
            </a:extLst>
          </p:cNvPr>
          <p:cNvCxnSpPr>
            <a:cxnSpLocks noChangeShapeType="1"/>
            <a:stCxn id="460810" idx="3"/>
            <a:endCxn id="460809" idx="7"/>
          </p:cNvCxnSpPr>
          <p:nvPr/>
        </p:nvCxnSpPr>
        <p:spPr bwMode="auto">
          <a:xfrm flipH="1">
            <a:off x="6527800" y="3035300"/>
            <a:ext cx="11938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6" name="AutoShape 16">
            <a:extLst>
              <a:ext uri="{FF2B5EF4-FFF2-40B4-BE49-F238E27FC236}">
                <a16:creationId xmlns:a16="http://schemas.microsoft.com/office/drawing/2014/main" id="{3FCC1B7E-22D4-A207-B10E-4527D7655C95}"/>
              </a:ext>
            </a:extLst>
          </p:cNvPr>
          <p:cNvCxnSpPr>
            <a:cxnSpLocks noChangeShapeType="1"/>
            <a:stCxn id="460810" idx="4"/>
            <a:endCxn id="460808" idx="0"/>
          </p:cNvCxnSpPr>
          <p:nvPr/>
        </p:nvCxnSpPr>
        <p:spPr bwMode="auto">
          <a:xfrm>
            <a:off x="8153400" y="31242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7" name="AutoShape 17">
            <a:extLst>
              <a:ext uri="{FF2B5EF4-FFF2-40B4-BE49-F238E27FC236}">
                <a16:creationId xmlns:a16="http://schemas.microsoft.com/office/drawing/2014/main" id="{3D4CAD17-0258-04E6-FD6C-C29461C02323}"/>
              </a:ext>
            </a:extLst>
          </p:cNvPr>
          <p:cNvCxnSpPr>
            <a:cxnSpLocks noChangeShapeType="1"/>
            <a:stCxn id="460808" idx="3"/>
            <a:endCxn id="460808" idx="6"/>
          </p:cNvCxnSpPr>
          <p:nvPr/>
        </p:nvCxnSpPr>
        <p:spPr bwMode="auto">
          <a:xfrm rot="5400000" flipH="1" flipV="1">
            <a:off x="8134350" y="37782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8" name="AutoShape 18">
            <a:extLst>
              <a:ext uri="{FF2B5EF4-FFF2-40B4-BE49-F238E27FC236}">
                <a16:creationId xmlns:a16="http://schemas.microsoft.com/office/drawing/2014/main" id="{F196C4F4-D1FC-1199-492D-DA92445F2E9B}"/>
              </a:ext>
            </a:extLst>
          </p:cNvPr>
          <p:cNvCxnSpPr>
            <a:cxnSpLocks noChangeShapeType="1"/>
            <a:stCxn id="460805" idx="4"/>
            <a:endCxn id="460806" idx="0"/>
          </p:cNvCxnSpPr>
          <p:nvPr/>
        </p:nvCxnSpPr>
        <p:spPr bwMode="auto">
          <a:xfrm>
            <a:off x="4267200" y="3048000"/>
            <a:ext cx="0" cy="8382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19" name="Text Box 19">
            <a:extLst>
              <a:ext uri="{FF2B5EF4-FFF2-40B4-BE49-F238E27FC236}">
                <a16:creationId xmlns:a16="http://schemas.microsoft.com/office/drawing/2014/main" id="{8D77B60E-F001-6BE3-B8D6-6363E506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8956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4CF4F036-D3D3-E3CF-6261-E8813CE05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5DF0C31B-2772-9A2D-C02E-0FD16589C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61828" name="AutoShape 4">
            <a:extLst>
              <a:ext uri="{FF2B5EF4-FFF2-40B4-BE49-F238E27FC236}">
                <a16:creationId xmlns:a16="http://schemas.microsoft.com/office/drawing/2014/main" id="{E2D075EB-52FD-A493-577F-849C64331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829" name="Oval 5">
            <a:extLst>
              <a:ext uri="{FF2B5EF4-FFF2-40B4-BE49-F238E27FC236}">
                <a16:creationId xmlns:a16="http://schemas.microsoft.com/office/drawing/2014/main" id="{6269ED3E-1A43-019D-C4F8-26FFDF988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61830" name="Oval 6">
            <a:extLst>
              <a:ext uri="{FF2B5EF4-FFF2-40B4-BE49-F238E27FC236}">
                <a16:creationId xmlns:a16="http://schemas.microsoft.com/office/drawing/2014/main" id="{B872E2D0-892C-B471-3329-E667DB6AD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61831" name="Oval 7">
            <a:extLst>
              <a:ext uri="{FF2B5EF4-FFF2-40B4-BE49-F238E27FC236}">
                <a16:creationId xmlns:a16="http://schemas.microsoft.com/office/drawing/2014/main" id="{FDF76C15-382E-C4B3-5DCA-C056730B5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61832" name="Oval 8">
            <a:extLst>
              <a:ext uri="{FF2B5EF4-FFF2-40B4-BE49-F238E27FC236}">
                <a16:creationId xmlns:a16="http://schemas.microsoft.com/office/drawing/2014/main" id="{72076287-779C-C29B-A486-2B3C9EDEA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61833" name="Oval 9">
            <a:extLst>
              <a:ext uri="{FF2B5EF4-FFF2-40B4-BE49-F238E27FC236}">
                <a16:creationId xmlns:a16="http://schemas.microsoft.com/office/drawing/2014/main" id="{C7210C58-1FA8-5ECC-8DB0-96DF763E2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61834" name="Oval 10">
            <a:extLst>
              <a:ext uri="{FF2B5EF4-FFF2-40B4-BE49-F238E27FC236}">
                <a16:creationId xmlns:a16="http://schemas.microsoft.com/office/drawing/2014/main" id="{EC0CAC3B-4A68-97DE-9B9B-821CD6DFE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61835" name="AutoShape 11">
            <a:extLst>
              <a:ext uri="{FF2B5EF4-FFF2-40B4-BE49-F238E27FC236}">
                <a16:creationId xmlns:a16="http://schemas.microsoft.com/office/drawing/2014/main" id="{2D7391A9-2389-D451-84D5-B6F81E730891}"/>
              </a:ext>
            </a:extLst>
          </p:cNvPr>
          <p:cNvCxnSpPr>
            <a:cxnSpLocks noChangeShapeType="1"/>
            <a:stCxn id="461829" idx="6"/>
            <a:endCxn id="461831" idx="2"/>
          </p:cNvCxnSpPr>
          <p:nvPr/>
        </p:nvCxnSpPr>
        <p:spPr bwMode="auto">
          <a:xfrm>
            <a:off x="48768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36" name="AutoShape 12">
            <a:extLst>
              <a:ext uri="{FF2B5EF4-FFF2-40B4-BE49-F238E27FC236}">
                <a16:creationId xmlns:a16="http://schemas.microsoft.com/office/drawing/2014/main" id="{D773D2EB-7A68-595D-D032-57B7F12CDF21}"/>
              </a:ext>
            </a:extLst>
          </p:cNvPr>
          <p:cNvCxnSpPr>
            <a:cxnSpLocks noChangeShapeType="1"/>
            <a:stCxn id="461831" idx="4"/>
            <a:endCxn id="461833" idx="0"/>
          </p:cNvCxnSpPr>
          <p:nvPr/>
        </p:nvCxnSpPr>
        <p:spPr bwMode="auto">
          <a:xfrm>
            <a:off x="6096000" y="30480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37" name="AutoShape 13">
            <a:extLst>
              <a:ext uri="{FF2B5EF4-FFF2-40B4-BE49-F238E27FC236}">
                <a16:creationId xmlns:a16="http://schemas.microsoft.com/office/drawing/2014/main" id="{768302D6-DA71-175C-6EBE-5A638E22A5DB}"/>
              </a:ext>
            </a:extLst>
          </p:cNvPr>
          <p:cNvCxnSpPr>
            <a:cxnSpLocks noChangeShapeType="1"/>
            <a:stCxn id="461833" idx="2"/>
            <a:endCxn id="461830" idx="6"/>
          </p:cNvCxnSpPr>
          <p:nvPr/>
        </p:nvCxnSpPr>
        <p:spPr bwMode="auto">
          <a:xfrm flipH="1">
            <a:off x="4876800" y="41910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38" name="AutoShape 14">
            <a:extLst>
              <a:ext uri="{FF2B5EF4-FFF2-40B4-BE49-F238E27FC236}">
                <a16:creationId xmlns:a16="http://schemas.microsoft.com/office/drawing/2014/main" id="{3D8DE7B8-6C9D-8863-1899-B193D57C4822}"/>
              </a:ext>
            </a:extLst>
          </p:cNvPr>
          <p:cNvCxnSpPr>
            <a:cxnSpLocks noChangeShapeType="1"/>
            <a:stCxn id="461830" idx="7"/>
            <a:endCxn id="461831" idx="3"/>
          </p:cNvCxnSpPr>
          <p:nvPr/>
        </p:nvCxnSpPr>
        <p:spPr bwMode="auto">
          <a:xfrm flipV="1">
            <a:off x="4699000" y="2959100"/>
            <a:ext cx="9652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39" name="AutoShape 15">
            <a:extLst>
              <a:ext uri="{FF2B5EF4-FFF2-40B4-BE49-F238E27FC236}">
                <a16:creationId xmlns:a16="http://schemas.microsoft.com/office/drawing/2014/main" id="{BF3CE3DF-8F11-CBE0-7A4B-FACF2708CFAB}"/>
              </a:ext>
            </a:extLst>
          </p:cNvPr>
          <p:cNvCxnSpPr>
            <a:cxnSpLocks noChangeShapeType="1"/>
            <a:stCxn id="461834" idx="3"/>
            <a:endCxn id="461833" idx="7"/>
          </p:cNvCxnSpPr>
          <p:nvPr/>
        </p:nvCxnSpPr>
        <p:spPr bwMode="auto">
          <a:xfrm flipH="1">
            <a:off x="6527800" y="3035300"/>
            <a:ext cx="11938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40" name="AutoShape 16">
            <a:extLst>
              <a:ext uri="{FF2B5EF4-FFF2-40B4-BE49-F238E27FC236}">
                <a16:creationId xmlns:a16="http://schemas.microsoft.com/office/drawing/2014/main" id="{610A7FCF-E2A4-CAFD-29EF-DABC3FCC888B}"/>
              </a:ext>
            </a:extLst>
          </p:cNvPr>
          <p:cNvCxnSpPr>
            <a:cxnSpLocks noChangeShapeType="1"/>
            <a:stCxn id="461834" idx="4"/>
            <a:endCxn id="461832" idx="0"/>
          </p:cNvCxnSpPr>
          <p:nvPr/>
        </p:nvCxnSpPr>
        <p:spPr bwMode="auto">
          <a:xfrm>
            <a:off x="8153400" y="3124200"/>
            <a:ext cx="0" cy="7620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41" name="AutoShape 17">
            <a:extLst>
              <a:ext uri="{FF2B5EF4-FFF2-40B4-BE49-F238E27FC236}">
                <a16:creationId xmlns:a16="http://schemas.microsoft.com/office/drawing/2014/main" id="{9EFC1D84-8137-DEE3-B054-97ED789D09A5}"/>
              </a:ext>
            </a:extLst>
          </p:cNvPr>
          <p:cNvCxnSpPr>
            <a:cxnSpLocks noChangeShapeType="1"/>
            <a:stCxn id="461832" idx="3"/>
            <a:endCxn id="461832" idx="6"/>
          </p:cNvCxnSpPr>
          <p:nvPr/>
        </p:nvCxnSpPr>
        <p:spPr bwMode="auto">
          <a:xfrm rot="5400000" flipH="1" flipV="1">
            <a:off x="8134350" y="37782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842" name="AutoShape 18">
            <a:extLst>
              <a:ext uri="{FF2B5EF4-FFF2-40B4-BE49-F238E27FC236}">
                <a16:creationId xmlns:a16="http://schemas.microsoft.com/office/drawing/2014/main" id="{1399D1ED-E478-2F2E-E561-E541C26C3FBB}"/>
              </a:ext>
            </a:extLst>
          </p:cNvPr>
          <p:cNvCxnSpPr>
            <a:cxnSpLocks noChangeShapeType="1"/>
            <a:stCxn id="461829" idx="4"/>
            <a:endCxn id="461830" idx="0"/>
          </p:cNvCxnSpPr>
          <p:nvPr/>
        </p:nvCxnSpPr>
        <p:spPr bwMode="auto">
          <a:xfrm>
            <a:off x="4267200" y="3048000"/>
            <a:ext cx="0" cy="8382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843" name="Text Box 19">
            <a:extLst>
              <a:ext uri="{FF2B5EF4-FFF2-40B4-BE49-F238E27FC236}">
                <a16:creationId xmlns:a16="http://schemas.microsoft.com/office/drawing/2014/main" id="{C8CCAEA6-B0F8-B718-103E-BA63B90D9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895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6;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951CC4D4-4573-6CFD-1383-A6530F9F1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 Algorithm</a:t>
            </a: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0A8542F1-183C-E3B1-11EF-D9718BCF6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bfsOneVertex (Tv start, tyVisit visit)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Queue_t q = Queue_new 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Queue_en (q, start);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(q not empty)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Tv current = Queue_de (q);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visit (current);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for (each adjacent vertex u of “current”)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if (not visited u)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Queue_en (q, u);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7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471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E4BD6249-0ED2-2E27-21FE-B8C6AB235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 Algorithm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E3761924-0311-0DEF-AE14-86280AEB0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bfs (T g, poly start, tyVisit visit)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Tv startV = searchVertex (g, start);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bfsOneVertex (startV, visit);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 (each vertex u in graph g)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 (not visited u)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bfsOneVertex (q, u);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64F0C73A-2351-141E-5CBC-E8F983C95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1DCEBA84-6535-7A9C-8931-CAA03A4BB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73092" name="AutoShape 4">
            <a:extLst>
              <a:ext uri="{FF2B5EF4-FFF2-40B4-BE49-F238E27FC236}">
                <a16:creationId xmlns:a16="http://schemas.microsoft.com/office/drawing/2014/main" id="{ED1E9F55-EFC9-4801-CA14-CF08E52D7E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093" name="Oval 5">
            <a:extLst>
              <a:ext uri="{FF2B5EF4-FFF2-40B4-BE49-F238E27FC236}">
                <a16:creationId xmlns:a16="http://schemas.microsoft.com/office/drawing/2014/main" id="{13D40C8A-57C7-C894-6E95-6B74EA3C9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73094" name="Oval 6">
            <a:extLst>
              <a:ext uri="{FF2B5EF4-FFF2-40B4-BE49-F238E27FC236}">
                <a16:creationId xmlns:a16="http://schemas.microsoft.com/office/drawing/2014/main" id="{B30BA6DF-B7AE-FBBC-3D74-D3F90A04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73095" name="Oval 7">
            <a:extLst>
              <a:ext uri="{FF2B5EF4-FFF2-40B4-BE49-F238E27FC236}">
                <a16:creationId xmlns:a16="http://schemas.microsoft.com/office/drawing/2014/main" id="{0D6A39FB-251D-4749-BBE5-B47CA384A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73096" name="Oval 8">
            <a:extLst>
              <a:ext uri="{FF2B5EF4-FFF2-40B4-BE49-F238E27FC236}">
                <a16:creationId xmlns:a16="http://schemas.microsoft.com/office/drawing/2014/main" id="{24F32706-368E-1507-8985-D99ECE685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73097" name="Oval 9">
            <a:extLst>
              <a:ext uri="{FF2B5EF4-FFF2-40B4-BE49-F238E27FC236}">
                <a16:creationId xmlns:a16="http://schemas.microsoft.com/office/drawing/2014/main" id="{DC55F793-8B0D-16CA-E737-DC3A5DE3A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73098" name="Oval 10">
            <a:extLst>
              <a:ext uri="{FF2B5EF4-FFF2-40B4-BE49-F238E27FC236}">
                <a16:creationId xmlns:a16="http://schemas.microsoft.com/office/drawing/2014/main" id="{B365FD13-9363-C760-2C4C-F130BEFF5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73099" name="AutoShape 11">
            <a:extLst>
              <a:ext uri="{FF2B5EF4-FFF2-40B4-BE49-F238E27FC236}">
                <a16:creationId xmlns:a16="http://schemas.microsoft.com/office/drawing/2014/main" id="{379599A8-96CC-5BBA-7588-09829EF13347}"/>
              </a:ext>
            </a:extLst>
          </p:cNvPr>
          <p:cNvCxnSpPr>
            <a:cxnSpLocks noChangeShapeType="1"/>
            <a:stCxn id="473093" idx="6"/>
            <a:endCxn id="473095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3100" name="AutoShape 12">
            <a:extLst>
              <a:ext uri="{FF2B5EF4-FFF2-40B4-BE49-F238E27FC236}">
                <a16:creationId xmlns:a16="http://schemas.microsoft.com/office/drawing/2014/main" id="{B20B1EA8-C4CD-B802-6E8E-E976DF509586}"/>
              </a:ext>
            </a:extLst>
          </p:cNvPr>
          <p:cNvCxnSpPr>
            <a:cxnSpLocks noChangeShapeType="1"/>
            <a:stCxn id="473095" idx="4"/>
            <a:endCxn id="473097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3101" name="AutoShape 13">
            <a:extLst>
              <a:ext uri="{FF2B5EF4-FFF2-40B4-BE49-F238E27FC236}">
                <a16:creationId xmlns:a16="http://schemas.microsoft.com/office/drawing/2014/main" id="{8D6312E7-4C1F-0933-25CC-C17EC4FBE323}"/>
              </a:ext>
            </a:extLst>
          </p:cNvPr>
          <p:cNvCxnSpPr>
            <a:cxnSpLocks noChangeShapeType="1"/>
            <a:stCxn id="473097" idx="2"/>
            <a:endCxn id="473094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3102" name="AutoShape 14">
            <a:extLst>
              <a:ext uri="{FF2B5EF4-FFF2-40B4-BE49-F238E27FC236}">
                <a16:creationId xmlns:a16="http://schemas.microsoft.com/office/drawing/2014/main" id="{363742F7-1262-85FD-43AB-FAE701A5669B}"/>
              </a:ext>
            </a:extLst>
          </p:cNvPr>
          <p:cNvCxnSpPr>
            <a:cxnSpLocks noChangeShapeType="1"/>
            <a:stCxn id="473094" idx="7"/>
            <a:endCxn id="473095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3103" name="AutoShape 15">
            <a:extLst>
              <a:ext uri="{FF2B5EF4-FFF2-40B4-BE49-F238E27FC236}">
                <a16:creationId xmlns:a16="http://schemas.microsoft.com/office/drawing/2014/main" id="{7E8C496E-6FF1-567B-3BA6-253BDF6C55BC}"/>
              </a:ext>
            </a:extLst>
          </p:cNvPr>
          <p:cNvCxnSpPr>
            <a:cxnSpLocks noChangeShapeType="1"/>
            <a:stCxn id="473098" idx="3"/>
            <a:endCxn id="473097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3104" name="AutoShape 16">
            <a:extLst>
              <a:ext uri="{FF2B5EF4-FFF2-40B4-BE49-F238E27FC236}">
                <a16:creationId xmlns:a16="http://schemas.microsoft.com/office/drawing/2014/main" id="{41289ACC-1277-4AD8-F16C-4C5552F17E01}"/>
              </a:ext>
            </a:extLst>
          </p:cNvPr>
          <p:cNvCxnSpPr>
            <a:cxnSpLocks noChangeShapeType="1"/>
            <a:stCxn id="473098" idx="4"/>
            <a:endCxn id="473096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3105" name="AutoShape 17">
            <a:extLst>
              <a:ext uri="{FF2B5EF4-FFF2-40B4-BE49-F238E27FC236}">
                <a16:creationId xmlns:a16="http://schemas.microsoft.com/office/drawing/2014/main" id="{5B2AD26F-05E0-C903-4FA9-A1B74B5A6EF5}"/>
              </a:ext>
            </a:extLst>
          </p:cNvPr>
          <p:cNvCxnSpPr>
            <a:cxnSpLocks noChangeShapeType="1"/>
            <a:stCxn id="473096" idx="3"/>
            <a:endCxn id="473096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3106" name="AutoShape 18">
            <a:extLst>
              <a:ext uri="{FF2B5EF4-FFF2-40B4-BE49-F238E27FC236}">
                <a16:creationId xmlns:a16="http://schemas.microsoft.com/office/drawing/2014/main" id="{2EF54D51-F467-5DE2-5B0D-B5BBACDE71C6}"/>
              </a:ext>
            </a:extLst>
          </p:cNvPr>
          <p:cNvCxnSpPr>
            <a:cxnSpLocks noChangeShapeType="1"/>
            <a:stCxn id="473093" idx="4"/>
            <a:endCxn id="473094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3107" name="Text Box 19">
            <a:extLst>
              <a:ext uri="{FF2B5EF4-FFF2-40B4-BE49-F238E27FC236}">
                <a16:creationId xmlns:a16="http://schemas.microsoft.com/office/drawing/2014/main" id="{8EEE3CE0-9CFA-A758-E23B-92066D243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Int_output);</a:t>
            </a:r>
          </a:p>
        </p:txBody>
      </p:sp>
      <p:sp>
        <p:nvSpPr>
          <p:cNvPr id="473108" name="Text Box 20">
            <a:extLst>
              <a:ext uri="{FF2B5EF4-FFF2-40B4-BE49-F238E27FC236}">
                <a16:creationId xmlns:a16="http://schemas.microsoft.com/office/drawing/2014/main" id="{61ED996B-F803-B76F-B2F1-1BF10022F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562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15CCDFF3-7C92-96EF-2165-ED8C7AAA1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64B4E9F1-E40A-031F-50BF-6B7EBD50D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74116" name="AutoShape 4">
            <a:extLst>
              <a:ext uri="{FF2B5EF4-FFF2-40B4-BE49-F238E27FC236}">
                <a16:creationId xmlns:a16="http://schemas.microsoft.com/office/drawing/2014/main" id="{F75993F5-3DEB-0A2F-83B2-9E326CD35B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4117" name="Oval 5">
            <a:extLst>
              <a:ext uri="{FF2B5EF4-FFF2-40B4-BE49-F238E27FC236}">
                <a16:creationId xmlns:a16="http://schemas.microsoft.com/office/drawing/2014/main" id="{A6887A55-F4AA-D30A-E9EE-7ADC1E5B7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74118" name="Oval 6">
            <a:extLst>
              <a:ext uri="{FF2B5EF4-FFF2-40B4-BE49-F238E27FC236}">
                <a16:creationId xmlns:a16="http://schemas.microsoft.com/office/drawing/2014/main" id="{A68F0E69-C2EE-7962-9DEC-6683DA62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74119" name="Oval 7">
            <a:extLst>
              <a:ext uri="{FF2B5EF4-FFF2-40B4-BE49-F238E27FC236}">
                <a16:creationId xmlns:a16="http://schemas.microsoft.com/office/drawing/2014/main" id="{8DB11E59-F040-DD49-AD55-D3614C5F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74120" name="Oval 8">
            <a:extLst>
              <a:ext uri="{FF2B5EF4-FFF2-40B4-BE49-F238E27FC236}">
                <a16:creationId xmlns:a16="http://schemas.microsoft.com/office/drawing/2014/main" id="{040FF5F2-4461-F53C-606A-E5D0E2B82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74121" name="Oval 9">
            <a:extLst>
              <a:ext uri="{FF2B5EF4-FFF2-40B4-BE49-F238E27FC236}">
                <a16:creationId xmlns:a16="http://schemas.microsoft.com/office/drawing/2014/main" id="{AFD4372C-A390-9B9D-8397-0AC199DA8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74122" name="Oval 10">
            <a:extLst>
              <a:ext uri="{FF2B5EF4-FFF2-40B4-BE49-F238E27FC236}">
                <a16:creationId xmlns:a16="http://schemas.microsoft.com/office/drawing/2014/main" id="{72D9C007-1901-15EC-7702-321CABA5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74123" name="AutoShape 11">
            <a:extLst>
              <a:ext uri="{FF2B5EF4-FFF2-40B4-BE49-F238E27FC236}">
                <a16:creationId xmlns:a16="http://schemas.microsoft.com/office/drawing/2014/main" id="{A6750CBA-6CD4-288A-1027-29171B019425}"/>
              </a:ext>
            </a:extLst>
          </p:cNvPr>
          <p:cNvCxnSpPr>
            <a:cxnSpLocks noChangeShapeType="1"/>
            <a:stCxn id="474117" idx="6"/>
            <a:endCxn id="474119" idx="2"/>
          </p:cNvCxnSpPr>
          <p:nvPr/>
        </p:nvCxnSpPr>
        <p:spPr bwMode="auto">
          <a:xfrm>
            <a:off x="4876800" y="2743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4124" name="AutoShape 12">
            <a:extLst>
              <a:ext uri="{FF2B5EF4-FFF2-40B4-BE49-F238E27FC236}">
                <a16:creationId xmlns:a16="http://schemas.microsoft.com/office/drawing/2014/main" id="{ED9D8265-0D3D-6091-9508-7615D4CDA478}"/>
              </a:ext>
            </a:extLst>
          </p:cNvPr>
          <p:cNvCxnSpPr>
            <a:cxnSpLocks noChangeShapeType="1"/>
            <a:stCxn id="474119" idx="4"/>
            <a:endCxn id="474121" idx="0"/>
          </p:cNvCxnSpPr>
          <p:nvPr/>
        </p:nvCxnSpPr>
        <p:spPr bwMode="auto">
          <a:xfrm>
            <a:off x="6096000" y="30480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4125" name="AutoShape 13">
            <a:extLst>
              <a:ext uri="{FF2B5EF4-FFF2-40B4-BE49-F238E27FC236}">
                <a16:creationId xmlns:a16="http://schemas.microsoft.com/office/drawing/2014/main" id="{8FA7FA04-D1D7-8CE2-B3C6-42800D8C9A15}"/>
              </a:ext>
            </a:extLst>
          </p:cNvPr>
          <p:cNvCxnSpPr>
            <a:cxnSpLocks noChangeShapeType="1"/>
            <a:stCxn id="474121" idx="2"/>
            <a:endCxn id="474118" idx="6"/>
          </p:cNvCxnSpPr>
          <p:nvPr/>
        </p:nvCxnSpPr>
        <p:spPr bwMode="auto">
          <a:xfrm flipH="1">
            <a:off x="4876800" y="41910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4126" name="AutoShape 14">
            <a:extLst>
              <a:ext uri="{FF2B5EF4-FFF2-40B4-BE49-F238E27FC236}">
                <a16:creationId xmlns:a16="http://schemas.microsoft.com/office/drawing/2014/main" id="{D645E29B-E4F3-C991-BE33-11A10C11EB6D}"/>
              </a:ext>
            </a:extLst>
          </p:cNvPr>
          <p:cNvCxnSpPr>
            <a:cxnSpLocks noChangeShapeType="1"/>
            <a:stCxn id="474118" idx="7"/>
            <a:endCxn id="474119" idx="3"/>
          </p:cNvCxnSpPr>
          <p:nvPr/>
        </p:nvCxnSpPr>
        <p:spPr bwMode="auto">
          <a:xfrm flipV="1">
            <a:off x="4699000" y="2959100"/>
            <a:ext cx="9652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4127" name="AutoShape 15">
            <a:extLst>
              <a:ext uri="{FF2B5EF4-FFF2-40B4-BE49-F238E27FC236}">
                <a16:creationId xmlns:a16="http://schemas.microsoft.com/office/drawing/2014/main" id="{5A959200-1D7D-A752-0D25-CAAF1E2B7DBE}"/>
              </a:ext>
            </a:extLst>
          </p:cNvPr>
          <p:cNvCxnSpPr>
            <a:cxnSpLocks noChangeShapeType="1"/>
            <a:stCxn id="474122" idx="3"/>
            <a:endCxn id="474121" idx="7"/>
          </p:cNvCxnSpPr>
          <p:nvPr/>
        </p:nvCxnSpPr>
        <p:spPr bwMode="auto">
          <a:xfrm flipH="1">
            <a:off x="6527800" y="3035300"/>
            <a:ext cx="11938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4128" name="AutoShape 16">
            <a:extLst>
              <a:ext uri="{FF2B5EF4-FFF2-40B4-BE49-F238E27FC236}">
                <a16:creationId xmlns:a16="http://schemas.microsoft.com/office/drawing/2014/main" id="{95B7D7A8-D516-C3B3-4DC5-E37A53FC7B71}"/>
              </a:ext>
            </a:extLst>
          </p:cNvPr>
          <p:cNvCxnSpPr>
            <a:cxnSpLocks noChangeShapeType="1"/>
            <a:stCxn id="474122" idx="4"/>
            <a:endCxn id="474120" idx="0"/>
          </p:cNvCxnSpPr>
          <p:nvPr/>
        </p:nvCxnSpPr>
        <p:spPr bwMode="auto">
          <a:xfrm>
            <a:off x="8153400" y="31242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4129" name="AutoShape 17">
            <a:extLst>
              <a:ext uri="{FF2B5EF4-FFF2-40B4-BE49-F238E27FC236}">
                <a16:creationId xmlns:a16="http://schemas.microsoft.com/office/drawing/2014/main" id="{8007DC4F-40AC-CEBD-F374-AA0337E1C5C6}"/>
              </a:ext>
            </a:extLst>
          </p:cNvPr>
          <p:cNvCxnSpPr>
            <a:cxnSpLocks noChangeShapeType="1"/>
            <a:stCxn id="474120" idx="3"/>
            <a:endCxn id="474120" idx="6"/>
          </p:cNvCxnSpPr>
          <p:nvPr/>
        </p:nvCxnSpPr>
        <p:spPr bwMode="auto">
          <a:xfrm rot="5400000" flipH="1" flipV="1">
            <a:off x="8134350" y="37782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4130" name="AutoShape 18">
            <a:extLst>
              <a:ext uri="{FF2B5EF4-FFF2-40B4-BE49-F238E27FC236}">
                <a16:creationId xmlns:a16="http://schemas.microsoft.com/office/drawing/2014/main" id="{6B996F4B-70B9-00DB-0CC2-E265EBF9B00A}"/>
              </a:ext>
            </a:extLst>
          </p:cNvPr>
          <p:cNvCxnSpPr>
            <a:cxnSpLocks noChangeShapeType="1"/>
            <a:stCxn id="474117" idx="4"/>
            <a:endCxn id="474118" idx="0"/>
          </p:cNvCxnSpPr>
          <p:nvPr/>
        </p:nvCxnSpPr>
        <p:spPr bwMode="auto">
          <a:xfrm>
            <a:off x="4267200" y="30480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4131" name="Text Box 19">
            <a:extLst>
              <a:ext uri="{FF2B5EF4-FFF2-40B4-BE49-F238E27FC236}">
                <a16:creationId xmlns:a16="http://schemas.microsoft.com/office/drawing/2014/main" id="{E3E01323-D7DF-1E0A-3C0E-C62DEA90A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895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Int_output);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</p:txBody>
      </p:sp>
      <p:sp>
        <p:nvSpPr>
          <p:cNvPr id="474132" name="Text Box 20">
            <a:extLst>
              <a:ext uri="{FF2B5EF4-FFF2-40B4-BE49-F238E27FC236}">
                <a16:creationId xmlns:a16="http://schemas.microsoft.com/office/drawing/2014/main" id="{C0244A12-99F8-2F1D-E992-174C1EBE6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562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2, 4</a:t>
            </a:r>
          </a:p>
        </p:txBody>
      </p:sp>
      <p:sp>
        <p:nvSpPr>
          <p:cNvPr id="474133" name="Text Box 21">
            <a:extLst>
              <a:ext uri="{FF2B5EF4-FFF2-40B4-BE49-F238E27FC236}">
                <a16:creationId xmlns:a16="http://schemas.microsoft.com/office/drawing/2014/main" id="{C4D7CFA3-471E-547A-1A28-2259DFBD0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105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5940AEC1-190D-8EFA-30C1-21A0567CC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0885E98B-D7C4-F6CB-1316-DC574C870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75140" name="AutoShape 4">
            <a:extLst>
              <a:ext uri="{FF2B5EF4-FFF2-40B4-BE49-F238E27FC236}">
                <a16:creationId xmlns:a16="http://schemas.microsoft.com/office/drawing/2014/main" id="{D7C87530-2D60-0947-FBED-D4B77A63F4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41" name="Oval 5">
            <a:extLst>
              <a:ext uri="{FF2B5EF4-FFF2-40B4-BE49-F238E27FC236}">
                <a16:creationId xmlns:a16="http://schemas.microsoft.com/office/drawing/2014/main" id="{6FCAF919-7D16-153B-871D-6B809C8E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75142" name="Oval 6">
            <a:extLst>
              <a:ext uri="{FF2B5EF4-FFF2-40B4-BE49-F238E27FC236}">
                <a16:creationId xmlns:a16="http://schemas.microsoft.com/office/drawing/2014/main" id="{8E2546FB-30F6-5185-1585-E0D0ABDB2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75143" name="Oval 7">
            <a:extLst>
              <a:ext uri="{FF2B5EF4-FFF2-40B4-BE49-F238E27FC236}">
                <a16:creationId xmlns:a16="http://schemas.microsoft.com/office/drawing/2014/main" id="{8B312F46-4D39-9C0F-8E5F-C50436E6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75144" name="Oval 8">
            <a:extLst>
              <a:ext uri="{FF2B5EF4-FFF2-40B4-BE49-F238E27FC236}">
                <a16:creationId xmlns:a16="http://schemas.microsoft.com/office/drawing/2014/main" id="{A1A3105B-48DD-33B2-6B07-DC15C8FE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75145" name="Oval 9">
            <a:extLst>
              <a:ext uri="{FF2B5EF4-FFF2-40B4-BE49-F238E27FC236}">
                <a16:creationId xmlns:a16="http://schemas.microsoft.com/office/drawing/2014/main" id="{6875DED8-5CA0-763A-1471-62123F34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75146" name="Oval 10">
            <a:extLst>
              <a:ext uri="{FF2B5EF4-FFF2-40B4-BE49-F238E27FC236}">
                <a16:creationId xmlns:a16="http://schemas.microsoft.com/office/drawing/2014/main" id="{388D0556-4266-ECA6-26E9-2815CBFB0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75147" name="AutoShape 11">
            <a:extLst>
              <a:ext uri="{FF2B5EF4-FFF2-40B4-BE49-F238E27FC236}">
                <a16:creationId xmlns:a16="http://schemas.microsoft.com/office/drawing/2014/main" id="{F7E3D9FB-3A24-D234-C000-6FC7345B6FE0}"/>
              </a:ext>
            </a:extLst>
          </p:cNvPr>
          <p:cNvCxnSpPr>
            <a:cxnSpLocks noChangeShapeType="1"/>
            <a:stCxn id="475141" idx="6"/>
            <a:endCxn id="475143" idx="2"/>
          </p:cNvCxnSpPr>
          <p:nvPr/>
        </p:nvCxnSpPr>
        <p:spPr bwMode="auto">
          <a:xfrm>
            <a:off x="48768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5148" name="AutoShape 12">
            <a:extLst>
              <a:ext uri="{FF2B5EF4-FFF2-40B4-BE49-F238E27FC236}">
                <a16:creationId xmlns:a16="http://schemas.microsoft.com/office/drawing/2014/main" id="{8970D32C-CCD7-1C22-4B2B-93E3DE2E28C1}"/>
              </a:ext>
            </a:extLst>
          </p:cNvPr>
          <p:cNvCxnSpPr>
            <a:cxnSpLocks noChangeShapeType="1"/>
            <a:stCxn id="475143" idx="4"/>
            <a:endCxn id="475145" idx="0"/>
          </p:cNvCxnSpPr>
          <p:nvPr/>
        </p:nvCxnSpPr>
        <p:spPr bwMode="auto">
          <a:xfrm>
            <a:off x="6096000" y="30480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5149" name="AutoShape 13">
            <a:extLst>
              <a:ext uri="{FF2B5EF4-FFF2-40B4-BE49-F238E27FC236}">
                <a16:creationId xmlns:a16="http://schemas.microsoft.com/office/drawing/2014/main" id="{DC14079B-76C7-B6F9-C9E1-8A0D3C5D47B3}"/>
              </a:ext>
            </a:extLst>
          </p:cNvPr>
          <p:cNvCxnSpPr>
            <a:cxnSpLocks noChangeShapeType="1"/>
            <a:stCxn id="475145" idx="2"/>
            <a:endCxn id="475142" idx="6"/>
          </p:cNvCxnSpPr>
          <p:nvPr/>
        </p:nvCxnSpPr>
        <p:spPr bwMode="auto">
          <a:xfrm flipH="1">
            <a:off x="4876800" y="41910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5150" name="AutoShape 14">
            <a:extLst>
              <a:ext uri="{FF2B5EF4-FFF2-40B4-BE49-F238E27FC236}">
                <a16:creationId xmlns:a16="http://schemas.microsoft.com/office/drawing/2014/main" id="{E48E458D-2DFB-53FC-1B08-7D5A3D28484E}"/>
              </a:ext>
            </a:extLst>
          </p:cNvPr>
          <p:cNvCxnSpPr>
            <a:cxnSpLocks noChangeShapeType="1"/>
            <a:stCxn id="475142" idx="7"/>
            <a:endCxn id="475143" idx="3"/>
          </p:cNvCxnSpPr>
          <p:nvPr/>
        </p:nvCxnSpPr>
        <p:spPr bwMode="auto">
          <a:xfrm flipV="1">
            <a:off x="4699000" y="2959100"/>
            <a:ext cx="9652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5151" name="AutoShape 15">
            <a:extLst>
              <a:ext uri="{FF2B5EF4-FFF2-40B4-BE49-F238E27FC236}">
                <a16:creationId xmlns:a16="http://schemas.microsoft.com/office/drawing/2014/main" id="{82652B91-B06D-A987-2B5F-49D0FC215D2C}"/>
              </a:ext>
            </a:extLst>
          </p:cNvPr>
          <p:cNvCxnSpPr>
            <a:cxnSpLocks noChangeShapeType="1"/>
            <a:stCxn id="475146" idx="3"/>
            <a:endCxn id="475145" idx="7"/>
          </p:cNvCxnSpPr>
          <p:nvPr/>
        </p:nvCxnSpPr>
        <p:spPr bwMode="auto">
          <a:xfrm flipH="1">
            <a:off x="6527800" y="3035300"/>
            <a:ext cx="11938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5152" name="AutoShape 16">
            <a:extLst>
              <a:ext uri="{FF2B5EF4-FFF2-40B4-BE49-F238E27FC236}">
                <a16:creationId xmlns:a16="http://schemas.microsoft.com/office/drawing/2014/main" id="{4CD9D382-49AA-1A57-334E-F512AC94F918}"/>
              </a:ext>
            </a:extLst>
          </p:cNvPr>
          <p:cNvCxnSpPr>
            <a:cxnSpLocks noChangeShapeType="1"/>
            <a:stCxn id="475146" idx="4"/>
            <a:endCxn id="475144" idx="0"/>
          </p:cNvCxnSpPr>
          <p:nvPr/>
        </p:nvCxnSpPr>
        <p:spPr bwMode="auto">
          <a:xfrm>
            <a:off x="8153400" y="31242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5153" name="AutoShape 17">
            <a:extLst>
              <a:ext uri="{FF2B5EF4-FFF2-40B4-BE49-F238E27FC236}">
                <a16:creationId xmlns:a16="http://schemas.microsoft.com/office/drawing/2014/main" id="{65D989C3-BB3B-E861-1742-8F002262BAC2}"/>
              </a:ext>
            </a:extLst>
          </p:cNvPr>
          <p:cNvCxnSpPr>
            <a:cxnSpLocks noChangeShapeType="1"/>
            <a:stCxn id="475144" idx="3"/>
            <a:endCxn id="475144" idx="6"/>
          </p:cNvCxnSpPr>
          <p:nvPr/>
        </p:nvCxnSpPr>
        <p:spPr bwMode="auto">
          <a:xfrm rot="5400000" flipH="1" flipV="1">
            <a:off x="8134350" y="37782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5154" name="AutoShape 18">
            <a:extLst>
              <a:ext uri="{FF2B5EF4-FFF2-40B4-BE49-F238E27FC236}">
                <a16:creationId xmlns:a16="http://schemas.microsoft.com/office/drawing/2014/main" id="{B7C23873-CA41-4971-3578-D3BF70C3CF5D}"/>
              </a:ext>
            </a:extLst>
          </p:cNvPr>
          <p:cNvCxnSpPr>
            <a:cxnSpLocks noChangeShapeType="1"/>
            <a:stCxn id="475141" idx="4"/>
            <a:endCxn id="475142" idx="0"/>
          </p:cNvCxnSpPr>
          <p:nvPr/>
        </p:nvCxnSpPr>
        <p:spPr bwMode="auto">
          <a:xfrm>
            <a:off x="4267200" y="30480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5155" name="Text Box 19">
            <a:extLst>
              <a:ext uri="{FF2B5EF4-FFF2-40B4-BE49-F238E27FC236}">
                <a16:creationId xmlns:a16="http://schemas.microsoft.com/office/drawing/2014/main" id="{7A071369-7DF7-6BE3-C32D-DCDDC554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895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</p:txBody>
      </p:sp>
      <p:sp>
        <p:nvSpPr>
          <p:cNvPr id="475156" name="Text Box 20">
            <a:extLst>
              <a:ext uri="{FF2B5EF4-FFF2-40B4-BE49-F238E27FC236}">
                <a16:creationId xmlns:a16="http://schemas.microsoft.com/office/drawing/2014/main" id="{54B43094-82C6-A5C7-2BE8-6B11D34BC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562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2, 4</a:t>
            </a:r>
          </a:p>
        </p:txBody>
      </p:sp>
      <p:sp>
        <p:nvSpPr>
          <p:cNvPr id="475157" name="Text Box 21">
            <a:extLst>
              <a:ext uri="{FF2B5EF4-FFF2-40B4-BE49-F238E27FC236}">
                <a16:creationId xmlns:a16="http://schemas.microsoft.com/office/drawing/2014/main" id="{F4E0F980-D291-AD88-E632-51C8FE619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1816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1</a:t>
            </a:r>
          </a:p>
        </p:txBody>
      </p:sp>
      <p:sp>
        <p:nvSpPr>
          <p:cNvPr id="475158" name="Text Box 22">
            <a:extLst>
              <a:ext uri="{FF2B5EF4-FFF2-40B4-BE49-F238E27FC236}">
                <a16:creationId xmlns:a16="http://schemas.microsoft.com/office/drawing/2014/main" id="{97718287-C284-0647-6417-1648EB35E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0198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    4,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6F72F50A-B771-A546-F855-3E2127D1D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F8F34F02-030D-9B0C-8BC8-E55CBAC5E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76164" name="AutoShape 4">
            <a:extLst>
              <a:ext uri="{FF2B5EF4-FFF2-40B4-BE49-F238E27FC236}">
                <a16:creationId xmlns:a16="http://schemas.microsoft.com/office/drawing/2014/main" id="{B8067C67-3798-1664-E134-8F322DBF03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65" name="Oval 5">
            <a:extLst>
              <a:ext uri="{FF2B5EF4-FFF2-40B4-BE49-F238E27FC236}">
                <a16:creationId xmlns:a16="http://schemas.microsoft.com/office/drawing/2014/main" id="{38030A0F-3A6A-4C31-1C31-976524F8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76166" name="Oval 6">
            <a:extLst>
              <a:ext uri="{FF2B5EF4-FFF2-40B4-BE49-F238E27FC236}">
                <a16:creationId xmlns:a16="http://schemas.microsoft.com/office/drawing/2014/main" id="{944B8B8A-BA03-BC57-BFA1-85C74C69D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76167" name="Oval 7">
            <a:extLst>
              <a:ext uri="{FF2B5EF4-FFF2-40B4-BE49-F238E27FC236}">
                <a16:creationId xmlns:a16="http://schemas.microsoft.com/office/drawing/2014/main" id="{374F475B-22D6-E426-F50D-6605A0603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76168" name="Oval 8">
            <a:extLst>
              <a:ext uri="{FF2B5EF4-FFF2-40B4-BE49-F238E27FC236}">
                <a16:creationId xmlns:a16="http://schemas.microsoft.com/office/drawing/2014/main" id="{33BC343A-028A-84D1-83C9-03CB6DB81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76169" name="Oval 9">
            <a:extLst>
              <a:ext uri="{FF2B5EF4-FFF2-40B4-BE49-F238E27FC236}">
                <a16:creationId xmlns:a16="http://schemas.microsoft.com/office/drawing/2014/main" id="{64A97754-DA88-55B1-1790-855DF41C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76170" name="Oval 10">
            <a:extLst>
              <a:ext uri="{FF2B5EF4-FFF2-40B4-BE49-F238E27FC236}">
                <a16:creationId xmlns:a16="http://schemas.microsoft.com/office/drawing/2014/main" id="{F2866733-41BB-9F01-E9C5-0A90BB822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76171" name="AutoShape 11">
            <a:extLst>
              <a:ext uri="{FF2B5EF4-FFF2-40B4-BE49-F238E27FC236}">
                <a16:creationId xmlns:a16="http://schemas.microsoft.com/office/drawing/2014/main" id="{542546A3-3015-9A78-8879-C70DD1877C8B}"/>
              </a:ext>
            </a:extLst>
          </p:cNvPr>
          <p:cNvCxnSpPr>
            <a:cxnSpLocks noChangeShapeType="1"/>
            <a:stCxn id="476165" idx="6"/>
            <a:endCxn id="476167" idx="2"/>
          </p:cNvCxnSpPr>
          <p:nvPr/>
        </p:nvCxnSpPr>
        <p:spPr bwMode="auto">
          <a:xfrm>
            <a:off x="48768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6172" name="AutoShape 12">
            <a:extLst>
              <a:ext uri="{FF2B5EF4-FFF2-40B4-BE49-F238E27FC236}">
                <a16:creationId xmlns:a16="http://schemas.microsoft.com/office/drawing/2014/main" id="{3F7C30F1-D939-4B38-6B74-24EAA15C0487}"/>
              </a:ext>
            </a:extLst>
          </p:cNvPr>
          <p:cNvCxnSpPr>
            <a:cxnSpLocks noChangeShapeType="1"/>
            <a:stCxn id="476167" idx="4"/>
            <a:endCxn id="476169" idx="0"/>
          </p:cNvCxnSpPr>
          <p:nvPr/>
        </p:nvCxnSpPr>
        <p:spPr bwMode="auto">
          <a:xfrm>
            <a:off x="6096000" y="30480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6173" name="AutoShape 13">
            <a:extLst>
              <a:ext uri="{FF2B5EF4-FFF2-40B4-BE49-F238E27FC236}">
                <a16:creationId xmlns:a16="http://schemas.microsoft.com/office/drawing/2014/main" id="{58257B55-9154-53C2-3F99-40E6BA86EAAB}"/>
              </a:ext>
            </a:extLst>
          </p:cNvPr>
          <p:cNvCxnSpPr>
            <a:cxnSpLocks noChangeShapeType="1"/>
            <a:stCxn id="476169" idx="2"/>
            <a:endCxn id="476166" idx="6"/>
          </p:cNvCxnSpPr>
          <p:nvPr/>
        </p:nvCxnSpPr>
        <p:spPr bwMode="auto">
          <a:xfrm flipH="1">
            <a:off x="4876800" y="41910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6174" name="AutoShape 14">
            <a:extLst>
              <a:ext uri="{FF2B5EF4-FFF2-40B4-BE49-F238E27FC236}">
                <a16:creationId xmlns:a16="http://schemas.microsoft.com/office/drawing/2014/main" id="{3D0E4EF4-0193-0135-10FC-C1CAD066DE5A}"/>
              </a:ext>
            </a:extLst>
          </p:cNvPr>
          <p:cNvCxnSpPr>
            <a:cxnSpLocks noChangeShapeType="1"/>
            <a:stCxn id="476166" idx="7"/>
            <a:endCxn id="476167" idx="3"/>
          </p:cNvCxnSpPr>
          <p:nvPr/>
        </p:nvCxnSpPr>
        <p:spPr bwMode="auto">
          <a:xfrm flipV="1">
            <a:off x="4699000" y="2959100"/>
            <a:ext cx="9652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6175" name="AutoShape 15">
            <a:extLst>
              <a:ext uri="{FF2B5EF4-FFF2-40B4-BE49-F238E27FC236}">
                <a16:creationId xmlns:a16="http://schemas.microsoft.com/office/drawing/2014/main" id="{6189C942-ED57-D1B0-FC0E-8A04AFB3E1AC}"/>
              </a:ext>
            </a:extLst>
          </p:cNvPr>
          <p:cNvCxnSpPr>
            <a:cxnSpLocks noChangeShapeType="1"/>
            <a:stCxn id="476170" idx="3"/>
            <a:endCxn id="476169" idx="7"/>
          </p:cNvCxnSpPr>
          <p:nvPr/>
        </p:nvCxnSpPr>
        <p:spPr bwMode="auto">
          <a:xfrm flipH="1">
            <a:off x="6527800" y="3035300"/>
            <a:ext cx="11938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6176" name="AutoShape 16">
            <a:extLst>
              <a:ext uri="{FF2B5EF4-FFF2-40B4-BE49-F238E27FC236}">
                <a16:creationId xmlns:a16="http://schemas.microsoft.com/office/drawing/2014/main" id="{55DE86A6-ADDA-E132-E69F-C07A5E2E0BA3}"/>
              </a:ext>
            </a:extLst>
          </p:cNvPr>
          <p:cNvCxnSpPr>
            <a:cxnSpLocks noChangeShapeType="1"/>
            <a:stCxn id="476170" idx="4"/>
            <a:endCxn id="476168" idx="0"/>
          </p:cNvCxnSpPr>
          <p:nvPr/>
        </p:nvCxnSpPr>
        <p:spPr bwMode="auto">
          <a:xfrm>
            <a:off x="8153400" y="31242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6177" name="AutoShape 17">
            <a:extLst>
              <a:ext uri="{FF2B5EF4-FFF2-40B4-BE49-F238E27FC236}">
                <a16:creationId xmlns:a16="http://schemas.microsoft.com/office/drawing/2014/main" id="{ED649187-E355-19C6-E694-9C5DB32951BA}"/>
              </a:ext>
            </a:extLst>
          </p:cNvPr>
          <p:cNvCxnSpPr>
            <a:cxnSpLocks noChangeShapeType="1"/>
            <a:stCxn id="476168" idx="3"/>
            <a:endCxn id="476168" idx="6"/>
          </p:cNvCxnSpPr>
          <p:nvPr/>
        </p:nvCxnSpPr>
        <p:spPr bwMode="auto">
          <a:xfrm rot="5400000" flipH="1" flipV="1">
            <a:off x="8134350" y="37782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6178" name="AutoShape 18">
            <a:extLst>
              <a:ext uri="{FF2B5EF4-FFF2-40B4-BE49-F238E27FC236}">
                <a16:creationId xmlns:a16="http://schemas.microsoft.com/office/drawing/2014/main" id="{775E1137-B611-F72C-1B38-F7FDCFCA502D}"/>
              </a:ext>
            </a:extLst>
          </p:cNvPr>
          <p:cNvCxnSpPr>
            <a:cxnSpLocks noChangeShapeType="1"/>
            <a:stCxn id="476165" idx="4"/>
            <a:endCxn id="476166" idx="0"/>
          </p:cNvCxnSpPr>
          <p:nvPr/>
        </p:nvCxnSpPr>
        <p:spPr bwMode="auto">
          <a:xfrm>
            <a:off x="4267200" y="3048000"/>
            <a:ext cx="0" cy="8382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6179" name="Text Box 19">
            <a:extLst>
              <a:ext uri="{FF2B5EF4-FFF2-40B4-BE49-F238E27FC236}">
                <a16:creationId xmlns:a16="http://schemas.microsoft.com/office/drawing/2014/main" id="{C07057E4-0929-D265-1566-FEA154D1C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895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</p:txBody>
      </p:sp>
      <p:sp>
        <p:nvSpPr>
          <p:cNvPr id="476180" name="Text Box 20">
            <a:extLst>
              <a:ext uri="{FF2B5EF4-FFF2-40B4-BE49-F238E27FC236}">
                <a16:creationId xmlns:a16="http://schemas.microsoft.com/office/drawing/2014/main" id="{C673BC5A-FAB8-0595-3715-2321230DC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1722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        5</a:t>
            </a:r>
          </a:p>
        </p:txBody>
      </p:sp>
      <p:sp>
        <p:nvSpPr>
          <p:cNvPr id="476181" name="Text Box 21">
            <a:extLst>
              <a:ext uri="{FF2B5EF4-FFF2-40B4-BE49-F238E27FC236}">
                <a16:creationId xmlns:a16="http://schemas.microsoft.com/office/drawing/2014/main" id="{9AC0125F-A348-95FC-9BDC-22F9022F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3943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2, 4</a:t>
            </a:r>
          </a:p>
        </p:txBody>
      </p:sp>
      <p:sp>
        <p:nvSpPr>
          <p:cNvPr id="476182" name="Text Box 22">
            <a:extLst>
              <a:ext uri="{FF2B5EF4-FFF2-40B4-BE49-F238E27FC236}">
                <a16:creationId xmlns:a16="http://schemas.microsoft.com/office/drawing/2014/main" id="{373C17FC-A31A-E9C5-73D6-949224C85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953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1</a:t>
            </a:r>
          </a:p>
        </p:txBody>
      </p:sp>
      <p:sp>
        <p:nvSpPr>
          <p:cNvPr id="476183" name="Text Box 23">
            <a:extLst>
              <a:ext uri="{FF2B5EF4-FFF2-40B4-BE49-F238E27FC236}">
                <a16:creationId xmlns:a16="http://schemas.microsoft.com/office/drawing/2014/main" id="{A41C0401-124F-BCE3-CF39-AD7DA7966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    4, 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C4095F10-F43A-886A-2032-C2317E85E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596ABBDF-7CEC-E631-5542-E1F089DF3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77188" name="AutoShape 4">
            <a:extLst>
              <a:ext uri="{FF2B5EF4-FFF2-40B4-BE49-F238E27FC236}">
                <a16:creationId xmlns:a16="http://schemas.microsoft.com/office/drawing/2014/main" id="{1D325242-CCCF-F057-4E5D-C067B5FA2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189" name="Oval 5">
            <a:extLst>
              <a:ext uri="{FF2B5EF4-FFF2-40B4-BE49-F238E27FC236}">
                <a16:creationId xmlns:a16="http://schemas.microsoft.com/office/drawing/2014/main" id="{3B5E04B8-7E43-6EF5-8F98-95381A3EB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77190" name="Oval 6">
            <a:extLst>
              <a:ext uri="{FF2B5EF4-FFF2-40B4-BE49-F238E27FC236}">
                <a16:creationId xmlns:a16="http://schemas.microsoft.com/office/drawing/2014/main" id="{5DC97DAC-732A-A3E5-D42E-50C338F73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77191" name="Oval 7">
            <a:extLst>
              <a:ext uri="{FF2B5EF4-FFF2-40B4-BE49-F238E27FC236}">
                <a16:creationId xmlns:a16="http://schemas.microsoft.com/office/drawing/2014/main" id="{50E5DBC9-FA2E-909D-FEBE-29D0D713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77192" name="Oval 8">
            <a:extLst>
              <a:ext uri="{FF2B5EF4-FFF2-40B4-BE49-F238E27FC236}">
                <a16:creationId xmlns:a16="http://schemas.microsoft.com/office/drawing/2014/main" id="{8F51662E-8350-773C-3DAB-4F8A53AC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77193" name="Oval 9">
            <a:extLst>
              <a:ext uri="{FF2B5EF4-FFF2-40B4-BE49-F238E27FC236}">
                <a16:creationId xmlns:a16="http://schemas.microsoft.com/office/drawing/2014/main" id="{19C65D41-D70D-1B7E-34BF-91D8F9B09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77194" name="Oval 10">
            <a:extLst>
              <a:ext uri="{FF2B5EF4-FFF2-40B4-BE49-F238E27FC236}">
                <a16:creationId xmlns:a16="http://schemas.microsoft.com/office/drawing/2014/main" id="{167F2FF6-AFF3-CB8D-792F-9A336A3E7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77195" name="AutoShape 11">
            <a:extLst>
              <a:ext uri="{FF2B5EF4-FFF2-40B4-BE49-F238E27FC236}">
                <a16:creationId xmlns:a16="http://schemas.microsoft.com/office/drawing/2014/main" id="{535EE842-1608-2186-766F-0171E30984B1}"/>
              </a:ext>
            </a:extLst>
          </p:cNvPr>
          <p:cNvCxnSpPr>
            <a:cxnSpLocks noChangeShapeType="1"/>
            <a:stCxn id="477189" idx="6"/>
            <a:endCxn id="477191" idx="2"/>
          </p:cNvCxnSpPr>
          <p:nvPr/>
        </p:nvCxnSpPr>
        <p:spPr bwMode="auto">
          <a:xfrm>
            <a:off x="48768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7196" name="AutoShape 12">
            <a:extLst>
              <a:ext uri="{FF2B5EF4-FFF2-40B4-BE49-F238E27FC236}">
                <a16:creationId xmlns:a16="http://schemas.microsoft.com/office/drawing/2014/main" id="{0D1D6AEC-CAC3-BB12-760E-096133E7B9FA}"/>
              </a:ext>
            </a:extLst>
          </p:cNvPr>
          <p:cNvCxnSpPr>
            <a:cxnSpLocks noChangeShapeType="1"/>
            <a:stCxn id="477191" idx="4"/>
            <a:endCxn id="477193" idx="0"/>
          </p:cNvCxnSpPr>
          <p:nvPr/>
        </p:nvCxnSpPr>
        <p:spPr bwMode="auto">
          <a:xfrm>
            <a:off x="6096000" y="30480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7197" name="AutoShape 13">
            <a:extLst>
              <a:ext uri="{FF2B5EF4-FFF2-40B4-BE49-F238E27FC236}">
                <a16:creationId xmlns:a16="http://schemas.microsoft.com/office/drawing/2014/main" id="{888C613E-16F2-7800-22C8-B3455007ECD5}"/>
              </a:ext>
            </a:extLst>
          </p:cNvPr>
          <p:cNvCxnSpPr>
            <a:cxnSpLocks noChangeShapeType="1"/>
            <a:stCxn id="477193" idx="2"/>
            <a:endCxn id="477190" idx="6"/>
          </p:cNvCxnSpPr>
          <p:nvPr/>
        </p:nvCxnSpPr>
        <p:spPr bwMode="auto">
          <a:xfrm flipH="1">
            <a:off x="4876800" y="41910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7198" name="AutoShape 14">
            <a:extLst>
              <a:ext uri="{FF2B5EF4-FFF2-40B4-BE49-F238E27FC236}">
                <a16:creationId xmlns:a16="http://schemas.microsoft.com/office/drawing/2014/main" id="{EB16FA56-7F5E-C285-5990-E4F744EB84C1}"/>
              </a:ext>
            </a:extLst>
          </p:cNvPr>
          <p:cNvCxnSpPr>
            <a:cxnSpLocks noChangeShapeType="1"/>
            <a:stCxn id="477190" idx="7"/>
            <a:endCxn id="477191" idx="3"/>
          </p:cNvCxnSpPr>
          <p:nvPr/>
        </p:nvCxnSpPr>
        <p:spPr bwMode="auto">
          <a:xfrm flipV="1">
            <a:off x="4699000" y="2959100"/>
            <a:ext cx="9652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7199" name="AutoShape 15">
            <a:extLst>
              <a:ext uri="{FF2B5EF4-FFF2-40B4-BE49-F238E27FC236}">
                <a16:creationId xmlns:a16="http://schemas.microsoft.com/office/drawing/2014/main" id="{9B9DBCAC-F772-FED5-B933-48C295B98999}"/>
              </a:ext>
            </a:extLst>
          </p:cNvPr>
          <p:cNvCxnSpPr>
            <a:cxnSpLocks noChangeShapeType="1"/>
            <a:stCxn id="477194" idx="3"/>
            <a:endCxn id="477193" idx="7"/>
          </p:cNvCxnSpPr>
          <p:nvPr/>
        </p:nvCxnSpPr>
        <p:spPr bwMode="auto">
          <a:xfrm flipH="1">
            <a:off x="6527800" y="3035300"/>
            <a:ext cx="11938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7200" name="AutoShape 16">
            <a:extLst>
              <a:ext uri="{FF2B5EF4-FFF2-40B4-BE49-F238E27FC236}">
                <a16:creationId xmlns:a16="http://schemas.microsoft.com/office/drawing/2014/main" id="{EFA62653-6D1D-2CA3-5F05-0BB63DCED1F8}"/>
              </a:ext>
            </a:extLst>
          </p:cNvPr>
          <p:cNvCxnSpPr>
            <a:cxnSpLocks noChangeShapeType="1"/>
            <a:stCxn id="477194" idx="4"/>
            <a:endCxn id="477192" idx="0"/>
          </p:cNvCxnSpPr>
          <p:nvPr/>
        </p:nvCxnSpPr>
        <p:spPr bwMode="auto">
          <a:xfrm>
            <a:off x="8153400" y="31242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7201" name="AutoShape 17">
            <a:extLst>
              <a:ext uri="{FF2B5EF4-FFF2-40B4-BE49-F238E27FC236}">
                <a16:creationId xmlns:a16="http://schemas.microsoft.com/office/drawing/2014/main" id="{DE3E6DE4-0F43-AD0D-CD00-FDDE5D855BDC}"/>
              </a:ext>
            </a:extLst>
          </p:cNvPr>
          <p:cNvCxnSpPr>
            <a:cxnSpLocks noChangeShapeType="1"/>
            <a:stCxn id="477192" idx="3"/>
            <a:endCxn id="477192" idx="6"/>
          </p:cNvCxnSpPr>
          <p:nvPr/>
        </p:nvCxnSpPr>
        <p:spPr bwMode="auto">
          <a:xfrm rot="5400000" flipH="1" flipV="1">
            <a:off x="8134350" y="37782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7202" name="AutoShape 18">
            <a:extLst>
              <a:ext uri="{FF2B5EF4-FFF2-40B4-BE49-F238E27FC236}">
                <a16:creationId xmlns:a16="http://schemas.microsoft.com/office/drawing/2014/main" id="{74B8F79D-B1BE-3F62-EDE6-520F0099260F}"/>
              </a:ext>
            </a:extLst>
          </p:cNvPr>
          <p:cNvCxnSpPr>
            <a:cxnSpLocks noChangeShapeType="1"/>
            <a:stCxn id="477189" idx="4"/>
            <a:endCxn id="477190" idx="0"/>
          </p:cNvCxnSpPr>
          <p:nvPr/>
        </p:nvCxnSpPr>
        <p:spPr bwMode="auto">
          <a:xfrm>
            <a:off x="4267200" y="3048000"/>
            <a:ext cx="0" cy="8382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7203" name="Text Box 19">
            <a:extLst>
              <a:ext uri="{FF2B5EF4-FFF2-40B4-BE49-F238E27FC236}">
                <a16:creationId xmlns:a16="http://schemas.microsoft.com/office/drawing/2014/main" id="{1382C648-E591-8D26-3BDE-AB378488E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8956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</p:txBody>
      </p:sp>
      <p:sp>
        <p:nvSpPr>
          <p:cNvPr id="477204" name="Text Box 20">
            <a:extLst>
              <a:ext uri="{FF2B5EF4-FFF2-40B4-BE49-F238E27FC236}">
                <a16:creationId xmlns:a16="http://schemas.microsoft.com/office/drawing/2014/main" id="{8436B1DC-975B-2DF4-55DE-7F71FEE57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248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</a:t>
            </a:r>
          </a:p>
        </p:txBody>
      </p:sp>
      <p:sp>
        <p:nvSpPr>
          <p:cNvPr id="477205" name="Text Box 21">
            <a:extLst>
              <a:ext uri="{FF2B5EF4-FFF2-40B4-BE49-F238E27FC236}">
                <a16:creationId xmlns:a16="http://schemas.microsoft.com/office/drawing/2014/main" id="{89A502FB-3659-D0B2-4CB4-802F56258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        5</a:t>
            </a:r>
          </a:p>
        </p:txBody>
      </p:sp>
      <p:sp>
        <p:nvSpPr>
          <p:cNvPr id="477206" name="Text Box 22">
            <a:extLst>
              <a:ext uri="{FF2B5EF4-FFF2-40B4-BE49-F238E27FC236}">
                <a16:creationId xmlns:a16="http://schemas.microsoft.com/office/drawing/2014/main" id="{91D575E8-B663-C9E3-5FFB-D6E154173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133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2, 4</a:t>
            </a:r>
          </a:p>
        </p:txBody>
      </p:sp>
      <p:sp>
        <p:nvSpPr>
          <p:cNvPr id="477207" name="Text Box 23">
            <a:extLst>
              <a:ext uri="{FF2B5EF4-FFF2-40B4-BE49-F238E27FC236}">
                <a16:creationId xmlns:a16="http://schemas.microsoft.com/office/drawing/2014/main" id="{F5B71521-D8BF-6BE4-52EC-53997A51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72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1</a:t>
            </a:r>
          </a:p>
        </p:txBody>
      </p:sp>
      <p:sp>
        <p:nvSpPr>
          <p:cNvPr id="477208" name="Text Box 24">
            <a:extLst>
              <a:ext uri="{FF2B5EF4-FFF2-40B4-BE49-F238E27FC236}">
                <a16:creationId xmlns:a16="http://schemas.microsoft.com/office/drawing/2014/main" id="{3F3E3B12-16C9-82EF-749E-6BEC44563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4102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    4, 5</a:t>
            </a:r>
          </a:p>
        </p:txBody>
      </p:sp>
      <p:sp>
        <p:nvSpPr>
          <p:cNvPr id="477209" name="Text Box 25">
            <a:extLst>
              <a:ext uri="{FF2B5EF4-FFF2-40B4-BE49-F238E27FC236}">
                <a16:creationId xmlns:a16="http://schemas.microsoft.com/office/drawing/2014/main" id="{E539F454-13BB-5F35-7F83-C2BA580AA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53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3</a:t>
            </a:r>
          </a:p>
        </p:txBody>
      </p:sp>
      <p:sp>
        <p:nvSpPr>
          <p:cNvPr id="477210" name="Line 26">
            <a:extLst>
              <a:ext uri="{FF2B5EF4-FFF2-40B4-BE49-F238E27FC236}">
                <a16:creationId xmlns:a16="http://schemas.microsoft.com/office/drawing/2014/main" id="{D18989B7-1874-4E93-63E4-F67DF55C1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648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E55ED3CD-4889-AD8A-2A8D-B77A53B57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1C9D3CE8-E2BD-8876-9B82-AB56B127F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78212" name="AutoShape 4">
            <a:extLst>
              <a:ext uri="{FF2B5EF4-FFF2-40B4-BE49-F238E27FC236}">
                <a16:creationId xmlns:a16="http://schemas.microsoft.com/office/drawing/2014/main" id="{F4F35899-ADE4-D834-35BE-5C1BCB1C93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13" name="Oval 5">
            <a:extLst>
              <a:ext uri="{FF2B5EF4-FFF2-40B4-BE49-F238E27FC236}">
                <a16:creationId xmlns:a16="http://schemas.microsoft.com/office/drawing/2014/main" id="{6E48C2B8-56E7-60EF-22BE-E433DB34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78214" name="Oval 6">
            <a:extLst>
              <a:ext uri="{FF2B5EF4-FFF2-40B4-BE49-F238E27FC236}">
                <a16:creationId xmlns:a16="http://schemas.microsoft.com/office/drawing/2014/main" id="{9533ADE4-78F1-FEEA-6C4D-EDDC14E9C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78215" name="Oval 7">
            <a:extLst>
              <a:ext uri="{FF2B5EF4-FFF2-40B4-BE49-F238E27FC236}">
                <a16:creationId xmlns:a16="http://schemas.microsoft.com/office/drawing/2014/main" id="{230880B2-6BE7-7560-746F-D523FFCF8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78216" name="Oval 8">
            <a:extLst>
              <a:ext uri="{FF2B5EF4-FFF2-40B4-BE49-F238E27FC236}">
                <a16:creationId xmlns:a16="http://schemas.microsoft.com/office/drawing/2014/main" id="{B55C8382-7DDA-4D71-6031-1DC3E93C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78217" name="Oval 9">
            <a:extLst>
              <a:ext uri="{FF2B5EF4-FFF2-40B4-BE49-F238E27FC236}">
                <a16:creationId xmlns:a16="http://schemas.microsoft.com/office/drawing/2014/main" id="{CAABCCBE-A7A6-18B9-695E-D982146CF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78218" name="Oval 10">
            <a:extLst>
              <a:ext uri="{FF2B5EF4-FFF2-40B4-BE49-F238E27FC236}">
                <a16:creationId xmlns:a16="http://schemas.microsoft.com/office/drawing/2014/main" id="{45E87907-976D-7115-C840-5C0C3D71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78219" name="AutoShape 11">
            <a:extLst>
              <a:ext uri="{FF2B5EF4-FFF2-40B4-BE49-F238E27FC236}">
                <a16:creationId xmlns:a16="http://schemas.microsoft.com/office/drawing/2014/main" id="{8AF5E7C5-2DCB-B5E1-1A7A-183FBEF47C05}"/>
              </a:ext>
            </a:extLst>
          </p:cNvPr>
          <p:cNvCxnSpPr>
            <a:cxnSpLocks noChangeShapeType="1"/>
            <a:stCxn id="478213" idx="6"/>
            <a:endCxn id="478215" idx="2"/>
          </p:cNvCxnSpPr>
          <p:nvPr/>
        </p:nvCxnSpPr>
        <p:spPr bwMode="auto">
          <a:xfrm>
            <a:off x="48768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8220" name="AutoShape 12">
            <a:extLst>
              <a:ext uri="{FF2B5EF4-FFF2-40B4-BE49-F238E27FC236}">
                <a16:creationId xmlns:a16="http://schemas.microsoft.com/office/drawing/2014/main" id="{692CB0DD-6998-FDB3-13C6-478864C80619}"/>
              </a:ext>
            </a:extLst>
          </p:cNvPr>
          <p:cNvCxnSpPr>
            <a:cxnSpLocks noChangeShapeType="1"/>
            <a:stCxn id="478215" idx="4"/>
            <a:endCxn id="478217" idx="0"/>
          </p:cNvCxnSpPr>
          <p:nvPr/>
        </p:nvCxnSpPr>
        <p:spPr bwMode="auto">
          <a:xfrm>
            <a:off x="6096000" y="30480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8221" name="AutoShape 13">
            <a:extLst>
              <a:ext uri="{FF2B5EF4-FFF2-40B4-BE49-F238E27FC236}">
                <a16:creationId xmlns:a16="http://schemas.microsoft.com/office/drawing/2014/main" id="{ECB576BC-18F3-D328-3728-F26E620B48B3}"/>
              </a:ext>
            </a:extLst>
          </p:cNvPr>
          <p:cNvCxnSpPr>
            <a:cxnSpLocks noChangeShapeType="1"/>
            <a:stCxn id="478217" idx="2"/>
            <a:endCxn id="478214" idx="6"/>
          </p:cNvCxnSpPr>
          <p:nvPr/>
        </p:nvCxnSpPr>
        <p:spPr bwMode="auto">
          <a:xfrm flipH="1">
            <a:off x="4876800" y="41910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8222" name="AutoShape 14">
            <a:extLst>
              <a:ext uri="{FF2B5EF4-FFF2-40B4-BE49-F238E27FC236}">
                <a16:creationId xmlns:a16="http://schemas.microsoft.com/office/drawing/2014/main" id="{84C32FE7-2F71-74C6-9AAE-54692C6459AD}"/>
              </a:ext>
            </a:extLst>
          </p:cNvPr>
          <p:cNvCxnSpPr>
            <a:cxnSpLocks noChangeShapeType="1"/>
            <a:stCxn id="478214" idx="7"/>
            <a:endCxn id="478215" idx="3"/>
          </p:cNvCxnSpPr>
          <p:nvPr/>
        </p:nvCxnSpPr>
        <p:spPr bwMode="auto">
          <a:xfrm flipV="1">
            <a:off x="4699000" y="2959100"/>
            <a:ext cx="9652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8223" name="AutoShape 15">
            <a:extLst>
              <a:ext uri="{FF2B5EF4-FFF2-40B4-BE49-F238E27FC236}">
                <a16:creationId xmlns:a16="http://schemas.microsoft.com/office/drawing/2014/main" id="{566E3509-0D3E-CB02-F238-B6DE211E5409}"/>
              </a:ext>
            </a:extLst>
          </p:cNvPr>
          <p:cNvCxnSpPr>
            <a:cxnSpLocks noChangeShapeType="1"/>
            <a:stCxn id="478218" idx="3"/>
            <a:endCxn id="478217" idx="7"/>
          </p:cNvCxnSpPr>
          <p:nvPr/>
        </p:nvCxnSpPr>
        <p:spPr bwMode="auto">
          <a:xfrm flipH="1">
            <a:off x="6527800" y="3035300"/>
            <a:ext cx="11938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8224" name="AutoShape 16">
            <a:extLst>
              <a:ext uri="{FF2B5EF4-FFF2-40B4-BE49-F238E27FC236}">
                <a16:creationId xmlns:a16="http://schemas.microsoft.com/office/drawing/2014/main" id="{40FB14DB-AA58-7034-0344-F469323EF7D2}"/>
              </a:ext>
            </a:extLst>
          </p:cNvPr>
          <p:cNvCxnSpPr>
            <a:cxnSpLocks noChangeShapeType="1"/>
            <a:stCxn id="478218" idx="4"/>
            <a:endCxn id="478216" idx="0"/>
          </p:cNvCxnSpPr>
          <p:nvPr/>
        </p:nvCxnSpPr>
        <p:spPr bwMode="auto">
          <a:xfrm>
            <a:off x="8153400" y="31242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8225" name="AutoShape 17">
            <a:extLst>
              <a:ext uri="{FF2B5EF4-FFF2-40B4-BE49-F238E27FC236}">
                <a16:creationId xmlns:a16="http://schemas.microsoft.com/office/drawing/2014/main" id="{E235368A-3802-99F5-A9DB-B4EFEC19FCF5}"/>
              </a:ext>
            </a:extLst>
          </p:cNvPr>
          <p:cNvCxnSpPr>
            <a:cxnSpLocks noChangeShapeType="1"/>
            <a:stCxn id="478216" idx="3"/>
            <a:endCxn id="478216" idx="6"/>
          </p:cNvCxnSpPr>
          <p:nvPr/>
        </p:nvCxnSpPr>
        <p:spPr bwMode="auto">
          <a:xfrm rot="5400000" flipH="1" flipV="1">
            <a:off x="8134350" y="37782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8226" name="AutoShape 18">
            <a:extLst>
              <a:ext uri="{FF2B5EF4-FFF2-40B4-BE49-F238E27FC236}">
                <a16:creationId xmlns:a16="http://schemas.microsoft.com/office/drawing/2014/main" id="{BE0910CC-6678-EECE-0B09-45D0DC1BD655}"/>
              </a:ext>
            </a:extLst>
          </p:cNvPr>
          <p:cNvCxnSpPr>
            <a:cxnSpLocks noChangeShapeType="1"/>
            <a:stCxn id="478213" idx="4"/>
            <a:endCxn id="478214" idx="0"/>
          </p:cNvCxnSpPr>
          <p:nvPr/>
        </p:nvCxnSpPr>
        <p:spPr bwMode="auto">
          <a:xfrm>
            <a:off x="4267200" y="3048000"/>
            <a:ext cx="0" cy="8382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8227" name="Text Box 19">
            <a:extLst>
              <a:ext uri="{FF2B5EF4-FFF2-40B4-BE49-F238E27FC236}">
                <a16:creationId xmlns:a16="http://schemas.microsoft.com/office/drawing/2014/main" id="{B9D4019E-A208-0011-D636-85CC13A80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8956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</p:txBody>
      </p:sp>
      <p:sp>
        <p:nvSpPr>
          <p:cNvPr id="478228" name="Text Box 20">
            <a:extLst>
              <a:ext uri="{FF2B5EF4-FFF2-40B4-BE49-F238E27FC236}">
                <a16:creationId xmlns:a16="http://schemas.microsoft.com/office/drawing/2014/main" id="{3DDD09F2-008A-E983-AB6A-37BABC0F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248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</a:t>
            </a:r>
          </a:p>
        </p:txBody>
      </p:sp>
      <p:sp>
        <p:nvSpPr>
          <p:cNvPr id="478229" name="Text Box 21">
            <a:extLst>
              <a:ext uri="{FF2B5EF4-FFF2-40B4-BE49-F238E27FC236}">
                <a16:creationId xmlns:a16="http://schemas.microsoft.com/office/drawing/2014/main" id="{5444ED05-A096-5268-5316-85E38679D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        5</a:t>
            </a:r>
          </a:p>
        </p:txBody>
      </p:sp>
      <p:sp>
        <p:nvSpPr>
          <p:cNvPr id="478230" name="Text Box 22">
            <a:extLst>
              <a:ext uri="{FF2B5EF4-FFF2-40B4-BE49-F238E27FC236}">
                <a16:creationId xmlns:a16="http://schemas.microsoft.com/office/drawing/2014/main" id="{BBA703DC-FAD4-3906-020D-CB7FF0FF6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133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2, 4</a:t>
            </a:r>
          </a:p>
        </p:txBody>
      </p:sp>
      <p:sp>
        <p:nvSpPr>
          <p:cNvPr id="478231" name="Text Box 23">
            <a:extLst>
              <a:ext uri="{FF2B5EF4-FFF2-40B4-BE49-F238E27FC236}">
                <a16:creationId xmlns:a16="http://schemas.microsoft.com/office/drawing/2014/main" id="{4BE4721A-EA61-C4BA-6477-4BA8D170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72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1</a:t>
            </a:r>
          </a:p>
        </p:txBody>
      </p:sp>
      <p:sp>
        <p:nvSpPr>
          <p:cNvPr id="478232" name="Text Box 24">
            <a:extLst>
              <a:ext uri="{FF2B5EF4-FFF2-40B4-BE49-F238E27FC236}">
                <a16:creationId xmlns:a16="http://schemas.microsoft.com/office/drawing/2014/main" id="{0B06C65B-7B84-C311-ED3E-8036B476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4102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    4, 5</a:t>
            </a:r>
          </a:p>
        </p:txBody>
      </p:sp>
      <p:sp>
        <p:nvSpPr>
          <p:cNvPr id="478233" name="Text Box 25">
            <a:extLst>
              <a:ext uri="{FF2B5EF4-FFF2-40B4-BE49-F238E27FC236}">
                <a16:creationId xmlns:a16="http://schemas.microsoft.com/office/drawing/2014/main" id="{584FE6AE-A8CF-9A27-5C42-A867FC1C6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53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3</a:t>
            </a:r>
          </a:p>
        </p:txBody>
      </p:sp>
      <p:sp>
        <p:nvSpPr>
          <p:cNvPr id="478234" name="Text Box 26">
            <a:extLst>
              <a:ext uri="{FF2B5EF4-FFF2-40B4-BE49-F238E27FC236}">
                <a16:creationId xmlns:a16="http://schemas.microsoft.com/office/drawing/2014/main" id="{2B338FCD-1C58-1C44-A715-227A50D33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3943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6</a:t>
            </a:r>
          </a:p>
        </p:txBody>
      </p:sp>
      <p:sp>
        <p:nvSpPr>
          <p:cNvPr id="478235" name="Line 27">
            <a:extLst>
              <a:ext uri="{FF2B5EF4-FFF2-40B4-BE49-F238E27FC236}">
                <a16:creationId xmlns:a16="http://schemas.microsoft.com/office/drawing/2014/main" id="{E382FBA0-73D8-9C61-A83D-C89DEC99B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724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5C709827-11CF-3B8E-D671-B80C2503B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Traversal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31E841DD-6543-0FAE-85C7-584799178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A systematic way to visit vertices in a graph</a:t>
            </a:r>
          </a:p>
          <a:p>
            <a:r>
              <a:rPr lang="en-US" altLang="zh-CN" sz="2800"/>
              <a:t>Two general approaches:</a:t>
            </a:r>
          </a:p>
          <a:p>
            <a:pPr lvl="1"/>
            <a:r>
              <a:rPr lang="en-US" altLang="zh-CN" sz="2400"/>
              <a:t>breath first searching (BFS)</a:t>
            </a:r>
          </a:p>
          <a:p>
            <a:pPr lvl="2"/>
            <a:r>
              <a:rPr lang="en-US" altLang="zh-CN" sz="2000"/>
              <a:t>start from one vertex, first visit all the adjacency vertices</a:t>
            </a:r>
          </a:p>
          <a:p>
            <a:pPr lvl="1"/>
            <a:r>
              <a:rPr lang="en-US" altLang="zh-CN" sz="2400"/>
              <a:t>depth first searching (DFS)</a:t>
            </a:r>
          </a:p>
          <a:p>
            <a:pPr lvl="2"/>
            <a:r>
              <a:rPr lang="en-US" altLang="zh-CN" sz="2000"/>
              <a:t>eager method</a:t>
            </a:r>
          </a:p>
          <a:p>
            <a:r>
              <a:rPr lang="en-US" altLang="zh-CN" sz="2800"/>
              <a:t>These slides assume the adjacency list representation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3914068D-3C5D-2BA0-CB0B-46DBE5436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93A6DD42-752E-8D0A-2245-00D7939BD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79236" name="AutoShape 4">
            <a:extLst>
              <a:ext uri="{FF2B5EF4-FFF2-40B4-BE49-F238E27FC236}">
                <a16:creationId xmlns:a16="http://schemas.microsoft.com/office/drawing/2014/main" id="{5B2A8729-B09C-F2DC-CF67-F2E8728FDC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9237" name="Oval 5">
            <a:extLst>
              <a:ext uri="{FF2B5EF4-FFF2-40B4-BE49-F238E27FC236}">
                <a16:creationId xmlns:a16="http://schemas.microsoft.com/office/drawing/2014/main" id="{7DFB3A83-30BA-C850-7E5F-F9FD529F6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79238" name="Oval 6">
            <a:extLst>
              <a:ext uri="{FF2B5EF4-FFF2-40B4-BE49-F238E27FC236}">
                <a16:creationId xmlns:a16="http://schemas.microsoft.com/office/drawing/2014/main" id="{A436F887-BE0A-8E98-2024-8B7F4CFD2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79239" name="Oval 7">
            <a:extLst>
              <a:ext uri="{FF2B5EF4-FFF2-40B4-BE49-F238E27FC236}">
                <a16:creationId xmlns:a16="http://schemas.microsoft.com/office/drawing/2014/main" id="{A7D4B7E2-BD8D-0F26-E04B-9F5D2456D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79240" name="Oval 8">
            <a:extLst>
              <a:ext uri="{FF2B5EF4-FFF2-40B4-BE49-F238E27FC236}">
                <a16:creationId xmlns:a16="http://schemas.microsoft.com/office/drawing/2014/main" id="{0D1E7B16-B820-4E4A-6B8A-D8B5E667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79241" name="Oval 9">
            <a:extLst>
              <a:ext uri="{FF2B5EF4-FFF2-40B4-BE49-F238E27FC236}">
                <a16:creationId xmlns:a16="http://schemas.microsoft.com/office/drawing/2014/main" id="{EFEC10FB-6C46-1B48-C355-7FA22F95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79242" name="Oval 10">
            <a:extLst>
              <a:ext uri="{FF2B5EF4-FFF2-40B4-BE49-F238E27FC236}">
                <a16:creationId xmlns:a16="http://schemas.microsoft.com/office/drawing/2014/main" id="{327C0AB8-20E9-6AA0-7659-F956B0CB8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79243" name="AutoShape 11">
            <a:extLst>
              <a:ext uri="{FF2B5EF4-FFF2-40B4-BE49-F238E27FC236}">
                <a16:creationId xmlns:a16="http://schemas.microsoft.com/office/drawing/2014/main" id="{1F083E7F-B78D-2C52-D563-8EEC98650E86}"/>
              </a:ext>
            </a:extLst>
          </p:cNvPr>
          <p:cNvCxnSpPr>
            <a:cxnSpLocks noChangeShapeType="1"/>
            <a:stCxn id="479237" idx="6"/>
            <a:endCxn id="479239" idx="2"/>
          </p:cNvCxnSpPr>
          <p:nvPr/>
        </p:nvCxnSpPr>
        <p:spPr bwMode="auto">
          <a:xfrm>
            <a:off x="48768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9244" name="AutoShape 12">
            <a:extLst>
              <a:ext uri="{FF2B5EF4-FFF2-40B4-BE49-F238E27FC236}">
                <a16:creationId xmlns:a16="http://schemas.microsoft.com/office/drawing/2014/main" id="{D938C121-89E6-D552-2E85-BE5097DA0C73}"/>
              </a:ext>
            </a:extLst>
          </p:cNvPr>
          <p:cNvCxnSpPr>
            <a:cxnSpLocks noChangeShapeType="1"/>
            <a:stCxn id="479239" idx="4"/>
            <a:endCxn id="479241" idx="0"/>
          </p:cNvCxnSpPr>
          <p:nvPr/>
        </p:nvCxnSpPr>
        <p:spPr bwMode="auto">
          <a:xfrm>
            <a:off x="6096000" y="30480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9245" name="AutoShape 13">
            <a:extLst>
              <a:ext uri="{FF2B5EF4-FFF2-40B4-BE49-F238E27FC236}">
                <a16:creationId xmlns:a16="http://schemas.microsoft.com/office/drawing/2014/main" id="{4470F79B-016C-DD9A-CE53-423FC9955EAC}"/>
              </a:ext>
            </a:extLst>
          </p:cNvPr>
          <p:cNvCxnSpPr>
            <a:cxnSpLocks noChangeShapeType="1"/>
            <a:stCxn id="479241" idx="2"/>
            <a:endCxn id="479238" idx="6"/>
          </p:cNvCxnSpPr>
          <p:nvPr/>
        </p:nvCxnSpPr>
        <p:spPr bwMode="auto">
          <a:xfrm flipH="1">
            <a:off x="4876800" y="41910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9246" name="AutoShape 14">
            <a:extLst>
              <a:ext uri="{FF2B5EF4-FFF2-40B4-BE49-F238E27FC236}">
                <a16:creationId xmlns:a16="http://schemas.microsoft.com/office/drawing/2014/main" id="{A31B90F3-C583-0417-BC7D-AF48CF0E3298}"/>
              </a:ext>
            </a:extLst>
          </p:cNvPr>
          <p:cNvCxnSpPr>
            <a:cxnSpLocks noChangeShapeType="1"/>
            <a:stCxn id="479238" idx="7"/>
            <a:endCxn id="479239" idx="3"/>
          </p:cNvCxnSpPr>
          <p:nvPr/>
        </p:nvCxnSpPr>
        <p:spPr bwMode="auto">
          <a:xfrm flipV="1">
            <a:off x="4699000" y="2959100"/>
            <a:ext cx="9652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9247" name="AutoShape 15">
            <a:extLst>
              <a:ext uri="{FF2B5EF4-FFF2-40B4-BE49-F238E27FC236}">
                <a16:creationId xmlns:a16="http://schemas.microsoft.com/office/drawing/2014/main" id="{E5B0E2E0-E163-52EA-09DD-6768BF34CACB}"/>
              </a:ext>
            </a:extLst>
          </p:cNvPr>
          <p:cNvCxnSpPr>
            <a:cxnSpLocks noChangeShapeType="1"/>
            <a:stCxn id="479242" idx="3"/>
            <a:endCxn id="479241" idx="7"/>
          </p:cNvCxnSpPr>
          <p:nvPr/>
        </p:nvCxnSpPr>
        <p:spPr bwMode="auto">
          <a:xfrm flipH="1">
            <a:off x="6527800" y="3035300"/>
            <a:ext cx="11938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9248" name="AutoShape 16">
            <a:extLst>
              <a:ext uri="{FF2B5EF4-FFF2-40B4-BE49-F238E27FC236}">
                <a16:creationId xmlns:a16="http://schemas.microsoft.com/office/drawing/2014/main" id="{A307C35B-F1A1-B146-EDE1-40C6A8C18ADD}"/>
              </a:ext>
            </a:extLst>
          </p:cNvPr>
          <p:cNvCxnSpPr>
            <a:cxnSpLocks noChangeShapeType="1"/>
            <a:stCxn id="479242" idx="4"/>
            <a:endCxn id="479240" idx="0"/>
          </p:cNvCxnSpPr>
          <p:nvPr/>
        </p:nvCxnSpPr>
        <p:spPr bwMode="auto">
          <a:xfrm>
            <a:off x="8153400" y="3124200"/>
            <a:ext cx="0" cy="7620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9249" name="AutoShape 17">
            <a:extLst>
              <a:ext uri="{FF2B5EF4-FFF2-40B4-BE49-F238E27FC236}">
                <a16:creationId xmlns:a16="http://schemas.microsoft.com/office/drawing/2014/main" id="{EAE57D12-D252-151B-38D6-4CA0A02ADAE5}"/>
              </a:ext>
            </a:extLst>
          </p:cNvPr>
          <p:cNvCxnSpPr>
            <a:cxnSpLocks noChangeShapeType="1"/>
            <a:stCxn id="479240" idx="3"/>
            <a:endCxn id="479240" idx="6"/>
          </p:cNvCxnSpPr>
          <p:nvPr/>
        </p:nvCxnSpPr>
        <p:spPr bwMode="auto">
          <a:xfrm rot="5400000" flipH="1" flipV="1">
            <a:off x="8134350" y="37782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9250" name="AutoShape 18">
            <a:extLst>
              <a:ext uri="{FF2B5EF4-FFF2-40B4-BE49-F238E27FC236}">
                <a16:creationId xmlns:a16="http://schemas.microsoft.com/office/drawing/2014/main" id="{6F581D56-2419-C50D-C1D5-8A69F28DEC23}"/>
              </a:ext>
            </a:extLst>
          </p:cNvPr>
          <p:cNvCxnSpPr>
            <a:cxnSpLocks noChangeShapeType="1"/>
            <a:stCxn id="479237" idx="4"/>
            <a:endCxn id="479238" idx="0"/>
          </p:cNvCxnSpPr>
          <p:nvPr/>
        </p:nvCxnSpPr>
        <p:spPr bwMode="auto">
          <a:xfrm>
            <a:off x="4267200" y="3048000"/>
            <a:ext cx="0" cy="8382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9251" name="Text Box 19">
            <a:extLst>
              <a:ext uri="{FF2B5EF4-FFF2-40B4-BE49-F238E27FC236}">
                <a16:creationId xmlns:a16="http://schemas.microsoft.com/office/drawing/2014/main" id="{33E932CD-F36C-7F28-FA37-653C7B64F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8956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6;</a:t>
            </a:r>
          </a:p>
        </p:txBody>
      </p:sp>
      <p:sp>
        <p:nvSpPr>
          <p:cNvPr id="479252" name="Text Box 20">
            <a:extLst>
              <a:ext uri="{FF2B5EF4-FFF2-40B4-BE49-F238E27FC236}">
                <a16:creationId xmlns:a16="http://schemas.microsoft.com/office/drawing/2014/main" id="{99558155-81BF-00C6-C124-33AD9E58A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248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</a:t>
            </a:r>
          </a:p>
        </p:txBody>
      </p:sp>
      <p:sp>
        <p:nvSpPr>
          <p:cNvPr id="479253" name="Text Box 21">
            <a:extLst>
              <a:ext uri="{FF2B5EF4-FFF2-40B4-BE49-F238E27FC236}">
                <a16:creationId xmlns:a16="http://schemas.microsoft.com/office/drawing/2014/main" id="{20B8EAD7-C772-3549-F336-54CC40E19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        5</a:t>
            </a:r>
          </a:p>
        </p:txBody>
      </p:sp>
      <p:sp>
        <p:nvSpPr>
          <p:cNvPr id="479254" name="Text Box 22">
            <a:extLst>
              <a:ext uri="{FF2B5EF4-FFF2-40B4-BE49-F238E27FC236}">
                <a16:creationId xmlns:a16="http://schemas.microsoft.com/office/drawing/2014/main" id="{C490CF8A-2745-67D7-247E-F2E291B12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133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2, 4</a:t>
            </a:r>
          </a:p>
        </p:txBody>
      </p:sp>
      <p:sp>
        <p:nvSpPr>
          <p:cNvPr id="479255" name="Text Box 23">
            <a:extLst>
              <a:ext uri="{FF2B5EF4-FFF2-40B4-BE49-F238E27FC236}">
                <a16:creationId xmlns:a16="http://schemas.microsoft.com/office/drawing/2014/main" id="{3E5A07FE-EAB2-7583-0501-6D8F62A97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572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1</a:t>
            </a:r>
          </a:p>
        </p:txBody>
      </p:sp>
      <p:sp>
        <p:nvSpPr>
          <p:cNvPr id="479256" name="Text Box 24">
            <a:extLst>
              <a:ext uri="{FF2B5EF4-FFF2-40B4-BE49-F238E27FC236}">
                <a16:creationId xmlns:a16="http://schemas.microsoft.com/office/drawing/2014/main" id="{0363D34F-845A-8763-00D6-F7D4C257B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4102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    4, 5</a:t>
            </a:r>
          </a:p>
        </p:txBody>
      </p:sp>
      <p:sp>
        <p:nvSpPr>
          <p:cNvPr id="479257" name="Text Box 25">
            <a:extLst>
              <a:ext uri="{FF2B5EF4-FFF2-40B4-BE49-F238E27FC236}">
                <a16:creationId xmlns:a16="http://schemas.microsoft.com/office/drawing/2014/main" id="{2F13539A-6471-3FFC-E57C-205A1F6A6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530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3</a:t>
            </a:r>
          </a:p>
        </p:txBody>
      </p:sp>
      <p:sp>
        <p:nvSpPr>
          <p:cNvPr id="479258" name="Text Box 26">
            <a:extLst>
              <a:ext uri="{FF2B5EF4-FFF2-40B4-BE49-F238E27FC236}">
                <a16:creationId xmlns:a16="http://schemas.microsoft.com/office/drawing/2014/main" id="{BE52D15A-B96A-F15F-2027-A4D453564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394325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6</a:t>
            </a:r>
          </a:p>
        </p:txBody>
      </p:sp>
      <p:sp>
        <p:nvSpPr>
          <p:cNvPr id="479259" name="Text Box 27">
            <a:extLst>
              <a:ext uri="{FF2B5EF4-FFF2-40B4-BE49-F238E27FC236}">
                <a16:creationId xmlns:a16="http://schemas.microsoft.com/office/drawing/2014/main" id="{73342574-CFCB-9AEC-28F5-93ADD0515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912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Queue: 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D9CF3DC7-79B4-856C-66F5-93026D1B1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E5502B79-5EF0-93B8-CC5F-A806517BC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BFS is a generalization like the level-order traversal on trees</a:t>
            </a:r>
          </a:p>
          <a:p>
            <a:pPr lvl="1"/>
            <a:r>
              <a:rPr lang="en-US" altLang="zh-CN"/>
              <a:t>Also maintain internally a queue to control the visit order</a:t>
            </a:r>
          </a:p>
          <a:p>
            <a:r>
              <a:rPr lang="en-US" altLang="zh-CN"/>
              <a:t>Obtain a BFS forest when finished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40A4B7E6-5846-7FCB-8021-F260CD9FD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A426D9D1-32C5-CADE-C1D1-3CEA30716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63876" name="AutoShape 4">
            <a:extLst>
              <a:ext uri="{FF2B5EF4-FFF2-40B4-BE49-F238E27FC236}">
                <a16:creationId xmlns:a16="http://schemas.microsoft.com/office/drawing/2014/main" id="{077335AD-2EDF-0E42-D0D4-4F9775A30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7" name="Oval 5">
            <a:extLst>
              <a:ext uri="{FF2B5EF4-FFF2-40B4-BE49-F238E27FC236}">
                <a16:creationId xmlns:a16="http://schemas.microsoft.com/office/drawing/2014/main" id="{98B9C6A4-DD9D-870C-04CB-2E266973A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63878" name="Oval 6">
            <a:extLst>
              <a:ext uri="{FF2B5EF4-FFF2-40B4-BE49-F238E27FC236}">
                <a16:creationId xmlns:a16="http://schemas.microsoft.com/office/drawing/2014/main" id="{2754AB0C-CF3E-F8EA-12B3-BC59BAC7F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63879" name="Oval 7">
            <a:extLst>
              <a:ext uri="{FF2B5EF4-FFF2-40B4-BE49-F238E27FC236}">
                <a16:creationId xmlns:a16="http://schemas.microsoft.com/office/drawing/2014/main" id="{46E951D5-45AC-5D40-1737-D1BAF0ED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63880" name="Oval 8">
            <a:extLst>
              <a:ext uri="{FF2B5EF4-FFF2-40B4-BE49-F238E27FC236}">
                <a16:creationId xmlns:a16="http://schemas.microsoft.com/office/drawing/2014/main" id="{3A7CD6A9-8F0E-D690-96A0-66E05AB00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63881" name="Oval 9">
            <a:extLst>
              <a:ext uri="{FF2B5EF4-FFF2-40B4-BE49-F238E27FC236}">
                <a16:creationId xmlns:a16="http://schemas.microsoft.com/office/drawing/2014/main" id="{E12E14AA-710B-D92C-DF4C-58B775F7F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63882" name="Oval 10">
            <a:extLst>
              <a:ext uri="{FF2B5EF4-FFF2-40B4-BE49-F238E27FC236}">
                <a16:creationId xmlns:a16="http://schemas.microsoft.com/office/drawing/2014/main" id="{32BF0F09-6856-BF7A-BFCD-184B5B703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63883" name="AutoShape 11">
            <a:extLst>
              <a:ext uri="{FF2B5EF4-FFF2-40B4-BE49-F238E27FC236}">
                <a16:creationId xmlns:a16="http://schemas.microsoft.com/office/drawing/2014/main" id="{ADE357EC-C78A-9108-B61D-8938079BBB4E}"/>
              </a:ext>
            </a:extLst>
          </p:cNvPr>
          <p:cNvCxnSpPr>
            <a:cxnSpLocks noChangeShapeType="1"/>
            <a:stCxn id="463877" idx="6"/>
            <a:endCxn id="463879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884" name="AutoShape 12">
            <a:extLst>
              <a:ext uri="{FF2B5EF4-FFF2-40B4-BE49-F238E27FC236}">
                <a16:creationId xmlns:a16="http://schemas.microsoft.com/office/drawing/2014/main" id="{5BE505C8-FB0C-13CB-5969-928C660BB99E}"/>
              </a:ext>
            </a:extLst>
          </p:cNvPr>
          <p:cNvCxnSpPr>
            <a:cxnSpLocks noChangeShapeType="1"/>
            <a:stCxn id="463879" idx="4"/>
            <a:endCxn id="463881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885" name="AutoShape 13">
            <a:extLst>
              <a:ext uri="{FF2B5EF4-FFF2-40B4-BE49-F238E27FC236}">
                <a16:creationId xmlns:a16="http://schemas.microsoft.com/office/drawing/2014/main" id="{A60AA5B0-CCF0-A464-74D6-3B307A57693E}"/>
              </a:ext>
            </a:extLst>
          </p:cNvPr>
          <p:cNvCxnSpPr>
            <a:cxnSpLocks noChangeShapeType="1"/>
            <a:stCxn id="463881" idx="2"/>
            <a:endCxn id="463878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886" name="AutoShape 14">
            <a:extLst>
              <a:ext uri="{FF2B5EF4-FFF2-40B4-BE49-F238E27FC236}">
                <a16:creationId xmlns:a16="http://schemas.microsoft.com/office/drawing/2014/main" id="{881B8D8F-73C7-FADE-A2E9-E72C3D105179}"/>
              </a:ext>
            </a:extLst>
          </p:cNvPr>
          <p:cNvCxnSpPr>
            <a:cxnSpLocks noChangeShapeType="1"/>
            <a:stCxn id="463878" idx="7"/>
            <a:endCxn id="463879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887" name="AutoShape 15">
            <a:extLst>
              <a:ext uri="{FF2B5EF4-FFF2-40B4-BE49-F238E27FC236}">
                <a16:creationId xmlns:a16="http://schemas.microsoft.com/office/drawing/2014/main" id="{4B3CE16F-AD88-A406-2E6D-39AE88EBCE08}"/>
              </a:ext>
            </a:extLst>
          </p:cNvPr>
          <p:cNvCxnSpPr>
            <a:cxnSpLocks noChangeShapeType="1"/>
            <a:stCxn id="463882" idx="3"/>
            <a:endCxn id="463881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888" name="AutoShape 16">
            <a:extLst>
              <a:ext uri="{FF2B5EF4-FFF2-40B4-BE49-F238E27FC236}">
                <a16:creationId xmlns:a16="http://schemas.microsoft.com/office/drawing/2014/main" id="{0DB58220-9AB1-736D-80D2-63DB2542793B}"/>
              </a:ext>
            </a:extLst>
          </p:cNvPr>
          <p:cNvCxnSpPr>
            <a:cxnSpLocks noChangeShapeType="1"/>
            <a:stCxn id="463882" idx="4"/>
            <a:endCxn id="463880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889" name="AutoShape 17">
            <a:extLst>
              <a:ext uri="{FF2B5EF4-FFF2-40B4-BE49-F238E27FC236}">
                <a16:creationId xmlns:a16="http://schemas.microsoft.com/office/drawing/2014/main" id="{52186A27-A263-DF4C-2CD0-A2ADF67EF1BA}"/>
              </a:ext>
            </a:extLst>
          </p:cNvPr>
          <p:cNvCxnSpPr>
            <a:cxnSpLocks noChangeShapeType="1"/>
            <a:stCxn id="463880" idx="3"/>
            <a:endCxn id="463880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3890" name="AutoShape 18">
            <a:extLst>
              <a:ext uri="{FF2B5EF4-FFF2-40B4-BE49-F238E27FC236}">
                <a16:creationId xmlns:a16="http://schemas.microsoft.com/office/drawing/2014/main" id="{B3DDBD2E-C263-F01A-AE6A-3C8FBA270398}"/>
              </a:ext>
            </a:extLst>
          </p:cNvPr>
          <p:cNvCxnSpPr>
            <a:cxnSpLocks noChangeShapeType="1"/>
            <a:stCxn id="463877" idx="4"/>
            <a:endCxn id="463878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3891" name="Text Box 19">
            <a:extLst>
              <a:ext uri="{FF2B5EF4-FFF2-40B4-BE49-F238E27FC236}">
                <a16:creationId xmlns:a16="http://schemas.microsoft.com/office/drawing/2014/main" id="{D21750E5-D2A0-8F89-6BBF-F7DE09DCE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055C22FA-2D58-A25A-BE48-F2BFF4453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3299C88D-BF3C-1C4B-2974-9A6BE6C68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64900" name="AutoShape 4">
            <a:extLst>
              <a:ext uri="{FF2B5EF4-FFF2-40B4-BE49-F238E27FC236}">
                <a16:creationId xmlns:a16="http://schemas.microsoft.com/office/drawing/2014/main" id="{060EDB75-65BF-2154-8B2C-36F5A83E83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4901" name="Oval 5">
            <a:extLst>
              <a:ext uri="{FF2B5EF4-FFF2-40B4-BE49-F238E27FC236}">
                <a16:creationId xmlns:a16="http://schemas.microsoft.com/office/drawing/2014/main" id="{A0792750-E714-9490-0C7B-9C0100DEE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64902" name="Oval 6">
            <a:extLst>
              <a:ext uri="{FF2B5EF4-FFF2-40B4-BE49-F238E27FC236}">
                <a16:creationId xmlns:a16="http://schemas.microsoft.com/office/drawing/2014/main" id="{6D237B8F-BA9B-2D94-02D7-64458081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64903" name="Oval 7">
            <a:extLst>
              <a:ext uri="{FF2B5EF4-FFF2-40B4-BE49-F238E27FC236}">
                <a16:creationId xmlns:a16="http://schemas.microsoft.com/office/drawing/2014/main" id="{CBBD76F1-E231-2FBA-3EE0-6234CBCE9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64904" name="Oval 8">
            <a:extLst>
              <a:ext uri="{FF2B5EF4-FFF2-40B4-BE49-F238E27FC236}">
                <a16:creationId xmlns:a16="http://schemas.microsoft.com/office/drawing/2014/main" id="{904BDC49-44DC-449D-E829-B48888DCB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64905" name="Oval 9">
            <a:extLst>
              <a:ext uri="{FF2B5EF4-FFF2-40B4-BE49-F238E27FC236}">
                <a16:creationId xmlns:a16="http://schemas.microsoft.com/office/drawing/2014/main" id="{AE1B5E44-0C44-33C5-FB13-FFE4BE2C7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64906" name="Oval 10">
            <a:extLst>
              <a:ext uri="{FF2B5EF4-FFF2-40B4-BE49-F238E27FC236}">
                <a16:creationId xmlns:a16="http://schemas.microsoft.com/office/drawing/2014/main" id="{BD38938D-9EB8-1137-D1E7-BE01102F7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64907" name="AutoShape 11">
            <a:extLst>
              <a:ext uri="{FF2B5EF4-FFF2-40B4-BE49-F238E27FC236}">
                <a16:creationId xmlns:a16="http://schemas.microsoft.com/office/drawing/2014/main" id="{0EE46308-0917-F4DB-B15C-27D125121BFA}"/>
              </a:ext>
            </a:extLst>
          </p:cNvPr>
          <p:cNvCxnSpPr>
            <a:cxnSpLocks noChangeShapeType="1"/>
            <a:stCxn id="464901" idx="6"/>
            <a:endCxn id="464903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08" name="AutoShape 12">
            <a:extLst>
              <a:ext uri="{FF2B5EF4-FFF2-40B4-BE49-F238E27FC236}">
                <a16:creationId xmlns:a16="http://schemas.microsoft.com/office/drawing/2014/main" id="{C378B39F-E982-4830-E36D-80202CF003EE}"/>
              </a:ext>
            </a:extLst>
          </p:cNvPr>
          <p:cNvCxnSpPr>
            <a:cxnSpLocks noChangeShapeType="1"/>
            <a:stCxn id="464903" idx="4"/>
            <a:endCxn id="464905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09" name="AutoShape 13">
            <a:extLst>
              <a:ext uri="{FF2B5EF4-FFF2-40B4-BE49-F238E27FC236}">
                <a16:creationId xmlns:a16="http://schemas.microsoft.com/office/drawing/2014/main" id="{9C0ED96B-FC59-C312-8598-9615D48A5641}"/>
              </a:ext>
            </a:extLst>
          </p:cNvPr>
          <p:cNvCxnSpPr>
            <a:cxnSpLocks noChangeShapeType="1"/>
            <a:stCxn id="464905" idx="2"/>
            <a:endCxn id="464902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10" name="AutoShape 14">
            <a:extLst>
              <a:ext uri="{FF2B5EF4-FFF2-40B4-BE49-F238E27FC236}">
                <a16:creationId xmlns:a16="http://schemas.microsoft.com/office/drawing/2014/main" id="{E55294D9-B509-407C-0C75-1D144F210FE6}"/>
              </a:ext>
            </a:extLst>
          </p:cNvPr>
          <p:cNvCxnSpPr>
            <a:cxnSpLocks noChangeShapeType="1"/>
            <a:stCxn id="464902" idx="7"/>
            <a:endCxn id="464903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11" name="AutoShape 15">
            <a:extLst>
              <a:ext uri="{FF2B5EF4-FFF2-40B4-BE49-F238E27FC236}">
                <a16:creationId xmlns:a16="http://schemas.microsoft.com/office/drawing/2014/main" id="{2C25816F-C641-6D26-D2F5-1087B1BA4BA2}"/>
              </a:ext>
            </a:extLst>
          </p:cNvPr>
          <p:cNvCxnSpPr>
            <a:cxnSpLocks noChangeShapeType="1"/>
            <a:stCxn id="464906" idx="3"/>
            <a:endCxn id="464905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12" name="AutoShape 16">
            <a:extLst>
              <a:ext uri="{FF2B5EF4-FFF2-40B4-BE49-F238E27FC236}">
                <a16:creationId xmlns:a16="http://schemas.microsoft.com/office/drawing/2014/main" id="{12DA7068-C451-0AF0-E94C-6995097A1E51}"/>
              </a:ext>
            </a:extLst>
          </p:cNvPr>
          <p:cNvCxnSpPr>
            <a:cxnSpLocks noChangeShapeType="1"/>
            <a:stCxn id="464906" idx="4"/>
            <a:endCxn id="464904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13" name="AutoShape 17">
            <a:extLst>
              <a:ext uri="{FF2B5EF4-FFF2-40B4-BE49-F238E27FC236}">
                <a16:creationId xmlns:a16="http://schemas.microsoft.com/office/drawing/2014/main" id="{A54832A5-AD8C-6543-7309-87D68FC13EAD}"/>
              </a:ext>
            </a:extLst>
          </p:cNvPr>
          <p:cNvCxnSpPr>
            <a:cxnSpLocks noChangeShapeType="1"/>
            <a:stCxn id="464904" idx="3"/>
            <a:endCxn id="464904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4914" name="AutoShape 18">
            <a:extLst>
              <a:ext uri="{FF2B5EF4-FFF2-40B4-BE49-F238E27FC236}">
                <a16:creationId xmlns:a16="http://schemas.microsoft.com/office/drawing/2014/main" id="{F403A836-4F79-C656-24F5-AA1CDF6A5934}"/>
              </a:ext>
            </a:extLst>
          </p:cNvPr>
          <p:cNvCxnSpPr>
            <a:cxnSpLocks noChangeShapeType="1"/>
            <a:stCxn id="464901" idx="4"/>
            <a:endCxn id="464902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4915" name="Text Box 19">
            <a:extLst>
              <a:ext uri="{FF2B5EF4-FFF2-40B4-BE49-F238E27FC236}">
                <a16:creationId xmlns:a16="http://schemas.microsoft.com/office/drawing/2014/main" id="{D2E8F378-D95F-1F1B-1711-D466B4104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073206C7-BCB8-5E20-FA3B-E8D6AFD67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2D49DC66-8935-0059-0964-A71A087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65924" name="AutoShape 4">
            <a:extLst>
              <a:ext uri="{FF2B5EF4-FFF2-40B4-BE49-F238E27FC236}">
                <a16:creationId xmlns:a16="http://schemas.microsoft.com/office/drawing/2014/main" id="{011B557C-4E2E-AE02-DE30-DF74334E2B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25" name="Oval 5">
            <a:extLst>
              <a:ext uri="{FF2B5EF4-FFF2-40B4-BE49-F238E27FC236}">
                <a16:creationId xmlns:a16="http://schemas.microsoft.com/office/drawing/2014/main" id="{6FD696A8-7372-62C8-BC50-781C9F82B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65926" name="Oval 6">
            <a:extLst>
              <a:ext uri="{FF2B5EF4-FFF2-40B4-BE49-F238E27FC236}">
                <a16:creationId xmlns:a16="http://schemas.microsoft.com/office/drawing/2014/main" id="{45BC1557-3B4A-6954-E042-C824DFD00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65927" name="Oval 7">
            <a:extLst>
              <a:ext uri="{FF2B5EF4-FFF2-40B4-BE49-F238E27FC236}">
                <a16:creationId xmlns:a16="http://schemas.microsoft.com/office/drawing/2014/main" id="{E4C8A6D9-A0FC-AD83-BAB3-2252227B2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65928" name="Oval 8">
            <a:extLst>
              <a:ext uri="{FF2B5EF4-FFF2-40B4-BE49-F238E27FC236}">
                <a16:creationId xmlns:a16="http://schemas.microsoft.com/office/drawing/2014/main" id="{A2AC253F-969E-A9B5-D5E2-89FCE0C7E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65929" name="Oval 9">
            <a:extLst>
              <a:ext uri="{FF2B5EF4-FFF2-40B4-BE49-F238E27FC236}">
                <a16:creationId xmlns:a16="http://schemas.microsoft.com/office/drawing/2014/main" id="{01EE0A36-5038-281B-AF98-2A1E66DA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65930" name="Oval 10">
            <a:extLst>
              <a:ext uri="{FF2B5EF4-FFF2-40B4-BE49-F238E27FC236}">
                <a16:creationId xmlns:a16="http://schemas.microsoft.com/office/drawing/2014/main" id="{D91599DC-C6FD-988D-D713-08547D5CE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65931" name="AutoShape 11">
            <a:extLst>
              <a:ext uri="{FF2B5EF4-FFF2-40B4-BE49-F238E27FC236}">
                <a16:creationId xmlns:a16="http://schemas.microsoft.com/office/drawing/2014/main" id="{DA69DB9D-BADC-A138-6BE0-26C9DE7097BA}"/>
              </a:ext>
            </a:extLst>
          </p:cNvPr>
          <p:cNvCxnSpPr>
            <a:cxnSpLocks noChangeShapeType="1"/>
            <a:stCxn id="465925" idx="6"/>
            <a:endCxn id="465927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5932" name="AutoShape 12">
            <a:extLst>
              <a:ext uri="{FF2B5EF4-FFF2-40B4-BE49-F238E27FC236}">
                <a16:creationId xmlns:a16="http://schemas.microsoft.com/office/drawing/2014/main" id="{EBCD5A34-5B95-3D8A-BB48-C25DD5138525}"/>
              </a:ext>
            </a:extLst>
          </p:cNvPr>
          <p:cNvCxnSpPr>
            <a:cxnSpLocks noChangeShapeType="1"/>
            <a:stCxn id="465927" idx="4"/>
            <a:endCxn id="465929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5933" name="AutoShape 13">
            <a:extLst>
              <a:ext uri="{FF2B5EF4-FFF2-40B4-BE49-F238E27FC236}">
                <a16:creationId xmlns:a16="http://schemas.microsoft.com/office/drawing/2014/main" id="{C1FDCC11-20F6-2863-6222-587F980BA3CC}"/>
              </a:ext>
            </a:extLst>
          </p:cNvPr>
          <p:cNvCxnSpPr>
            <a:cxnSpLocks noChangeShapeType="1"/>
            <a:stCxn id="465929" idx="2"/>
            <a:endCxn id="465926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5934" name="AutoShape 14">
            <a:extLst>
              <a:ext uri="{FF2B5EF4-FFF2-40B4-BE49-F238E27FC236}">
                <a16:creationId xmlns:a16="http://schemas.microsoft.com/office/drawing/2014/main" id="{E536EE0A-9ADC-F013-54AD-8D75588863DC}"/>
              </a:ext>
            </a:extLst>
          </p:cNvPr>
          <p:cNvCxnSpPr>
            <a:cxnSpLocks noChangeShapeType="1"/>
            <a:stCxn id="465926" idx="7"/>
            <a:endCxn id="465927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5935" name="AutoShape 15">
            <a:extLst>
              <a:ext uri="{FF2B5EF4-FFF2-40B4-BE49-F238E27FC236}">
                <a16:creationId xmlns:a16="http://schemas.microsoft.com/office/drawing/2014/main" id="{B6AAF096-0A27-9CD0-C12F-76D90B1DEF4D}"/>
              </a:ext>
            </a:extLst>
          </p:cNvPr>
          <p:cNvCxnSpPr>
            <a:cxnSpLocks noChangeShapeType="1"/>
            <a:stCxn id="465930" idx="3"/>
            <a:endCxn id="465929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5936" name="AutoShape 16">
            <a:extLst>
              <a:ext uri="{FF2B5EF4-FFF2-40B4-BE49-F238E27FC236}">
                <a16:creationId xmlns:a16="http://schemas.microsoft.com/office/drawing/2014/main" id="{6C208996-4916-6C9E-2465-73C1B625F78B}"/>
              </a:ext>
            </a:extLst>
          </p:cNvPr>
          <p:cNvCxnSpPr>
            <a:cxnSpLocks noChangeShapeType="1"/>
            <a:stCxn id="465930" idx="4"/>
            <a:endCxn id="465928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5937" name="AutoShape 17">
            <a:extLst>
              <a:ext uri="{FF2B5EF4-FFF2-40B4-BE49-F238E27FC236}">
                <a16:creationId xmlns:a16="http://schemas.microsoft.com/office/drawing/2014/main" id="{7FDE4F4E-DFAE-5302-CC98-CBF7DC02C370}"/>
              </a:ext>
            </a:extLst>
          </p:cNvPr>
          <p:cNvCxnSpPr>
            <a:cxnSpLocks noChangeShapeType="1"/>
            <a:stCxn id="465928" idx="3"/>
            <a:endCxn id="465928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5938" name="AutoShape 18">
            <a:extLst>
              <a:ext uri="{FF2B5EF4-FFF2-40B4-BE49-F238E27FC236}">
                <a16:creationId xmlns:a16="http://schemas.microsoft.com/office/drawing/2014/main" id="{8305680C-83A3-4E4D-BF75-86BCE4B98D94}"/>
              </a:ext>
            </a:extLst>
          </p:cNvPr>
          <p:cNvCxnSpPr>
            <a:cxnSpLocks noChangeShapeType="1"/>
            <a:stCxn id="465925" idx="4"/>
            <a:endCxn id="465926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5939" name="Text Box 19">
            <a:extLst>
              <a:ext uri="{FF2B5EF4-FFF2-40B4-BE49-F238E27FC236}">
                <a16:creationId xmlns:a16="http://schemas.microsoft.com/office/drawing/2014/main" id="{77A312F9-5373-F3FF-C923-68EEC0CC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2035BDF4-44AD-C10A-C708-C84584ABC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4589FEA3-FDB2-79C7-9034-B1F1F86A2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66948" name="AutoShape 4">
            <a:extLst>
              <a:ext uri="{FF2B5EF4-FFF2-40B4-BE49-F238E27FC236}">
                <a16:creationId xmlns:a16="http://schemas.microsoft.com/office/drawing/2014/main" id="{935AFC49-62A9-06B4-9CAB-66D24AE2AF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6949" name="Oval 5">
            <a:extLst>
              <a:ext uri="{FF2B5EF4-FFF2-40B4-BE49-F238E27FC236}">
                <a16:creationId xmlns:a16="http://schemas.microsoft.com/office/drawing/2014/main" id="{C91E35C4-70A5-C5F4-0456-90DF1E6B4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66950" name="Oval 6">
            <a:extLst>
              <a:ext uri="{FF2B5EF4-FFF2-40B4-BE49-F238E27FC236}">
                <a16:creationId xmlns:a16="http://schemas.microsoft.com/office/drawing/2014/main" id="{6E9FA4CE-7FD3-ED12-4558-4E6098625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66951" name="Oval 7">
            <a:extLst>
              <a:ext uri="{FF2B5EF4-FFF2-40B4-BE49-F238E27FC236}">
                <a16:creationId xmlns:a16="http://schemas.microsoft.com/office/drawing/2014/main" id="{207766E7-6721-0F76-1437-0C4351DD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66952" name="Oval 8">
            <a:extLst>
              <a:ext uri="{FF2B5EF4-FFF2-40B4-BE49-F238E27FC236}">
                <a16:creationId xmlns:a16="http://schemas.microsoft.com/office/drawing/2014/main" id="{AC3B5242-5F70-760B-7C9F-CF03276E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66953" name="Oval 9">
            <a:extLst>
              <a:ext uri="{FF2B5EF4-FFF2-40B4-BE49-F238E27FC236}">
                <a16:creationId xmlns:a16="http://schemas.microsoft.com/office/drawing/2014/main" id="{A1BA9B86-6426-B45B-FE78-D122ED064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66954" name="Oval 10">
            <a:extLst>
              <a:ext uri="{FF2B5EF4-FFF2-40B4-BE49-F238E27FC236}">
                <a16:creationId xmlns:a16="http://schemas.microsoft.com/office/drawing/2014/main" id="{B6D3C474-66FF-517C-7554-AF449128D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66955" name="AutoShape 11">
            <a:extLst>
              <a:ext uri="{FF2B5EF4-FFF2-40B4-BE49-F238E27FC236}">
                <a16:creationId xmlns:a16="http://schemas.microsoft.com/office/drawing/2014/main" id="{3E0E1ED8-89B5-CF16-6A4A-34F72C72FE2D}"/>
              </a:ext>
            </a:extLst>
          </p:cNvPr>
          <p:cNvCxnSpPr>
            <a:cxnSpLocks noChangeShapeType="1"/>
            <a:stCxn id="466949" idx="6"/>
            <a:endCxn id="466951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6956" name="AutoShape 12">
            <a:extLst>
              <a:ext uri="{FF2B5EF4-FFF2-40B4-BE49-F238E27FC236}">
                <a16:creationId xmlns:a16="http://schemas.microsoft.com/office/drawing/2014/main" id="{4B42F895-C788-FB83-D071-4CFAF1452206}"/>
              </a:ext>
            </a:extLst>
          </p:cNvPr>
          <p:cNvCxnSpPr>
            <a:cxnSpLocks noChangeShapeType="1"/>
            <a:stCxn id="466951" idx="4"/>
            <a:endCxn id="466953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6957" name="AutoShape 13">
            <a:extLst>
              <a:ext uri="{FF2B5EF4-FFF2-40B4-BE49-F238E27FC236}">
                <a16:creationId xmlns:a16="http://schemas.microsoft.com/office/drawing/2014/main" id="{2CC0093C-1B6B-EB08-158A-FED3136658A8}"/>
              </a:ext>
            </a:extLst>
          </p:cNvPr>
          <p:cNvCxnSpPr>
            <a:cxnSpLocks noChangeShapeType="1"/>
            <a:stCxn id="466953" idx="2"/>
            <a:endCxn id="466950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6958" name="AutoShape 14">
            <a:extLst>
              <a:ext uri="{FF2B5EF4-FFF2-40B4-BE49-F238E27FC236}">
                <a16:creationId xmlns:a16="http://schemas.microsoft.com/office/drawing/2014/main" id="{E12570D3-A23F-B952-3CB2-7503AA600766}"/>
              </a:ext>
            </a:extLst>
          </p:cNvPr>
          <p:cNvCxnSpPr>
            <a:cxnSpLocks noChangeShapeType="1"/>
            <a:stCxn id="466950" idx="7"/>
            <a:endCxn id="466951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6959" name="AutoShape 15">
            <a:extLst>
              <a:ext uri="{FF2B5EF4-FFF2-40B4-BE49-F238E27FC236}">
                <a16:creationId xmlns:a16="http://schemas.microsoft.com/office/drawing/2014/main" id="{506BDE4E-EA0E-9FD6-1D4D-7086BBA0244D}"/>
              </a:ext>
            </a:extLst>
          </p:cNvPr>
          <p:cNvCxnSpPr>
            <a:cxnSpLocks noChangeShapeType="1"/>
            <a:stCxn id="466954" idx="3"/>
            <a:endCxn id="466953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6960" name="AutoShape 16">
            <a:extLst>
              <a:ext uri="{FF2B5EF4-FFF2-40B4-BE49-F238E27FC236}">
                <a16:creationId xmlns:a16="http://schemas.microsoft.com/office/drawing/2014/main" id="{E1657F88-3EFA-92E9-DDBB-AC7A3BD7A5A0}"/>
              </a:ext>
            </a:extLst>
          </p:cNvPr>
          <p:cNvCxnSpPr>
            <a:cxnSpLocks noChangeShapeType="1"/>
            <a:stCxn id="466954" idx="4"/>
            <a:endCxn id="466952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6961" name="AutoShape 17">
            <a:extLst>
              <a:ext uri="{FF2B5EF4-FFF2-40B4-BE49-F238E27FC236}">
                <a16:creationId xmlns:a16="http://schemas.microsoft.com/office/drawing/2014/main" id="{D1801878-CDB4-196E-A63C-F7B36C7C2E71}"/>
              </a:ext>
            </a:extLst>
          </p:cNvPr>
          <p:cNvCxnSpPr>
            <a:cxnSpLocks noChangeShapeType="1"/>
            <a:stCxn id="466952" idx="3"/>
            <a:endCxn id="466952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6962" name="AutoShape 18">
            <a:extLst>
              <a:ext uri="{FF2B5EF4-FFF2-40B4-BE49-F238E27FC236}">
                <a16:creationId xmlns:a16="http://schemas.microsoft.com/office/drawing/2014/main" id="{9B2C41BB-F158-356D-C8B1-7586978D181D}"/>
              </a:ext>
            </a:extLst>
          </p:cNvPr>
          <p:cNvCxnSpPr>
            <a:cxnSpLocks noChangeShapeType="1"/>
            <a:stCxn id="466949" idx="4"/>
            <a:endCxn id="466950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6963" name="Text Box 19">
            <a:extLst>
              <a:ext uri="{FF2B5EF4-FFF2-40B4-BE49-F238E27FC236}">
                <a16:creationId xmlns:a16="http://schemas.microsoft.com/office/drawing/2014/main" id="{1E0AB463-67B7-E9AA-F87B-B386869DB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35F00A1D-1C3D-4BA6-4049-F3DE549DB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9C4F8F1C-337A-0FC1-8D42-74CAE41E4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67972" name="AutoShape 4">
            <a:extLst>
              <a:ext uri="{FF2B5EF4-FFF2-40B4-BE49-F238E27FC236}">
                <a16:creationId xmlns:a16="http://schemas.microsoft.com/office/drawing/2014/main" id="{171F3991-15BF-FD28-7273-7A13A52EC7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3" name="Oval 5">
            <a:extLst>
              <a:ext uri="{FF2B5EF4-FFF2-40B4-BE49-F238E27FC236}">
                <a16:creationId xmlns:a16="http://schemas.microsoft.com/office/drawing/2014/main" id="{6C7F959E-AD8F-8715-7E98-B4E85E16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67974" name="Oval 6">
            <a:extLst>
              <a:ext uri="{FF2B5EF4-FFF2-40B4-BE49-F238E27FC236}">
                <a16:creationId xmlns:a16="http://schemas.microsoft.com/office/drawing/2014/main" id="{60BC76AB-EC50-12F9-895F-9B811EE0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67975" name="Oval 7">
            <a:extLst>
              <a:ext uri="{FF2B5EF4-FFF2-40B4-BE49-F238E27FC236}">
                <a16:creationId xmlns:a16="http://schemas.microsoft.com/office/drawing/2014/main" id="{5C54C1FC-6BB0-E8D6-54C9-C44755E20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67976" name="Oval 8">
            <a:extLst>
              <a:ext uri="{FF2B5EF4-FFF2-40B4-BE49-F238E27FC236}">
                <a16:creationId xmlns:a16="http://schemas.microsoft.com/office/drawing/2014/main" id="{A60C9B77-BC99-A9BE-C114-A2BC4975F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67977" name="Oval 9">
            <a:extLst>
              <a:ext uri="{FF2B5EF4-FFF2-40B4-BE49-F238E27FC236}">
                <a16:creationId xmlns:a16="http://schemas.microsoft.com/office/drawing/2014/main" id="{AA213DE9-14C1-0ED4-A3F5-EACAF7D83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67978" name="Oval 10">
            <a:extLst>
              <a:ext uri="{FF2B5EF4-FFF2-40B4-BE49-F238E27FC236}">
                <a16:creationId xmlns:a16="http://schemas.microsoft.com/office/drawing/2014/main" id="{06430DB2-DE12-B3EF-1CFB-61809ED2A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67979" name="AutoShape 11">
            <a:extLst>
              <a:ext uri="{FF2B5EF4-FFF2-40B4-BE49-F238E27FC236}">
                <a16:creationId xmlns:a16="http://schemas.microsoft.com/office/drawing/2014/main" id="{A8C04445-CDE7-9F4F-600D-EB99FAAA976E}"/>
              </a:ext>
            </a:extLst>
          </p:cNvPr>
          <p:cNvCxnSpPr>
            <a:cxnSpLocks noChangeShapeType="1"/>
            <a:stCxn id="467973" idx="6"/>
            <a:endCxn id="467975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80" name="AutoShape 12">
            <a:extLst>
              <a:ext uri="{FF2B5EF4-FFF2-40B4-BE49-F238E27FC236}">
                <a16:creationId xmlns:a16="http://schemas.microsoft.com/office/drawing/2014/main" id="{DC7E023E-DE7D-F0C0-7BCF-BE554216DE85}"/>
              </a:ext>
            </a:extLst>
          </p:cNvPr>
          <p:cNvCxnSpPr>
            <a:cxnSpLocks noChangeShapeType="1"/>
            <a:stCxn id="467975" idx="4"/>
            <a:endCxn id="467977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81" name="AutoShape 13">
            <a:extLst>
              <a:ext uri="{FF2B5EF4-FFF2-40B4-BE49-F238E27FC236}">
                <a16:creationId xmlns:a16="http://schemas.microsoft.com/office/drawing/2014/main" id="{00B9FAE3-B97C-7AB1-6604-546AD9C86737}"/>
              </a:ext>
            </a:extLst>
          </p:cNvPr>
          <p:cNvCxnSpPr>
            <a:cxnSpLocks noChangeShapeType="1"/>
            <a:stCxn id="467977" idx="2"/>
            <a:endCxn id="467974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82" name="AutoShape 14">
            <a:extLst>
              <a:ext uri="{FF2B5EF4-FFF2-40B4-BE49-F238E27FC236}">
                <a16:creationId xmlns:a16="http://schemas.microsoft.com/office/drawing/2014/main" id="{C818CAF1-F287-AD2C-6109-B681D263DF3F}"/>
              </a:ext>
            </a:extLst>
          </p:cNvPr>
          <p:cNvCxnSpPr>
            <a:cxnSpLocks noChangeShapeType="1"/>
            <a:stCxn id="467974" idx="7"/>
            <a:endCxn id="467975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83" name="AutoShape 15">
            <a:extLst>
              <a:ext uri="{FF2B5EF4-FFF2-40B4-BE49-F238E27FC236}">
                <a16:creationId xmlns:a16="http://schemas.microsoft.com/office/drawing/2014/main" id="{DBF29742-C460-1110-FFC7-CFC6C90A9610}"/>
              </a:ext>
            </a:extLst>
          </p:cNvPr>
          <p:cNvCxnSpPr>
            <a:cxnSpLocks noChangeShapeType="1"/>
            <a:stCxn id="467978" idx="3"/>
            <a:endCxn id="467977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84" name="AutoShape 16">
            <a:extLst>
              <a:ext uri="{FF2B5EF4-FFF2-40B4-BE49-F238E27FC236}">
                <a16:creationId xmlns:a16="http://schemas.microsoft.com/office/drawing/2014/main" id="{5A9A28A9-C601-F60A-8F7E-4AC5339510CA}"/>
              </a:ext>
            </a:extLst>
          </p:cNvPr>
          <p:cNvCxnSpPr>
            <a:cxnSpLocks noChangeShapeType="1"/>
            <a:stCxn id="467978" idx="4"/>
            <a:endCxn id="467976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85" name="AutoShape 17">
            <a:extLst>
              <a:ext uri="{FF2B5EF4-FFF2-40B4-BE49-F238E27FC236}">
                <a16:creationId xmlns:a16="http://schemas.microsoft.com/office/drawing/2014/main" id="{834F5D28-5C0C-2E37-FB6B-9B20208363AE}"/>
              </a:ext>
            </a:extLst>
          </p:cNvPr>
          <p:cNvCxnSpPr>
            <a:cxnSpLocks noChangeShapeType="1"/>
            <a:stCxn id="467976" idx="3"/>
            <a:endCxn id="467976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7986" name="AutoShape 18">
            <a:extLst>
              <a:ext uri="{FF2B5EF4-FFF2-40B4-BE49-F238E27FC236}">
                <a16:creationId xmlns:a16="http://schemas.microsoft.com/office/drawing/2014/main" id="{C39B7DE3-4C0D-01D9-7698-0C6DD73DF753}"/>
              </a:ext>
            </a:extLst>
          </p:cNvPr>
          <p:cNvCxnSpPr>
            <a:cxnSpLocks noChangeShapeType="1"/>
            <a:stCxn id="467973" idx="4"/>
            <a:endCxn id="467974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7987" name="Text Box 19">
            <a:extLst>
              <a:ext uri="{FF2B5EF4-FFF2-40B4-BE49-F238E27FC236}">
                <a16:creationId xmlns:a16="http://schemas.microsoft.com/office/drawing/2014/main" id="{AFFE1733-8B85-27C6-D194-0A613ED3D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93DB8746-F610-6B0A-BE59-7A0B0B7FF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68995" name="Rectangle 3">
            <a:extLst>
              <a:ext uri="{FF2B5EF4-FFF2-40B4-BE49-F238E27FC236}">
                <a16:creationId xmlns:a16="http://schemas.microsoft.com/office/drawing/2014/main" id="{D464F106-52B0-B01E-43B1-2003DAE07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68996" name="AutoShape 4">
            <a:extLst>
              <a:ext uri="{FF2B5EF4-FFF2-40B4-BE49-F238E27FC236}">
                <a16:creationId xmlns:a16="http://schemas.microsoft.com/office/drawing/2014/main" id="{883735C9-77DE-9FED-AD78-4B21BF025B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8997" name="Oval 5">
            <a:extLst>
              <a:ext uri="{FF2B5EF4-FFF2-40B4-BE49-F238E27FC236}">
                <a16:creationId xmlns:a16="http://schemas.microsoft.com/office/drawing/2014/main" id="{916EF401-208C-2FFE-3F96-7314B19E0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68998" name="Oval 6">
            <a:extLst>
              <a:ext uri="{FF2B5EF4-FFF2-40B4-BE49-F238E27FC236}">
                <a16:creationId xmlns:a16="http://schemas.microsoft.com/office/drawing/2014/main" id="{DAC1E7EF-BC7B-ADAE-10AE-5B23D6AF8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68999" name="Oval 7">
            <a:extLst>
              <a:ext uri="{FF2B5EF4-FFF2-40B4-BE49-F238E27FC236}">
                <a16:creationId xmlns:a16="http://schemas.microsoft.com/office/drawing/2014/main" id="{EB5AFDE6-1DA8-D325-9692-B8BA3F2D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69000" name="Oval 8">
            <a:extLst>
              <a:ext uri="{FF2B5EF4-FFF2-40B4-BE49-F238E27FC236}">
                <a16:creationId xmlns:a16="http://schemas.microsoft.com/office/drawing/2014/main" id="{243B41D4-34B8-8949-3BAE-7C390EC5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69001" name="Oval 9">
            <a:extLst>
              <a:ext uri="{FF2B5EF4-FFF2-40B4-BE49-F238E27FC236}">
                <a16:creationId xmlns:a16="http://schemas.microsoft.com/office/drawing/2014/main" id="{F9E06E7C-C008-93D5-8EC1-160BDA3D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69002" name="Oval 10">
            <a:extLst>
              <a:ext uri="{FF2B5EF4-FFF2-40B4-BE49-F238E27FC236}">
                <a16:creationId xmlns:a16="http://schemas.microsoft.com/office/drawing/2014/main" id="{9846A150-203B-E475-B866-2B9D854E5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69003" name="AutoShape 11">
            <a:extLst>
              <a:ext uri="{FF2B5EF4-FFF2-40B4-BE49-F238E27FC236}">
                <a16:creationId xmlns:a16="http://schemas.microsoft.com/office/drawing/2014/main" id="{AC96C786-3CEE-941F-D711-D672DA1135CF}"/>
              </a:ext>
            </a:extLst>
          </p:cNvPr>
          <p:cNvCxnSpPr>
            <a:cxnSpLocks noChangeShapeType="1"/>
            <a:stCxn id="468997" idx="6"/>
            <a:endCxn id="468999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9004" name="AutoShape 12">
            <a:extLst>
              <a:ext uri="{FF2B5EF4-FFF2-40B4-BE49-F238E27FC236}">
                <a16:creationId xmlns:a16="http://schemas.microsoft.com/office/drawing/2014/main" id="{B26F38BE-3601-79BF-EC3E-C8E55FBA6D53}"/>
              </a:ext>
            </a:extLst>
          </p:cNvPr>
          <p:cNvCxnSpPr>
            <a:cxnSpLocks noChangeShapeType="1"/>
            <a:stCxn id="468999" idx="4"/>
            <a:endCxn id="469001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9005" name="AutoShape 13">
            <a:extLst>
              <a:ext uri="{FF2B5EF4-FFF2-40B4-BE49-F238E27FC236}">
                <a16:creationId xmlns:a16="http://schemas.microsoft.com/office/drawing/2014/main" id="{9D758E71-DDE9-51A5-B4E6-5C2F6E11B950}"/>
              </a:ext>
            </a:extLst>
          </p:cNvPr>
          <p:cNvCxnSpPr>
            <a:cxnSpLocks noChangeShapeType="1"/>
            <a:stCxn id="469001" idx="2"/>
            <a:endCxn id="468998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9006" name="AutoShape 14">
            <a:extLst>
              <a:ext uri="{FF2B5EF4-FFF2-40B4-BE49-F238E27FC236}">
                <a16:creationId xmlns:a16="http://schemas.microsoft.com/office/drawing/2014/main" id="{51E93000-15E7-9D92-0AEC-98A9D50755FE}"/>
              </a:ext>
            </a:extLst>
          </p:cNvPr>
          <p:cNvCxnSpPr>
            <a:cxnSpLocks noChangeShapeType="1"/>
            <a:stCxn id="468998" idx="7"/>
            <a:endCxn id="468999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9007" name="AutoShape 15">
            <a:extLst>
              <a:ext uri="{FF2B5EF4-FFF2-40B4-BE49-F238E27FC236}">
                <a16:creationId xmlns:a16="http://schemas.microsoft.com/office/drawing/2014/main" id="{F942EE2D-8EA0-F48A-238E-019763500765}"/>
              </a:ext>
            </a:extLst>
          </p:cNvPr>
          <p:cNvCxnSpPr>
            <a:cxnSpLocks noChangeShapeType="1"/>
            <a:stCxn id="469002" idx="3"/>
            <a:endCxn id="469001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9008" name="AutoShape 16">
            <a:extLst>
              <a:ext uri="{FF2B5EF4-FFF2-40B4-BE49-F238E27FC236}">
                <a16:creationId xmlns:a16="http://schemas.microsoft.com/office/drawing/2014/main" id="{730E8365-E6CA-7A0E-9B87-AF4E3EFBF6EA}"/>
              </a:ext>
            </a:extLst>
          </p:cNvPr>
          <p:cNvCxnSpPr>
            <a:cxnSpLocks noChangeShapeType="1"/>
            <a:stCxn id="469002" idx="4"/>
            <a:endCxn id="469000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9009" name="AutoShape 17">
            <a:extLst>
              <a:ext uri="{FF2B5EF4-FFF2-40B4-BE49-F238E27FC236}">
                <a16:creationId xmlns:a16="http://schemas.microsoft.com/office/drawing/2014/main" id="{2683B1CF-95AC-6A7C-C73F-C69379371524}"/>
              </a:ext>
            </a:extLst>
          </p:cNvPr>
          <p:cNvCxnSpPr>
            <a:cxnSpLocks noChangeShapeType="1"/>
            <a:stCxn id="469000" idx="3"/>
            <a:endCxn id="469000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9010" name="AutoShape 18">
            <a:extLst>
              <a:ext uri="{FF2B5EF4-FFF2-40B4-BE49-F238E27FC236}">
                <a16:creationId xmlns:a16="http://schemas.microsoft.com/office/drawing/2014/main" id="{00AE882A-6DDB-A583-6A48-D788BDE020F0}"/>
              </a:ext>
            </a:extLst>
          </p:cNvPr>
          <p:cNvCxnSpPr>
            <a:cxnSpLocks noChangeShapeType="1"/>
            <a:stCxn id="468997" idx="4"/>
            <a:endCxn id="468998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9011" name="Text Box 19">
            <a:extLst>
              <a:ext uri="{FF2B5EF4-FFF2-40B4-BE49-F238E27FC236}">
                <a16:creationId xmlns:a16="http://schemas.microsoft.com/office/drawing/2014/main" id="{7DD64C8C-5AF9-2684-4F83-8FF291C97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>
            <a:extLst>
              <a:ext uri="{FF2B5EF4-FFF2-40B4-BE49-F238E27FC236}">
                <a16:creationId xmlns:a16="http://schemas.microsoft.com/office/drawing/2014/main" id="{6C1DC262-FD63-D0A9-CE07-4C3A90C80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C64901F7-FE3A-A9A0-D9E3-BB67CBBCE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70020" name="AutoShape 4">
            <a:extLst>
              <a:ext uri="{FF2B5EF4-FFF2-40B4-BE49-F238E27FC236}">
                <a16:creationId xmlns:a16="http://schemas.microsoft.com/office/drawing/2014/main" id="{CE92746A-292B-3D73-531A-8533DCE3D6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0021" name="Oval 5">
            <a:extLst>
              <a:ext uri="{FF2B5EF4-FFF2-40B4-BE49-F238E27FC236}">
                <a16:creationId xmlns:a16="http://schemas.microsoft.com/office/drawing/2014/main" id="{FDB1D3B1-E4AB-C1E5-0AFD-62E72FA26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70022" name="Oval 6">
            <a:extLst>
              <a:ext uri="{FF2B5EF4-FFF2-40B4-BE49-F238E27FC236}">
                <a16:creationId xmlns:a16="http://schemas.microsoft.com/office/drawing/2014/main" id="{1D0AB011-1662-2B51-F7A9-4C77C29F9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70023" name="Oval 7">
            <a:extLst>
              <a:ext uri="{FF2B5EF4-FFF2-40B4-BE49-F238E27FC236}">
                <a16:creationId xmlns:a16="http://schemas.microsoft.com/office/drawing/2014/main" id="{6D11D22D-2A21-9372-2228-56163DDA6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70024" name="Oval 8">
            <a:extLst>
              <a:ext uri="{FF2B5EF4-FFF2-40B4-BE49-F238E27FC236}">
                <a16:creationId xmlns:a16="http://schemas.microsoft.com/office/drawing/2014/main" id="{97A7EDE0-2D9F-2A9D-528D-6EFCF66F1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70025" name="Oval 9">
            <a:extLst>
              <a:ext uri="{FF2B5EF4-FFF2-40B4-BE49-F238E27FC236}">
                <a16:creationId xmlns:a16="http://schemas.microsoft.com/office/drawing/2014/main" id="{64094460-808E-1A31-B563-0EE75889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70026" name="Oval 10">
            <a:extLst>
              <a:ext uri="{FF2B5EF4-FFF2-40B4-BE49-F238E27FC236}">
                <a16:creationId xmlns:a16="http://schemas.microsoft.com/office/drawing/2014/main" id="{5F27D2C4-91E0-D01E-0C99-7AEBF4098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70027" name="AutoShape 11">
            <a:extLst>
              <a:ext uri="{FF2B5EF4-FFF2-40B4-BE49-F238E27FC236}">
                <a16:creationId xmlns:a16="http://schemas.microsoft.com/office/drawing/2014/main" id="{D249D014-B45A-F242-D4F4-BE3202A33B86}"/>
              </a:ext>
            </a:extLst>
          </p:cNvPr>
          <p:cNvCxnSpPr>
            <a:cxnSpLocks noChangeShapeType="1"/>
            <a:stCxn id="470021" idx="6"/>
            <a:endCxn id="470023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0028" name="AutoShape 12">
            <a:extLst>
              <a:ext uri="{FF2B5EF4-FFF2-40B4-BE49-F238E27FC236}">
                <a16:creationId xmlns:a16="http://schemas.microsoft.com/office/drawing/2014/main" id="{C7E26E19-D6EA-5985-44F9-615C1654D756}"/>
              </a:ext>
            </a:extLst>
          </p:cNvPr>
          <p:cNvCxnSpPr>
            <a:cxnSpLocks noChangeShapeType="1"/>
            <a:stCxn id="470023" idx="4"/>
            <a:endCxn id="470025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0029" name="AutoShape 13">
            <a:extLst>
              <a:ext uri="{FF2B5EF4-FFF2-40B4-BE49-F238E27FC236}">
                <a16:creationId xmlns:a16="http://schemas.microsoft.com/office/drawing/2014/main" id="{65413149-A362-205E-8C48-79C03D7C69D9}"/>
              </a:ext>
            </a:extLst>
          </p:cNvPr>
          <p:cNvCxnSpPr>
            <a:cxnSpLocks noChangeShapeType="1"/>
            <a:stCxn id="470025" idx="2"/>
            <a:endCxn id="470022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0030" name="AutoShape 14">
            <a:extLst>
              <a:ext uri="{FF2B5EF4-FFF2-40B4-BE49-F238E27FC236}">
                <a16:creationId xmlns:a16="http://schemas.microsoft.com/office/drawing/2014/main" id="{D11AEA22-AB5C-7DCC-AA2E-FE2CA2A6E833}"/>
              </a:ext>
            </a:extLst>
          </p:cNvPr>
          <p:cNvCxnSpPr>
            <a:cxnSpLocks noChangeShapeType="1"/>
            <a:stCxn id="470022" idx="7"/>
            <a:endCxn id="470023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0031" name="AutoShape 15">
            <a:extLst>
              <a:ext uri="{FF2B5EF4-FFF2-40B4-BE49-F238E27FC236}">
                <a16:creationId xmlns:a16="http://schemas.microsoft.com/office/drawing/2014/main" id="{C6F6E837-0531-0FCC-C089-575B4A99644C}"/>
              </a:ext>
            </a:extLst>
          </p:cNvPr>
          <p:cNvCxnSpPr>
            <a:cxnSpLocks noChangeShapeType="1"/>
            <a:stCxn id="470026" idx="3"/>
            <a:endCxn id="470025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0032" name="AutoShape 16">
            <a:extLst>
              <a:ext uri="{FF2B5EF4-FFF2-40B4-BE49-F238E27FC236}">
                <a16:creationId xmlns:a16="http://schemas.microsoft.com/office/drawing/2014/main" id="{F66C6BCC-9D40-F05C-53C8-F08F5096D526}"/>
              </a:ext>
            </a:extLst>
          </p:cNvPr>
          <p:cNvCxnSpPr>
            <a:cxnSpLocks noChangeShapeType="1"/>
            <a:stCxn id="470026" idx="4"/>
            <a:endCxn id="470024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0033" name="AutoShape 17">
            <a:extLst>
              <a:ext uri="{FF2B5EF4-FFF2-40B4-BE49-F238E27FC236}">
                <a16:creationId xmlns:a16="http://schemas.microsoft.com/office/drawing/2014/main" id="{DA3B769B-A930-02A1-9613-B63B41AB66AD}"/>
              </a:ext>
            </a:extLst>
          </p:cNvPr>
          <p:cNvCxnSpPr>
            <a:cxnSpLocks noChangeShapeType="1"/>
            <a:stCxn id="470024" idx="3"/>
            <a:endCxn id="470024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0034" name="AutoShape 18">
            <a:extLst>
              <a:ext uri="{FF2B5EF4-FFF2-40B4-BE49-F238E27FC236}">
                <a16:creationId xmlns:a16="http://schemas.microsoft.com/office/drawing/2014/main" id="{CA5BE011-7E61-6B19-9141-80E606511F05}"/>
              </a:ext>
            </a:extLst>
          </p:cNvPr>
          <p:cNvCxnSpPr>
            <a:cxnSpLocks noChangeShapeType="1"/>
            <a:stCxn id="470021" idx="4"/>
            <a:endCxn id="470022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0035" name="Text Box 19">
            <a:extLst>
              <a:ext uri="{FF2B5EF4-FFF2-40B4-BE49-F238E27FC236}">
                <a16:creationId xmlns:a16="http://schemas.microsoft.com/office/drawing/2014/main" id="{012B1EA4-20BA-1A8F-F60F-7F5C3B124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6;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AC9DE4CB-3436-27A1-56F6-5740B88F8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DFS Algorithm</a:t>
            </a: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96492455-9859-A5D0-51B6-8F2633C10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dfsOneVertex (Tv start, tyVisit visit)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visit (start);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 (each adjacent vertex u of “start”)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 (not visited u)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dfsOneVertex (u, visit);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8B2CC30E-0B1F-8E10-E7F1-4AD8BC302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graph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 in C: Interface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A2E8F50A-D067-9387-6F1D-1CF09725F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“graph.h”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GRAPH_H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GRAPH_H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 Graph_t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T *T;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void (*tyVisit)(poly);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Graph_new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Graph_insertVertex (T g, poly data);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Graph_insertEdge (T g, poly from, poly to);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void Graph_dfs (T g, poly start, tyVisit visit);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void Graph_bfs (T g, poly start, tyVisit visit);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we’d see more later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E35CBED6-994E-817F-EF64-AC756960D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DFS Algorithm</a:t>
            </a: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BE5511A1-2E06-9FFC-C738-7E68337C9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dfs (T g, poly start, tyVisit visit)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Tv startV = searchVertex (g, start);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dfsOneVertex (startV, visit);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 (each vertex u in graph g)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 (not visited u)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dfsOneVertex (u, visit);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:a16="http://schemas.microsoft.com/office/drawing/2014/main" id="{290F19F4-00B7-2354-CE96-906261CA5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7D82AFFE-614D-546C-DFB7-B8BF4806A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83332" name="AutoShape 4">
            <a:extLst>
              <a:ext uri="{FF2B5EF4-FFF2-40B4-BE49-F238E27FC236}">
                <a16:creationId xmlns:a16="http://schemas.microsoft.com/office/drawing/2014/main" id="{30A32AFC-0276-B9CB-DC60-68424C43B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3333" name="Oval 5">
            <a:extLst>
              <a:ext uri="{FF2B5EF4-FFF2-40B4-BE49-F238E27FC236}">
                <a16:creationId xmlns:a16="http://schemas.microsoft.com/office/drawing/2014/main" id="{B8A4DAF4-E6D3-6491-332C-E18D723D9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83334" name="Oval 6">
            <a:extLst>
              <a:ext uri="{FF2B5EF4-FFF2-40B4-BE49-F238E27FC236}">
                <a16:creationId xmlns:a16="http://schemas.microsoft.com/office/drawing/2014/main" id="{1CB5D11B-1451-1A77-030C-0B1D5E1B9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83335" name="Oval 7">
            <a:extLst>
              <a:ext uri="{FF2B5EF4-FFF2-40B4-BE49-F238E27FC236}">
                <a16:creationId xmlns:a16="http://schemas.microsoft.com/office/drawing/2014/main" id="{88770CAA-2801-ACD7-E778-FE5D3D854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83336" name="Oval 8">
            <a:extLst>
              <a:ext uri="{FF2B5EF4-FFF2-40B4-BE49-F238E27FC236}">
                <a16:creationId xmlns:a16="http://schemas.microsoft.com/office/drawing/2014/main" id="{8B5640B1-837B-509D-443D-1CD09582F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83337" name="Oval 9">
            <a:extLst>
              <a:ext uri="{FF2B5EF4-FFF2-40B4-BE49-F238E27FC236}">
                <a16:creationId xmlns:a16="http://schemas.microsoft.com/office/drawing/2014/main" id="{7BD4FA39-C14B-EC12-E9F4-1A38998E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83338" name="Oval 10">
            <a:extLst>
              <a:ext uri="{FF2B5EF4-FFF2-40B4-BE49-F238E27FC236}">
                <a16:creationId xmlns:a16="http://schemas.microsoft.com/office/drawing/2014/main" id="{52F0A85B-9D97-E508-5137-19B528CC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83339" name="AutoShape 11">
            <a:extLst>
              <a:ext uri="{FF2B5EF4-FFF2-40B4-BE49-F238E27FC236}">
                <a16:creationId xmlns:a16="http://schemas.microsoft.com/office/drawing/2014/main" id="{8AFBAC6E-605D-B61C-329B-33202BB2DF44}"/>
              </a:ext>
            </a:extLst>
          </p:cNvPr>
          <p:cNvCxnSpPr>
            <a:cxnSpLocks noChangeShapeType="1"/>
            <a:stCxn id="483333" idx="6"/>
            <a:endCxn id="483335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340" name="AutoShape 12">
            <a:extLst>
              <a:ext uri="{FF2B5EF4-FFF2-40B4-BE49-F238E27FC236}">
                <a16:creationId xmlns:a16="http://schemas.microsoft.com/office/drawing/2014/main" id="{F8A142AE-EC44-FAE1-8BFE-E375F6FE286B}"/>
              </a:ext>
            </a:extLst>
          </p:cNvPr>
          <p:cNvCxnSpPr>
            <a:cxnSpLocks noChangeShapeType="1"/>
            <a:stCxn id="483335" idx="4"/>
            <a:endCxn id="483337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341" name="AutoShape 13">
            <a:extLst>
              <a:ext uri="{FF2B5EF4-FFF2-40B4-BE49-F238E27FC236}">
                <a16:creationId xmlns:a16="http://schemas.microsoft.com/office/drawing/2014/main" id="{DA7CA150-9457-1521-39F2-B55F29305E10}"/>
              </a:ext>
            </a:extLst>
          </p:cNvPr>
          <p:cNvCxnSpPr>
            <a:cxnSpLocks noChangeShapeType="1"/>
            <a:stCxn id="483337" idx="2"/>
            <a:endCxn id="483334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342" name="AutoShape 14">
            <a:extLst>
              <a:ext uri="{FF2B5EF4-FFF2-40B4-BE49-F238E27FC236}">
                <a16:creationId xmlns:a16="http://schemas.microsoft.com/office/drawing/2014/main" id="{33E6144B-3018-10A5-DACD-8F0B1EABAD9A}"/>
              </a:ext>
            </a:extLst>
          </p:cNvPr>
          <p:cNvCxnSpPr>
            <a:cxnSpLocks noChangeShapeType="1"/>
            <a:stCxn id="483334" idx="7"/>
            <a:endCxn id="483335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343" name="AutoShape 15">
            <a:extLst>
              <a:ext uri="{FF2B5EF4-FFF2-40B4-BE49-F238E27FC236}">
                <a16:creationId xmlns:a16="http://schemas.microsoft.com/office/drawing/2014/main" id="{8CE522D9-B28D-F789-7D94-78FEB9F17BF5}"/>
              </a:ext>
            </a:extLst>
          </p:cNvPr>
          <p:cNvCxnSpPr>
            <a:cxnSpLocks noChangeShapeType="1"/>
            <a:stCxn id="483338" idx="3"/>
            <a:endCxn id="483337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344" name="AutoShape 16">
            <a:extLst>
              <a:ext uri="{FF2B5EF4-FFF2-40B4-BE49-F238E27FC236}">
                <a16:creationId xmlns:a16="http://schemas.microsoft.com/office/drawing/2014/main" id="{2138FC37-57FE-B41B-93B1-32999ECAE883}"/>
              </a:ext>
            </a:extLst>
          </p:cNvPr>
          <p:cNvCxnSpPr>
            <a:cxnSpLocks noChangeShapeType="1"/>
            <a:stCxn id="483338" idx="4"/>
            <a:endCxn id="483336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345" name="AutoShape 17">
            <a:extLst>
              <a:ext uri="{FF2B5EF4-FFF2-40B4-BE49-F238E27FC236}">
                <a16:creationId xmlns:a16="http://schemas.microsoft.com/office/drawing/2014/main" id="{56AE0E97-8674-FCF6-B504-4F95C3EDD73F}"/>
              </a:ext>
            </a:extLst>
          </p:cNvPr>
          <p:cNvCxnSpPr>
            <a:cxnSpLocks noChangeShapeType="1"/>
            <a:stCxn id="483336" idx="3"/>
            <a:endCxn id="483336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346" name="AutoShape 18">
            <a:extLst>
              <a:ext uri="{FF2B5EF4-FFF2-40B4-BE49-F238E27FC236}">
                <a16:creationId xmlns:a16="http://schemas.microsoft.com/office/drawing/2014/main" id="{95313C12-CC33-6C0D-BA90-D3CF85869F44}"/>
              </a:ext>
            </a:extLst>
          </p:cNvPr>
          <p:cNvCxnSpPr>
            <a:cxnSpLocks noChangeShapeType="1"/>
            <a:stCxn id="483333" idx="4"/>
            <a:endCxn id="483334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347" name="Text Box 19">
            <a:extLst>
              <a:ext uri="{FF2B5EF4-FFF2-40B4-BE49-F238E27FC236}">
                <a16:creationId xmlns:a16="http://schemas.microsoft.com/office/drawing/2014/main" id="{65902795-D3E5-3700-B303-5D2402042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</p:txBody>
      </p:sp>
      <p:sp>
        <p:nvSpPr>
          <p:cNvPr id="483348" name="Text Box 20">
            <a:extLst>
              <a:ext uri="{FF2B5EF4-FFF2-40B4-BE49-F238E27FC236}">
                <a16:creationId xmlns:a16="http://schemas.microsoft.com/office/drawing/2014/main" id="{B345E9D8-05DD-3B0A-006A-D38C705D1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dfs(1)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DF036032-70C8-BADD-EA56-C05325B97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70889DB2-D422-A2E3-7E99-B972AF110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84356" name="AutoShape 4">
            <a:extLst>
              <a:ext uri="{FF2B5EF4-FFF2-40B4-BE49-F238E27FC236}">
                <a16:creationId xmlns:a16="http://schemas.microsoft.com/office/drawing/2014/main" id="{5B41E675-9314-AAE2-EA18-EFE9661973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4357" name="Oval 5">
            <a:extLst>
              <a:ext uri="{FF2B5EF4-FFF2-40B4-BE49-F238E27FC236}">
                <a16:creationId xmlns:a16="http://schemas.microsoft.com/office/drawing/2014/main" id="{365626EC-9FB7-A6AA-2227-768B6774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84358" name="Oval 6">
            <a:extLst>
              <a:ext uri="{FF2B5EF4-FFF2-40B4-BE49-F238E27FC236}">
                <a16:creationId xmlns:a16="http://schemas.microsoft.com/office/drawing/2014/main" id="{6E41BBC3-D330-DBF6-D9B7-A4E6B4DC6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84359" name="Oval 7">
            <a:extLst>
              <a:ext uri="{FF2B5EF4-FFF2-40B4-BE49-F238E27FC236}">
                <a16:creationId xmlns:a16="http://schemas.microsoft.com/office/drawing/2014/main" id="{617E50CA-D724-255A-8B35-B0F64E04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84360" name="Oval 8">
            <a:extLst>
              <a:ext uri="{FF2B5EF4-FFF2-40B4-BE49-F238E27FC236}">
                <a16:creationId xmlns:a16="http://schemas.microsoft.com/office/drawing/2014/main" id="{69116F4C-24A9-3758-1BA4-ED11FC1B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84361" name="Oval 9">
            <a:extLst>
              <a:ext uri="{FF2B5EF4-FFF2-40B4-BE49-F238E27FC236}">
                <a16:creationId xmlns:a16="http://schemas.microsoft.com/office/drawing/2014/main" id="{86144C59-5DB5-BFD4-11FA-7A8469F1A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84362" name="Oval 10">
            <a:extLst>
              <a:ext uri="{FF2B5EF4-FFF2-40B4-BE49-F238E27FC236}">
                <a16:creationId xmlns:a16="http://schemas.microsoft.com/office/drawing/2014/main" id="{F0F958FE-5AAD-1F89-2805-53D03817B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84363" name="AutoShape 11">
            <a:extLst>
              <a:ext uri="{FF2B5EF4-FFF2-40B4-BE49-F238E27FC236}">
                <a16:creationId xmlns:a16="http://schemas.microsoft.com/office/drawing/2014/main" id="{867F40AE-31AF-492A-B303-5A131998AB7E}"/>
              </a:ext>
            </a:extLst>
          </p:cNvPr>
          <p:cNvCxnSpPr>
            <a:cxnSpLocks noChangeShapeType="1"/>
            <a:stCxn id="484357" idx="6"/>
            <a:endCxn id="484359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4" name="AutoShape 12">
            <a:extLst>
              <a:ext uri="{FF2B5EF4-FFF2-40B4-BE49-F238E27FC236}">
                <a16:creationId xmlns:a16="http://schemas.microsoft.com/office/drawing/2014/main" id="{6BD0A923-6279-7079-5ECC-9E5815A11C79}"/>
              </a:ext>
            </a:extLst>
          </p:cNvPr>
          <p:cNvCxnSpPr>
            <a:cxnSpLocks noChangeShapeType="1"/>
            <a:stCxn id="484359" idx="4"/>
            <a:endCxn id="484361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5" name="AutoShape 13">
            <a:extLst>
              <a:ext uri="{FF2B5EF4-FFF2-40B4-BE49-F238E27FC236}">
                <a16:creationId xmlns:a16="http://schemas.microsoft.com/office/drawing/2014/main" id="{C163F700-4D62-E11E-695D-437FF6D56ECE}"/>
              </a:ext>
            </a:extLst>
          </p:cNvPr>
          <p:cNvCxnSpPr>
            <a:cxnSpLocks noChangeShapeType="1"/>
            <a:stCxn id="484361" idx="2"/>
            <a:endCxn id="484358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6" name="AutoShape 14">
            <a:extLst>
              <a:ext uri="{FF2B5EF4-FFF2-40B4-BE49-F238E27FC236}">
                <a16:creationId xmlns:a16="http://schemas.microsoft.com/office/drawing/2014/main" id="{5E129820-A72D-021A-F4A3-839B0A5BBE64}"/>
              </a:ext>
            </a:extLst>
          </p:cNvPr>
          <p:cNvCxnSpPr>
            <a:cxnSpLocks noChangeShapeType="1"/>
            <a:stCxn id="484358" idx="7"/>
            <a:endCxn id="484359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7" name="AutoShape 15">
            <a:extLst>
              <a:ext uri="{FF2B5EF4-FFF2-40B4-BE49-F238E27FC236}">
                <a16:creationId xmlns:a16="http://schemas.microsoft.com/office/drawing/2014/main" id="{7209AAE8-0AC7-71EF-B1ED-A095E14BCAEC}"/>
              </a:ext>
            </a:extLst>
          </p:cNvPr>
          <p:cNvCxnSpPr>
            <a:cxnSpLocks noChangeShapeType="1"/>
            <a:stCxn id="484362" idx="3"/>
            <a:endCxn id="484361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8" name="AutoShape 16">
            <a:extLst>
              <a:ext uri="{FF2B5EF4-FFF2-40B4-BE49-F238E27FC236}">
                <a16:creationId xmlns:a16="http://schemas.microsoft.com/office/drawing/2014/main" id="{780B7FB2-0901-F4AA-9DFE-6115D72D220F}"/>
              </a:ext>
            </a:extLst>
          </p:cNvPr>
          <p:cNvCxnSpPr>
            <a:cxnSpLocks noChangeShapeType="1"/>
            <a:stCxn id="484362" idx="4"/>
            <a:endCxn id="484360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9" name="AutoShape 17">
            <a:extLst>
              <a:ext uri="{FF2B5EF4-FFF2-40B4-BE49-F238E27FC236}">
                <a16:creationId xmlns:a16="http://schemas.microsoft.com/office/drawing/2014/main" id="{6F79D2C5-3935-FC31-8B69-7BCE56C95991}"/>
              </a:ext>
            </a:extLst>
          </p:cNvPr>
          <p:cNvCxnSpPr>
            <a:cxnSpLocks noChangeShapeType="1"/>
            <a:stCxn id="484360" idx="3"/>
            <a:endCxn id="484360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70" name="AutoShape 18">
            <a:extLst>
              <a:ext uri="{FF2B5EF4-FFF2-40B4-BE49-F238E27FC236}">
                <a16:creationId xmlns:a16="http://schemas.microsoft.com/office/drawing/2014/main" id="{13105582-1BD6-882C-A78A-C7E567F9B608}"/>
              </a:ext>
            </a:extLst>
          </p:cNvPr>
          <p:cNvCxnSpPr>
            <a:cxnSpLocks noChangeShapeType="1"/>
            <a:stCxn id="484357" idx="4"/>
            <a:endCxn id="484358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4371" name="Text Box 19">
            <a:extLst>
              <a:ext uri="{FF2B5EF4-FFF2-40B4-BE49-F238E27FC236}">
                <a16:creationId xmlns:a16="http://schemas.microsoft.com/office/drawing/2014/main" id="{7111FA1C-5F12-F19C-EE24-ABF56B3D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</p:txBody>
      </p:sp>
      <p:sp>
        <p:nvSpPr>
          <p:cNvPr id="484372" name="Text Box 20">
            <a:extLst>
              <a:ext uri="{FF2B5EF4-FFF2-40B4-BE49-F238E27FC236}">
                <a16:creationId xmlns:a16="http://schemas.microsoft.com/office/drawing/2014/main" id="{F0C3E8F9-4CE8-D7DD-D4A1-252803BE6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dfs(1) =&gt; dfs(2)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DE4F556E-6719-0590-B452-C677EB307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B218CE2F-623E-A2F5-02D6-D11484E2D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85380" name="AutoShape 4">
            <a:extLst>
              <a:ext uri="{FF2B5EF4-FFF2-40B4-BE49-F238E27FC236}">
                <a16:creationId xmlns:a16="http://schemas.microsoft.com/office/drawing/2014/main" id="{490879FD-1F2A-E20E-8382-904CA4389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5381" name="Oval 5">
            <a:extLst>
              <a:ext uri="{FF2B5EF4-FFF2-40B4-BE49-F238E27FC236}">
                <a16:creationId xmlns:a16="http://schemas.microsoft.com/office/drawing/2014/main" id="{A0233E5C-3029-46E8-4F68-2C09199F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85382" name="Oval 6">
            <a:extLst>
              <a:ext uri="{FF2B5EF4-FFF2-40B4-BE49-F238E27FC236}">
                <a16:creationId xmlns:a16="http://schemas.microsoft.com/office/drawing/2014/main" id="{B2394561-A658-AE31-2B2C-33F50DD24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85383" name="Oval 7">
            <a:extLst>
              <a:ext uri="{FF2B5EF4-FFF2-40B4-BE49-F238E27FC236}">
                <a16:creationId xmlns:a16="http://schemas.microsoft.com/office/drawing/2014/main" id="{1ED89FE5-0EA8-E14C-165E-B86F1A468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85384" name="Oval 8">
            <a:extLst>
              <a:ext uri="{FF2B5EF4-FFF2-40B4-BE49-F238E27FC236}">
                <a16:creationId xmlns:a16="http://schemas.microsoft.com/office/drawing/2014/main" id="{BE0651D1-F161-8826-6986-A65F7B2F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85385" name="Oval 9">
            <a:extLst>
              <a:ext uri="{FF2B5EF4-FFF2-40B4-BE49-F238E27FC236}">
                <a16:creationId xmlns:a16="http://schemas.microsoft.com/office/drawing/2014/main" id="{83463E25-F08B-7AD1-4C48-03EC92D74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85386" name="Oval 10">
            <a:extLst>
              <a:ext uri="{FF2B5EF4-FFF2-40B4-BE49-F238E27FC236}">
                <a16:creationId xmlns:a16="http://schemas.microsoft.com/office/drawing/2014/main" id="{FE79CF87-7CAC-D215-F428-E72FD5087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85387" name="AutoShape 11">
            <a:extLst>
              <a:ext uri="{FF2B5EF4-FFF2-40B4-BE49-F238E27FC236}">
                <a16:creationId xmlns:a16="http://schemas.microsoft.com/office/drawing/2014/main" id="{74165271-9383-08EC-60B8-17C5C5F082D1}"/>
              </a:ext>
            </a:extLst>
          </p:cNvPr>
          <p:cNvCxnSpPr>
            <a:cxnSpLocks noChangeShapeType="1"/>
            <a:stCxn id="485381" idx="6"/>
            <a:endCxn id="485383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5388" name="AutoShape 12">
            <a:extLst>
              <a:ext uri="{FF2B5EF4-FFF2-40B4-BE49-F238E27FC236}">
                <a16:creationId xmlns:a16="http://schemas.microsoft.com/office/drawing/2014/main" id="{EFF58893-6F85-4E50-D1A3-236A50F112C2}"/>
              </a:ext>
            </a:extLst>
          </p:cNvPr>
          <p:cNvCxnSpPr>
            <a:cxnSpLocks noChangeShapeType="1"/>
            <a:stCxn id="485383" idx="4"/>
            <a:endCxn id="485385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5389" name="AutoShape 13">
            <a:extLst>
              <a:ext uri="{FF2B5EF4-FFF2-40B4-BE49-F238E27FC236}">
                <a16:creationId xmlns:a16="http://schemas.microsoft.com/office/drawing/2014/main" id="{ECE6F148-B633-CB72-0725-9A779805CF54}"/>
              </a:ext>
            </a:extLst>
          </p:cNvPr>
          <p:cNvCxnSpPr>
            <a:cxnSpLocks noChangeShapeType="1"/>
            <a:stCxn id="485385" idx="2"/>
            <a:endCxn id="485382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5390" name="AutoShape 14">
            <a:extLst>
              <a:ext uri="{FF2B5EF4-FFF2-40B4-BE49-F238E27FC236}">
                <a16:creationId xmlns:a16="http://schemas.microsoft.com/office/drawing/2014/main" id="{6879A2EF-0DD5-5C76-26F9-49C05370458D}"/>
              </a:ext>
            </a:extLst>
          </p:cNvPr>
          <p:cNvCxnSpPr>
            <a:cxnSpLocks noChangeShapeType="1"/>
            <a:stCxn id="485382" idx="7"/>
            <a:endCxn id="485383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5391" name="AutoShape 15">
            <a:extLst>
              <a:ext uri="{FF2B5EF4-FFF2-40B4-BE49-F238E27FC236}">
                <a16:creationId xmlns:a16="http://schemas.microsoft.com/office/drawing/2014/main" id="{A67870A3-7C31-FD57-A495-045DE58C92B7}"/>
              </a:ext>
            </a:extLst>
          </p:cNvPr>
          <p:cNvCxnSpPr>
            <a:cxnSpLocks noChangeShapeType="1"/>
            <a:stCxn id="485386" idx="3"/>
            <a:endCxn id="485385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5392" name="AutoShape 16">
            <a:extLst>
              <a:ext uri="{FF2B5EF4-FFF2-40B4-BE49-F238E27FC236}">
                <a16:creationId xmlns:a16="http://schemas.microsoft.com/office/drawing/2014/main" id="{AEAC622F-029B-1916-E9FD-978FB38E6800}"/>
              </a:ext>
            </a:extLst>
          </p:cNvPr>
          <p:cNvCxnSpPr>
            <a:cxnSpLocks noChangeShapeType="1"/>
            <a:stCxn id="485386" idx="4"/>
            <a:endCxn id="485384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5393" name="AutoShape 17">
            <a:extLst>
              <a:ext uri="{FF2B5EF4-FFF2-40B4-BE49-F238E27FC236}">
                <a16:creationId xmlns:a16="http://schemas.microsoft.com/office/drawing/2014/main" id="{9B46B67A-4C71-3365-474C-CE860CF36248}"/>
              </a:ext>
            </a:extLst>
          </p:cNvPr>
          <p:cNvCxnSpPr>
            <a:cxnSpLocks noChangeShapeType="1"/>
            <a:stCxn id="485384" idx="3"/>
            <a:endCxn id="485384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5394" name="AutoShape 18">
            <a:extLst>
              <a:ext uri="{FF2B5EF4-FFF2-40B4-BE49-F238E27FC236}">
                <a16:creationId xmlns:a16="http://schemas.microsoft.com/office/drawing/2014/main" id="{1172420B-48D1-3A80-056B-4ACBE7C1C513}"/>
              </a:ext>
            </a:extLst>
          </p:cNvPr>
          <p:cNvCxnSpPr>
            <a:cxnSpLocks noChangeShapeType="1"/>
            <a:stCxn id="485381" idx="4"/>
            <a:endCxn id="485382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5395" name="Text Box 19">
            <a:extLst>
              <a:ext uri="{FF2B5EF4-FFF2-40B4-BE49-F238E27FC236}">
                <a16:creationId xmlns:a16="http://schemas.microsoft.com/office/drawing/2014/main" id="{A29E4AAA-DC16-A5B4-2359-541634A89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</p:txBody>
      </p:sp>
      <p:sp>
        <p:nvSpPr>
          <p:cNvPr id="485396" name="Text Box 20">
            <a:extLst>
              <a:ext uri="{FF2B5EF4-FFF2-40B4-BE49-F238E27FC236}">
                <a16:creationId xmlns:a16="http://schemas.microsoft.com/office/drawing/2014/main" id="{27A918BE-9CBD-3F70-E02B-63D4C9E9E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dfs(1) =&gt; dfs(2) =&gt; dfs(5)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559D4A5F-5EFE-D81B-41D9-6FF2E367C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9A4BC73-9A4F-C298-F2E7-429950E3F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86404" name="AutoShape 4">
            <a:extLst>
              <a:ext uri="{FF2B5EF4-FFF2-40B4-BE49-F238E27FC236}">
                <a16:creationId xmlns:a16="http://schemas.microsoft.com/office/drawing/2014/main" id="{AD229CC1-D901-841C-CCED-F67F5C727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6405" name="Oval 5">
            <a:extLst>
              <a:ext uri="{FF2B5EF4-FFF2-40B4-BE49-F238E27FC236}">
                <a16:creationId xmlns:a16="http://schemas.microsoft.com/office/drawing/2014/main" id="{576CEAE2-BDB7-4A06-60FA-D187F4B54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86406" name="Oval 6">
            <a:extLst>
              <a:ext uri="{FF2B5EF4-FFF2-40B4-BE49-F238E27FC236}">
                <a16:creationId xmlns:a16="http://schemas.microsoft.com/office/drawing/2014/main" id="{972D9FAE-7DEC-EF86-7953-D7804598D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86407" name="Oval 7">
            <a:extLst>
              <a:ext uri="{FF2B5EF4-FFF2-40B4-BE49-F238E27FC236}">
                <a16:creationId xmlns:a16="http://schemas.microsoft.com/office/drawing/2014/main" id="{1DC3E9CE-345C-20EA-A6AF-A47A3ABF6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86408" name="Oval 8">
            <a:extLst>
              <a:ext uri="{FF2B5EF4-FFF2-40B4-BE49-F238E27FC236}">
                <a16:creationId xmlns:a16="http://schemas.microsoft.com/office/drawing/2014/main" id="{D471B044-99D2-FC50-B33C-26030C3A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86409" name="Oval 9">
            <a:extLst>
              <a:ext uri="{FF2B5EF4-FFF2-40B4-BE49-F238E27FC236}">
                <a16:creationId xmlns:a16="http://schemas.microsoft.com/office/drawing/2014/main" id="{D55689EA-5F1D-A8EA-1EC8-FB7878CE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86410" name="Oval 10">
            <a:extLst>
              <a:ext uri="{FF2B5EF4-FFF2-40B4-BE49-F238E27FC236}">
                <a16:creationId xmlns:a16="http://schemas.microsoft.com/office/drawing/2014/main" id="{BC7BF3F2-7236-F17C-D9D6-B51B9B27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86411" name="AutoShape 11">
            <a:extLst>
              <a:ext uri="{FF2B5EF4-FFF2-40B4-BE49-F238E27FC236}">
                <a16:creationId xmlns:a16="http://schemas.microsoft.com/office/drawing/2014/main" id="{050DC44C-95FE-CB50-C5C0-CCA889947375}"/>
              </a:ext>
            </a:extLst>
          </p:cNvPr>
          <p:cNvCxnSpPr>
            <a:cxnSpLocks noChangeShapeType="1"/>
            <a:stCxn id="486405" idx="6"/>
            <a:endCxn id="486407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6412" name="AutoShape 12">
            <a:extLst>
              <a:ext uri="{FF2B5EF4-FFF2-40B4-BE49-F238E27FC236}">
                <a16:creationId xmlns:a16="http://schemas.microsoft.com/office/drawing/2014/main" id="{FCBBC669-4EA5-80FF-957D-2C3FA97433CE}"/>
              </a:ext>
            </a:extLst>
          </p:cNvPr>
          <p:cNvCxnSpPr>
            <a:cxnSpLocks noChangeShapeType="1"/>
            <a:stCxn id="486407" idx="4"/>
            <a:endCxn id="486409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6413" name="AutoShape 13">
            <a:extLst>
              <a:ext uri="{FF2B5EF4-FFF2-40B4-BE49-F238E27FC236}">
                <a16:creationId xmlns:a16="http://schemas.microsoft.com/office/drawing/2014/main" id="{50973900-6D4A-FABC-83A6-4B05057851FA}"/>
              </a:ext>
            </a:extLst>
          </p:cNvPr>
          <p:cNvCxnSpPr>
            <a:cxnSpLocks noChangeShapeType="1"/>
            <a:stCxn id="486409" idx="2"/>
            <a:endCxn id="486406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6414" name="AutoShape 14">
            <a:extLst>
              <a:ext uri="{FF2B5EF4-FFF2-40B4-BE49-F238E27FC236}">
                <a16:creationId xmlns:a16="http://schemas.microsoft.com/office/drawing/2014/main" id="{4D22CD7E-6E7A-41EE-4E8F-738662686D3A}"/>
              </a:ext>
            </a:extLst>
          </p:cNvPr>
          <p:cNvCxnSpPr>
            <a:cxnSpLocks noChangeShapeType="1"/>
            <a:stCxn id="486406" idx="7"/>
            <a:endCxn id="486407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6415" name="AutoShape 15">
            <a:extLst>
              <a:ext uri="{FF2B5EF4-FFF2-40B4-BE49-F238E27FC236}">
                <a16:creationId xmlns:a16="http://schemas.microsoft.com/office/drawing/2014/main" id="{547FBB7F-2799-09B3-5DA9-D921666B4468}"/>
              </a:ext>
            </a:extLst>
          </p:cNvPr>
          <p:cNvCxnSpPr>
            <a:cxnSpLocks noChangeShapeType="1"/>
            <a:stCxn id="486410" idx="3"/>
            <a:endCxn id="486409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6416" name="AutoShape 16">
            <a:extLst>
              <a:ext uri="{FF2B5EF4-FFF2-40B4-BE49-F238E27FC236}">
                <a16:creationId xmlns:a16="http://schemas.microsoft.com/office/drawing/2014/main" id="{03260C76-D492-23CF-3867-ECFF03C93AFE}"/>
              </a:ext>
            </a:extLst>
          </p:cNvPr>
          <p:cNvCxnSpPr>
            <a:cxnSpLocks noChangeShapeType="1"/>
            <a:stCxn id="486410" idx="4"/>
            <a:endCxn id="486408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6417" name="AutoShape 17">
            <a:extLst>
              <a:ext uri="{FF2B5EF4-FFF2-40B4-BE49-F238E27FC236}">
                <a16:creationId xmlns:a16="http://schemas.microsoft.com/office/drawing/2014/main" id="{EB6DB26A-D4E8-0227-2B30-3E9019B38A5D}"/>
              </a:ext>
            </a:extLst>
          </p:cNvPr>
          <p:cNvCxnSpPr>
            <a:cxnSpLocks noChangeShapeType="1"/>
            <a:stCxn id="486408" idx="3"/>
            <a:endCxn id="486408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6418" name="AutoShape 18">
            <a:extLst>
              <a:ext uri="{FF2B5EF4-FFF2-40B4-BE49-F238E27FC236}">
                <a16:creationId xmlns:a16="http://schemas.microsoft.com/office/drawing/2014/main" id="{A79FF011-F097-8B20-4C9F-E2D2C1DB1DF0}"/>
              </a:ext>
            </a:extLst>
          </p:cNvPr>
          <p:cNvCxnSpPr>
            <a:cxnSpLocks noChangeShapeType="1"/>
            <a:stCxn id="486405" idx="4"/>
            <a:endCxn id="486406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6419" name="Text Box 19">
            <a:extLst>
              <a:ext uri="{FF2B5EF4-FFF2-40B4-BE49-F238E27FC236}">
                <a16:creationId xmlns:a16="http://schemas.microsoft.com/office/drawing/2014/main" id="{DDA153B1-B7BA-7F6D-CD39-FA06CBDCE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</p:txBody>
      </p:sp>
      <p:sp>
        <p:nvSpPr>
          <p:cNvPr id="486420" name="Text Box 20">
            <a:extLst>
              <a:ext uri="{FF2B5EF4-FFF2-40B4-BE49-F238E27FC236}">
                <a16:creationId xmlns:a16="http://schemas.microsoft.com/office/drawing/2014/main" id="{11A6F1F9-8555-563E-C851-119548557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dfs(1) =&gt; dfs(2) =&gt; dfs(5) =&gt; dfs(4)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00869CED-73D9-3843-B166-A500757EA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571F2DA9-8763-33B0-66DA-EBF2CD242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89476" name="AutoShape 4">
            <a:extLst>
              <a:ext uri="{FF2B5EF4-FFF2-40B4-BE49-F238E27FC236}">
                <a16:creationId xmlns:a16="http://schemas.microsoft.com/office/drawing/2014/main" id="{E857B775-B5E0-C74D-F46C-DB3370402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77" name="Oval 5">
            <a:extLst>
              <a:ext uri="{FF2B5EF4-FFF2-40B4-BE49-F238E27FC236}">
                <a16:creationId xmlns:a16="http://schemas.microsoft.com/office/drawing/2014/main" id="{E11DA7E1-99F4-842D-1E30-C603C812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89478" name="Oval 6">
            <a:extLst>
              <a:ext uri="{FF2B5EF4-FFF2-40B4-BE49-F238E27FC236}">
                <a16:creationId xmlns:a16="http://schemas.microsoft.com/office/drawing/2014/main" id="{38D2754B-6CE7-A375-1AD4-56CD10F28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89479" name="Oval 7">
            <a:extLst>
              <a:ext uri="{FF2B5EF4-FFF2-40B4-BE49-F238E27FC236}">
                <a16:creationId xmlns:a16="http://schemas.microsoft.com/office/drawing/2014/main" id="{F6B3359A-88E0-80F4-63A9-F959604ED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89480" name="Oval 8">
            <a:extLst>
              <a:ext uri="{FF2B5EF4-FFF2-40B4-BE49-F238E27FC236}">
                <a16:creationId xmlns:a16="http://schemas.microsoft.com/office/drawing/2014/main" id="{D0049709-A71F-2F30-D9EB-54032F0C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89481" name="Oval 9">
            <a:extLst>
              <a:ext uri="{FF2B5EF4-FFF2-40B4-BE49-F238E27FC236}">
                <a16:creationId xmlns:a16="http://schemas.microsoft.com/office/drawing/2014/main" id="{C04AA6C7-D12C-D8E9-C7CE-502C4398B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89482" name="Oval 10">
            <a:extLst>
              <a:ext uri="{FF2B5EF4-FFF2-40B4-BE49-F238E27FC236}">
                <a16:creationId xmlns:a16="http://schemas.microsoft.com/office/drawing/2014/main" id="{1B66BF0F-D247-E5AA-AB75-0909BDA83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89483" name="AutoShape 11">
            <a:extLst>
              <a:ext uri="{FF2B5EF4-FFF2-40B4-BE49-F238E27FC236}">
                <a16:creationId xmlns:a16="http://schemas.microsoft.com/office/drawing/2014/main" id="{70334184-504A-1B09-77AE-81CC5BB35DD7}"/>
              </a:ext>
            </a:extLst>
          </p:cNvPr>
          <p:cNvCxnSpPr>
            <a:cxnSpLocks noChangeShapeType="1"/>
            <a:stCxn id="489477" idx="6"/>
            <a:endCxn id="489479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9484" name="AutoShape 12">
            <a:extLst>
              <a:ext uri="{FF2B5EF4-FFF2-40B4-BE49-F238E27FC236}">
                <a16:creationId xmlns:a16="http://schemas.microsoft.com/office/drawing/2014/main" id="{9B7C2A7E-230A-6636-3347-54A51943DEEB}"/>
              </a:ext>
            </a:extLst>
          </p:cNvPr>
          <p:cNvCxnSpPr>
            <a:cxnSpLocks noChangeShapeType="1"/>
            <a:stCxn id="489479" idx="4"/>
            <a:endCxn id="489481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9485" name="AutoShape 13">
            <a:extLst>
              <a:ext uri="{FF2B5EF4-FFF2-40B4-BE49-F238E27FC236}">
                <a16:creationId xmlns:a16="http://schemas.microsoft.com/office/drawing/2014/main" id="{4AAC8B42-4441-9E78-3560-096D7DFED813}"/>
              </a:ext>
            </a:extLst>
          </p:cNvPr>
          <p:cNvCxnSpPr>
            <a:cxnSpLocks noChangeShapeType="1"/>
            <a:stCxn id="489481" idx="2"/>
            <a:endCxn id="489478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9486" name="AutoShape 14">
            <a:extLst>
              <a:ext uri="{FF2B5EF4-FFF2-40B4-BE49-F238E27FC236}">
                <a16:creationId xmlns:a16="http://schemas.microsoft.com/office/drawing/2014/main" id="{CFC19A6B-3401-7499-2688-654B3E22256A}"/>
              </a:ext>
            </a:extLst>
          </p:cNvPr>
          <p:cNvCxnSpPr>
            <a:cxnSpLocks noChangeShapeType="1"/>
            <a:stCxn id="489478" idx="7"/>
            <a:endCxn id="489479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9487" name="AutoShape 15">
            <a:extLst>
              <a:ext uri="{FF2B5EF4-FFF2-40B4-BE49-F238E27FC236}">
                <a16:creationId xmlns:a16="http://schemas.microsoft.com/office/drawing/2014/main" id="{0A3D616A-A021-BB2D-635D-71313052D464}"/>
              </a:ext>
            </a:extLst>
          </p:cNvPr>
          <p:cNvCxnSpPr>
            <a:cxnSpLocks noChangeShapeType="1"/>
            <a:stCxn id="489482" idx="3"/>
            <a:endCxn id="489481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9488" name="AutoShape 16">
            <a:extLst>
              <a:ext uri="{FF2B5EF4-FFF2-40B4-BE49-F238E27FC236}">
                <a16:creationId xmlns:a16="http://schemas.microsoft.com/office/drawing/2014/main" id="{4B3E5895-F82C-02AB-6081-B6FFBFF3A580}"/>
              </a:ext>
            </a:extLst>
          </p:cNvPr>
          <p:cNvCxnSpPr>
            <a:cxnSpLocks noChangeShapeType="1"/>
            <a:stCxn id="489482" idx="4"/>
            <a:endCxn id="489480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9489" name="AutoShape 17">
            <a:extLst>
              <a:ext uri="{FF2B5EF4-FFF2-40B4-BE49-F238E27FC236}">
                <a16:creationId xmlns:a16="http://schemas.microsoft.com/office/drawing/2014/main" id="{DC4C06A2-D479-B9F2-A121-406042EE18E6}"/>
              </a:ext>
            </a:extLst>
          </p:cNvPr>
          <p:cNvCxnSpPr>
            <a:cxnSpLocks noChangeShapeType="1"/>
            <a:stCxn id="489480" idx="3"/>
            <a:endCxn id="489480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9490" name="AutoShape 18">
            <a:extLst>
              <a:ext uri="{FF2B5EF4-FFF2-40B4-BE49-F238E27FC236}">
                <a16:creationId xmlns:a16="http://schemas.microsoft.com/office/drawing/2014/main" id="{1121985D-4E62-8926-1AED-7D282021852F}"/>
              </a:ext>
            </a:extLst>
          </p:cNvPr>
          <p:cNvCxnSpPr>
            <a:cxnSpLocks noChangeShapeType="1"/>
            <a:stCxn id="489477" idx="4"/>
            <a:endCxn id="489478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9491" name="Text Box 19">
            <a:extLst>
              <a:ext uri="{FF2B5EF4-FFF2-40B4-BE49-F238E27FC236}">
                <a16:creationId xmlns:a16="http://schemas.microsoft.com/office/drawing/2014/main" id="{E36CA93F-07FB-A150-0F74-69DCA2743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</p:txBody>
      </p:sp>
      <p:sp>
        <p:nvSpPr>
          <p:cNvPr id="489492" name="Text Box 20">
            <a:extLst>
              <a:ext uri="{FF2B5EF4-FFF2-40B4-BE49-F238E27FC236}">
                <a16:creationId xmlns:a16="http://schemas.microsoft.com/office/drawing/2014/main" id="{60BAE7D6-89C3-9514-4A84-227D4A67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dfs(1) =&gt; dfs(2) =&gt; dfs(5) =&gt; dfs(4) </a:t>
            </a:r>
            <a:r>
              <a:rPr lang="en-US" altLang="zh-CN" sz="2000">
                <a:solidFill>
                  <a:schemeClr val="hlink"/>
                </a:solidFill>
              </a:rPr>
              <a:t>=&gt; dfs(2)???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83ECA297-8C28-AAF2-3BEB-1CFCEA3E0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A5FC24F9-924D-7379-5C3E-F00972234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90500" name="AutoShape 4">
            <a:extLst>
              <a:ext uri="{FF2B5EF4-FFF2-40B4-BE49-F238E27FC236}">
                <a16:creationId xmlns:a16="http://schemas.microsoft.com/office/drawing/2014/main" id="{0843A13E-786F-407C-4CA1-CCD3F23E84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1" name="Oval 5">
            <a:extLst>
              <a:ext uri="{FF2B5EF4-FFF2-40B4-BE49-F238E27FC236}">
                <a16:creationId xmlns:a16="http://schemas.microsoft.com/office/drawing/2014/main" id="{D9BAEC2D-DBD5-F37D-2DB8-F2FD8C573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90502" name="Oval 6">
            <a:extLst>
              <a:ext uri="{FF2B5EF4-FFF2-40B4-BE49-F238E27FC236}">
                <a16:creationId xmlns:a16="http://schemas.microsoft.com/office/drawing/2014/main" id="{83F15846-2E1D-2173-181C-18290293F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90503" name="Oval 7">
            <a:extLst>
              <a:ext uri="{FF2B5EF4-FFF2-40B4-BE49-F238E27FC236}">
                <a16:creationId xmlns:a16="http://schemas.microsoft.com/office/drawing/2014/main" id="{EFD83B35-4095-C9BC-CF85-B61C388A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90504" name="Oval 8">
            <a:extLst>
              <a:ext uri="{FF2B5EF4-FFF2-40B4-BE49-F238E27FC236}">
                <a16:creationId xmlns:a16="http://schemas.microsoft.com/office/drawing/2014/main" id="{71A94356-CA3D-46CA-9873-88C359BA2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90505" name="Oval 9">
            <a:extLst>
              <a:ext uri="{FF2B5EF4-FFF2-40B4-BE49-F238E27FC236}">
                <a16:creationId xmlns:a16="http://schemas.microsoft.com/office/drawing/2014/main" id="{8FAFBB9A-FB44-5EBC-2342-D42579FB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90506" name="Oval 10">
            <a:extLst>
              <a:ext uri="{FF2B5EF4-FFF2-40B4-BE49-F238E27FC236}">
                <a16:creationId xmlns:a16="http://schemas.microsoft.com/office/drawing/2014/main" id="{5AAA94F3-948E-551A-5519-FF534D91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90507" name="AutoShape 11">
            <a:extLst>
              <a:ext uri="{FF2B5EF4-FFF2-40B4-BE49-F238E27FC236}">
                <a16:creationId xmlns:a16="http://schemas.microsoft.com/office/drawing/2014/main" id="{5EC3D7DD-78AE-DCED-5AC5-119A13A83DCF}"/>
              </a:ext>
            </a:extLst>
          </p:cNvPr>
          <p:cNvCxnSpPr>
            <a:cxnSpLocks noChangeShapeType="1"/>
            <a:stCxn id="490501" idx="6"/>
            <a:endCxn id="490503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0508" name="AutoShape 12">
            <a:extLst>
              <a:ext uri="{FF2B5EF4-FFF2-40B4-BE49-F238E27FC236}">
                <a16:creationId xmlns:a16="http://schemas.microsoft.com/office/drawing/2014/main" id="{C6AA1F81-3FAB-03E4-78CF-106E7EBE3012}"/>
              </a:ext>
            </a:extLst>
          </p:cNvPr>
          <p:cNvCxnSpPr>
            <a:cxnSpLocks noChangeShapeType="1"/>
            <a:stCxn id="490503" idx="4"/>
            <a:endCxn id="490505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0509" name="AutoShape 13">
            <a:extLst>
              <a:ext uri="{FF2B5EF4-FFF2-40B4-BE49-F238E27FC236}">
                <a16:creationId xmlns:a16="http://schemas.microsoft.com/office/drawing/2014/main" id="{5BEA1EBE-BF55-4508-DA11-ED0022BC4837}"/>
              </a:ext>
            </a:extLst>
          </p:cNvPr>
          <p:cNvCxnSpPr>
            <a:cxnSpLocks noChangeShapeType="1"/>
            <a:stCxn id="490505" idx="2"/>
            <a:endCxn id="490502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0510" name="AutoShape 14">
            <a:extLst>
              <a:ext uri="{FF2B5EF4-FFF2-40B4-BE49-F238E27FC236}">
                <a16:creationId xmlns:a16="http://schemas.microsoft.com/office/drawing/2014/main" id="{57D6A837-9B2B-2738-6092-53C649F5EC42}"/>
              </a:ext>
            </a:extLst>
          </p:cNvPr>
          <p:cNvCxnSpPr>
            <a:cxnSpLocks noChangeShapeType="1"/>
            <a:stCxn id="490502" idx="7"/>
            <a:endCxn id="490503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0511" name="AutoShape 15">
            <a:extLst>
              <a:ext uri="{FF2B5EF4-FFF2-40B4-BE49-F238E27FC236}">
                <a16:creationId xmlns:a16="http://schemas.microsoft.com/office/drawing/2014/main" id="{9B62457E-2D70-F4B3-237A-3BDE8DF3374B}"/>
              </a:ext>
            </a:extLst>
          </p:cNvPr>
          <p:cNvCxnSpPr>
            <a:cxnSpLocks noChangeShapeType="1"/>
            <a:stCxn id="490506" idx="3"/>
            <a:endCxn id="490505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0512" name="AutoShape 16">
            <a:extLst>
              <a:ext uri="{FF2B5EF4-FFF2-40B4-BE49-F238E27FC236}">
                <a16:creationId xmlns:a16="http://schemas.microsoft.com/office/drawing/2014/main" id="{1275DABD-62CC-709A-CC3D-D8EFB03D73F7}"/>
              </a:ext>
            </a:extLst>
          </p:cNvPr>
          <p:cNvCxnSpPr>
            <a:cxnSpLocks noChangeShapeType="1"/>
            <a:stCxn id="490506" idx="4"/>
            <a:endCxn id="490504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0513" name="AutoShape 17">
            <a:extLst>
              <a:ext uri="{FF2B5EF4-FFF2-40B4-BE49-F238E27FC236}">
                <a16:creationId xmlns:a16="http://schemas.microsoft.com/office/drawing/2014/main" id="{CCF291FD-0E8C-47AC-8FC1-68EBBF161220}"/>
              </a:ext>
            </a:extLst>
          </p:cNvPr>
          <p:cNvCxnSpPr>
            <a:cxnSpLocks noChangeShapeType="1"/>
            <a:stCxn id="490504" idx="3"/>
            <a:endCxn id="490504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0514" name="AutoShape 18">
            <a:extLst>
              <a:ext uri="{FF2B5EF4-FFF2-40B4-BE49-F238E27FC236}">
                <a16:creationId xmlns:a16="http://schemas.microsoft.com/office/drawing/2014/main" id="{39BC8E79-065F-86FC-F31B-373EB814B3C1}"/>
              </a:ext>
            </a:extLst>
          </p:cNvPr>
          <p:cNvCxnSpPr>
            <a:cxnSpLocks noChangeShapeType="1"/>
            <a:stCxn id="490501" idx="4"/>
            <a:endCxn id="490502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0515" name="Text Box 19">
            <a:extLst>
              <a:ext uri="{FF2B5EF4-FFF2-40B4-BE49-F238E27FC236}">
                <a16:creationId xmlns:a16="http://schemas.microsoft.com/office/drawing/2014/main" id="{56837CC8-D897-AE86-1FF2-330FDF13C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</p:txBody>
      </p:sp>
      <p:sp>
        <p:nvSpPr>
          <p:cNvPr id="490516" name="Text Box 20">
            <a:extLst>
              <a:ext uri="{FF2B5EF4-FFF2-40B4-BE49-F238E27FC236}">
                <a16:creationId xmlns:a16="http://schemas.microsoft.com/office/drawing/2014/main" id="{44A76DF0-CA29-6FF7-A347-3EC8FEB41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dfs(1) =&gt; dfs(2) =&gt; dfs(5)</a:t>
            </a:r>
            <a:endParaRPr lang="en-US" altLang="zh-CN" sz="2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EBFD98C4-8B82-A1AC-7516-2C708820E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C5E5C26E-E493-0392-69FA-DC3F5DAB9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91524" name="AutoShape 4">
            <a:extLst>
              <a:ext uri="{FF2B5EF4-FFF2-40B4-BE49-F238E27FC236}">
                <a16:creationId xmlns:a16="http://schemas.microsoft.com/office/drawing/2014/main" id="{F77B1A6C-525D-99B5-4226-FA641D82AB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25" name="Oval 5">
            <a:extLst>
              <a:ext uri="{FF2B5EF4-FFF2-40B4-BE49-F238E27FC236}">
                <a16:creationId xmlns:a16="http://schemas.microsoft.com/office/drawing/2014/main" id="{9BA1A046-6287-D23E-5450-CD516A85F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91526" name="Oval 6">
            <a:extLst>
              <a:ext uri="{FF2B5EF4-FFF2-40B4-BE49-F238E27FC236}">
                <a16:creationId xmlns:a16="http://schemas.microsoft.com/office/drawing/2014/main" id="{73A5F21A-3A9C-EA55-24B0-07002FA55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91527" name="Oval 7">
            <a:extLst>
              <a:ext uri="{FF2B5EF4-FFF2-40B4-BE49-F238E27FC236}">
                <a16:creationId xmlns:a16="http://schemas.microsoft.com/office/drawing/2014/main" id="{8B6CA5BA-3DDD-6928-6B34-7143558AC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91528" name="Oval 8">
            <a:extLst>
              <a:ext uri="{FF2B5EF4-FFF2-40B4-BE49-F238E27FC236}">
                <a16:creationId xmlns:a16="http://schemas.microsoft.com/office/drawing/2014/main" id="{62282696-F06F-AEA3-9546-C105C7F92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91529" name="Oval 9">
            <a:extLst>
              <a:ext uri="{FF2B5EF4-FFF2-40B4-BE49-F238E27FC236}">
                <a16:creationId xmlns:a16="http://schemas.microsoft.com/office/drawing/2014/main" id="{4B349ACB-736B-F4FF-377B-28BB39977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91530" name="Oval 10">
            <a:extLst>
              <a:ext uri="{FF2B5EF4-FFF2-40B4-BE49-F238E27FC236}">
                <a16:creationId xmlns:a16="http://schemas.microsoft.com/office/drawing/2014/main" id="{01306704-7D70-8212-AB9F-FD3468BB1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91531" name="AutoShape 11">
            <a:extLst>
              <a:ext uri="{FF2B5EF4-FFF2-40B4-BE49-F238E27FC236}">
                <a16:creationId xmlns:a16="http://schemas.microsoft.com/office/drawing/2014/main" id="{70A2B396-9A2F-C1A7-7ACD-1BCC1CB649A0}"/>
              </a:ext>
            </a:extLst>
          </p:cNvPr>
          <p:cNvCxnSpPr>
            <a:cxnSpLocks noChangeShapeType="1"/>
            <a:stCxn id="491525" idx="6"/>
            <a:endCxn id="491527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2" name="AutoShape 12">
            <a:extLst>
              <a:ext uri="{FF2B5EF4-FFF2-40B4-BE49-F238E27FC236}">
                <a16:creationId xmlns:a16="http://schemas.microsoft.com/office/drawing/2014/main" id="{2278F921-5821-6B68-7D67-95722D3D22CB}"/>
              </a:ext>
            </a:extLst>
          </p:cNvPr>
          <p:cNvCxnSpPr>
            <a:cxnSpLocks noChangeShapeType="1"/>
            <a:stCxn id="491527" idx="4"/>
            <a:endCxn id="491529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3" name="AutoShape 13">
            <a:extLst>
              <a:ext uri="{FF2B5EF4-FFF2-40B4-BE49-F238E27FC236}">
                <a16:creationId xmlns:a16="http://schemas.microsoft.com/office/drawing/2014/main" id="{4DFF9805-6C58-EED3-6F52-023B71EFD28F}"/>
              </a:ext>
            </a:extLst>
          </p:cNvPr>
          <p:cNvCxnSpPr>
            <a:cxnSpLocks noChangeShapeType="1"/>
            <a:stCxn id="491529" idx="2"/>
            <a:endCxn id="491526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4" name="AutoShape 14">
            <a:extLst>
              <a:ext uri="{FF2B5EF4-FFF2-40B4-BE49-F238E27FC236}">
                <a16:creationId xmlns:a16="http://schemas.microsoft.com/office/drawing/2014/main" id="{C8E175C5-584C-0B43-0E57-88F0C28DC6E1}"/>
              </a:ext>
            </a:extLst>
          </p:cNvPr>
          <p:cNvCxnSpPr>
            <a:cxnSpLocks noChangeShapeType="1"/>
            <a:stCxn id="491526" idx="7"/>
            <a:endCxn id="491527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5" name="AutoShape 15">
            <a:extLst>
              <a:ext uri="{FF2B5EF4-FFF2-40B4-BE49-F238E27FC236}">
                <a16:creationId xmlns:a16="http://schemas.microsoft.com/office/drawing/2014/main" id="{4874B7D8-521D-CAB8-AB76-075C9D30C63F}"/>
              </a:ext>
            </a:extLst>
          </p:cNvPr>
          <p:cNvCxnSpPr>
            <a:cxnSpLocks noChangeShapeType="1"/>
            <a:stCxn id="491530" idx="3"/>
            <a:endCxn id="491529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6" name="AutoShape 16">
            <a:extLst>
              <a:ext uri="{FF2B5EF4-FFF2-40B4-BE49-F238E27FC236}">
                <a16:creationId xmlns:a16="http://schemas.microsoft.com/office/drawing/2014/main" id="{9DA07DCF-CC76-88A5-90A8-A8C5AD754D8F}"/>
              </a:ext>
            </a:extLst>
          </p:cNvPr>
          <p:cNvCxnSpPr>
            <a:cxnSpLocks noChangeShapeType="1"/>
            <a:stCxn id="491530" idx="4"/>
            <a:endCxn id="491528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7" name="AutoShape 17">
            <a:extLst>
              <a:ext uri="{FF2B5EF4-FFF2-40B4-BE49-F238E27FC236}">
                <a16:creationId xmlns:a16="http://schemas.microsoft.com/office/drawing/2014/main" id="{1371D7F7-94BE-3D70-ADB9-1DCD4E10C2DD}"/>
              </a:ext>
            </a:extLst>
          </p:cNvPr>
          <p:cNvCxnSpPr>
            <a:cxnSpLocks noChangeShapeType="1"/>
            <a:stCxn id="491528" idx="3"/>
            <a:endCxn id="491528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8" name="AutoShape 18">
            <a:extLst>
              <a:ext uri="{FF2B5EF4-FFF2-40B4-BE49-F238E27FC236}">
                <a16:creationId xmlns:a16="http://schemas.microsoft.com/office/drawing/2014/main" id="{99B5D717-6539-FB48-57DE-2EA3A4469A7A}"/>
              </a:ext>
            </a:extLst>
          </p:cNvPr>
          <p:cNvCxnSpPr>
            <a:cxnSpLocks noChangeShapeType="1"/>
            <a:stCxn id="491525" idx="4"/>
            <a:endCxn id="491526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39" name="Text Box 19">
            <a:extLst>
              <a:ext uri="{FF2B5EF4-FFF2-40B4-BE49-F238E27FC236}">
                <a16:creationId xmlns:a16="http://schemas.microsoft.com/office/drawing/2014/main" id="{02395E33-8FDB-78B3-9A16-843B10910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</p:txBody>
      </p:sp>
      <p:sp>
        <p:nvSpPr>
          <p:cNvPr id="491540" name="Text Box 20">
            <a:extLst>
              <a:ext uri="{FF2B5EF4-FFF2-40B4-BE49-F238E27FC236}">
                <a16:creationId xmlns:a16="http://schemas.microsoft.com/office/drawing/2014/main" id="{C0EA133E-FE1D-5F45-D891-35D16A6B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dfs(1) =&gt; dfs(2)</a:t>
            </a:r>
            <a:endParaRPr lang="en-US" altLang="zh-CN" sz="2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>
            <a:extLst>
              <a:ext uri="{FF2B5EF4-FFF2-40B4-BE49-F238E27FC236}">
                <a16:creationId xmlns:a16="http://schemas.microsoft.com/office/drawing/2014/main" id="{42B679D3-D38F-89B2-92C6-CBBBAB145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1199EEAC-3CEF-D66B-6940-034FA3BB4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92548" name="AutoShape 4">
            <a:extLst>
              <a:ext uri="{FF2B5EF4-FFF2-40B4-BE49-F238E27FC236}">
                <a16:creationId xmlns:a16="http://schemas.microsoft.com/office/drawing/2014/main" id="{76F631E7-6E8C-6161-B417-B0D507184E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49" name="Oval 5">
            <a:extLst>
              <a:ext uri="{FF2B5EF4-FFF2-40B4-BE49-F238E27FC236}">
                <a16:creationId xmlns:a16="http://schemas.microsoft.com/office/drawing/2014/main" id="{B8F935D6-B168-4557-2923-D41AAAE4B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92550" name="Oval 6">
            <a:extLst>
              <a:ext uri="{FF2B5EF4-FFF2-40B4-BE49-F238E27FC236}">
                <a16:creationId xmlns:a16="http://schemas.microsoft.com/office/drawing/2014/main" id="{61B26842-AF69-068F-2912-65327D078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92551" name="Oval 7">
            <a:extLst>
              <a:ext uri="{FF2B5EF4-FFF2-40B4-BE49-F238E27FC236}">
                <a16:creationId xmlns:a16="http://schemas.microsoft.com/office/drawing/2014/main" id="{B95ACB26-C87F-F2A2-F9CA-F144C6FFB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92552" name="Oval 8">
            <a:extLst>
              <a:ext uri="{FF2B5EF4-FFF2-40B4-BE49-F238E27FC236}">
                <a16:creationId xmlns:a16="http://schemas.microsoft.com/office/drawing/2014/main" id="{F8CC759F-FCA5-E7A7-94A5-598433E5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92553" name="Oval 9">
            <a:extLst>
              <a:ext uri="{FF2B5EF4-FFF2-40B4-BE49-F238E27FC236}">
                <a16:creationId xmlns:a16="http://schemas.microsoft.com/office/drawing/2014/main" id="{12466DA7-070E-7E34-E136-39E8D6E8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92554" name="Oval 10">
            <a:extLst>
              <a:ext uri="{FF2B5EF4-FFF2-40B4-BE49-F238E27FC236}">
                <a16:creationId xmlns:a16="http://schemas.microsoft.com/office/drawing/2014/main" id="{4B97F47A-F74A-E796-6DAD-08D5FAA9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92555" name="AutoShape 11">
            <a:extLst>
              <a:ext uri="{FF2B5EF4-FFF2-40B4-BE49-F238E27FC236}">
                <a16:creationId xmlns:a16="http://schemas.microsoft.com/office/drawing/2014/main" id="{C5C2CEA5-45CC-7251-E97D-58189E429622}"/>
              </a:ext>
            </a:extLst>
          </p:cNvPr>
          <p:cNvCxnSpPr>
            <a:cxnSpLocks noChangeShapeType="1"/>
            <a:stCxn id="492549" idx="6"/>
            <a:endCxn id="492551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556" name="AutoShape 12">
            <a:extLst>
              <a:ext uri="{FF2B5EF4-FFF2-40B4-BE49-F238E27FC236}">
                <a16:creationId xmlns:a16="http://schemas.microsoft.com/office/drawing/2014/main" id="{0E059E72-272D-42D2-6B8D-33E986C1F220}"/>
              </a:ext>
            </a:extLst>
          </p:cNvPr>
          <p:cNvCxnSpPr>
            <a:cxnSpLocks noChangeShapeType="1"/>
            <a:stCxn id="492551" idx="4"/>
            <a:endCxn id="492553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557" name="AutoShape 13">
            <a:extLst>
              <a:ext uri="{FF2B5EF4-FFF2-40B4-BE49-F238E27FC236}">
                <a16:creationId xmlns:a16="http://schemas.microsoft.com/office/drawing/2014/main" id="{E52F4CAE-6B2B-20FB-3107-249B668F5B98}"/>
              </a:ext>
            </a:extLst>
          </p:cNvPr>
          <p:cNvCxnSpPr>
            <a:cxnSpLocks noChangeShapeType="1"/>
            <a:stCxn id="492553" idx="2"/>
            <a:endCxn id="492550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558" name="AutoShape 14">
            <a:extLst>
              <a:ext uri="{FF2B5EF4-FFF2-40B4-BE49-F238E27FC236}">
                <a16:creationId xmlns:a16="http://schemas.microsoft.com/office/drawing/2014/main" id="{E318312A-E98A-DD48-7D91-E7A5F7BB3005}"/>
              </a:ext>
            </a:extLst>
          </p:cNvPr>
          <p:cNvCxnSpPr>
            <a:cxnSpLocks noChangeShapeType="1"/>
            <a:stCxn id="492550" idx="7"/>
            <a:endCxn id="492551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559" name="AutoShape 15">
            <a:extLst>
              <a:ext uri="{FF2B5EF4-FFF2-40B4-BE49-F238E27FC236}">
                <a16:creationId xmlns:a16="http://schemas.microsoft.com/office/drawing/2014/main" id="{0795B652-D646-F75E-CA3A-6C5ED3BBA4E9}"/>
              </a:ext>
            </a:extLst>
          </p:cNvPr>
          <p:cNvCxnSpPr>
            <a:cxnSpLocks noChangeShapeType="1"/>
            <a:stCxn id="492554" idx="3"/>
            <a:endCxn id="492553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560" name="AutoShape 16">
            <a:extLst>
              <a:ext uri="{FF2B5EF4-FFF2-40B4-BE49-F238E27FC236}">
                <a16:creationId xmlns:a16="http://schemas.microsoft.com/office/drawing/2014/main" id="{A127A704-0854-409A-38AC-B3DFB6E9878C}"/>
              </a:ext>
            </a:extLst>
          </p:cNvPr>
          <p:cNvCxnSpPr>
            <a:cxnSpLocks noChangeShapeType="1"/>
            <a:stCxn id="492554" idx="4"/>
            <a:endCxn id="492552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561" name="AutoShape 17">
            <a:extLst>
              <a:ext uri="{FF2B5EF4-FFF2-40B4-BE49-F238E27FC236}">
                <a16:creationId xmlns:a16="http://schemas.microsoft.com/office/drawing/2014/main" id="{1FC18B9D-5E4C-6F75-6438-6EEC733BE9AD}"/>
              </a:ext>
            </a:extLst>
          </p:cNvPr>
          <p:cNvCxnSpPr>
            <a:cxnSpLocks noChangeShapeType="1"/>
            <a:stCxn id="492552" idx="3"/>
            <a:endCxn id="492552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562" name="AutoShape 18">
            <a:extLst>
              <a:ext uri="{FF2B5EF4-FFF2-40B4-BE49-F238E27FC236}">
                <a16:creationId xmlns:a16="http://schemas.microsoft.com/office/drawing/2014/main" id="{BA3A5F0F-080B-9742-0DFF-6D85AE01DFA8}"/>
              </a:ext>
            </a:extLst>
          </p:cNvPr>
          <p:cNvCxnSpPr>
            <a:cxnSpLocks noChangeShapeType="1"/>
            <a:stCxn id="492549" idx="4"/>
            <a:endCxn id="492550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563" name="Text Box 19">
            <a:extLst>
              <a:ext uri="{FF2B5EF4-FFF2-40B4-BE49-F238E27FC236}">
                <a16:creationId xmlns:a16="http://schemas.microsoft.com/office/drawing/2014/main" id="{557D5565-18D8-B1A1-EB65-4FF851A0D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</p:txBody>
      </p:sp>
      <p:sp>
        <p:nvSpPr>
          <p:cNvPr id="492564" name="Text Box 20">
            <a:extLst>
              <a:ext uri="{FF2B5EF4-FFF2-40B4-BE49-F238E27FC236}">
                <a16:creationId xmlns:a16="http://schemas.microsoft.com/office/drawing/2014/main" id="{4CA76D9C-24B0-BBB7-589A-7ECAC359E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dfs(1)</a:t>
            </a:r>
            <a:endParaRPr lang="en-US" altLang="zh-CN" sz="2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>
            <a:extLst>
              <a:ext uri="{FF2B5EF4-FFF2-40B4-BE49-F238E27FC236}">
                <a16:creationId xmlns:a16="http://schemas.microsoft.com/office/drawing/2014/main" id="{B6AB033D-6B14-C135-F191-3651144E0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F2B75ADF-9FB4-D308-A753-5F02F7FC0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93572" name="AutoShape 4">
            <a:extLst>
              <a:ext uri="{FF2B5EF4-FFF2-40B4-BE49-F238E27FC236}">
                <a16:creationId xmlns:a16="http://schemas.microsoft.com/office/drawing/2014/main" id="{67B43460-4BB3-2050-F4E9-E760C14163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3" name="Oval 5">
            <a:extLst>
              <a:ext uri="{FF2B5EF4-FFF2-40B4-BE49-F238E27FC236}">
                <a16:creationId xmlns:a16="http://schemas.microsoft.com/office/drawing/2014/main" id="{696047EB-A3AE-1DDC-8FD0-E2C6A149A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93574" name="Oval 6">
            <a:extLst>
              <a:ext uri="{FF2B5EF4-FFF2-40B4-BE49-F238E27FC236}">
                <a16:creationId xmlns:a16="http://schemas.microsoft.com/office/drawing/2014/main" id="{A6718A9C-B95E-458A-7B2A-87645054A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93575" name="Oval 7">
            <a:extLst>
              <a:ext uri="{FF2B5EF4-FFF2-40B4-BE49-F238E27FC236}">
                <a16:creationId xmlns:a16="http://schemas.microsoft.com/office/drawing/2014/main" id="{31433E69-64B6-5C94-B606-390F94F5D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93576" name="Oval 8">
            <a:extLst>
              <a:ext uri="{FF2B5EF4-FFF2-40B4-BE49-F238E27FC236}">
                <a16:creationId xmlns:a16="http://schemas.microsoft.com/office/drawing/2014/main" id="{1359657B-DD51-39C8-CF9A-F3D05AE8E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93577" name="Oval 9">
            <a:extLst>
              <a:ext uri="{FF2B5EF4-FFF2-40B4-BE49-F238E27FC236}">
                <a16:creationId xmlns:a16="http://schemas.microsoft.com/office/drawing/2014/main" id="{E4B1A457-B67F-4C21-79DE-6B622217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93578" name="Oval 10">
            <a:extLst>
              <a:ext uri="{FF2B5EF4-FFF2-40B4-BE49-F238E27FC236}">
                <a16:creationId xmlns:a16="http://schemas.microsoft.com/office/drawing/2014/main" id="{C191534F-3680-5F96-6CD2-34B00E30C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93579" name="AutoShape 11">
            <a:extLst>
              <a:ext uri="{FF2B5EF4-FFF2-40B4-BE49-F238E27FC236}">
                <a16:creationId xmlns:a16="http://schemas.microsoft.com/office/drawing/2014/main" id="{D0B799B8-0E94-D5F7-613F-159504EBC448}"/>
              </a:ext>
            </a:extLst>
          </p:cNvPr>
          <p:cNvCxnSpPr>
            <a:cxnSpLocks noChangeShapeType="1"/>
            <a:stCxn id="493573" idx="6"/>
            <a:endCxn id="493575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80" name="AutoShape 12">
            <a:extLst>
              <a:ext uri="{FF2B5EF4-FFF2-40B4-BE49-F238E27FC236}">
                <a16:creationId xmlns:a16="http://schemas.microsoft.com/office/drawing/2014/main" id="{FE8535B6-595B-502A-BB92-C5169EB55AA2}"/>
              </a:ext>
            </a:extLst>
          </p:cNvPr>
          <p:cNvCxnSpPr>
            <a:cxnSpLocks noChangeShapeType="1"/>
            <a:stCxn id="493575" idx="4"/>
            <a:endCxn id="493577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81" name="AutoShape 13">
            <a:extLst>
              <a:ext uri="{FF2B5EF4-FFF2-40B4-BE49-F238E27FC236}">
                <a16:creationId xmlns:a16="http://schemas.microsoft.com/office/drawing/2014/main" id="{5E6EE2AD-8C56-8FDF-1A52-3DE19CFE7CDA}"/>
              </a:ext>
            </a:extLst>
          </p:cNvPr>
          <p:cNvCxnSpPr>
            <a:cxnSpLocks noChangeShapeType="1"/>
            <a:stCxn id="493577" idx="2"/>
            <a:endCxn id="493574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82" name="AutoShape 14">
            <a:extLst>
              <a:ext uri="{FF2B5EF4-FFF2-40B4-BE49-F238E27FC236}">
                <a16:creationId xmlns:a16="http://schemas.microsoft.com/office/drawing/2014/main" id="{E130061D-D2A7-F067-38D2-8AA0AEECC610}"/>
              </a:ext>
            </a:extLst>
          </p:cNvPr>
          <p:cNvCxnSpPr>
            <a:cxnSpLocks noChangeShapeType="1"/>
            <a:stCxn id="493574" idx="7"/>
            <a:endCxn id="493575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83" name="AutoShape 15">
            <a:extLst>
              <a:ext uri="{FF2B5EF4-FFF2-40B4-BE49-F238E27FC236}">
                <a16:creationId xmlns:a16="http://schemas.microsoft.com/office/drawing/2014/main" id="{616A17B5-E958-BF50-1D84-6AC0FCC8BB0A}"/>
              </a:ext>
            </a:extLst>
          </p:cNvPr>
          <p:cNvCxnSpPr>
            <a:cxnSpLocks noChangeShapeType="1"/>
            <a:stCxn id="493578" idx="3"/>
            <a:endCxn id="493577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84" name="AutoShape 16">
            <a:extLst>
              <a:ext uri="{FF2B5EF4-FFF2-40B4-BE49-F238E27FC236}">
                <a16:creationId xmlns:a16="http://schemas.microsoft.com/office/drawing/2014/main" id="{F4C956CD-0E31-BAD6-3469-12220DAA57D0}"/>
              </a:ext>
            </a:extLst>
          </p:cNvPr>
          <p:cNvCxnSpPr>
            <a:cxnSpLocks noChangeShapeType="1"/>
            <a:stCxn id="493578" idx="4"/>
            <a:endCxn id="493576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85" name="AutoShape 17">
            <a:extLst>
              <a:ext uri="{FF2B5EF4-FFF2-40B4-BE49-F238E27FC236}">
                <a16:creationId xmlns:a16="http://schemas.microsoft.com/office/drawing/2014/main" id="{50C42729-8809-FBD6-5D2E-B6A8D04257F8}"/>
              </a:ext>
            </a:extLst>
          </p:cNvPr>
          <p:cNvCxnSpPr>
            <a:cxnSpLocks noChangeShapeType="1"/>
            <a:stCxn id="493576" idx="3"/>
            <a:endCxn id="493576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86" name="AutoShape 18">
            <a:extLst>
              <a:ext uri="{FF2B5EF4-FFF2-40B4-BE49-F238E27FC236}">
                <a16:creationId xmlns:a16="http://schemas.microsoft.com/office/drawing/2014/main" id="{19BE5D3D-535B-6411-5D85-6E26BBEAFFD1}"/>
              </a:ext>
            </a:extLst>
          </p:cNvPr>
          <p:cNvCxnSpPr>
            <a:cxnSpLocks noChangeShapeType="1"/>
            <a:stCxn id="493573" idx="4"/>
            <a:endCxn id="493574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87" name="Text Box 19">
            <a:extLst>
              <a:ext uri="{FF2B5EF4-FFF2-40B4-BE49-F238E27FC236}">
                <a16:creationId xmlns:a16="http://schemas.microsoft.com/office/drawing/2014/main" id="{CF2CE4A8-98F9-B040-CC0E-361D34B46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</p:txBody>
      </p:sp>
      <p:sp>
        <p:nvSpPr>
          <p:cNvPr id="493588" name="Text Box 20">
            <a:extLst>
              <a:ext uri="{FF2B5EF4-FFF2-40B4-BE49-F238E27FC236}">
                <a16:creationId xmlns:a16="http://schemas.microsoft.com/office/drawing/2014/main" id="{BFAB6331-A979-CABC-4855-523ED3C6B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dfs(1) </a:t>
            </a:r>
            <a:r>
              <a:rPr lang="en-US" altLang="zh-CN" sz="2000">
                <a:solidFill>
                  <a:schemeClr val="hlink"/>
                </a:solidFill>
              </a:rPr>
              <a:t>=&gt;dfs(4)???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>
            <a:extLst>
              <a:ext uri="{FF2B5EF4-FFF2-40B4-BE49-F238E27FC236}">
                <a16:creationId xmlns:a16="http://schemas.microsoft.com/office/drawing/2014/main" id="{EFC114BD-EC03-9B17-C344-ADF752D10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</a:t>
            </a:r>
          </a:p>
        </p:txBody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1634B307-241E-86FC-7B44-A3299D6B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38276" name="AutoShape 4">
            <a:extLst>
              <a:ext uri="{FF2B5EF4-FFF2-40B4-BE49-F238E27FC236}">
                <a16:creationId xmlns:a16="http://schemas.microsoft.com/office/drawing/2014/main" id="{BDC53EF0-CA5D-9614-8CB6-2926BF14C8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8277" name="Oval 5">
            <a:extLst>
              <a:ext uri="{FF2B5EF4-FFF2-40B4-BE49-F238E27FC236}">
                <a16:creationId xmlns:a16="http://schemas.microsoft.com/office/drawing/2014/main" id="{1BC58B43-118A-BD2C-D18E-2DE55FB01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38278" name="Oval 6">
            <a:extLst>
              <a:ext uri="{FF2B5EF4-FFF2-40B4-BE49-F238E27FC236}">
                <a16:creationId xmlns:a16="http://schemas.microsoft.com/office/drawing/2014/main" id="{766468E9-4D9D-89D4-60E8-E0E10EC54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38279" name="Oval 7">
            <a:extLst>
              <a:ext uri="{FF2B5EF4-FFF2-40B4-BE49-F238E27FC236}">
                <a16:creationId xmlns:a16="http://schemas.microsoft.com/office/drawing/2014/main" id="{86AC995A-CD7A-347B-7798-80668A992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38280" name="Oval 8">
            <a:extLst>
              <a:ext uri="{FF2B5EF4-FFF2-40B4-BE49-F238E27FC236}">
                <a16:creationId xmlns:a16="http://schemas.microsoft.com/office/drawing/2014/main" id="{B2031E66-E549-4BF7-646C-FE0A0D0F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38281" name="Oval 9">
            <a:extLst>
              <a:ext uri="{FF2B5EF4-FFF2-40B4-BE49-F238E27FC236}">
                <a16:creationId xmlns:a16="http://schemas.microsoft.com/office/drawing/2014/main" id="{82CBF58D-B12F-7598-015C-760382814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38282" name="Oval 10">
            <a:extLst>
              <a:ext uri="{FF2B5EF4-FFF2-40B4-BE49-F238E27FC236}">
                <a16:creationId xmlns:a16="http://schemas.microsoft.com/office/drawing/2014/main" id="{6C84B304-5859-0E23-D3E4-8700FA45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38283" name="AutoShape 11">
            <a:extLst>
              <a:ext uri="{FF2B5EF4-FFF2-40B4-BE49-F238E27FC236}">
                <a16:creationId xmlns:a16="http://schemas.microsoft.com/office/drawing/2014/main" id="{ABBBEBE3-E10D-DCDC-C3AC-FFE37DD3D85A}"/>
              </a:ext>
            </a:extLst>
          </p:cNvPr>
          <p:cNvCxnSpPr>
            <a:cxnSpLocks noChangeShapeType="1"/>
            <a:stCxn id="438277" idx="6"/>
            <a:endCxn id="438279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84" name="AutoShape 12">
            <a:extLst>
              <a:ext uri="{FF2B5EF4-FFF2-40B4-BE49-F238E27FC236}">
                <a16:creationId xmlns:a16="http://schemas.microsoft.com/office/drawing/2014/main" id="{7BBC7F08-D4D3-9A52-0B80-DE419BA6F23C}"/>
              </a:ext>
            </a:extLst>
          </p:cNvPr>
          <p:cNvCxnSpPr>
            <a:cxnSpLocks noChangeShapeType="1"/>
            <a:stCxn id="438279" idx="4"/>
            <a:endCxn id="438281" idx="0"/>
          </p:cNvCxnSpPr>
          <p:nvPr/>
        </p:nvCxnSpPr>
        <p:spPr bwMode="auto">
          <a:xfrm>
            <a:off x="6172200" y="30480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85" name="AutoShape 13">
            <a:extLst>
              <a:ext uri="{FF2B5EF4-FFF2-40B4-BE49-F238E27FC236}">
                <a16:creationId xmlns:a16="http://schemas.microsoft.com/office/drawing/2014/main" id="{05D4CBBC-989B-A922-CDAD-959673DFF16E}"/>
              </a:ext>
            </a:extLst>
          </p:cNvPr>
          <p:cNvCxnSpPr>
            <a:cxnSpLocks noChangeShapeType="1"/>
            <a:stCxn id="438281" idx="2"/>
            <a:endCxn id="438278" idx="6"/>
          </p:cNvCxnSpPr>
          <p:nvPr/>
        </p:nvCxnSpPr>
        <p:spPr bwMode="auto">
          <a:xfrm flipH="1">
            <a:off x="4953000" y="41910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86" name="AutoShape 14">
            <a:extLst>
              <a:ext uri="{FF2B5EF4-FFF2-40B4-BE49-F238E27FC236}">
                <a16:creationId xmlns:a16="http://schemas.microsoft.com/office/drawing/2014/main" id="{5AB997AC-7F5A-A010-8397-4AB36DC0D653}"/>
              </a:ext>
            </a:extLst>
          </p:cNvPr>
          <p:cNvCxnSpPr>
            <a:cxnSpLocks noChangeShapeType="1"/>
            <a:stCxn id="438278" idx="7"/>
            <a:endCxn id="438279" idx="3"/>
          </p:cNvCxnSpPr>
          <p:nvPr/>
        </p:nvCxnSpPr>
        <p:spPr bwMode="auto">
          <a:xfrm flipV="1">
            <a:off x="4775200" y="2959100"/>
            <a:ext cx="9652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87" name="AutoShape 15">
            <a:extLst>
              <a:ext uri="{FF2B5EF4-FFF2-40B4-BE49-F238E27FC236}">
                <a16:creationId xmlns:a16="http://schemas.microsoft.com/office/drawing/2014/main" id="{BF7BEC95-3DA6-2D80-E044-3C8826094229}"/>
              </a:ext>
            </a:extLst>
          </p:cNvPr>
          <p:cNvCxnSpPr>
            <a:cxnSpLocks noChangeShapeType="1"/>
            <a:stCxn id="438282" idx="3"/>
            <a:endCxn id="438281" idx="7"/>
          </p:cNvCxnSpPr>
          <p:nvPr/>
        </p:nvCxnSpPr>
        <p:spPr bwMode="auto">
          <a:xfrm flipH="1">
            <a:off x="6604000" y="3035300"/>
            <a:ext cx="10414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88" name="AutoShape 16">
            <a:extLst>
              <a:ext uri="{FF2B5EF4-FFF2-40B4-BE49-F238E27FC236}">
                <a16:creationId xmlns:a16="http://schemas.microsoft.com/office/drawing/2014/main" id="{53069C11-BF97-096E-160B-9F8078CA5CB6}"/>
              </a:ext>
            </a:extLst>
          </p:cNvPr>
          <p:cNvCxnSpPr>
            <a:cxnSpLocks noChangeShapeType="1"/>
            <a:stCxn id="438282" idx="4"/>
            <a:endCxn id="438280" idx="0"/>
          </p:cNvCxnSpPr>
          <p:nvPr/>
        </p:nvCxnSpPr>
        <p:spPr bwMode="auto">
          <a:xfrm>
            <a:off x="8077200" y="31242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89" name="AutoShape 17">
            <a:extLst>
              <a:ext uri="{FF2B5EF4-FFF2-40B4-BE49-F238E27FC236}">
                <a16:creationId xmlns:a16="http://schemas.microsoft.com/office/drawing/2014/main" id="{FED20C99-405A-A8C6-51CF-4AE83442D11F}"/>
              </a:ext>
            </a:extLst>
          </p:cNvPr>
          <p:cNvCxnSpPr>
            <a:cxnSpLocks noChangeShapeType="1"/>
            <a:stCxn id="438280" idx="3"/>
            <a:endCxn id="438280" idx="6"/>
          </p:cNvCxnSpPr>
          <p:nvPr/>
        </p:nvCxnSpPr>
        <p:spPr bwMode="auto">
          <a:xfrm rot="5400000" flipH="1" flipV="1">
            <a:off x="8058150" y="37782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8290" name="AutoShape 18">
            <a:extLst>
              <a:ext uri="{FF2B5EF4-FFF2-40B4-BE49-F238E27FC236}">
                <a16:creationId xmlns:a16="http://schemas.microsoft.com/office/drawing/2014/main" id="{E8FDF123-322B-7816-F847-97D185D85EC8}"/>
              </a:ext>
            </a:extLst>
          </p:cNvPr>
          <p:cNvCxnSpPr>
            <a:cxnSpLocks noChangeShapeType="1"/>
            <a:stCxn id="438277" idx="4"/>
            <a:endCxn id="438278" idx="0"/>
          </p:cNvCxnSpPr>
          <p:nvPr/>
        </p:nvCxnSpPr>
        <p:spPr bwMode="auto">
          <a:xfrm>
            <a:off x="4343400" y="30480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F50F7689-290D-999A-3D72-D9E84EC0F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1A82A2B0-B5C0-92AD-F293-7EBA16D1B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94596" name="AutoShape 4">
            <a:extLst>
              <a:ext uri="{FF2B5EF4-FFF2-40B4-BE49-F238E27FC236}">
                <a16:creationId xmlns:a16="http://schemas.microsoft.com/office/drawing/2014/main" id="{C7CC9785-5DD8-C98E-EEFF-6066C143A7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597" name="Oval 5">
            <a:extLst>
              <a:ext uri="{FF2B5EF4-FFF2-40B4-BE49-F238E27FC236}">
                <a16:creationId xmlns:a16="http://schemas.microsoft.com/office/drawing/2014/main" id="{3E5671F4-38C7-EFA1-D56B-6CD624A44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94598" name="Oval 6">
            <a:extLst>
              <a:ext uri="{FF2B5EF4-FFF2-40B4-BE49-F238E27FC236}">
                <a16:creationId xmlns:a16="http://schemas.microsoft.com/office/drawing/2014/main" id="{30A06661-0766-25A5-D94D-5124164FD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94599" name="Oval 7">
            <a:extLst>
              <a:ext uri="{FF2B5EF4-FFF2-40B4-BE49-F238E27FC236}">
                <a16:creationId xmlns:a16="http://schemas.microsoft.com/office/drawing/2014/main" id="{BEFF720B-0491-FFBF-764A-C287727CE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94600" name="Oval 8">
            <a:extLst>
              <a:ext uri="{FF2B5EF4-FFF2-40B4-BE49-F238E27FC236}">
                <a16:creationId xmlns:a16="http://schemas.microsoft.com/office/drawing/2014/main" id="{3011833A-CCD9-3D54-1B6C-C4E828B36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94601" name="Oval 9">
            <a:extLst>
              <a:ext uri="{FF2B5EF4-FFF2-40B4-BE49-F238E27FC236}">
                <a16:creationId xmlns:a16="http://schemas.microsoft.com/office/drawing/2014/main" id="{F84BD02D-0BD5-73F3-A982-2E2FDA59C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94602" name="Oval 10">
            <a:extLst>
              <a:ext uri="{FF2B5EF4-FFF2-40B4-BE49-F238E27FC236}">
                <a16:creationId xmlns:a16="http://schemas.microsoft.com/office/drawing/2014/main" id="{2FE5F32E-3FCC-854F-C828-690325E9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94603" name="AutoShape 11">
            <a:extLst>
              <a:ext uri="{FF2B5EF4-FFF2-40B4-BE49-F238E27FC236}">
                <a16:creationId xmlns:a16="http://schemas.microsoft.com/office/drawing/2014/main" id="{F1E52F68-DDE1-BF5E-8557-0797D19D8680}"/>
              </a:ext>
            </a:extLst>
          </p:cNvPr>
          <p:cNvCxnSpPr>
            <a:cxnSpLocks noChangeShapeType="1"/>
            <a:stCxn id="494597" idx="6"/>
            <a:endCxn id="494599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4" name="AutoShape 12">
            <a:extLst>
              <a:ext uri="{FF2B5EF4-FFF2-40B4-BE49-F238E27FC236}">
                <a16:creationId xmlns:a16="http://schemas.microsoft.com/office/drawing/2014/main" id="{97EF51CC-F917-43D8-6E5C-0DD508E576BE}"/>
              </a:ext>
            </a:extLst>
          </p:cNvPr>
          <p:cNvCxnSpPr>
            <a:cxnSpLocks noChangeShapeType="1"/>
            <a:stCxn id="494599" idx="4"/>
            <a:endCxn id="494601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5" name="AutoShape 13">
            <a:extLst>
              <a:ext uri="{FF2B5EF4-FFF2-40B4-BE49-F238E27FC236}">
                <a16:creationId xmlns:a16="http://schemas.microsoft.com/office/drawing/2014/main" id="{E1926A6E-D39C-61CB-0313-1F97CACA18D9}"/>
              </a:ext>
            </a:extLst>
          </p:cNvPr>
          <p:cNvCxnSpPr>
            <a:cxnSpLocks noChangeShapeType="1"/>
            <a:stCxn id="494601" idx="2"/>
            <a:endCxn id="494598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6" name="AutoShape 14">
            <a:extLst>
              <a:ext uri="{FF2B5EF4-FFF2-40B4-BE49-F238E27FC236}">
                <a16:creationId xmlns:a16="http://schemas.microsoft.com/office/drawing/2014/main" id="{8620D85C-1D25-6231-332A-ED87CAC9D6F2}"/>
              </a:ext>
            </a:extLst>
          </p:cNvPr>
          <p:cNvCxnSpPr>
            <a:cxnSpLocks noChangeShapeType="1"/>
            <a:stCxn id="494598" idx="7"/>
            <a:endCxn id="494599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7" name="AutoShape 15">
            <a:extLst>
              <a:ext uri="{FF2B5EF4-FFF2-40B4-BE49-F238E27FC236}">
                <a16:creationId xmlns:a16="http://schemas.microsoft.com/office/drawing/2014/main" id="{F6FB1437-B809-3B78-D214-E6F241CA8564}"/>
              </a:ext>
            </a:extLst>
          </p:cNvPr>
          <p:cNvCxnSpPr>
            <a:cxnSpLocks noChangeShapeType="1"/>
            <a:stCxn id="494602" idx="3"/>
            <a:endCxn id="494601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8" name="AutoShape 16">
            <a:extLst>
              <a:ext uri="{FF2B5EF4-FFF2-40B4-BE49-F238E27FC236}">
                <a16:creationId xmlns:a16="http://schemas.microsoft.com/office/drawing/2014/main" id="{AED3BBA5-45D3-FFD8-DFE9-FBF660EB2999}"/>
              </a:ext>
            </a:extLst>
          </p:cNvPr>
          <p:cNvCxnSpPr>
            <a:cxnSpLocks noChangeShapeType="1"/>
            <a:stCxn id="494602" idx="4"/>
            <a:endCxn id="494600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09" name="AutoShape 17">
            <a:extLst>
              <a:ext uri="{FF2B5EF4-FFF2-40B4-BE49-F238E27FC236}">
                <a16:creationId xmlns:a16="http://schemas.microsoft.com/office/drawing/2014/main" id="{A7526F7D-5D9B-ED37-1AC4-77747D8617C2}"/>
              </a:ext>
            </a:extLst>
          </p:cNvPr>
          <p:cNvCxnSpPr>
            <a:cxnSpLocks noChangeShapeType="1"/>
            <a:stCxn id="494600" idx="3"/>
            <a:endCxn id="494600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0" name="AutoShape 18">
            <a:extLst>
              <a:ext uri="{FF2B5EF4-FFF2-40B4-BE49-F238E27FC236}">
                <a16:creationId xmlns:a16="http://schemas.microsoft.com/office/drawing/2014/main" id="{5E4B680F-2FB5-66C9-0B04-052F88EDBB1E}"/>
              </a:ext>
            </a:extLst>
          </p:cNvPr>
          <p:cNvCxnSpPr>
            <a:cxnSpLocks noChangeShapeType="1"/>
            <a:stCxn id="494597" idx="4"/>
            <a:endCxn id="494598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4611" name="Text Box 19">
            <a:extLst>
              <a:ext uri="{FF2B5EF4-FFF2-40B4-BE49-F238E27FC236}">
                <a16:creationId xmlns:a16="http://schemas.microsoft.com/office/drawing/2014/main" id="{80528A9E-4EEC-FD93-4D56-48516BAA1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</p:txBody>
      </p:sp>
      <p:sp>
        <p:nvSpPr>
          <p:cNvPr id="494612" name="Text Box 20">
            <a:extLst>
              <a:ext uri="{FF2B5EF4-FFF2-40B4-BE49-F238E27FC236}">
                <a16:creationId xmlns:a16="http://schemas.microsoft.com/office/drawing/2014/main" id="{F2DB14BA-F567-771E-4458-C6B1CCDA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dfs(1)</a:t>
            </a:r>
            <a:endParaRPr lang="en-US" altLang="zh-CN" sz="2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4E8AAE77-3F8E-FF8D-B78E-52FF196E5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5367FE5C-2DF9-2B5B-9514-C40B70B5B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95620" name="AutoShape 4">
            <a:extLst>
              <a:ext uri="{FF2B5EF4-FFF2-40B4-BE49-F238E27FC236}">
                <a16:creationId xmlns:a16="http://schemas.microsoft.com/office/drawing/2014/main" id="{03347CE1-9AEC-F328-73E1-C158D8426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5621" name="Oval 5">
            <a:extLst>
              <a:ext uri="{FF2B5EF4-FFF2-40B4-BE49-F238E27FC236}">
                <a16:creationId xmlns:a16="http://schemas.microsoft.com/office/drawing/2014/main" id="{82D583A7-AF41-67E1-2DD3-C861CFBC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95622" name="Oval 6">
            <a:extLst>
              <a:ext uri="{FF2B5EF4-FFF2-40B4-BE49-F238E27FC236}">
                <a16:creationId xmlns:a16="http://schemas.microsoft.com/office/drawing/2014/main" id="{5A083DCA-F025-757E-F1D9-42847C31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95623" name="Oval 7">
            <a:extLst>
              <a:ext uri="{FF2B5EF4-FFF2-40B4-BE49-F238E27FC236}">
                <a16:creationId xmlns:a16="http://schemas.microsoft.com/office/drawing/2014/main" id="{1325884A-2B6F-3863-F10D-E36E386A1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95624" name="Oval 8">
            <a:extLst>
              <a:ext uri="{FF2B5EF4-FFF2-40B4-BE49-F238E27FC236}">
                <a16:creationId xmlns:a16="http://schemas.microsoft.com/office/drawing/2014/main" id="{B632A36E-E142-9935-BF1A-965C4C9C1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95625" name="Oval 9">
            <a:extLst>
              <a:ext uri="{FF2B5EF4-FFF2-40B4-BE49-F238E27FC236}">
                <a16:creationId xmlns:a16="http://schemas.microsoft.com/office/drawing/2014/main" id="{80AFF31B-9446-DD5D-9BCE-7543A7200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95626" name="Oval 10">
            <a:extLst>
              <a:ext uri="{FF2B5EF4-FFF2-40B4-BE49-F238E27FC236}">
                <a16:creationId xmlns:a16="http://schemas.microsoft.com/office/drawing/2014/main" id="{F07276A2-2BAE-734C-88FD-87B2E162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95627" name="AutoShape 11">
            <a:extLst>
              <a:ext uri="{FF2B5EF4-FFF2-40B4-BE49-F238E27FC236}">
                <a16:creationId xmlns:a16="http://schemas.microsoft.com/office/drawing/2014/main" id="{77A41365-C2E3-18C6-5A7C-39C879A91CF2}"/>
              </a:ext>
            </a:extLst>
          </p:cNvPr>
          <p:cNvCxnSpPr>
            <a:cxnSpLocks noChangeShapeType="1"/>
            <a:stCxn id="495621" idx="6"/>
            <a:endCxn id="495623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28" name="AutoShape 12">
            <a:extLst>
              <a:ext uri="{FF2B5EF4-FFF2-40B4-BE49-F238E27FC236}">
                <a16:creationId xmlns:a16="http://schemas.microsoft.com/office/drawing/2014/main" id="{D42B11A9-FE90-C5BC-D72F-CD5F9486BC35}"/>
              </a:ext>
            </a:extLst>
          </p:cNvPr>
          <p:cNvCxnSpPr>
            <a:cxnSpLocks noChangeShapeType="1"/>
            <a:stCxn id="495623" idx="4"/>
            <a:endCxn id="495625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29" name="AutoShape 13">
            <a:extLst>
              <a:ext uri="{FF2B5EF4-FFF2-40B4-BE49-F238E27FC236}">
                <a16:creationId xmlns:a16="http://schemas.microsoft.com/office/drawing/2014/main" id="{AD2CC927-B9AC-B847-BD91-50CA3CE82988}"/>
              </a:ext>
            </a:extLst>
          </p:cNvPr>
          <p:cNvCxnSpPr>
            <a:cxnSpLocks noChangeShapeType="1"/>
            <a:stCxn id="495625" idx="2"/>
            <a:endCxn id="495622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30" name="AutoShape 14">
            <a:extLst>
              <a:ext uri="{FF2B5EF4-FFF2-40B4-BE49-F238E27FC236}">
                <a16:creationId xmlns:a16="http://schemas.microsoft.com/office/drawing/2014/main" id="{AD80CCDC-638F-8511-CAA1-29AFD2EB2008}"/>
              </a:ext>
            </a:extLst>
          </p:cNvPr>
          <p:cNvCxnSpPr>
            <a:cxnSpLocks noChangeShapeType="1"/>
            <a:stCxn id="495622" idx="7"/>
            <a:endCxn id="495623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31" name="AutoShape 15">
            <a:extLst>
              <a:ext uri="{FF2B5EF4-FFF2-40B4-BE49-F238E27FC236}">
                <a16:creationId xmlns:a16="http://schemas.microsoft.com/office/drawing/2014/main" id="{B3B97D27-6064-B0BC-42C9-3C02FC6C162D}"/>
              </a:ext>
            </a:extLst>
          </p:cNvPr>
          <p:cNvCxnSpPr>
            <a:cxnSpLocks noChangeShapeType="1"/>
            <a:stCxn id="495626" idx="3"/>
            <a:endCxn id="495625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32" name="AutoShape 16">
            <a:extLst>
              <a:ext uri="{FF2B5EF4-FFF2-40B4-BE49-F238E27FC236}">
                <a16:creationId xmlns:a16="http://schemas.microsoft.com/office/drawing/2014/main" id="{80BC1090-F456-196A-C232-B01D68E8F8CC}"/>
              </a:ext>
            </a:extLst>
          </p:cNvPr>
          <p:cNvCxnSpPr>
            <a:cxnSpLocks noChangeShapeType="1"/>
            <a:stCxn id="495626" idx="4"/>
            <a:endCxn id="495624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33" name="AutoShape 17">
            <a:extLst>
              <a:ext uri="{FF2B5EF4-FFF2-40B4-BE49-F238E27FC236}">
                <a16:creationId xmlns:a16="http://schemas.microsoft.com/office/drawing/2014/main" id="{62B128DC-D9F6-1608-4A29-6E000E5C09CF}"/>
              </a:ext>
            </a:extLst>
          </p:cNvPr>
          <p:cNvCxnSpPr>
            <a:cxnSpLocks noChangeShapeType="1"/>
            <a:stCxn id="495624" idx="3"/>
            <a:endCxn id="495624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34" name="AutoShape 18">
            <a:extLst>
              <a:ext uri="{FF2B5EF4-FFF2-40B4-BE49-F238E27FC236}">
                <a16:creationId xmlns:a16="http://schemas.microsoft.com/office/drawing/2014/main" id="{85EB7F6D-7BEA-19F6-950C-1DD889C2B0EF}"/>
              </a:ext>
            </a:extLst>
          </p:cNvPr>
          <p:cNvCxnSpPr>
            <a:cxnSpLocks noChangeShapeType="1"/>
            <a:stCxn id="495621" idx="4"/>
            <a:endCxn id="495622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5635" name="Text Box 19">
            <a:extLst>
              <a:ext uri="{FF2B5EF4-FFF2-40B4-BE49-F238E27FC236}">
                <a16:creationId xmlns:a16="http://schemas.microsoft.com/office/drawing/2014/main" id="{77A4DCA5-AA67-A884-9F14-3B2D8422B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</p:txBody>
      </p:sp>
      <p:sp>
        <p:nvSpPr>
          <p:cNvPr id="495636" name="Text Box 20">
            <a:extLst>
              <a:ext uri="{FF2B5EF4-FFF2-40B4-BE49-F238E27FC236}">
                <a16:creationId xmlns:a16="http://schemas.microsoft.com/office/drawing/2014/main" id="{E67632FD-E980-C96A-14B3-8AEE58027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empty!</a:t>
            </a:r>
            <a:endParaRPr lang="en-US" altLang="zh-CN" sz="2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172AB68D-125E-3130-A3F1-004FD1C29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B82DFD4F-D991-4989-F43B-AF1965DE1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87428" name="AutoShape 4">
            <a:extLst>
              <a:ext uri="{FF2B5EF4-FFF2-40B4-BE49-F238E27FC236}">
                <a16:creationId xmlns:a16="http://schemas.microsoft.com/office/drawing/2014/main" id="{C8441ABF-AA8A-423D-C996-1EE59C1806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7429" name="Oval 5">
            <a:extLst>
              <a:ext uri="{FF2B5EF4-FFF2-40B4-BE49-F238E27FC236}">
                <a16:creationId xmlns:a16="http://schemas.microsoft.com/office/drawing/2014/main" id="{E104C08F-4DE9-D12B-3049-9B3A26CED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87430" name="Oval 6">
            <a:extLst>
              <a:ext uri="{FF2B5EF4-FFF2-40B4-BE49-F238E27FC236}">
                <a16:creationId xmlns:a16="http://schemas.microsoft.com/office/drawing/2014/main" id="{73E9387B-DA68-30AB-0945-EEE02FA2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87431" name="Oval 7">
            <a:extLst>
              <a:ext uri="{FF2B5EF4-FFF2-40B4-BE49-F238E27FC236}">
                <a16:creationId xmlns:a16="http://schemas.microsoft.com/office/drawing/2014/main" id="{580436F7-B0D6-CA72-BA4E-C104F7D2F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87432" name="Oval 8">
            <a:extLst>
              <a:ext uri="{FF2B5EF4-FFF2-40B4-BE49-F238E27FC236}">
                <a16:creationId xmlns:a16="http://schemas.microsoft.com/office/drawing/2014/main" id="{8FB97C1B-3445-BAB3-E52A-7D32A7F46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87433" name="Oval 9">
            <a:extLst>
              <a:ext uri="{FF2B5EF4-FFF2-40B4-BE49-F238E27FC236}">
                <a16:creationId xmlns:a16="http://schemas.microsoft.com/office/drawing/2014/main" id="{A4D6C7D1-610E-604B-9415-1E184FC74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87434" name="Oval 10">
            <a:extLst>
              <a:ext uri="{FF2B5EF4-FFF2-40B4-BE49-F238E27FC236}">
                <a16:creationId xmlns:a16="http://schemas.microsoft.com/office/drawing/2014/main" id="{C3F05953-12CD-A57A-9CC7-6FDE9A15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87435" name="AutoShape 11">
            <a:extLst>
              <a:ext uri="{FF2B5EF4-FFF2-40B4-BE49-F238E27FC236}">
                <a16:creationId xmlns:a16="http://schemas.microsoft.com/office/drawing/2014/main" id="{11AD572A-E7CB-6206-D1C8-FC9845E3CACA}"/>
              </a:ext>
            </a:extLst>
          </p:cNvPr>
          <p:cNvCxnSpPr>
            <a:cxnSpLocks noChangeShapeType="1"/>
            <a:stCxn id="487429" idx="6"/>
            <a:endCxn id="487431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7436" name="AutoShape 12">
            <a:extLst>
              <a:ext uri="{FF2B5EF4-FFF2-40B4-BE49-F238E27FC236}">
                <a16:creationId xmlns:a16="http://schemas.microsoft.com/office/drawing/2014/main" id="{EF6EA880-CCB3-7287-3650-3C24399C2AE8}"/>
              </a:ext>
            </a:extLst>
          </p:cNvPr>
          <p:cNvCxnSpPr>
            <a:cxnSpLocks noChangeShapeType="1"/>
            <a:stCxn id="487431" idx="4"/>
            <a:endCxn id="487433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7437" name="AutoShape 13">
            <a:extLst>
              <a:ext uri="{FF2B5EF4-FFF2-40B4-BE49-F238E27FC236}">
                <a16:creationId xmlns:a16="http://schemas.microsoft.com/office/drawing/2014/main" id="{7A0670FC-CDE2-375C-B56B-5ED9DD9660FC}"/>
              </a:ext>
            </a:extLst>
          </p:cNvPr>
          <p:cNvCxnSpPr>
            <a:cxnSpLocks noChangeShapeType="1"/>
            <a:stCxn id="487433" idx="2"/>
            <a:endCxn id="487430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7438" name="AutoShape 14">
            <a:extLst>
              <a:ext uri="{FF2B5EF4-FFF2-40B4-BE49-F238E27FC236}">
                <a16:creationId xmlns:a16="http://schemas.microsoft.com/office/drawing/2014/main" id="{C77532A8-45E7-3C4F-990F-FBB7B04017F0}"/>
              </a:ext>
            </a:extLst>
          </p:cNvPr>
          <p:cNvCxnSpPr>
            <a:cxnSpLocks noChangeShapeType="1"/>
            <a:stCxn id="487430" idx="7"/>
            <a:endCxn id="487431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7439" name="AutoShape 15">
            <a:extLst>
              <a:ext uri="{FF2B5EF4-FFF2-40B4-BE49-F238E27FC236}">
                <a16:creationId xmlns:a16="http://schemas.microsoft.com/office/drawing/2014/main" id="{089D7EC9-D460-BAE1-D3EB-1682E012FC3C}"/>
              </a:ext>
            </a:extLst>
          </p:cNvPr>
          <p:cNvCxnSpPr>
            <a:cxnSpLocks noChangeShapeType="1"/>
            <a:stCxn id="487434" idx="3"/>
            <a:endCxn id="487433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7440" name="AutoShape 16">
            <a:extLst>
              <a:ext uri="{FF2B5EF4-FFF2-40B4-BE49-F238E27FC236}">
                <a16:creationId xmlns:a16="http://schemas.microsoft.com/office/drawing/2014/main" id="{48622177-68FC-E336-04AB-9E3AD4E0F407}"/>
              </a:ext>
            </a:extLst>
          </p:cNvPr>
          <p:cNvCxnSpPr>
            <a:cxnSpLocks noChangeShapeType="1"/>
            <a:stCxn id="487434" idx="4"/>
            <a:endCxn id="487432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7441" name="AutoShape 17">
            <a:extLst>
              <a:ext uri="{FF2B5EF4-FFF2-40B4-BE49-F238E27FC236}">
                <a16:creationId xmlns:a16="http://schemas.microsoft.com/office/drawing/2014/main" id="{0D1CE001-87AA-3E06-0186-B30A0006F4D3}"/>
              </a:ext>
            </a:extLst>
          </p:cNvPr>
          <p:cNvCxnSpPr>
            <a:cxnSpLocks noChangeShapeType="1"/>
            <a:stCxn id="487432" idx="3"/>
            <a:endCxn id="487432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7442" name="AutoShape 18">
            <a:extLst>
              <a:ext uri="{FF2B5EF4-FFF2-40B4-BE49-F238E27FC236}">
                <a16:creationId xmlns:a16="http://schemas.microsoft.com/office/drawing/2014/main" id="{3BB7EC1F-AEAA-522E-B4B8-311C4A5BD9BA}"/>
              </a:ext>
            </a:extLst>
          </p:cNvPr>
          <p:cNvCxnSpPr>
            <a:cxnSpLocks noChangeShapeType="1"/>
            <a:stCxn id="487429" idx="4"/>
            <a:endCxn id="487430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7443" name="Text Box 19">
            <a:extLst>
              <a:ext uri="{FF2B5EF4-FFF2-40B4-BE49-F238E27FC236}">
                <a16:creationId xmlns:a16="http://schemas.microsoft.com/office/drawing/2014/main" id="{AE72A706-E293-51F5-1150-E500F3A68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</p:txBody>
      </p:sp>
      <p:sp>
        <p:nvSpPr>
          <p:cNvPr id="487444" name="Text Box 20">
            <a:extLst>
              <a:ext uri="{FF2B5EF4-FFF2-40B4-BE49-F238E27FC236}">
                <a16:creationId xmlns:a16="http://schemas.microsoft.com/office/drawing/2014/main" id="{4F2CCE78-87E6-C21C-1ED4-2647A582E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dfs(3)</a:t>
            </a:r>
            <a:endParaRPr lang="en-US" altLang="zh-CN" sz="2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5E3D7444-CFDE-0D06-45C9-120681E97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1AEA8FD3-D136-180C-734C-3461CE170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88452" name="AutoShape 4">
            <a:extLst>
              <a:ext uri="{FF2B5EF4-FFF2-40B4-BE49-F238E27FC236}">
                <a16:creationId xmlns:a16="http://schemas.microsoft.com/office/drawing/2014/main" id="{0702C05F-9CAB-2BDE-9656-E12484E8A3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8453" name="Oval 5">
            <a:extLst>
              <a:ext uri="{FF2B5EF4-FFF2-40B4-BE49-F238E27FC236}">
                <a16:creationId xmlns:a16="http://schemas.microsoft.com/office/drawing/2014/main" id="{BDCFEB3E-3319-B566-0FFC-F8B09D446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88454" name="Oval 6">
            <a:extLst>
              <a:ext uri="{FF2B5EF4-FFF2-40B4-BE49-F238E27FC236}">
                <a16:creationId xmlns:a16="http://schemas.microsoft.com/office/drawing/2014/main" id="{19891451-37CA-E5EC-F5F5-D68B108A1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88455" name="Oval 7">
            <a:extLst>
              <a:ext uri="{FF2B5EF4-FFF2-40B4-BE49-F238E27FC236}">
                <a16:creationId xmlns:a16="http://schemas.microsoft.com/office/drawing/2014/main" id="{472D96D6-9BAD-C509-6606-D269CCD4D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88456" name="Oval 8">
            <a:extLst>
              <a:ext uri="{FF2B5EF4-FFF2-40B4-BE49-F238E27FC236}">
                <a16:creationId xmlns:a16="http://schemas.microsoft.com/office/drawing/2014/main" id="{049181EE-1B39-7182-561F-F53415823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88457" name="Oval 9">
            <a:extLst>
              <a:ext uri="{FF2B5EF4-FFF2-40B4-BE49-F238E27FC236}">
                <a16:creationId xmlns:a16="http://schemas.microsoft.com/office/drawing/2014/main" id="{766C2EAA-16EC-6AB7-2817-741FB27F4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88458" name="Oval 10">
            <a:extLst>
              <a:ext uri="{FF2B5EF4-FFF2-40B4-BE49-F238E27FC236}">
                <a16:creationId xmlns:a16="http://schemas.microsoft.com/office/drawing/2014/main" id="{20A1CDE7-5EAC-B3B4-E46A-9B1142C6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88459" name="AutoShape 11">
            <a:extLst>
              <a:ext uri="{FF2B5EF4-FFF2-40B4-BE49-F238E27FC236}">
                <a16:creationId xmlns:a16="http://schemas.microsoft.com/office/drawing/2014/main" id="{2267804B-C5DD-231B-FBD5-12A055B66137}"/>
              </a:ext>
            </a:extLst>
          </p:cNvPr>
          <p:cNvCxnSpPr>
            <a:cxnSpLocks noChangeShapeType="1"/>
            <a:stCxn id="488453" idx="6"/>
            <a:endCxn id="488455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60" name="AutoShape 12">
            <a:extLst>
              <a:ext uri="{FF2B5EF4-FFF2-40B4-BE49-F238E27FC236}">
                <a16:creationId xmlns:a16="http://schemas.microsoft.com/office/drawing/2014/main" id="{8ED2FA8F-705F-C28D-3C2B-0F61C6BDAA58}"/>
              </a:ext>
            </a:extLst>
          </p:cNvPr>
          <p:cNvCxnSpPr>
            <a:cxnSpLocks noChangeShapeType="1"/>
            <a:stCxn id="488455" idx="4"/>
            <a:endCxn id="488457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61" name="AutoShape 13">
            <a:extLst>
              <a:ext uri="{FF2B5EF4-FFF2-40B4-BE49-F238E27FC236}">
                <a16:creationId xmlns:a16="http://schemas.microsoft.com/office/drawing/2014/main" id="{CF08347A-3F4D-2FBF-4600-7364B6332FE5}"/>
              </a:ext>
            </a:extLst>
          </p:cNvPr>
          <p:cNvCxnSpPr>
            <a:cxnSpLocks noChangeShapeType="1"/>
            <a:stCxn id="488457" idx="2"/>
            <a:endCxn id="488454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62" name="AutoShape 14">
            <a:extLst>
              <a:ext uri="{FF2B5EF4-FFF2-40B4-BE49-F238E27FC236}">
                <a16:creationId xmlns:a16="http://schemas.microsoft.com/office/drawing/2014/main" id="{27CF553D-3502-E7B1-8A42-8453B4C828C5}"/>
              </a:ext>
            </a:extLst>
          </p:cNvPr>
          <p:cNvCxnSpPr>
            <a:cxnSpLocks noChangeShapeType="1"/>
            <a:stCxn id="488454" idx="7"/>
            <a:endCxn id="488455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63" name="AutoShape 15">
            <a:extLst>
              <a:ext uri="{FF2B5EF4-FFF2-40B4-BE49-F238E27FC236}">
                <a16:creationId xmlns:a16="http://schemas.microsoft.com/office/drawing/2014/main" id="{FF8E2D42-B742-A9CE-87BA-89A2F7715786}"/>
              </a:ext>
            </a:extLst>
          </p:cNvPr>
          <p:cNvCxnSpPr>
            <a:cxnSpLocks noChangeShapeType="1"/>
            <a:stCxn id="488458" idx="3"/>
            <a:endCxn id="488457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64" name="AutoShape 16">
            <a:extLst>
              <a:ext uri="{FF2B5EF4-FFF2-40B4-BE49-F238E27FC236}">
                <a16:creationId xmlns:a16="http://schemas.microsoft.com/office/drawing/2014/main" id="{547BB0BC-ADAB-54C3-8F6A-B4ECB3FA6AE3}"/>
              </a:ext>
            </a:extLst>
          </p:cNvPr>
          <p:cNvCxnSpPr>
            <a:cxnSpLocks noChangeShapeType="1"/>
            <a:stCxn id="488458" idx="4"/>
            <a:endCxn id="488456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65" name="AutoShape 17">
            <a:extLst>
              <a:ext uri="{FF2B5EF4-FFF2-40B4-BE49-F238E27FC236}">
                <a16:creationId xmlns:a16="http://schemas.microsoft.com/office/drawing/2014/main" id="{1FDC51F6-4388-2FA6-E724-9339D3F926A4}"/>
              </a:ext>
            </a:extLst>
          </p:cNvPr>
          <p:cNvCxnSpPr>
            <a:cxnSpLocks noChangeShapeType="1"/>
            <a:stCxn id="488456" idx="3"/>
            <a:endCxn id="488456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8466" name="AutoShape 18">
            <a:extLst>
              <a:ext uri="{FF2B5EF4-FFF2-40B4-BE49-F238E27FC236}">
                <a16:creationId xmlns:a16="http://schemas.microsoft.com/office/drawing/2014/main" id="{0A7FDB42-534F-E4EA-673D-8E0C18AC464F}"/>
              </a:ext>
            </a:extLst>
          </p:cNvPr>
          <p:cNvCxnSpPr>
            <a:cxnSpLocks noChangeShapeType="1"/>
            <a:stCxn id="488453" idx="4"/>
            <a:endCxn id="488454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8467" name="Text Box 19">
            <a:extLst>
              <a:ext uri="{FF2B5EF4-FFF2-40B4-BE49-F238E27FC236}">
                <a16:creationId xmlns:a16="http://schemas.microsoft.com/office/drawing/2014/main" id="{4726969E-8733-5B79-06C9-634721B65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6;</a:t>
            </a:r>
          </a:p>
        </p:txBody>
      </p:sp>
      <p:sp>
        <p:nvSpPr>
          <p:cNvPr id="488468" name="Text Box 20">
            <a:extLst>
              <a:ext uri="{FF2B5EF4-FFF2-40B4-BE49-F238E27FC236}">
                <a16:creationId xmlns:a16="http://schemas.microsoft.com/office/drawing/2014/main" id="{DCD5B3A8-6A38-9C9C-3CAE-19BE43835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dfs(3) =&gt;dfs(6)</a:t>
            </a:r>
            <a:endParaRPr lang="en-US" altLang="zh-CN" sz="2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C6BB509B-9F87-5F6C-005B-C63127B79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8FF9E09C-0B9C-22E6-45F3-DD93653D15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96644" name="AutoShape 4">
            <a:extLst>
              <a:ext uri="{FF2B5EF4-FFF2-40B4-BE49-F238E27FC236}">
                <a16:creationId xmlns:a16="http://schemas.microsoft.com/office/drawing/2014/main" id="{1F850E0B-F38B-9917-A91E-F8C734D51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6645" name="Oval 5">
            <a:extLst>
              <a:ext uri="{FF2B5EF4-FFF2-40B4-BE49-F238E27FC236}">
                <a16:creationId xmlns:a16="http://schemas.microsoft.com/office/drawing/2014/main" id="{F10749E6-D7D8-257D-684E-608C201E0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96646" name="Oval 6">
            <a:extLst>
              <a:ext uri="{FF2B5EF4-FFF2-40B4-BE49-F238E27FC236}">
                <a16:creationId xmlns:a16="http://schemas.microsoft.com/office/drawing/2014/main" id="{03CAB1D5-DC56-BAAD-0D65-65710C1DE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96647" name="Oval 7">
            <a:extLst>
              <a:ext uri="{FF2B5EF4-FFF2-40B4-BE49-F238E27FC236}">
                <a16:creationId xmlns:a16="http://schemas.microsoft.com/office/drawing/2014/main" id="{FC3C4D70-0F21-600D-8438-5D50D55BD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96648" name="Oval 8">
            <a:extLst>
              <a:ext uri="{FF2B5EF4-FFF2-40B4-BE49-F238E27FC236}">
                <a16:creationId xmlns:a16="http://schemas.microsoft.com/office/drawing/2014/main" id="{F494C28A-04A1-DC8F-42E1-35293482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96649" name="Oval 9">
            <a:extLst>
              <a:ext uri="{FF2B5EF4-FFF2-40B4-BE49-F238E27FC236}">
                <a16:creationId xmlns:a16="http://schemas.microsoft.com/office/drawing/2014/main" id="{15641611-C375-78DC-0A90-2D877A69D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96650" name="Oval 10">
            <a:extLst>
              <a:ext uri="{FF2B5EF4-FFF2-40B4-BE49-F238E27FC236}">
                <a16:creationId xmlns:a16="http://schemas.microsoft.com/office/drawing/2014/main" id="{FEB30BF7-066E-21B1-629F-3C977BF3F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96651" name="AutoShape 11">
            <a:extLst>
              <a:ext uri="{FF2B5EF4-FFF2-40B4-BE49-F238E27FC236}">
                <a16:creationId xmlns:a16="http://schemas.microsoft.com/office/drawing/2014/main" id="{3F5005D6-9ECC-7AF3-1C51-7434A22A5684}"/>
              </a:ext>
            </a:extLst>
          </p:cNvPr>
          <p:cNvCxnSpPr>
            <a:cxnSpLocks noChangeShapeType="1"/>
            <a:stCxn id="496645" idx="6"/>
            <a:endCxn id="496647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652" name="AutoShape 12">
            <a:extLst>
              <a:ext uri="{FF2B5EF4-FFF2-40B4-BE49-F238E27FC236}">
                <a16:creationId xmlns:a16="http://schemas.microsoft.com/office/drawing/2014/main" id="{238C7C86-F636-2342-2D79-9E683D12D0EB}"/>
              </a:ext>
            </a:extLst>
          </p:cNvPr>
          <p:cNvCxnSpPr>
            <a:cxnSpLocks noChangeShapeType="1"/>
            <a:stCxn id="496647" idx="4"/>
            <a:endCxn id="496649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653" name="AutoShape 13">
            <a:extLst>
              <a:ext uri="{FF2B5EF4-FFF2-40B4-BE49-F238E27FC236}">
                <a16:creationId xmlns:a16="http://schemas.microsoft.com/office/drawing/2014/main" id="{B816A960-887E-B4E7-DA80-F0339D1272FC}"/>
              </a:ext>
            </a:extLst>
          </p:cNvPr>
          <p:cNvCxnSpPr>
            <a:cxnSpLocks noChangeShapeType="1"/>
            <a:stCxn id="496649" idx="2"/>
            <a:endCxn id="496646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654" name="AutoShape 14">
            <a:extLst>
              <a:ext uri="{FF2B5EF4-FFF2-40B4-BE49-F238E27FC236}">
                <a16:creationId xmlns:a16="http://schemas.microsoft.com/office/drawing/2014/main" id="{EA7151C9-7526-0356-F417-B3B0C2E744F3}"/>
              </a:ext>
            </a:extLst>
          </p:cNvPr>
          <p:cNvCxnSpPr>
            <a:cxnSpLocks noChangeShapeType="1"/>
            <a:stCxn id="496646" idx="7"/>
            <a:endCxn id="496647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655" name="AutoShape 15">
            <a:extLst>
              <a:ext uri="{FF2B5EF4-FFF2-40B4-BE49-F238E27FC236}">
                <a16:creationId xmlns:a16="http://schemas.microsoft.com/office/drawing/2014/main" id="{CAC36F01-7E65-896B-C2E5-D4CDFFDEA040}"/>
              </a:ext>
            </a:extLst>
          </p:cNvPr>
          <p:cNvCxnSpPr>
            <a:cxnSpLocks noChangeShapeType="1"/>
            <a:stCxn id="496650" idx="3"/>
            <a:endCxn id="496649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656" name="AutoShape 16">
            <a:extLst>
              <a:ext uri="{FF2B5EF4-FFF2-40B4-BE49-F238E27FC236}">
                <a16:creationId xmlns:a16="http://schemas.microsoft.com/office/drawing/2014/main" id="{5766C7BC-8696-13A8-98E0-AE59FDF3FB55}"/>
              </a:ext>
            </a:extLst>
          </p:cNvPr>
          <p:cNvCxnSpPr>
            <a:cxnSpLocks noChangeShapeType="1"/>
            <a:stCxn id="496650" idx="4"/>
            <a:endCxn id="496648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657" name="AutoShape 17">
            <a:extLst>
              <a:ext uri="{FF2B5EF4-FFF2-40B4-BE49-F238E27FC236}">
                <a16:creationId xmlns:a16="http://schemas.microsoft.com/office/drawing/2014/main" id="{19246781-974A-9484-5B15-5E2997CB03E9}"/>
              </a:ext>
            </a:extLst>
          </p:cNvPr>
          <p:cNvCxnSpPr>
            <a:cxnSpLocks noChangeShapeType="1"/>
            <a:stCxn id="496648" idx="3"/>
            <a:endCxn id="496648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658" name="AutoShape 18">
            <a:extLst>
              <a:ext uri="{FF2B5EF4-FFF2-40B4-BE49-F238E27FC236}">
                <a16:creationId xmlns:a16="http://schemas.microsoft.com/office/drawing/2014/main" id="{EE7A1539-EE3C-9359-5608-5707F50B0F45}"/>
              </a:ext>
            </a:extLst>
          </p:cNvPr>
          <p:cNvCxnSpPr>
            <a:cxnSpLocks noChangeShapeType="1"/>
            <a:stCxn id="496645" idx="4"/>
            <a:endCxn id="496646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6659" name="Text Box 19">
            <a:extLst>
              <a:ext uri="{FF2B5EF4-FFF2-40B4-BE49-F238E27FC236}">
                <a16:creationId xmlns:a16="http://schemas.microsoft.com/office/drawing/2014/main" id="{B1860145-39B3-2862-EECD-F1A61BC22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6;</a:t>
            </a:r>
          </a:p>
        </p:txBody>
      </p:sp>
      <p:sp>
        <p:nvSpPr>
          <p:cNvPr id="496660" name="Text Box 20">
            <a:extLst>
              <a:ext uri="{FF2B5EF4-FFF2-40B4-BE49-F238E27FC236}">
                <a16:creationId xmlns:a16="http://schemas.microsoft.com/office/drawing/2014/main" id="{B56D18AA-9E98-B4C5-CCEB-B7AB50E05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dfs(3) =&gt;dfs(6) </a:t>
            </a:r>
            <a:r>
              <a:rPr lang="en-US" altLang="zh-CN" sz="2000">
                <a:solidFill>
                  <a:schemeClr val="hlink"/>
                </a:solidFill>
              </a:rPr>
              <a:t>=&gt;dfs(6)???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B328990E-E093-7D73-AA87-B5AC37032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97667" name="Rectangle 3">
            <a:extLst>
              <a:ext uri="{FF2B5EF4-FFF2-40B4-BE49-F238E27FC236}">
                <a16:creationId xmlns:a16="http://schemas.microsoft.com/office/drawing/2014/main" id="{1D7577E9-72CF-AA67-446D-D13685598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97668" name="AutoShape 4">
            <a:extLst>
              <a:ext uri="{FF2B5EF4-FFF2-40B4-BE49-F238E27FC236}">
                <a16:creationId xmlns:a16="http://schemas.microsoft.com/office/drawing/2014/main" id="{D9C48327-EE88-E8EF-9376-E3C30DB8EB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669" name="Oval 5">
            <a:extLst>
              <a:ext uri="{FF2B5EF4-FFF2-40B4-BE49-F238E27FC236}">
                <a16:creationId xmlns:a16="http://schemas.microsoft.com/office/drawing/2014/main" id="{88434302-E883-9F0D-70A6-01B5BFD36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97670" name="Oval 6">
            <a:extLst>
              <a:ext uri="{FF2B5EF4-FFF2-40B4-BE49-F238E27FC236}">
                <a16:creationId xmlns:a16="http://schemas.microsoft.com/office/drawing/2014/main" id="{85F4726D-7795-57D0-1F31-198CA2F2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97671" name="Oval 7">
            <a:extLst>
              <a:ext uri="{FF2B5EF4-FFF2-40B4-BE49-F238E27FC236}">
                <a16:creationId xmlns:a16="http://schemas.microsoft.com/office/drawing/2014/main" id="{AE1AB654-55A0-EAB6-C032-442586D6C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97672" name="Oval 8">
            <a:extLst>
              <a:ext uri="{FF2B5EF4-FFF2-40B4-BE49-F238E27FC236}">
                <a16:creationId xmlns:a16="http://schemas.microsoft.com/office/drawing/2014/main" id="{54FA8882-6F21-5BEC-4393-A8584EF2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97673" name="Oval 9">
            <a:extLst>
              <a:ext uri="{FF2B5EF4-FFF2-40B4-BE49-F238E27FC236}">
                <a16:creationId xmlns:a16="http://schemas.microsoft.com/office/drawing/2014/main" id="{EC4390F0-F64A-C247-6B85-6C856F9BD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97674" name="Oval 10">
            <a:extLst>
              <a:ext uri="{FF2B5EF4-FFF2-40B4-BE49-F238E27FC236}">
                <a16:creationId xmlns:a16="http://schemas.microsoft.com/office/drawing/2014/main" id="{BD637083-0A95-FC61-ED28-93B14BDFB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97675" name="AutoShape 11">
            <a:extLst>
              <a:ext uri="{FF2B5EF4-FFF2-40B4-BE49-F238E27FC236}">
                <a16:creationId xmlns:a16="http://schemas.microsoft.com/office/drawing/2014/main" id="{FEF9C4B4-16E1-67C7-FB86-5A11524A0E64}"/>
              </a:ext>
            </a:extLst>
          </p:cNvPr>
          <p:cNvCxnSpPr>
            <a:cxnSpLocks noChangeShapeType="1"/>
            <a:stCxn id="497669" idx="6"/>
            <a:endCxn id="497671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6" name="AutoShape 12">
            <a:extLst>
              <a:ext uri="{FF2B5EF4-FFF2-40B4-BE49-F238E27FC236}">
                <a16:creationId xmlns:a16="http://schemas.microsoft.com/office/drawing/2014/main" id="{CE103C5B-245A-A657-C523-805E718C1A04}"/>
              </a:ext>
            </a:extLst>
          </p:cNvPr>
          <p:cNvCxnSpPr>
            <a:cxnSpLocks noChangeShapeType="1"/>
            <a:stCxn id="497671" idx="4"/>
            <a:endCxn id="497673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7" name="AutoShape 13">
            <a:extLst>
              <a:ext uri="{FF2B5EF4-FFF2-40B4-BE49-F238E27FC236}">
                <a16:creationId xmlns:a16="http://schemas.microsoft.com/office/drawing/2014/main" id="{8C508E2D-7834-3793-91ED-A27095215E0B}"/>
              </a:ext>
            </a:extLst>
          </p:cNvPr>
          <p:cNvCxnSpPr>
            <a:cxnSpLocks noChangeShapeType="1"/>
            <a:stCxn id="497673" idx="2"/>
            <a:endCxn id="497670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8" name="AutoShape 14">
            <a:extLst>
              <a:ext uri="{FF2B5EF4-FFF2-40B4-BE49-F238E27FC236}">
                <a16:creationId xmlns:a16="http://schemas.microsoft.com/office/drawing/2014/main" id="{9EA8767D-00F6-47C9-74E3-00F7BD6EF001}"/>
              </a:ext>
            </a:extLst>
          </p:cNvPr>
          <p:cNvCxnSpPr>
            <a:cxnSpLocks noChangeShapeType="1"/>
            <a:stCxn id="497670" idx="7"/>
            <a:endCxn id="497671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9" name="AutoShape 15">
            <a:extLst>
              <a:ext uri="{FF2B5EF4-FFF2-40B4-BE49-F238E27FC236}">
                <a16:creationId xmlns:a16="http://schemas.microsoft.com/office/drawing/2014/main" id="{71223ABD-241A-88C0-3F75-7DAA7AEE5912}"/>
              </a:ext>
            </a:extLst>
          </p:cNvPr>
          <p:cNvCxnSpPr>
            <a:cxnSpLocks noChangeShapeType="1"/>
            <a:stCxn id="497674" idx="3"/>
            <a:endCxn id="497673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80" name="AutoShape 16">
            <a:extLst>
              <a:ext uri="{FF2B5EF4-FFF2-40B4-BE49-F238E27FC236}">
                <a16:creationId xmlns:a16="http://schemas.microsoft.com/office/drawing/2014/main" id="{75C13824-2810-22E0-DDE8-10CEFA1DA968}"/>
              </a:ext>
            </a:extLst>
          </p:cNvPr>
          <p:cNvCxnSpPr>
            <a:cxnSpLocks noChangeShapeType="1"/>
            <a:stCxn id="497674" idx="4"/>
            <a:endCxn id="497672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81" name="AutoShape 17">
            <a:extLst>
              <a:ext uri="{FF2B5EF4-FFF2-40B4-BE49-F238E27FC236}">
                <a16:creationId xmlns:a16="http://schemas.microsoft.com/office/drawing/2014/main" id="{B882A1B5-D720-FF30-6CA8-2906050565BB}"/>
              </a:ext>
            </a:extLst>
          </p:cNvPr>
          <p:cNvCxnSpPr>
            <a:cxnSpLocks noChangeShapeType="1"/>
            <a:stCxn id="497672" idx="3"/>
            <a:endCxn id="497672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82" name="AutoShape 18">
            <a:extLst>
              <a:ext uri="{FF2B5EF4-FFF2-40B4-BE49-F238E27FC236}">
                <a16:creationId xmlns:a16="http://schemas.microsoft.com/office/drawing/2014/main" id="{2C47EBE6-50D2-EBFC-EE44-756DC70613A6}"/>
              </a:ext>
            </a:extLst>
          </p:cNvPr>
          <p:cNvCxnSpPr>
            <a:cxnSpLocks noChangeShapeType="1"/>
            <a:stCxn id="497669" idx="4"/>
            <a:endCxn id="497670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7683" name="Text Box 19">
            <a:extLst>
              <a:ext uri="{FF2B5EF4-FFF2-40B4-BE49-F238E27FC236}">
                <a16:creationId xmlns:a16="http://schemas.microsoft.com/office/drawing/2014/main" id="{6051BC3C-16A6-983B-2B85-DBA0F3B50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6;</a:t>
            </a:r>
          </a:p>
        </p:txBody>
      </p:sp>
      <p:sp>
        <p:nvSpPr>
          <p:cNvPr id="497684" name="Text Box 20">
            <a:extLst>
              <a:ext uri="{FF2B5EF4-FFF2-40B4-BE49-F238E27FC236}">
                <a16:creationId xmlns:a16="http://schemas.microsoft.com/office/drawing/2014/main" id="{DAD9EFF5-6C24-FA8E-3237-E0DCC0DB4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dfs(3) =&gt;dfs(6)</a:t>
            </a:r>
            <a:endParaRPr lang="en-US" altLang="zh-CN" sz="2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>
            <a:extLst>
              <a:ext uri="{FF2B5EF4-FFF2-40B4-BE49-F238E27FC236}">
                <a16:creationId xmlns:a16="http://schemas.microsoft.com/office/drawing/2014/main" id="{B47E6AB8-F5D2-9C49-BA76-AAB5460A9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F8DC6D8D-B798-E3B4-8D88-7920C9222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98692" name="AutoShape 4">
            <a:extLst>
              <a:ext uri="{FF2B5EF4-FFF2-40B4-BE49-F238E27FC236}">
                <a16:creationId xmlns:a16="http://schemas.microsoft.com/office/drawing/2014/main" id="{96EC42FA-49E8-6ABC-08EE-4FB8FF7B2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8693" name="Oval 5">
            <a:extLst>
              <a:ext uri="{FF2B5EF4-FFF2-40B4-BE49-F238E27FC236}">
                <a16:creationId xmlns:a16="http://schemas.microsoft.com/office/drawing/2014/main" id="{E4F517D6-93DB-26AE-B382-D06BF4694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98694" name="Oval 6">
            <a:extLst>
              <a:ext uri="{FF2B5EF4-FFF2-40B4-BE49-F238E27FC236}">
                <a16:creationId xmlns:a16="http://schemas.microsoft.com/office/drawing/2014/main" id="{8506BA9D-F67D-B9E1-3EAA-E7748FD5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98695" name="Oval 7">
            <a:extLst>
              <a:ext uri="{FF2B5EF4-FFF2-40B4-BE49-F238E27FC236}">
                <a16:creationId xmlns:a16="http://schemas.microsoft.com/office/drawing/2014/main" id="{5F4FA375-06FF-09E0-00B3-C33301F21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98696" name="Oval 8">
            <a:extLst>
              <a:ext uri="{FF2B5EF4-FFF2-40B4-BE49-F238E27FC236}">
                <a16:creationId xmlns:a16="http://schemas.microsoft.com/office/drawing/2014/main" id="{1FA32B82-AA0E-A6E5-B930-3FB7658D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98697" name="Oval 9">
            <a:extLst>
              <a:ext uri="{FF2B5EF4-FFF2-40B4-BE49-F238E27FC236}">
                <a16:creationId xmlns:a16="http://schemas.microsoft.com/office/drawing/2014/main" id="{DDF91103-8957-B5C0-F0DE-D8E4159E0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98698" name="Oval 10">
            <a:extLst>
              <a:ext uri="{FF2B5EF4-FFF2-40B4-BE49-F238E27FC236}">
                <a16:creationId xmlns:a16="http://schemas.microsoft.com/office/drawing/2014/main" id="{2424E715-F73A-1375-DDF3-37293A2F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98699" name="AutoShape 11">
            <a:extLst>
              <a:ext uri="{FF2B5EF4-FFF2-40B4-BE49-F238E27FC236}">
                <a16:creationId xmlns:a16="http://schemas.microsoft.com/office/drawing/2014/main" id="{35B7659D-6169-A8D1-0780-4E75646E296F}"/>
              </a:ext>
            </a:extLst>
          </p:cNvPr>
          <p:cNvCxnSpPr>
            <a:cxnSpLocks noChangeShapeType="1"/>
            <a:stCxn id="498693" idx="6"/>
            <a:endCxn id="498695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8700" name="AutoShape 12">
            <a:extLst>
              <a:ext uri="{FF2B5EF4-FFF2-40B4-BE49-F238E27FC236}">
                <a16:creationId xmlns:a16="http://schemas.microsoft.com/office/drawing/2014/main" id="{9587BEDB-15D6-14A0-B12D-E505A785FCE9}"/>
              </a:ext>
            </a:extLst>
          </p:cNvPr>
          <p:cNvCxnSpPr>
            <a:cxnSpLocks noChangeShapeType="1"/>
            <a:stCxn id="498695" idx="4"/>
            <a:endCxn id="498697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8701" name="AutoShape 13">
            <a:extLst>
              <a:ext uri="{FF2B5EF4-FFF2-40B4-BE49-F238E27FC236}">
                <a16:creationId xmlns:a16="http://schemas.microsoft.com/office/drawing/2014/main" id="{914833F1-580F-6FDA-CA8F-DF31FB08E43F}"/>
              </a:ext>
            </a:extLst>
          </p:cNvPr>
          <p:cNvCxnSpPr>
            <a:cxnSpLocks noChangeShapeType="1"/>
            <a:stCxn id="498697" idx="2"/>
            <a:endCxn id="498694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8702" name="AutoShape 14">
            <a:extLst>
              <a:ext uri="{FF2B5EF4-FFF2-40B4-BE49-F238E27FC236}">
                <a16:creationId xmlns:a16="http://schemas.microsoft.com/office/drawing/2014/main" id="{1306562D-B647-C58D-F2D7-159EF558ED66}"/>
              </a:ext>
            </a:extLst>
          </p:cNvPr>
          <p:cNvCxnSpPr>
            <a:cxnSpLocks noChangeShapeType="1"/>
            <a:stCxn id="498694" idx="7"/>
            <a:endCxn id="498695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8703" name="AutoShape 15">
            <a:extLst>
              <a:ext uri="{FF2B5EF4-FFF2-40B4-BE49-F238E27FC236}">
                <a16:creationId xmlns:a16="http://schemas.microsoft.com/office/drawing/2014/main" id="{D2340A70-62F8-B57B-CC21-7780E74418DF}"/>
              </a:ext>
            </a:extLst>
          </p:cNvPr>
          <p:cNvCxnSpPr>
            <a:cxnSpLocks noChangeShapeType="1"/>
            <a:stCxn id="498698" idx="3"/>
            <a:endCxn id="498697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8704" name="AutoShape 16">
            <a:extLst>
              <a:ext uri="{FF2B5EF4-FFF2-40B4-BE49-F238E27FC236}">
                <a16:creationId xmlns:a16="http://schemas.microsoft.com/office/drawing/2014/main" id="{8F4ADD92-A134-5866-21FB-E3DDBE86FF52}"/>
              </a:ext>
            </a:extLst>
          </p:cNvPr>
          <p:cNvCxnSpPr>
            <a:cxnSpLocks noChangeShapeType="1"/>
            <a:stCxn id="498698" idx="4"/>
            <a:endCxn id="498696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8705" name="AutoShape 17">
            <a:extLst>
              <a:ext uri="{FF2B5EF4-FFF2-40B4-BE49-F238E27FC236}">
                <a16:creationId xmlns:a16="http://schemas.microsoft.com/office/drawing/2014/main" id="{153A69B8-3875-BF97-72F2-330C4B320FA0}"/>
              </a:ext>
            </a:extLst>
          </p:cNvPr>
          <p:cNvCxnSpPr>
            <a:cxnSpLocks noChangeShapeType="1"/>
            <a:stCxn id="498696" idx="3"/>
            <a:endCxn id="498696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8706" name="AutoShape 18">
            <a:extLst>
              <a:ext uri="{FF2B5EF4-FFF2-40B4-BE49-F238E27FC236}">
                <a16:creationId xmlns:a16="http://schemas.microsoft.com/office/drawing/2014/main" id="{D2DF77BC-6CD2-4C2E-9B01-1E09AEAE285B}"/>
              </a:ext>
            </a:extLst>
          </p:cNvPr>
          <p:cNvCxnSpPr>
            <a:cxnSpLocks noChangeShapeType="1"/>
            <a:stCxn id="498693" idx="4"/>
            <a:endCxn id="498694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8707" name="Text Box 19">
            <a:extLst>
              <a:ext uri="{FF2B5EF4-FFF2-40B4-BE49-F238E27FC236}">
                <a16:creationId xmlns:a16="http://schemas.microsoft.com/office/drawing/2014/main" id="{AFDD3030-5753-6D85-E15B-5863BA15E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6;</a:t>
            </a:r>
          </a:p>
        </p:txBody>
      </p:sp>
      <p:sp>
        <p:nvSpPr>
          <p:cNvPr id="498708" name="Text Box 20">
            <a:extLst>
              <a:ext uri="{FF2B5EF4-FFF2-40B4-BE49-F238E27FC236}">
                <a16:creationId xmlns:a16="http://schemas.microsoft.com/office/drawing/2014/main" id="{FAD0C9DC-C7D0-5625-8D7D-885C0A5CE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dfs(3)</a:t>
            </a:r>
            <a:endParaRPr lang="en-US" altLang="zh-CN" sz="2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86C911C9-6FA1-4E70-6890-E68E5524A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315AF57C-C166-026C-892F-A8052C788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99716" name="AutoShape 4">
            <a:extLst>
              <a:ext uri="{FF2B5EF4-FFF2-40B4-BE49-F238E27FC236}">
                <a16:creationId xmlns:a16="http://schemas.microsoft.com/office/drawing/2014/main" id="{274A63D9-19E6-0C26-6B94-43B89B6E95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9717" name="Oval 5">
            <a:extLst>
              <a:ext uri="{FF2B5EF4-FFF2-40B4-BE49-F238E27FC236}">
                <a16:creationId xmlns:a16="http://schemas.microsoft.com/office/drawing/2014/main" id="{3DA7EAFC-02D8-0A29-75E5-3C2D2823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99718" name="Oval 6">
            <a:extLst>
              <a:ext uri="{FF2B5EF4-FFF2-40B4-BE49-F238E27FC236}">
                <a16:creationId xmlns:a16="http://schemas.microsoft.com/office/drawing/2014/main" id="{49E545AC-D367-B9AA-CAE4-79E3F5AB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99719" name="Oval 7">
            <a:extLst>
              <a:ext uri="{FF2B5EF4-FFF2-40B4-BE49-F238E27FC236}">
                <a16:creationId xmlns:a16="http://schemas.microsoft.com/office/drawing/2014/main" id="{13A65EA5-72D1-7B86-8470-A8271E86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99720" name="Oval 8">
            <a:extLst>
              <a:ext uri="{FF2B5EF4-FFF2-40B4-BE49-F238E27FC236}">
                <a16:creationId xmlns:a16="http://schemas.microsoft.com/office/drawing/2014/main" id="{40FAF6CD-778A-17FF-3B5C-82841A3D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99721" name="Oval 9">
            <a:extLst>
              <a:ext uri="{FF2B5EF4-FFF2-40B4-BE49-F238E27FC236}">
                <a16:creationId xmlns:a16="http://schemas.microsoft.com/office/drawing/2014/main" id="{327C82C7-DFC0-12D5-9B93-002C8BB88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99722" name="Oval 10">
            <a:extLst>
              <a:ext uri="{FF2B5EF4-FFF2-40B4-BE49-F238E27FC236}">
                <a16:creationId xmlns:a16="http://schemas.microsoft.com/office/drawing/2014/main" id="{EF6C5BDF-9B44-C415-1091-6730F08F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99723" name="AutoShape 11">
            <a:extLst>
              <a:ext uri="{FF2B5EF4-FFF2-40B4-BE49-F238E27FC236}">
                <a16:creationId xmlns:a16="http://schemas.microsoft.com/office/drawing/2014/main" id="{31F9150F-819C-23C2-6323-22F062E9B1DA}"/>
              </a:ext>
            </a:extLst>
          </p:cNvPr>
          <p:cNvCxnSpPr>
            <a:cxnSpLocks noChangeShapeType="1"/>
            <a:stCxn id="499717" idx="6"/>
            <a:endCxn id="499719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24" name="AutoShape 12">
            <a:extLst>
              <a:ext uri="{FF2B5EF4-FFF2-40B4-BE49-F238E27FC236}">
                <a16:creationId xmlns:a16="http://schemas.microsoft.com/office/drawing/2014/main" id="{1B49C71F-2888-B0AA-4162-63EB5D794E85}"/>
              </a:ext>
            </a:extLst>
          </p:cNvPr>
          <p:cNvCxnSpPr>
            <a:cxnSpLocks noChangeShapeType="1"/>
            <a:stCxn id="499719" idx="4"/>
            <a:endCxn id="499721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25" name="AutoShape 13">
            <a:extLst>
              <a:ext uri="{FF2B5EF4-FFF2-40B4-BE49-F238E27FC236}">
                <a16:creationId xmlns:a16="http://schemas.microsoft.com/office/drawing/2014/main" id="{B8ABA880-EBC1-8500-AC6D-9DB7768F354D}"/>
              </a:ext>
            </a:extLst>
          </p:cNvPr>
          <p:cNvCxnSpPr>
            <a:cxnSpLocks noChangeShapeType="1"/>
            <a:stCxn id="499721" idx="2"/>
            <a:endCxn id="499718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26" name="AutoShape 14">
            <a:extLst>
              <a:ext uri="{FF2B5EF4-FFF2-40B4-BE49-F238E27FC236}">
                <a16:creationId xmlns:a16="http://schemas.microsoft.com/office/drawing/2014/main" id="{BFC66EAE-63F0-6235-58C8-4F9889B60B1F}"/>
              </a:ext>
            </a:extLst>
          </p:cNvPr>
          <p:cNvCxnSpPr>
            <a:cxnSpLocks noChangeShapeType="1"/>
            <a:stCxn id="499718" idx="7"/>
            <a:endCxn id="499719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27" name="AutoShape 15">
            <a:extLst>
              <a:ext uri="{FF2B5EF4-FFF2-40B4-BE49-F238E27FC236}">
                <a16:creationId xmlns:a16="http://schemas.microsoft.com/office/drawing/2014/main" id="{5E6DBAD6-C9D3-A7CA-DF92-E60CFBFF91E6}"/>
              </a:ext>
            </a:extLst>
          </p:cNvPr>
          <p:cNvCxnSpPr>
            <a:cxnSpLocks noChangeShapeType="1"/>
            <a:stCxn id="499722" idx="3"/>
            <a:endCxn id="499721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28" name="AutoShape 16">
            <a:extLst>
              <a:ext uri="{FF2B5EF4-FFF2-40B4-BE49-F238E27FC236}">
                <a16:creationId xmlns:a16="http://schemas.microsoft.com/office/drawing/2014/main" id="{13E15841-C670-1157-2918-25CE18305438}"/>
              </a:ext>
            </a:extLst>
          </p:cNvPr>
          <p:cNvCxnSpPr>
            <a:cxnSpLocks noChangeShapeType="1"/>
            <a:stCxn id="499722" idx="4"/>
            <a:endCxn id="499720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29" name="AutoShape 17">
            <a:extLst>
              <a:ext uri="{FF2B5EF4-FFF2-40B4-BE49-F238E27FC236}">
                <a16:creationId xmlns:a16="http://schemas.microsoft.com/office/drawing/2014/main" id="{94FD5910-8114-4664-406F-78BCE5502657}"/>
              </a:ext>
            </a:extLst>
          </p:cNvPr>
          <p:cNvCxnSpPr>
            <a:cxnSpLocks noChangeShapeType="1"/>
            <a:stCxn id="499720" idx="3"/>
            <a:endCxn id="499720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30" name="AutoShape 18">
            <a:extLst>
              <a:ext uri="{FF2B5EF4-FFF2-40B4-BE49-F238E27FC236}">
                <a16:creationId xmlns:a16="http://schemas.microsoft.com/office/drawing/2014/main" id="{BCC34A58-598C-D18D-A083-BCA46E73EAC1}"/>
              </a:ext>
            </a:extLst>
          </p:cNvPr>
          <p:cNvCxnSpPr>
            <a:cxnSpLocks noChangeShapeType="1"/>
            <a:stCxn id="499717" idx="4"/>
            <a:endCxn id="499718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9731" name="Text Box 19">
            <a:extLst>
              <a:ext uri="{FF2B5EF4-FFF2-40B4-BE49-F238E27FC236}">
                <a16:creationId xmlns:a16="http://schemas.microsoft.com/office/drawing/2014/main" id="{BEDDFF55-5AF4-6DE3-1DD4-0D075E0E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6;</a:t>
            </a:r>
          </a:p>
        </p:txBody>
      </p:sp>
      <p:sp>
        <p:nvSpPr>
          <p:cNvPr id="499732" name="Text Box 20">
            <a:extLst>
              <a:ext uri="{FF2B5EF4-FFF2-40B4-BE49-F238E27FC236}">
                <a16:creationId xmlns:a16="http://schemas.microsoft.com/office/drawing/2014/main" id="{641714C8-80A9-5E27-533C-F96FABF6B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dfs(3) </a:t>
            </a:r>
            <a:r>
              <a:rPr lang="en-US" altLang="zh-CN" sz="2000">
                <a:solidFill>
                  <a:schemeClr val="hlink"/>
                </a:solidFill>
              </a:rPr>
              <a:t>=&gt;dfs(5)???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4ECC8B5E-9A67-BD61-6ED7-9E08395DC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8CE68DA7-2F11-4B85-2791-A1BCC9AE7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500740" name="AutoShape 4">
            <a:extLst>
              <a:ext uri="{FF2B5EF4-FFF2-40B4-BE49-F238E27FC236}">
                <a16:creationId xmlns:a16="http://schemas.microsoft.com/office/drawing/2014/main" id="{5E73C8E5-8021-F9A6-0AAC-1D13BB4954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41" name="Oval 5">
            <a:extLst>
              <a:ext uri="{FF2B5EF4-FFF2-40B4-BE49-F238E27FC236}">
                <a16:creationId xmlns:a16="http://schemas.microsoft.com/office/drawing/2014/main" id="{15C0B773-B9F8-D203-514D-299C43697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500742" name="Oval 6">
            <a:extLst>
              <a:ext uri="{FF2B5EF4-FFF2-40B4-BE49-F238E27FC236}">
                <a16:creationId xmlns:a16="http://schemas.microsoft.com/office/drawing/2014/main" id="{AAD8F4CC-D9F0-83A5-E35A-B08EDC651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500743" name="Oval 7">
            <a:extLst>
              <a:ext uri="{FF2B5EF4-FFF2-40B4-BE49-F238E27FC236}">
                <a16:creationId xmlns:a16="http://schemas.microsoft.com/office/drawing/2014/main" id="{5C92CBFB-F466-A869-99AB-EDE3D4A89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500744" name="Oval 8">
            <a:extLst>
              <a:ext uri="{FF2B5EF4-FFF2-40B4-BE49-F238E27FC236}">
                <a16:creationId xmlns:a16="http://schemas.microsoft.com/office/drawing/2014/main" id="{DFC6C60E-E236-5154-009C-3EAAC4CB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500745" name="Oval 9">
            <a:extLst>
              <a:ext uri="{FF2B5EF4-FFF2-40B4-BE49-F238E27FC236}">
                <a16:creationId xmlns:a16="http://schemas.microsoft.com/office/drawing/2014/main" id="{91D3ACC8-A2C4-27DE-E1C5-8E7DA3615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500746" name="Oval 10">
            <a:extLst>
              <a:ext uri="{FF2B5EF4-FFF2-40B4-BE49-F238E27FC236}">
                <a16:creationId xmlns:a16="http://schemas.microsoft.com/office/drawing/2014/main" id="{CA26BFD7-51BF-C340-B2C3-DCFBDB410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500747" name="AutoShape 11">
            <a:extLst>
              <a:ext uri="{FF2B5EF4-FFF2-40B4-BE49-F238E27FC236}">
                <a16:creationId xmlns:a16="http://schemas.microsoft.com/office/drawing/2014/main" id="{F265C68F-95D6-4FC8-D139-A7B76DFBFAE9}"/>
              </a:ext>
            </a:extLst>
          </p:cNvPr>
          <p:cNvCxnSpPr>
            <a:cxnSpLocks noChangeShapeType="1"/>
            <a:stCxn id="500741" idx="6"/>
            <a:endCxn id="500743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748" name="AutoShape 12">
            <a:extLst>
              <a:ext uri="{FF2B5EF4-FFF2-40B4-BE49-F238E27FC236}">
                <a16:creationId xmlns:a16="http://schemas.microsoft.com/office/drawing/2014/main" id="{B76A86C1-9DBD-5C92-233F-631D03771728}"/>
              </a:ext>
            </a:extLst>
          </p:cNvPr>
          <p:cNvCxnSpPr>
            <a:cxnSpLocks noChangeShapeType="1"/>
            <a:stCxn id="500743" idx="4"/>
            <a:endCxn id="500745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749" name="AutoShape 13">
            <a:extLst>
              <a:ext uri="{FF2B5EF4-FFF2-40B4-BE49-F238E27FC236}">
                <a16:creationId xmlns:a16="http://schemas.microsoft.com/office/drawing/2014/main" id="{702F24ED-6BD3-EF54-C6EC-D5B40C41DD56}"/>
              </a:ext>
            </a:extLst>
          </p:cNvPr>
          <p:cNvCxnSpPr>
            <a:cxnSpLocks noChangeShapeType="1"/>
            <a:stCxn id="500745" idx="2"/>
            <a:endCxn id="500742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750" name="AutoShape 14">
            <a:extLst>
              <a:ext uri="{FF2B5EF4-FFF2-40B4-BE49-F238E27FC236}">
                <a16:creationId xmlns:a16="http://schemas.microsoft.com/office/drawing/2014/main" id="{D13A2778-D7C4-6DD5-E647-18B57FAD21B2}"/>
              </a:ext>
            </a:extLst>
          </p:cNvPr>
          <p:cNvCxnSpPr>
            <a:cxnSpLocks noChangeShapeType="1"/>
            <a:stCxn id="500742" idx="7"/>
            <a:endCxn id="500743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751" name="AutoShape 15">
            <a:extLst>
              <a:ext uri="{FF2B5EF4-FFF2-40B4-BE49-F238E27FC236}">
                <a16:creationId xmlns:a16="http://schemas.microsoft.com/office/drawing/2014/main" id="{BE66DF6A-AFBD-9DB8-BB7B-9DAD085932C9}"/>
              </a:ext>
            </a:extLst>
          </p:cNvPr>
          <p:cNvCxnSpPr>
            <a:cxnSpLocks noChangeShapeType="1"/>
            <a:stCxn id="500746" idx="3"/>
            <a:endCxn id="500745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752" name="AutoShape 16">
            <a:extLst>
              <a:ext uri="{FF2B5EF4-FFF2-40B4-BE49-F238E27FC236}">
                <a16:creationId xmlns:a16="http://schemas.microsoft.com/office/drawing/2014/main" id="{B72B04EC-5ACD-0795-4ACF-7C1C336149B8}"/>
              </a:ext>
            </a:extLst>
          </p:cNvPr>
          <p:cNvCxnSpPr>
            <a:cxnSpLocks noChangeShapeType="1"/>
            <a:stCxn id="500746" idx="4"/>
            <a:endCxn id="500744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753" name="AutoShape 17">
            <a:extLst>
              <a:ext uri="{FF2B5EF4-FFF2-40B4-BE49-F238E27FC236}">
                <a16:creationId xmlns:a16="http://schemas.microsoft.com/office/drawing/2014/main" id="{439B99BF-BE74-765B-CDEC-6C5C0B0C0DD3}"/>
              </a:ext>
            </a:extLst>
          </p:cNvPr>
          <p:cNvCxnSpPr>
            <a:cxnSpLocks noChangeShapeType="1"/>
            <a:stCxn id="500744" idx="3"/>
            <a:endCxn id="500744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754" name="AutoShape 18">
            <a:extLst>
              <a:ext uri="{FF2B5EF4-FFF2-40B4-BE49-F238E27FC236}">
                <a16:creationId xmlns:a16="http://schemas.microsoft.com/office/drawing/2014/main" id="{EDAE34A4-25DF-63A9-6B81-666B00A19B59}"/>
              </a:ext>
            </a:extLst>
          </p:cNvPr>
          <p:cNvCxnSpPr>
            <a:cxnSpLocks noChangeShapeType="1"/>
            <a:stCxn id="500741" idx="4"/>
            <a:endCxn id="500742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0755" name="Text Box 19">
            <a:extLst>
              <a:ext uri="{FF2B5EF4-FFF2-40B4-BE49-F238E27FC236}">
                <a16:creationId xmlns:a16="http://schemas.microsoft.com/office/drawing/2014/main" id="{0174FB72-4D59-5265-746B-6BD97A404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6;</a:t>
            </a:r>
          </a:p>
        </p:txBody>
      </p:sp>
      <p:sp>
        <p:nvSpPr>
          <p:cNvPr id="500756" name="Text Box 20">
            <a:extLst>
              <a:ext uri="{FF2B5EF4-FFF2-40B4-BE49-F238E27FC236}">
                <a16:creationId xmlns:a16="http://schemas.microsoft.com/office/drawing/2014/main" id="{3DC73F4F-D712-FE9C-8D2B-5A1508B4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dfs(3)</a:t>
            </a:r>
            <a:endParaRPr lang="en-US" altLang="zh-CN" sz="2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BB963B01-AB89-161F-3CBF-91C3814C3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DFS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2298B537-55E1-191C-F42E-5844CACFB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501764" name="AutoShape 4">
            <a:extLst>
              <a:ext uri="{FF2B5EF4-FFF2-40B4-BE49-F238E27FC236}">
                <a16:creationId xmlns:a16="http://schemas.microsoft.com/office/drawing/2014/main" id="{FD5D8B9A-60F2-E800-249A-8478AD919C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65" name="Oval 5">
            <a:extLst>
              <a:ext uri="{FF2B5EF4-FFF2-40B4-BE49-F238E27FC236}">
                <a16:creationId xmlns:a16="http://schemas.microsoft.com/office/drawing/2014/main" id="{CE69C03F-D143-7AB9-8B38-CD76E2FF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501766" name="Oval 6">
            <a:extLst>
              <a:ext uri="{FF2B5EF4-FFF2-40B4-BE49-F238E27FC236}">
                <a16:creationId xmlns:a16="http://schemas.microsoft.com/office/drawing/2014/main" id="{10E55D95-114D-91F7-2EE6-14B20D036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501767" name="Oval 7">
            <a:extLst>
              <a:ext uri="{FF2B5EF4-FFF2-40B4-BE49-F238E27FC236}">
                <a16:creationId xmlns:a16="http://schemas.microsoft.com/office/drawing/2014/main" id="{287C869D-100A-76EB-1563-9C6605CD3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501768" name="Oval 8">
            <a:extLst>
              <a:ext uri="{FF2B5EF4-FFF2-40B4-BE49-F238E27FC236}">
                <a16:creationId xmlns:a16="http://schemas.microsoft.com/office/drawing/2014/main" id="{8DBDA3E0-32B0-24CA-E04B-0E945EE12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501769" name="Oval 9">
            <a:extLst>
              <a:ext uri="{FF2B5EF4-FFF2-40B4-BE49-F238E27FC236}">
                <a16:creationId xmlns:a16="http://schemas.microsoft.com/office/drawing/2014/main" id="{852C0AAD-20EF-06D1-B956-60DE57975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501770" name="Oval 10">
            <a:extLst>
              <a:ext uri="{FF2B5EF4-FFF2-40B4-BE49-F238E27FC236}">
                <a16:creationId xmlns:a16="http://schemas.microsoft.com/office/drawing/2014/main" id="{2A9BCA51-50C3-36FD-ABAE-6E69800CC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501771" name="AutoShape 11">
            <a:extLst>
              <a:ext uri="{FF2B5EF4-FFF2-40B4-BE49-F238E27FC236}">
                <a16:creationId xmlns:a16="http://schemas.microsoft.com/office/drawing/2014/main" id="{B6927953-49F7-E31C-9E5F-C6FCF5893A1C}"/>
              </a:ext>
            </a:extLst>
          </p:cNvPr>
          <p:cNvCxnSpPr>
            <a:cxnSpLocks noChangeShapeType="1"/>
            <a:stCxn id="501765" idx="6"/>
            <a:endCxn id="501767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772" name="AutoShape 12">
            <a:extLst>
              <a:ext uri="{FF2B5EF4-FFF2-40B4-BE49-F238E27FC236}">
                <a16:creationId xmlns:a16="http://schemas.microsoft.com/office/drawing/2014/main" id="{55523B72-1924-55BE-540E-0FB2BC5CE890}"/>
              </a:ext>
            </a:extLst>
          </p:cNvPr>
          <p:cNvCxnSpPr>
            <a:cxnSpLocks noChangeShapeType="1"/>
            <a:stCxn id="501767" idx="4"/>
            <a:endCxn id="501769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773" name="AutoShape 13">
            <a:extLst>
              <a:ext uri="{FF2B5EF4-FFF2-40B4-BE49-F238E27FC236}">
                <a16:creationId xmlns:a16="http://schemas.microsoft.com/office/drawing/2014/main" id="{795F68F4-1241-F05E-66AB-6AA3690DD515}"/>
              </a:ext>
            </a:extLst>
          </p:cNvPr>
          <p:cNvCxnSpPr>
            <a:cxnSpLocks noChangeShapeType="1"/>
            <a:stCxn id="501769" idx="2"/>
            <a:endCxn id="501766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774" name="AutoShape 14">
            <a:extLst>
              <a:ext uri="{FF2B5EF4-FFF2-40B4-BE49-F238E27FC236}">
                <a16:creationId xmlns:a16="http://schemas.microsoft.com/office/drawing/2014/main" id="{D71F1F8A-93C9-EA69-CEA9-BE3F5E2F0DEC}"/>
              </a:ext>
            </a:extLst>
          </p:cNvPr>
          <p:cNvCxnSpPr>
            <a:cxnSpLocks noChangeShapeType="1"/>
            <a:stCxn id="501766" idx="7"/>
            <a:endCxn id="501767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775" name="AutoShape 15">
            <a:extLst>
              <a:ext uri="{FF2B5EF4-FFF2-40B4-BE49-F238E27FC236}">
                <a16:creationId xmlns:a16="http://schemas.microsoft.com/office/drawing/2014/main" id="{45DBC912-9867-BDF4-557F-E03E43E7D3E6}"/>
              </a:ext>
            </a:extLst>
          </p:cNvPr>
          <p:cNvCxnSpPr>
            <a:cxnSpLocks noChangeShapeType="1"/>
            <a:stCxn id="501770" idx="3"/>
            <a:endCxn id="501769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776" name="AutoShape 16">
            <a:extLst>
              <a:ext uri="{FF2B5EF4-FFF2-40B4-BE49-F238E27FC236}">
                <a16:creationId xmlns:a16="http://schemas.microsoft.com/office/drawing/2014/main" id="{2BB086D1-96FE-FA83-1EB0-AC71F17A2E30}"/>
              </a:ext>
            </a:extLst>
          </p:cNvPr>
          <p:cNvCxnSpPr>
            <a:cxnSpLocks noChangeShapeType="1"/>
            <a:stCxn id="501770" idx="4"/>
            <a:endCxn id="501768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777" name="AutoShape 17">
            <a:extLst>
              <a:ext uri="{FF2B5EF4-FFF2-40B4-BE49-F238E27FC236}">
                <a16:creationId xmlns:a16="http://schemas.microsoft.com/office/drawing/2014/main" id="{84D29DE4-6492-EC0B-439F-D96C5A160BB9}"/>
              </a:ext>
            </a:extLst>
          </p:cNvPr>
          <p:cNvCxnSpPr>
            <a:cxnSpLocks noChangeShapeType="1"/>
            <a:stCxn id="501768" idx="3"/>
            <a:endCxn id="501768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778" name="AutoShape 18">
            <a:extLst>
              <a:ext uri="{FF2B5EF4-FFF2-40B4-BE49-F238E27FC236}">
                <a16:creationId xmlns:a16="http://schemas.microsoft.com/office/drawing/2014/main" id="{6754B5E3-992A-451B-A844-67F154723B93}"/>
              </a:ext>
            </a:extLst>
          </p:cNvPr>
          <p:cNvCxnSpPr>
            <a:cxnSpLocks noChangeShapeType="1"/>
            <a:stCxn id="501765" idx="4"/>
            <a:endCxn id="501766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779" name="Text Box 19">
            <a:extLst>
              <a:ext uri="{FF2B5EF4-FFF2-40B4-BE49-F238E27FC236}">
                <a16:creationId xmlns:a16="http://schemas.microsoft.com/office/drawing/2014/main" id="{844CA5D0-1578-FC22-84EB-2462E85F2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3;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6;</a:t>
            </a:r>
          </a:p>
        </p:txBody>
      </p:sp>
      <p:sp>
        <p:nvSpPr>
          <p:cNvPr id="501780" name="Text Box 20">
            <a:extLst>
              <a:ext uri="{FF2B5EF4-FFF2-40B4-BE49-F238E27FC236}">
                <a16:creationId xmlns:a16="http://schemas.microsoft.com/office/drawing/2014/main" id="{B93B2A3B-4189-0B89-5349-ACC6F0458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953000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empty!</a:t>
            </a:r>
            <a:endParaRPr lang="en-US" altLang="zh-CN" sz="20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9640470F-A4C1-9CC4-B214-6097DA94D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C1B9BAB5-336B-6DA3-55CD-B77479378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40324" name="AutoShape 4">
            <a:extLst>
              <a:ext uri="{FF2B5EF4-FFF2-40B4-BE49-F238E27FC236}">
                <a16:creationId xmlns:a16="http://schemas.microsoft.com/office/drawing/2014/main" id="{EB71ED1A-6A41-34A0-525F-7433E74577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25" name="Oval 5">
            <a:extLst>
              <a:ext uri="{FF2B5EF4-FFF2-40B4-BE49-F238E27FC236}">
                <a16:creationId xmlns:a16="http://schemas.microsoft.com/office/drawing/2014/main" id="{28D67376-6086-FFB0-28B7-10917E7F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40326" name="Oval 6">
            <a:extLst>
              <a:ext uri="{FF2B5EF4-FFF2-40B4-BE49-F238E27FC236}">
                <a16:creationId xmlns:a16="http://schemas.microsoft.com/office/drawing/2014/main" id="{8755D29F-B092-A5ED-F282-8B30DCF9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40327" name="Oval 7">
            <a:extLst>
              <a:ext uri="{FF2B5EF4-FFF2-40B4-BE49-F238E27FC236}">
                <a16:creationId xmlns:a16="http://schemas.microsoft.com/office/drawing/2014/main" id="{5D31A776-DE48-FC4E-8838-8529A1866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40328" name="Oval 8">
            <a:extLst>
              <a:ext uri="{FF2B5EF4-FFF2-40B4-BE49-F238E27FC236}">
                <a16:creationId xmlns:a16="http://schemas.microsoft.com/office/drawing/2014/main" id="{2946BB8F-943C-19BD-15D7-C264FB895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40329" name="Oval 9">
            <a:extLst>
              <a:ext uri="{FF2B5EF4-FFF2-40B4-BE49-F238E27FC236}">
                <a16:creationId xmlns:a16="http://schemas.microsoft.com/office/drawing/2014/main" id="{C6F5E5B9-6437-B1A6-FE52-8A49AB49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40330" name="Oval 10">
            <a:extLst>
              <a:ext uri="{FF2B5EF4-FFF2-40B4-BE49-F238E27FC236}">
                <a16:creationId xmlns:a16="http://schemas.microsoft.com/office/drawing/2014/main" id="{37D50D71-59FB-A29C-CF2A-6371441D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40331" name="AutoShape 11">
            <a:extLst>
              <a:ext uri="{FF2B5EF4-FFF2-40B4-BE49-F238E27FC236}">
                <a16:creationId xmlns:a16="http://schemas.microsoft.com/office/drawing/2014/main" id="{61AA1D8B-1926-46F2-5486-B5837172EB50}"/>
              </a:ext>
            </a:extLst>
          </p:cNvPr>
          <p:cNvCxnSpPr>
            <a:cxnSpLocks noChangeShapeType="1"/>
            <a:stCxn id="440325" idx="6"/>
            <a:endCxn id="440327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332" name="AutoShape 12">
            <a:extLst>
              <a:ext uri="{FF2B5EF4-FFF2-40B4-BE49-F238E27FC236}">
                <a16:creationId xmlns:a16="http://schemas.microsoft.com/office/drawing/2014/main" id="{374B6E45-F356-7C45-4A77-CFE60E6C053B}"/>
              </a:ext>
            </a:extLst>
          </p:cNvPr>
          <p:cNvCxnSpPr>
            <a:cxnSpLocks noChangeShapeType="1"/>
            <a:stCxn id="440327" idx="4"/>
            <a:endCxn id="440329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333" name="AutoShape 13">
            <a:extLst>
              <a:ext uri="{FF2B5EF4-FFF2-40B4-BE49-F238E27FC236}">
                <a16:creationId xmlns:a16="http://schemas.microsoft.com/office/drawing/2014/main" id="{AF48AA5B-6FEF-1EFF-C83B-59CD1EA43BE4}"/>
              </a:ext>
            </a:extLst>
          </p:cNvPr>
          <p:cNvCxnSpPr>
            <a:cxnSpLocks noChangeShapeType="1"/>
            <a:stCxn id="440329" idx="2"/>
            <a:endCxn id="440326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334" name="AutoShape 14">
            <a:extLst>
              <a:ext uri="{FF2B5EF4-FFF2-40B4-BE49-F238E27FC236}">
                <a16:creationId xmlns:a16="http://schemas.microsoft.com/office/drawing/2014/main" id="{5273EFC4-63E6-25A1-23D4-F9585774CCD6}"/>
              </a:ext>
            </a:extLst>
          </p:cNvPr>
          <p:cNvCxnSpPr>
            <a:cxnSpLocks noChangeShapeType="1"/>
            <a:stCxn id="440326" idx="7"/>
            <a:endCxn id="440327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335" name="AutoShape 15">
            <a:extLst>
              <a:ext uri="{FF2B5EF4-FFF2-40B4-BE49-F238E27FC236}">
                <a16:creationId xmlns:a16="http://schemas.microsoft.com/office/drawing/2014/main" id="{005F5821-6C13-1001-FF7D-ACEE31BC6C6F}"/>
              </a:ext>
            </a:extLst>
          </p:cNvPr>
          <p:cNvCxnSpPr>
            <a:cxnSpLocks noChangeShapeType="1"/>
            <a:stCxn id="440330" idx="3"/>
            <a:endCxn id="440329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336" name="AutoShape 16">
            <a:extLst>
              <a:ext uri="{FF2B5EF4-FFF2-40B4-BE49-F238E27FC236}">
                <a16:creationId xmlns:a16="http://schemas.microsoft.com/office/drawing/2014/main" id="{E08E37D8-4641-E6C5-8CFE-39B62F58AA9B}"/>
              </a:ext>
            </a:extLst>
          </p:cNvPr>
          <p:cNvCxnSpPr>
            <a:cxnSpLocks noChangeShapeType="1"/>
            <a:stCxn id="440330" idx="4"/>
            <a:endCxn id="440328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337" name="AutoShape 17">
            <a:extLst>
              <a:ext uri="{FF2B5EF4-FFF2-40B4-BE49-F238E27FC236}">
                <a16:creationId xmlns:a16="http://schemas.microsoft.com/office/drawing/2014/main" id="{67493E35-1657-A8B1-0781-8EE894360D39}"/>
              </a:ext>
            </a:extLst>
          </p:cNvPr>
          <p:cNvCxnSpPr>
            <a:cxnSpLocks noChangeShapeType="1"/>
            <a:stCxn id="440328" idx="3"/>
            <a:endCxn id="440328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338" name="AutoShape 18">
            <a:extLst>
              <a:ext uri="{FF2B5EF4-FFF2-40B4-BE49-F238E27FC236}">
                <a16:creationId xmlns:a16="http://schemas.microsoft.com/office/drawing/2014/main" id="{F35B1B81-A118-C720-0A61-3A4968CEA120}"/>
              </a:ext>
            </a:extLst>
          </p:cNvPr>
          <p:cNvCxnSpPr>
            <a:cxnSpLocks noChangeShapeType="1"/>
            <a:stCxn id="440325" idx="4"/>
            <a:endCxn id="440326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39" name="Text Box 19">
            <a:extLst>
              <a:ext uri="{FF2B5EF4-FFF2-40B4-BE49-F238E27FC236}">
                <a16:creationId xmlns:a16="http://schemas.microsoft.com/office/drawing/2014/main" id="{EBF04C83-F22E-DE41-4450-3BF65EC15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Int_print);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EB0AA931-FF91-F323-3C24-2A57B8881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F91B88E1-8E49-DB7C-D7C5-9076179AD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DFS is a generalization of the pre-order traversal on trees</a:t>
            </a:r>
          </a:p>
          <a:p>
            <a:r>
              <a:rPr lang="en-US" altLang="zh-CN"/>
              <a:t>Maintain internally a stack to control the visit order</a:t>
            </a:r>
          </a:p>
          <a:p>
            <a:pPr lvl="1"/>
            <a:r>
              <a:rPr lang="en-US" altLang="zh-CN"/>
              <a:t>for recursion function, machine maintain an implicit stack</a:t>
            </a:r>
          </a:p>
          <a:p>
            <a:r>
              <a:rPr lang="en-US" altLang="zh-CN"/>
              <a:t>Obtain a DFS forest when finished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>
            <a:extLst>
              <a:ext uri="{FF2B5EF4-FFF2-40B4-BE49-F238E27FC236}">
                <a16:creationId xmlns:a16="http://schemas.microsoft.com/office/drawing/2014/main" id="{BF8457C6-6912-375F-ACBE-230D2C777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Edge Classification</a:t>
            </a:r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8BA9C96C-7091-7894-2BBC-35B38BB64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Once we obtain the DFS (or BFS) spanning trees (forests), the graph edges could be classified according to the trees:</a:t>
            </a:r>
          </a:p>
          <a:p>
            <a:pPr lvl="1"/>
            <a:r>
              <a:rPr lang="en-US" altLang="zh-CN"/>
              <a:t>tree edges: edges in the trees</a:t>
            </a:r>
          </a:p>
          <a:p>
            <a:pPr lvl="1"/>
            <a:r>
              <a:rPr lang="en-US" altLang="zh-CN"/>
              <a:t>forward edges: ancestors to descants</a:t>
            </a:r>
          </a:p>
          <a:p>
            <a:pPr lvl="1"/>
            <a:r>
              <a:rPr lang="en-US" altLang="zh-CN"/>
              <a:t>back edges: descants to ancestors</a:t>
            </a:r>
          </a:p>
          <a:p>
            <a:pPr lvl="1"/>
            <a:r>
              <a:rPr lang="en-US" altLang="zh-CN"/>
              <a:t>cross edges: others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C10BDBC6-0671-AE8B-1479-95C0BB27C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Edge Classification Example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61C564E4-1FF4-58FE-0DFB-D8E2709F4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503812" name="AutoShape 4">
            <a:extLst>
              <a:ext uri="{FF2B5EF4-FFF2-40B4-BE49-F238E27FC236}">
                <a16:creationId xmlns:a16="http://schemas.microsoft.com/office/drawing/2014/main" id="{190852F9-83A2-C59B-419F-60EA110A0B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3813" name="Oval 5">
            <a:extLst>
              <a:ext uri="{FF2B5EF4-FFF2-40B4-BE49-F238E27FC236}">
                <a16:creationId xmlns:a16="http://schemas.microsoft.com/office/drawing/2014/main" id="{181A9659-5027-D6AF-A839-9F1F8058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503814" name="Oval 6">
            <a:extLst>
              <a:ext uri="{FF2B5EF4-FFF2-40B4-BE49-F238E27FC236}">
                <a16:creationId xmlns:a16="http://schemas.microsoft.com/office/drawing/2014/main" id="{297F61CC-584D-4425-766F-CB642D8B7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503815" name="Oval 7">
            <a:extLst>
              <a:ext uri="{FF2B5EF4-FFF2-40B4-BE49-F238E27FC236}">
                <a16:creationId xmlns:a16="http://schemas.microsoft.com/office/drawing/2014/main" id="{81A00FE1-3C3C-7198-47D1-8D623847E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503816" name="Oval 8">
            <a:extLst>
              <a:ext uri="{FF2B5EF4-FFF2-40B4-BE49-F238E27FC236}">
                <a16:creationId xmlns:a16="http://schemas.microsoft.com/office/drawing/2014/main" id="{B461CBDF-4F22-F94A-F101-8C890BD40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503817" name="Oval 9">
            <a:extLst>
              <a:ext uri="{FF2B5EF4-FFF2-40B4-BE49-F238E27FC236}">
                <a16:creationId xmlns:a16="http://schemas.microsoft.com/office/drawing/2014/main" id="{9F4AF2F1-8D8E-07F3-C8A9-490168017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962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503818" name="Oval 10">
            <a:extLst>
              <a:ext uri="{FF2B5EF4-FFF2-40B4-BE49-F238E27FC236}">
                <a16:creationId xmlns:a16="http://schemas.microsoft.com/office/drawing/2014/main" id="{E54C8AEE-7EFC-6603-6E83-26F8F862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503819" name="AutoShape 11">
            <a:extLst>
              <a:ext uri="{FF2B5EF4-FFF2-40B4-BE49-F238E27FC236}">
                <a16:creationId xmlns:a16="http://schemas.microsoft.com/office/drawing/2014/main" id="{03957544-DFAC-16FB-4DDB-44FA7256B014}"/>
              </a:ext>
            </a:extLst>
          </p:cNvPr>
          <p:cNvCxnSpPr>
            <a:cxnSpLocks noChangeShapeType="1"/>
            <a:stCxn id="503813" idx="6"/>
            <a:endCxn id="503815" idx="2"/>
          </p:cNvCxnSpPr>
          <p:nvPr/>
        </p:nvCxnSpPr>
        <p:spPr bwMode="auto">
          <a:xfrm>
            <a:off x="49530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20" name="AutoShape 12">
            <a:extLst>
              <a:ext uri="{FF2B5EF4-FFF2-40B4-BE49-F238E27FC236}">
                <a16:creationId xmlns:a16="http://schemas.microsoft.com/office/drawing/2014/main" id="{94310465-BB0A-7D4E-1EDC-117C04A20B3E}"/>
              </a:ext>
            </a:extLst>
          </p:cNvPr>
          <p:cNvCxnSpPr>
            <a:cxnSpLocks noChangeShapeType="1"/>
            <a:stCxn id="503815" idx="4"/>
            <a:endCxn id="503817" idx="0"/>
          </p:cNvCxnSpPr>
          <p:nvPr/>
        </p:nvCxnSpPr>
        <p:spPr bwMode="auto">
          <a:xfrm>
            <a:off x="6172200" y="3048000"/>
            <a:ext cx="0" cy="9144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21" name="AutoShape 13">
            <a:extLst>
              <a:ext uri="{FF2B5EF4-FFF2-40B4-BE49-F238E27FC236}">
                <a16:creationId xmlns:a16="http://schemas.microsoft.com/office/drawing/2014/main" id="{D0329949-A91E-05ED-C9EE-F54BDD7A93B0}"/>
              </a:ext>
            </a:extLst>
          </p:cNvPr>
          <p:cNvCxnSpPr>
            <a:cxnSpLocks noChangeShapeType="1"/>
            <a:stCxn id="503817" idx="2"/>
            <a:endCxn id="503814" idx="6"/>
          </p:cNvCxnSpPr>
          <p:nvPr/>
        </p:nvCxnSpPr>
        <p:spPr bwMode="auto">
          <a:xfrm flipH="1">
            <a:off x="4953000" y="4267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22" name="AutoShape 14">
            <a:extLst>
              <a:ext uri="{FF2B5EF4-FFF2-40B4-BE49-F238E27FC236}">
                <a16:creationId xmlns:a16="http://schemas.microsoft.com/office/drawing/2014/main" id="{7378063D-91B9-E3CF-761D-6E72AD64125C}"/>
              </a:ext>
            </a:extLst>
          </p:cNvPr>
          <p:cNvCxnSpPr>
            <a:cxnSpLocks noChangeShapeType="1"/>
            <a:stCxn id="503814" idx="7"/>
            <a:endCxn id="503815" idx="3"/>
          </p:cNvCxnSpPr>
          <p:nvPr/>
        </p:nvCxnSpPr>
        <p:spPr bwMode="auto">
          <a:xfrm flipV="1">
            <a:off x="4775200" y="2959100"/>
            <a:ext cx="965200" cy="109220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23" name="AutoShape 15">
            <a:extLst>
              <a:ext uri="{FF2B5EF4-FFF2-40B4-BE49-F238E27FC236}">
                <a16:creationId xmlns:a16="http://schemas.microsoft.com/office/drawing/2014/main" id="{621836EE-6973-CF53-0E36-C36FF491F7E3}"/>
              </a:ext>
            </a:extLst>
          </p:cNvPr>
          <p:cNvCxnSpPr>
            <a:cxnSpLocks noChangeShapeType="1"/>
            <a:stCxn id="503818" idx="3"/>
            <a:endCxn id="503817" idx="7"/>
          </p:cNvCxnSpPr>
          <p:nvPr/>
        </p:nvCxnSpPr>
        <p:spPr bwMode="auto">
          <a:xfrm flipH="1">
            <a:off x="6604000" y="3035300"/>
            <a:ext cx="1041400" cy="1016000"/>
          </a:xfrm>
          <a:prstGeom prst="straightConnector1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24" name="AutoShape 16">
            <a:extLst>
              <a:ext uri="{FF2B5EF4-FFF2-40B4-BE49-F238E27FC236}">
                <a16:creationId xmlns:a16="http://schemas.microsoft.com/office/drawing/2014/main" id="{DC6E72E9-8740-CFF0-D16B-36A6F6297454}"/>
              </a:ext>
            </a:extLst>
          </p:cNvPr>
          <p:cNvCxnSpPr>
            <a:cxnSpLocks noChangeShapeType="1"/>
            <a:stCxn id="503818" idx="4"/>
            <a:endCxn id="503816" idx="0"/>
          </p:cNvCxnSpPr>
          <p:nvPr/>
        </p:nvCxnSpPr>
        <p:spPr bwMode="auto">
          <a:xfrm>
            <a:off x="8077200" y="31242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25" name="AutoShape 17">
            <a:extLst>
              <a:ext uri="{FF2B5EF4-FFF2-40B4-BE49-F238E27FC236}">
                <a16:creationId xmlns:a16="http://schemas.microsoft.com/office/drawing/2014/main" id="{4AD3E17A-1BB7-B272-A777-610BF15406D0}"/>
              </a:ext>
            </a:extLst>
          </p:cNvPr>
          <p:cNvCxnSpPr>
            <a:cxnSpLocks noChangeShapeType="1"/>
            <a:stCxn id="503816" idx="3"/>
            <a:endCxn id="503816" idx="6"/>
          </p:cNvCxnSpPr>
          <p:nvPr/>
        </p:nvCxnSpPr>
        <p:spPr bwMode="auto">
          <a:xfrm rot="5400000" flipH="1" flipV="1">
            <a:off x="8058150" y="38544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26" name="AutoShape 18">
            <a:extLst>
              <a:ext uri="{FF2B5EF4-FFF2-40B4-BE49-F238E27FC236}">
                <a16:creationId xmlns:a16="http://schemas.microsoft.com/office/drawing/2014/main" id="{21315382-F35B-7BC8-1E5F-6D3BB25996B3}"/>
              </a:ext>
            </a:extLst>
          </p:cNvPr>
          <p:cNvCxnSpPr>
            <a:cxnSpLocks noChangeShapeType="1"/>
            <a:stCxn id="503813" idx="4"/>
            <a:endCxn id="503814" idx="0"/>
          </p:cNvCxnSpPr>
          <p:nvPr/>
        </p:nvCxnSpPr>
        <p:spPr bwMode="auto">
          <a:xfrm>
            <a:off x="4343400" y="3048000"/>
            <a:ext cx="0" cy="914400"/>
          </a:xfrm>
          <a:prstGeom prst="straightConnector1">
            <a:avLst/>
          </a:prstGeom>
          <a:noFill/>
          <a:ln w="38100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3827" name="Text Box 19">
            <a:extLst>
              <a:ext uri="{FF2B5EF4-FFF2-40B4-BE49-F238E27FC236}">
                <a16:creationId xmlns:a16="http://schemas.microsoft.com/office/drawing/2014/main" id="{F360235B-AB59-7734-A32C-4A5489C19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33528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>
                <a:latin typeface="Tahoma" panose="020B0604030504040204" pitchFamily="34" charset="0"/>
              </a:rPr>
              <a:t>tree edges: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  </a:t>
            </a:r>
            <a:r>
              <a:rPr lang="en-US" altLang="zh-CN" sz="2000">
                <a:solidFill>
                  <a:schemeClr val="hlink"/>
                </a:solidFill>
                <a:latin typeface="Tahoma" panose="020B0604030504040204" pitchFamily="34" charset="0"/>
              </a:rPr>
              <a:t>1-&gt;2, 2-&gt;5, 5-&gt;4, 3-&gt;6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>
                <a:latin typeface="Tahoma" panose="020B0604030504040204" pitchFamily="34" charset="0"/>
              </a:rPr>
              <a:t>forward edges: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  </a:t>
            </a:r>
            <a:r>
              <a:rPr lang="en-US" altLang="zh-CN" sz="2000">
                <a:solidFill>
                  <a:srgbClr val="FF9966"/>
                </a:solidFill>
                <a:latin typeface="Tahoma" panose="020B0604030504040204" pitchFamily="34" charset="0"/>
              </a:rPr>
              <a:t>1-&gt;4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>
                <a:latin typeface="Tahoma" panose="020B0604030504040204" pitchFamily="34" charset="0"/>
              </a:rPr>
              <a:t>back edges: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  </a:t>
            </a: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4-&gt;2, 6-&gt;6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>
                <a:latin typeface="Tahoma" panose="020B0604030504040204" pitchFamily="34" charset="0"/>
              </a:rPr>
              <a:t>cross edges: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  </a:t>
            </a:r>
            <a:r>
              <a:rPr lang="en-US" altLang="zh-CN" sz="2000">
                <a:solidFill>
                  <a:srgbClr val="FF00FF"/>
                </a:solidFill>
                <a:latin typeface="Tahoma" panose="020B0604030504040204" pitchFamily="34" charset="0"/>
              </a:rPr>
              <a:t>3-&gt;5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3368DE16-40B8-2EDA-95D0-93E79884B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B0C5B30D-9616-7A19-1DD8-2CCE7C55E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41348" name="AutoShape 4">
            <a:extLst>
              <a:ext uri="{FF2B5EF4-FFF2-40B4-BE49-F238E27FC236}">
                <a16:creationId xmlns:a16="http://schemas.microsoft.com/office/drawing/2014/main" id="{B388365C-C09C-45D1-CAF4-08B956D6F9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49" name="Oval 5">
            <a:extLst>
              <a:ext uri="{FF2B5EF4-FFF2-40B4-BE49-F238E27FC236}">
                <a16:creationId xmlns:a16="http://schemas.microsoft.com/office/drawing/2014/main" id="{0747090C-5FA1-E785-1CAB-0029B0AA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41350" name="Oval 6">
            <a:extLst>
              <a:ext uri="{FF2B5EF4-FFF2-40B4-BE49-F238E27FC236}">
                <a16:creationId xmlns:a16="http://schemas.microsoft.com/office/drawing/2014/main" id="{32B9C444-D2E8-3137-45B8-1EBBB0544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41351" name="Oval 7">
            <a:extLst>
              <a:ext uri="{FF2B5EF4-FFF2-40B4-BE49-F238E27FC236}">
                <a16:creationId xmlns:a16="http://schemas.microsoft.com/office/drawing/2014/main" id="{8EA3B810-1B15-5C7D-EB69-51303139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41352" name="Oval 8">
            <a:extLst>
              <a:ext uri="{FF2B5EF4-FFF2-40B4-BE49-F238E27FC236}">
                <a16:creationId xmlns:a16="http://schemas.microsoft.com/office/drawing/2014/main" id="{33FA8BFD-1092-73AF-7171-8FEDBFC6B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41353" name="Oval 9">
            <a:extLst>
              <a:ext uri="{FF2B5EF4-FFF2-40B4-BE49-F238E27FC236}">
                <a16:creationId xmlns:a16="http://schemas.microsoft.com/office/drawing/2014/main" id="{42D6C025-188F-7FB5-DB63-83B088D24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41354" name="Oval 10">
            <a:extLst>
              <a:ext uri="{FF2B5EF4-FFF2-40B4-BE49-F238E27FC236}">
                <a16:creationId xmlns:a16="http://schemas.microsoft.com/office/drawing/2014/main" id="{07E41DE7-97F0-960F-55B8-A123BE6AC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41355" name="AutoShape 11">
            <a:extLst>
              <a:ext uri="{FF2B5EF4-FFF2-40B4-BE49-F238E27FC236}">
                <a16:creationId xmlns:a16="http://schemas.microsoft.com/office/drawing/2014/main" id="{5943AEBF-E647-1424-C76F-C5B68AD9123A}"/>
              </a:ext>
            </a:extLst>
          </p:cNvPr>
          <p:cNvCxnSpPr>
            <a:cxnSpLocks noChangeShapeType="1"/>
            <a:stCxn id="441349" idx="6"/>
            <a:endCxn id="441351" idx="2"/>
          </p:cNvCxnSpPr>
          <p:nvPr/>
        </p:nvCxnSpPr>
        <p:spPr bwMode="auto">
          <a:xfrm>
            <a:off x="4876800" y="27432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356" name="AutoShape 12">
            <a:extLst>
              <a:ext uri="{FF2B5EF4-FFF2-40B4-BE49-F238E27FC236}">
                <a16:creationId xmlns:a16="http://schemas.microsoft.com/office/drawing/2014/main" id="{2BCDE1F0-FC9F-3AD5-D645-87ED3CDA8A3C}"/>
              </a:ext>
            </a:extLst>
          </p:cNvPr>
          <p:cNvCxnSpPr>
            <a:cxnSpLocks noChangeShapeType="1"/>
            <a:stCxn id="441351" idx="4"/>
            <a:endCxn id="441353" idx="0"/>
          </p:cNvCxnSpPr>
          <p:nvPr/>
        </p:nvCxnSpPr>
        <p:spPr bwMode="auto">
          <a:xfrm>
            <a:off x="6096000" y="30480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357" name="AutoShape 13">
            <a:extLst>
              <a:ext uri="{FF2B5EF4-FFF2-40B4-BE49-F238E27FC236}">
                <a16:creationId xmlns:a16="http://schemas.microsoft.com/office/drawing/2014/main" id="{36E62207-0E2F-5C5A-6924-AD45E1551911}"/>
              </a:ext>
            </a:extLst>
          </p:cNvPr>
          <p:cNvCxnSpPr>
            <a:cxnSpLocks noChangeShapeType="1"/>
            <a:stCxn id="441353" idx="2"/>
            <a:endCxn id="441350" idx="6"/>
          </p:cNvCxnSpPr>
          <p:nvPr/>
        </p:nvCxnSpPr>
        <p:spPr bwMode="auto">
          <a:xfrm flipH="1">
            <a:off x="4876800" y="41910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358" name="AutoShape 14">
            <a:extLst>
              <a:ext uri="{FF2B5EF4-FFF2-40B4-BE49-F238E27FC236}">
                <a16:creationId xmlns:a16="http://schemas.microsoft.com/office/drawing/2014/main" id="{364416D5-D2E8-8DD7-EA11-3897D93A946A}"/>
              </a:ext>
            </a:extLst>
          </p:cNvPr>
          <p:cNvCxnSpPr>
            <a:cxnSpLocks noChangeShapeType="1"/>
            <a:stCxn id="441350" idx="7"/>
            <a:endCxn id="441351" idx="3"/>
          </p:cNvCxnSpPr>
          <p:nvPr/>
        </p:nvCxnSpPr>
        <p:spPr bwMode="auto">
          <a:xfrm flipV="1">
            <a:off x="4699000" y="2959100"/>
            <a:ext cx="9652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359" name="AutoShape 15">
            <a:extLst>
              <a:ext uri="{FF2B5EF4-FFF2-40B4-BE49-F238E27FC236}">
                <a16:creationId xmlns:a16="http://schemas.microsoft.com/office/drawing/2014/main" id="{0B3A6F4A-4EEE-B314-2F0D-34544798DDC1}"/>
              </a:ext>
            </a:extLst>
          </p:cNvPr>
          <p:cNvCxnSpPr>
            <a:cxnSpLocks noChangeShapeType="1"/>
            <a:stCxn id="441354" idx="3"/>
            <a:endCxn id="441353" idx="7"/>
          </p:cNvCxnSpPr>
          <p:nvPr/>
        </p:nvCxnSpPr>
        <p:spPr bwMode="auto">
          <a:xfrm flipH="1">
            <a:off x="6527800" y="3035300"/>
            <a:ext cx="11938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360" name="AutoShape 16">
            <a:extLst>
              <a:ext uri="{FF2B5EF4-FFF2-40B4-BE49-F238E27FC236}">
                <a16:creationId xmlns:a16="http://schemas.microsoft.com/office/drawing/2014/main" id="{6A2C17D2-773B-3DE5-8998-326A161E5FA7}"/>
              </a:ext>
            </a:extLst>
          </p:cNvPr>
          <p:cNvCxnSpPr>
            <a:cxnSpLocks noChangeShapeType="1"/>
            <a:stCxn id="441354" idx="4"/>
            <a:endCxn id="441352" idx="0"/>
          </p:cNvCxnSpPr>
          <p:nvPr/>
        </p:nvCxnSpPr>
        <p:spPr bwMode="auto">
          <a:xfrm>
            <a:off x="8153400" y="31242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361" name="AutoShape 17">
            <a:extLst>
              <a:ext uri="{FF2B5EF4-FFF2-40B4-BE49-F238E27FC236}">
                <a16:creationId xmlns:a16="http://schemas.microsoft.com/office/drawing/2014/main" id="{6C402291-5D7F-813F-0B97-678E632C74CE}"/>
              </a:ext>
            </a:extLst>
          </p:cNvPr>
          <p:cNvCxnSpPr>
            <a:cxnSpLocks noChangeShapeType="1"/>
            <a:stCxn id="441352" idx="3"/>
            <a:endCxn id="441352" idx="6"/>
          </p:cNvCxnSpPr>
          <p:nvPr/>
        </p:nvCxnSpPr>
        <p:spPr bwMode="auto">
          <a:xfrm rot="5400000" flipH="1" flipV="1">
            <a:off x="8134350" y="37782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1362" name="AutoShape 18">
            <a:extLst>
              <a:ext uri="{FF2B5EF4-FFF2-40B4-BE49-F238E27FC236}">
                <a16:creationId xmlns:a16="http://schemas.microsoft.com/office/drawing/2014/main" id="{84C6B317-0B8D-783C-A43C-6840EAFC5E1C}"/>
              </a:ext>
            </a:extLst>
          </p:cNvPr>
          <p:cNvCxnSpPr>
            <a:cxnSpLocks noChangeShapeType="1"/>
            <a:stCxn id="441349" idx="4"/>
            <a:endCxn id="441350" idx="0"/>
          </p:cNvCxnSpPr>
          <p:nvPr/>
        </p:nvCxnSpPr>
        <p:spPr bwMode="auto">
          <a:xfrm>
            <a:off x="4267200" y="30480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1363" name="Text Box 19">
            <a:extLst>
              <a:ext uri="{FF2B5EF4-FFF2-40B4-BE49-F238E27FC236}">
                <a16:creationId xmlns:a16="http://schemas.microsoft.com/office/drawing/2014/main" id="{014D8F8B-A916-E101-FAE2-795EBCF84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895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D01F7B38-8AB7-E7EF-BD80-0B769012B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CDF59EE8-9D09-FF18-8CE0-39BE680DA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57732" name="AutoShape 4">
            <a:extLst>
              <a:ext uri="{FF2B5EF4-FFF2-40B4-BE49-F238E27FC236}">
                <a16:creationId xmlns:a16="http://schemas.microsoft.com/office/drawing/2014/main" id="{B5221CE4-EB7A-AEDE-BB4D-F4C87FB54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733" name="Oval 5">
            <a:extLst>
              <a:ext uri="{FF2B5EF4-FFF2-40B4-BE49-F238E27FC236}">
                <a16:creationId xmlns:a16="http://schemas.microsoft.com/office/drawing/2014/main" id="{26B07736-02CD-7350-6631-154039697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7734" name="Oval 6">
            <a:extLst>
              <a:ext uri="{FF2B5EF4-FFF2-40B4-BE49-F238E27FC236}">
                <a16:creationId xmlns:a16="http://schemas.microsoft.com/office/drawing/2014/main" id="{143D0457-D67F-0C27-22A4-7079ACC99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7735" name="Oval 7">
            <a:extLst>
              <a:ext uri="{FF2B5EF4-FFF2-40B4-BE49-F238E27FC236}">
                <a16:creationId xmlns:a16="http://schemas.microsoft.com/office/drawing/2014/main" id="{E7BCDF42-B31B-8FEE-3D94-7B2CD8BB3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7736" name="Oval 8">
            <a:extLst>
              <a:ext uri="{FF2B5EF4-FFF2-40B4-BE49-F238E27FC236}">
                <a16:creationId xmlns:a16="http://schemas.microsoft.com/office/drawing/2014/main" id="{D4C0BCB1-F7DD-8377-523B-7FA7D87BE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7737" name="Oval 9">
            <a:extLst>
              <a:ext uri="{FF2B5EF4-FFF2-40B4-BE49-F238E27FC236}">
                <a16:creationId xmlns:a16="http://schemas.microsoft.com/office/drawing/2014/main" id="{865237E6-8BDD-92DF-F4F7-B942EB527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7738" name="Oval 10">
            <a:extLst>
              <a:ext uri="{FF2B5EF4-FFF2-40B4-BE49-F238E27FC236}">
                <a16:creationId xmlns:a16="http://schemas.microsoft.com/office/drawing/2014/main" id="{1EB28334-7230-128C-6F53-FB6A6527A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57739" name="AutoShape 11">
            <a:extLst>
              <a:ext uri="{FF2B5EF4-FFF2-40B4-BE49-F238E27FC236}">
                <a16:creationId xmlns:a16="http://schemas.microsoft.com/office/drawing/2014/main" id="{F159FBC9-10C9-0FCA-68E9-9BCA2E6DD852}"/>
              </a:ext>
            </a:extLst>
          </p:cNvPr>
          <p:cNvCxnSpPr>
            <a:cxnSpLocks noChangeShapeType="1"/>
            <a:stCxn id="457733" idx="6"/>
            <a:endCxn id="457735" idx="2"/>
          </p:cNvCxnSpPr>
          <p:nvPr/>
        </p:nvCxnSpPr>
        <p:spPr bwMode="auto">
          <a:xfrm>
            <a:off x="48768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7740" name="AutoShape 12">
            <a:extLst>
              <a:ext uri="{FF2B5EF4-FFF2-40B4-BE49-F238E27FC236}">
                <a16:creationId xmlns:a16="http://schemas.microsoft.com/office/drawing/2014/main" id="{565840DC-8201-2E2F-409F-27C7C3D3E4D8}"/>
              </a:ext>
            </a:extLst>
          </p:cNvPr>
          <p:cNvCxnSpPr>
            <a:cxnSpLocks noChangeShapeType="1"/>
            <a:stCxn id="457735" idx="4"/>
            <a:endCxn id="457737" idx="0"/>
          </p:cNvCxnSpPr>
          <p:nvPr/>
        </p:nvCxnSpPr>
        <p:spPr bwMode="auto">
          <a:xfrm>
            <a:off x="6096000" y="30480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7741" name="AutoShape 13">
            <a:extLst>
              <a:ext uri="{FF2B5EF4-FFF2-40B4-BE49-F238E27FC236}">
                <a16:creationId xmlns:a16="http://schemas.microsoft.com/office/drawing/2014/main" id="{0C157472-574B-EEB4-E63A-FE82CCFB71DB}"/>
              </a:ext>
            </a:extLst>
          </p:cNvPr>
          <p:cNvCxnSpPr>
            <a:cxnSpLocks noChangeShapeType="1"/>
            <a:stCxn id="457737" idx="2"/>
            <a:endCxn id="457734" idx="6"/>
          </p:cNvCxnSpPr>
          <p:nvPr/>
        </p:nvCxnSpPr>
        <p:spPr bwMode="auto">
          <a:xfrm flipH="1">
            <a:off x="4876800" y="41910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7742" name="AutoShape 14">
            <a:extLst>
              <a:ext uri="{FF2B5EF4-FFF2-40B4-BE49-F238E27FC236}">
                <a16:creationId xmlns:a16="http://schemas.microsoft.com/office/drawing/2014/main" id="{05BDB656-1918-AD1B-2352-FC9747B94401}"/>
              </a:ext>
            </a:extLst>
          </p:cNvPr>
          <p:cNvCxnSpPr>
            <a:cxnSpLocks noChangeShapeType="1"/>
            <a:stCxn id="457734" idx="7"/>
            <a:endCxn id="457735" idx="3"/>
          </p:cNvCxnSpPr>
          <p:nvPr/>
        </p:nvCxnSpPr>
        <p:spPr bwMode="auto">
          <a:xfrm flipV="1">
            <a:off x="4699000" y="2959100"/>
            <a:ext cx="9652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7743" name="AutoShape 15">
            <a:extLst>
              <a:ext uri="{FF2B5EF4-FFF2-40B4-BE49-F238E27FC236}">
                <a16:creationId xmlns:a16="http://schemas.microsoft.com/office/drawing/2014/main" id="{198FD0D8-D714-F260-7269-6C66BB0954C4}"/>
              </a:ext>
            </a:extLst>
          </p:cNvPr>
          <p:cNvCxnSpPr>
            <a:cxnSpLocks noChangeShapeType="1"/>
            <a:stCxn id="457738" idx="3"/>
            <a:endCxn id="457737" idx="7"/>
          </p:cNvCxnSpPr>
          <p:nvPr/>
        </p:nvCxnSpPr>
        <p:spPr bwMode="auto">
          <a:xfrm flipH="1">
            <a:off x="6527800" y="3035300"/>
            <a:ext cx="11938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7744" name="AutoShape 16">
            <a:extLst>
              <a:ext uri="{FF2B5EF4-FFF2-40B4-BE49-F238E27FC236}">
                <a16:creationId xmlns:a16="http://schemas.microsoft.com/office/drawing/2014/main" id="{A046177B-FA11-A2C5-5105-751BD4B242A8}"/>
              </a:ext>
            </a:extLst>
          </p:cNvPr>
          <p:cNvCxnSpPr>
            <a:cxnSpLocks noChangeShapeType="1"/>
            <a:stCxn id="457738" idx="4"/>
            <a:endCxn id="457736" idx="0"/>
          </p:cNvCxnSpPr>
          <p:nvPr/>
        </p:nvCxnSpPr>
        <p:spPr bwMode="auto">
          <a:xfrm>
            <a:off x="8153400" y="31242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7745" name="AutoShape 17">
            <a:extLst>
              <a:ext uri="{FF2B5EF4-FFF2-40B4-BE49-F238E27FC236}">
                <a16:creationId xmlns:a16="http://schemas.microsoft.com/office/drawing/2014/main" id="{0C2B674C-AD50-C02A-23B5-F632CE8DC39F}"/>
              </a:ext>
            </a:extLst>
          </p:cNvPr>
          <p:cNvCxnSpPr>
            <a:cxnSpLocks noChangeShapeType="1"/>
            <a:stCxn id="457736" idx="3"/>
            <a:endCxn id="457736" idx="6"/>
          </p:cNvCxnSpPr>
          <p:nvPr/>
        </p:nvCxnSpPr>
        <p:spPr bwMode="auto">
          <a:xfrm rot="5400000" flipH="1" flipV="1">
            <a:off x="8134350" y="37782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7746" name="AutoShape 18">
            <a:extLst>
              <a:ext uri="{FF2B5EF4-FFF2-40B4-BE49-F238E27FC236}">
                <a16:creationId xmlns:a16="http://schemas.microsoft.com/office/drawing/2014/main" id="{E58E4FF1-9469-B10C-031F-92B0E739C223}"/>
              </a:ext>
            </a:extLst>
          </p:cNvPr>
          <p:cNvCxnSpPr>
            <a:cxnSpLocks noChangeShapeType="1"/>
            <a:stCxn id="457733" idx="4"/>
            <a:endCxn id="457734" idx="0"/>
          </p:cNvCxnSpPr>
          <p:nvPr/>
        </p:nvCxnSpPr>
        <p:spPr bwMode="auto">
          <a:xfrm>
            <a:off x="4267200" y="30480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7747" name="Text Box 19">
            <a:extLst>
              <a:ext uri="{FF2B5EF4-FFF2-40B4-BE49-F238E27FC236}">
                <a16:creationId xmlns:a16="http://schemas.microsoft.com/office/drawing/2014/main" id="{5E963B3C-625E-2030-EB4D-9ED6DBF05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895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11180462-DD4C-5B93-66F8-95788DBFF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8C6E6CC0-7FB2-065D-1800-BAE53E322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58756" name="AutoShape 4">
            <a:extLst>
              <a:ext uri="{FF2B5EF4-FFF2-40B4-BE49-F238E27FC236}">
                <a16:creationId xmlns:a16="http://schemas.microsoft.com/office/drawing/2014/main" id="{5AB08373-602B-7A01-C024-24908F5C3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8757" name="Oval 5">
            <a:extLst>
              <a:ext uri="{FF2B5EF4-FFF2-40B4-BE49-F238E27FC236}">
                <a16:creationId xmlns:a16="http://schemas.microsoft.com/office/drawing/2014/main" id="{9FC5C914-2005-9CF2-5B24-941773C6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8758" name="Oval 6">
            <a:extLst>
              <a:ext uri="{FF2B5EF4-FFF2-40B4-BE49-F238E27FC236}">
                <a16:creationId xmlns:a16="http://schemas.microsoft.com/office/drawing/2014/main" id="{2B475BFD-B5F3-864D-00F9-BC34FB7D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8759" name="Oval 7">
            <a:extLst>
              <a:ext uri="{FF2B5EF4-FFF2-40B4-BE49-F238E27FC236}">
                <a16:creationId xmlns:a16="http://schemas.microsoft.com/office/drawing/2014/main" id="{ACAF98BD-432D-D604-248E-B703274C0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8760" name="Oval 8">
            <a:extLst>
              <a:ext uri="{FF2B5EF4-FFF2-40B4-BE49-F238E27FC236}">
                <a16:creationId xmlns:a16="http://schemas.microsoft.com/office/drawing/2014/main" id="{91AEDFD4-B197-BDF2-7D88-C26B2FF93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8761" name="Oval 9">
            <a:extLst>
              <a:ext uri="{FF2B5EF4-FFF2-40B4-BE49-F238E27FC236}">
                <a16:creationId xmlns:a16="http://schemas.microsoft.com/office/drawing/2014/main" id="{0A14BAB4-709C-786A-1005-D577D310E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8762" name="Oval 10">
            <a:extLst>
              <a:ext uri="{FF2B5EF4-FFF2-40B4-BE49-F238E27FC236}">
                <a16:creationId xmlns:a16="http://schemas.microsoft.com/office/drawing/2014/main" id="{156B8492-E692-EAB5-2B24-B39439F78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58763" name="AutoShape 11">
            <a:extLst>
              <a:ext uri="{FF2B5EF4-FFF2-40B4-BE49-F238E27FC236}">
                <a16:creationId xmlns:a16="http://schemas.microsoft.com/office/drawing/2014/main" id="{B349D918-6AB3-68E4-3D66-471951224E54}"/>
              </a:ext>
            </a:extLst>
          </p:cNvPr>
          <p:cNvCxnSpPr>
            <a:cxnSpLocks noChangeShapeType="1"/>
            <a:stCxn id="458757" idx="6"/>
            <a:endCxn id="458759" idx="2"/>
          </p:cNvCxnSpPr>
          <p:nvPr/>
        </p:nvCxnSpPr>
        <p:spPr bwMode="auto">
          <a:xfrm>
            <a:off x="48768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64" name="AutoShape 12">
            <a:extLst>
              <a:ext uri="{FF2B5EF4-FFF2-40B4-BE49-F238E27FC236}">
                <a16:creationId xmlns:a16="http://schemas.microsoft.com/office/drawing/2014/main" id="{803D7B30-82D4-54E7-C495-EF7EB271DF34}"/>
              </a:ext>
            </a:extLst>
          </p:cNvPr>
          <p:cNvCxnSpPr>
            <a:cxnSpLocks noChangeShapeType="1"/>
            <a:stCxn id="458759" idx="4"/>
            <a:endCxn id="458761" idx="0"/>
          </p:cNvCxnSpPr>
          <p:nvPr/>
        </p:nvCxnSpPr>
        <p:spPr bwMode="auto">
          <a:xfrm>
            <a:off x="6096000" y="3048000"/>
            <a:ext cx="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65" name="AutoShape 13">
            <a:extLst>
              <a:ext uri="{FF2B5EF4-FFF2-40B4-BE49-F238E27FC236}">
                <a16:creationId xmlns:a16="http://schemas.microsoft.com/office/drawing/2014/main" id="{5479F734-7C0E-13F3-C535-E495CA4CACDE}"/>
              </a:ext>
            </a:extLst>
          </p:cNvPr>
          <p:cNvCxnSpPr>
            <a:cxnSpLocks noChangeShapeType="1"/>
            <a:stCxn id="458761" idx="2"/>
            <a:endCxn id="458758" idx="6"/>
          </p:cNvCxnSpPr>
          <p:nvPr/>
        </p:nvCxnSpPr>
        <p:spPr bwMode="auto">
          <a:xfrm flipH="1">
            <a:off x="4876800" y="41910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66" name="AutoShape 14">
            <a:extLst>
              <a:ext uri="{FF2B5EF4-FFF2-40B4-BE49-F238E27FC236}">
                <a16:creationId xmlns:a16="http://schemas.microsoft.com/office/drawing/2014/main" id="{3FB1AC03-14E4-4F27-C57B-2CBDAAFC28B9}"/>
              </a:ext>
            </a:extLst>
          </p:cNvPr>
          <p:cNvCxnSpPr>
            <a:cxnSpLocks noChangeShapeType="1"/>
            <a:stCxn id="458758" idx="7"/>
            <a:endCxn id="458759" idx="3"/>
          </p:cNvCxnSpPr>
          <p:nvPr/>
        </p:nvCxnSpPr>
        <p:spPr bwMode="auto">
          <a:xfrm flipV="1">
            <a:off x="4699000" y="2959100"/>
            <a:ext cx="9652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67" name="AutoShape 15">
            <a:extLst>
              <a:ext uri="{FF2B5EF4-FFF2-40B4-BE49-F238E27FC236}">
                <a16:creationId xmlns:a16="http://schemas.microsoft.com/office/drawing/2014/main" id="{B3E61B85-E805-D5B5-EAA1-4F3660046089}"/>
              </a:ext>
            </a:extLst>
          </p:cNvPr>
          <p:cNvCxnSpPr>
            <a:cxnSpLocks noChangeShapeType="1"/>
            <a:stCxn id="458762" idx="3"/>
            <a:endCxn id="458761" idx="7"/>
          </p:cNvCxnSpPr>
          <p:nvPr/>
        </p:nvCxnSpPr>
        <p:spPr bwMode="auto">
          <a:xfrm flipH="1">
            <a:off x="6527800" y="3035300"/>
            <a:ext cx="11938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68" name="AutoShape 16">
            <a:extLst>
              <a:ext uri="{FF2B5EF4-FFF2-40B4-BE49-F238E27FC236}">
                <a16:creationId xmlns:a16="http://schemas.microsoft.com/office/drawing/2014/main" id="{8E6F6821-2143-FC7E-433C-BD9788CFF40A}"/>
              </a:ext>
            </a:extLst>
          </p:cNvPr>
          <p:cNvCxnSpPr>
            <a:cxnSpLocks noChangeShapeType="1"/>
            <a:stCxn id="458762" idx="4"/>
            <a:endCxn id="458760" idx="0"/>
          </p:cNvCxnSpPr>
          <p:nvPr/>
        </p:nvCxnSpPr>
        <p:spPr bwMode="auto">
          <a:xfrm>
            <a:off x="8153400" y="31242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69" name="AutoShape 17">
            <a:extLst>
              <a:ext uri="{FF2B5EF4-FFF2-40B4-BE49-F238E27FC236}">
                <a16:creationId xmlns:a16="http://schemas.microsoft.com/office/drawing/2014/main" id="{BE631493-D0F9-2B9D-F410-5EA1744CCCDF}"/>
              </a:ext>
            </a:extLst>
          </p:cNvPr>
          <p:cNvCxnSpPr>
            <a:cxnSpLocks noChangeShapeType="1"/>
            <a:stCxn id="458760" idx="3"/>
            <a:endCxn id="458760" idx="6"/>
          </p:cNvCxnSpPr>
          <p:nvPr/>
        </p:nvCxnSpPr>
        <p:spPr bwMode="auto">
          <a:xfrm rot="5400000" flipH="1" flipV="1">
            <a:off x="8134350" y="37782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8770" name="AutoShape 18">
            <a:extLst>
              <a:ext uri="{FF2B5EF4-FFF2-40B4-BE49-F238E27FC236}">
                <a16:creationId xmlns:a16="http://schemas.microsoft.com/office/drawing/2014/main" id="{42292521-4B10-7888-A661-77ABCE1D3135}"/>
              </a:ext>
            </a:extLst>
          </p:cNvPr>
          <p:cNvCxnSpPr>
            <a:cxnSpLocks noChangeShapeType="1"/>
            <a:stCxn id="458757" idx="4"/>
            <a:endCxn id="458758" idx="0"/>
          </p:cNvCxnSpPr>
          <p:nvPr/>
        </p:nvCxnSpPr>
        <p:spPr bwMode="auto">
          <a:xfrm>
            <a:off x="4267200" y="3048000"/>
            <a:ext cx="0" cy="8382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8771" name="Text Box 19">
            <a:extLst>
              <a:ext uri="{FF2B5EF4-FFF2-40B4-BE49-F238E27FC236}">
                <a16:creationId xmlns:a16="http://schemas.microsoft.com/office/drawing/2014/main" id="{46248B6C-E18F-696F-8C8C-6768A2E27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895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5A6BE719-E576-E62D-453F-F54B2CE77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Graph BFS</a:t>
            </a:r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CC4F905A-469C-F689-E2C2-61F09EB59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459780" name="AutoShape 4">
            <a:extLst>
              <a:ext uri="{FF2B5EF4-FFF2-40B4-BE49-F238E27FC236}">
                <a16:creationId xmlns:a16="http://schemas.microsoft.com/office/drawing/2014/main" id="{8558BD9F-835F-5B1E-BAD5-8B6C5AB343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781" name="Oval 5">
            <a:extLst>
              <a:ext uri="{FF2B5EF4-FFF2-40B4-BE49-F238E27FC236}">
                <a16:creationId xmlns:a16="http://schemas.microsoft.com/office/drawing/2014/main" id="{C63466CB-C1A9-63DF-A713-660CF605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459782" name="Oval 6">
            <a:extLst>
              <a:ext uri="{FF2B5EF4-FFF2-40B4-BE49-F238E27FC236}">
                <a16:creationId xmlns:a16="http://schemas.microsoft.com/office/drawing/2014/main" id="{CEE76194-38E9-7E4A-5988-025F00132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459783" name="Oval 7">
            <a:extLst>
              <a:ext uri="{FF2B5EF4-FFF2-40B4-BE49-F238E27FC236}">
                <a16:creationId xmlns:a16="http://schemas.microsoft.com/office/drawing/2014/main" id="{A35EAF5D-AB6F-56CD-B30B-D6C55766F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384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459784" name="Oval 8">
            <a:extLst>
              <a:ext uri="{FF2B5EF4-FFF2-40B4-BE49-F238E27FC236}">
                <a16:creationId xmlns:a16="http://schemas.microsoft.com/office/drawing/2014/main" id="{8A0CF761-D6B2-80CF-692D-FB034490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</a:t>
            </a:r>
          </a:p>
        </p:txBody>
      </p:sp>
      <p:sp>
        <p:nvSpPr>
          <p:cNvPr id="459785" name="Oval 9">
            <a:extLst>
              <a:ext uri="{FF2B5EF4-FFF2-40B4-BE49-F238E27FC236}">
                <a16:creationId xmlns:a16="http://schemas.microsoft.com/office/drawing/2014/main" id="{1C7E18A4-E62C-50D0-73E1-33E782C33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459786" name="Oval 10">
            <a:extLst>
              <a:ext uri="{FF2B5EF4-FFF2-40B4-BE49-F238E27FC236}">
                <a16:creationId xmlns:a16="http://schemas.microsoft.com/office/drawing/2014/main" id="{6D331BC1-FBDA-F8C8-63AF-C196ADC8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514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459787" name="AutoShape 11">
            <a:extLst>
              <a:ext uri="{FF2B5EF4-FFF2-40B4-BE49-F238E27FC236}">
                <a16:creationId xmlns:a16="http://schemas.microsoft.com/office/drawing/2014/main" id="{D96FC60C-A834-6C24-44B9-365EECEC983C}"/>
              </a:ext>
            </a:extLst>
          </p:cNvPr>
          <p:cNvCxnSpPr>
            <a:cxnSpLocks noChangeShapeType="1"/>
            <a:stCxn id="459781" idx="6"/>
            <a:endCxn id="459783" idx="2"/>
          </p:cNvCxnSpPr>
          <p:nvPr/>
        </p:nvCxnSpPr>
        <p:spPr bwMode="auto">
          <a:xfrm>
            <a:off x="4876800" y="2743200"/>
            <a:ext cx="609600" cy="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788" name="AutoShape 12">
            <a:extLst>
              <a:ext uri="{FF2B5EF4-FFF2-40B4-BE49-F238E27FC236}">
                <a16:creationId xmlns:a16="http://schemas.microsoft.com/office/drawing/2014/main" id="{9210AE82-4500-DE7E-0E9E-541400AB7798}"/>
              </a:ext>
            </a:extLst>
          </p:cNvPr>
          <p:cNvCxnSpPr>
            <a:cxnSpLocks noChangeShapeType="1"/>
            <a:stCxn id="459783" idx="4"/>
            <a:endCxn id="459785" idx="0"/>
          </p:cNvCxnSpPr>
          <p:nvPr/>
        </p:nvCxnSpPr>
        <p:spPr bwMode="auto">
          <a:xfrm>
            <a:off x="6096000" y="3048000"/>
            <a:ext cx="0" cy="8382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789" name="AutoShape 13">
            <a:extLst>
              <a:ext uri="{FF2B5EF4-FFF2-40B4-BE49-F238E27FC236}">
                <a16:creationId xmlns:a16="http://schemas.microsoft.com/office/drawing/2014/main" id="{3C773AFB-3FA6-905A-B931-E80CFF7FE362}"/>
              </a:ext>
            </a:extLst>
          </p:cNvPr>
          <p:cNvCxnSpPr>
            <a:cxnSpLocks noChangeShapeType="1"/>
            <a:stCxn id="459785" idx="2"/>
            <a:endCxn id="459782" idx="6"/>
          </p:cNvCxnSpPr>
          <p:nvPr/>
        </p:nvCxnSpPr>
        <p:spPr bwMode="auto">
          <a:xfrm flipH="1">
            <a:off x="4876800" y="4191000"/>
            <a:ext cx="609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790" name="AutoShape 14">
            <a:extLst>
              <a:ext uri="{FF2B5EF4-FFF2-40B4-BE49-F238E27FC236}">
                <a16:creationId xmlns:a16="http://schemas.microsoft.com/office/drawing/2014/main" id="{81332615-BE30-5140-DF44-F0AD11096BE5}"/>
              </a:ext>
            </a:extLst>
          </p:cNvPr>
          <p:cNvCxnSpPr>
            <a:cxnSpLocks noChangeShapeType="1"/>
            <a:stCxn id="459782" idx="7"/>
            <a:endCxn id="459783" idx="3"/>
          </p:cNvCxnSpPr>
          <p:nvPr/>
        </p:nvCxnSpPr>
        <p:spPr bwMode="auto">
          <a:xfrm flipV="1">
            <a:off x="4699000" y="2959100"/>
            <a:ext cx="965200" cy="1016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791" name="AutoShape 15">
            <a:extLst>
              <a:ext uri="{FF2B5EF4-FFF2-40B4-BE49-F238E27FC236}">
                <a16:creationId xmlns:a16="http://schemas.microsoft.com/office/drawing/2014/main" id="{D31CF058-FE99-C069-105E-C77C249B9FBA}"/>
              </a:ext>
            </a:extLst>
          </p:cNvPr>
          <p:cNvCxnSpPr>
            <a:cxnSpLocks noChangeShapeType="1"/>
            <a:stCxn id="459786" idx="3"/>
            <a:endCxn id="459785" idx="7"/>
          </p:cNvCxnSpPr>
          <p:nvPr/>
        </p:nvCxnSpPr>
        <p:spPr bwMode="auto">
          <a:xfrm flipH="1">
            <a:off x="6527800" y="3035300"/>
            <a:ext cx="11938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792" name="AutoShape 16">
            <a:extLst>
              <a:ext uri="{FF2B5EF4-FFF2-40B4-BE49-F238E27FC236}">
                <a16:creationId xmlns:a16="http://schemas.microsoft.com/office/drawing/2014/main" id="{11E84668-1072-F64E-FC92-04BB346EA756}"/>
              </a:ext>
            </a:extLst>
          </p:cNvPr>
          <p:cNvCxnSpPr>
            <a:cxnSpLocks noChangeShapeType="1"/>
            <a:stCxn id="459786" idx="4"/>
            <a:endCxn id="459784" idx="0"/>
          </p:cNvCxnSpPr>
          <p:nvPr/>
        </p:nvCxnSpPr>
        <p:spPr bwMode="auto">
          <a:xfrm>
            <a:off x="8153400" y="3124200"/>
            <a:ext cx="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793" name="AutoShape 17">
            <a:extLst>
              <a:ext uri="{FF2B5EF4-FFF2-40B4-BE49-F238E27FC236}">
                <a16:creationId xmlns:a16="http://schemas.microsoft.com/office/drawing/2014/main" id="{6F3305AD-4712-3A32-286E-ECEFF3F07520}"/>
              </a:ext>
            </a:extLst>
          </p:cNvPr>
          <p:cNvCxnSpPr>
            <a:cxnSpLocks noChangeShapeType="1"/>
            <a:stCxn id="459784" idx="3"/>
            <a:endCxn id="459784" idx="6"/>
          </p:cNvCxnSpPr>
          <p:nvPr/>
        </p:nvCxnSpPr>
        <p:spPr bwMode="auto">
          <a:xfrm rot="5400000" flipH="1" flipV="1">
            <a:off x="8134350" y="3778250"/>
            <a:ext cx="215900" cy="1041400"/>
          </a:xfrm>
          <a:prstGeom prst="curvedConnector4">
            <a:avLst>
              <a:gd name="adj1" fmla="val -147060"/>
              <a:gd name="adj2" fmla="val 12194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9794" name="AutoShape 18">
            <a:extLst>
              <a:ext uri="{FF2B5EF4-FFF2-40B4-BE49-F238E27FC236}">
                <a16:creationId xmlns:a16="http://schemas.microsoft.com/office/drawing/2014/main" id="{E5857F73-CBA1-8ADB-D40B-D7B56B01E9BC}"/>
              </a:ext>
            </a:extLst>
          </p:cNvPr>
          <p:cNvCxnSpPr>
            <a:cxnSpLocks noChangeShapeType="1"/>
            <a:stCxn id="459781" idx="4"/>
            <a:endCxn id="459782" idx="0"/>
          </p:cNvCxnSpPr>
          <p:nvPr/>
        </p:nvCxnSpPr>
        <p:spPr bwMode="auto">
          <a:xfrm>
            <a:off x="4267200" y="3048000"/>
            <a:ext cx="0" cy="83820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9795" name="Text Box 19">
            <a:extLst>
              <a:ext uri="{FF2B5EF4-FFF2-40B4-BE49-F238E27FC236}">
                <a16:creationId xmlns:a16="http://schemas.microsoft.com/office/drawing/2014/main" id="{898DF4F2-523A-E9D7-E1FA-87939B61E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0"/>
            <a:ext cx="28956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bfs (g, 1, Int_print);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1;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// a choice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2;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4;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print 5;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9966</TotalTime>
  <Words>2251</Words>
  <Application>Microsoft Macintosh PowerPoint</Application>
  <PresentationFormat>全屏显示(4:3)</PresentationFormat>
  <Paragraphs>715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Arial</vt:lpstr>
      <vt:lpstr>宋体</vt:lpstr>
      <vt:lpstr>Tahoma</vt:lpstr>
      <vt:lpstr>Wingdings</vt:lpstr>
      <vt:lpstr>Courier New</vt:lpstr>
      <vt:lpstr>Blends</vt:lpstr>
      <vt:lpstr>Graph Traversal</vt:lpstr>
      <vt:lpstr>Traversal</vt:lpstr>
      <vt:lpstr>“graph” ADT in C: Interface</vt:lpstr>
      <vt:lpstr>Sample Graph</vt:lpstr>
      <vt:lpstr>Sample Graph BFS</vt:lpstr>
      <vt:lpstr>Sample Graph BFS</vt:lpstr>
      <vt:lpstr>Sample Graph BFS</vt:lpstr>
      <vt:lpstr>Sample Graph BFS</vt:lpstr>
      <vt:lpstr>Sample Graph BFS</vt:lpstr>
      <vt:lpstr>Sample Graph BFS</vt:lpstr>
      <vt:lpstr>Sample Graph BFS</vt:lpstr>
      <vt:lpstr>BFS Algorithm</vt:lpstr>
      <vt:lpstr>BFS Algorithm</vt:lpstr>
      <vt:lpstr>Sample Graph BFS</vt:lpstr>
      <vt:lpstr>Sample Graph BFS</vt:lpstr>
      <vt:lpstr>Sample Graph BFS</vt:lpstr>
      <vt:lpstr>Sample Graph BFS</vt:lpstr>
      <vt:lpstr>Sample Graph BFS</vt:lpstr>
      <vt:lpstr>Sample Graph BFS</vt:lpstr>
      <vt:lpstr>Sample Graph BFS</vt:lpstr>
      <vt:lpstr>Moral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DFS Algorithm</vt:lpstr>
      <vt:lpstr>DFS Algorithm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Sample Graph DFS</vt:lpstr>
      <vt:lpstr>Moral</vt:lpstr>
      <vt:lpstr>Edge Classification</vt:lpstr>
      <vt:lpstr>Edge Classification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Traversal</dc:title>
  <dc:subject>Baojian Hua</dc:subject>
  <dc:creator/>
  <cp:lastModifiedBy>Microsoft Office User</cp:lastModifiedBy>
  <cp:revision>5055</cp:revision>
  <cp:lastPrinted>1601-01-01T00:00:00Z</cp:lastPrinted>
  <dcterms:created xsi:type="dcterms:W3CDTF">1601-01-01T00:00:00Z</dcterms:created>
  <dcterms:modified xsi:type="dcterms:W3CDTF">2023-09-07T08:00:58Z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