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3B9E3-52ED-4234-9E8A-D60B8BB4F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9813A-DB3E-411C-894C-32C02210E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F905E-0F6F-4BAA-ADDA-A859A36C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34739-EFAB-4496-99CA-D0FEF94C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FBAD3-EEC9-46D3-B89B-430A49AA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0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66ADD-9456-405B-9002-8C325E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08A84-2F37-4186-926C-58EC3D61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A0A34-12A2-4949-B77F-59C07C9C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0CA1A-62BB-431D-BD86-9B20B203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12C26-35E0-4CE6-B69B-C8D44763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11AD7C-0877-4969-BDF2-D05B67917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3FA60-0F98-4E46-9032-3EB17B0F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36364-1D26-462F-8104-B1471A53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24C86-380D-473A-A8E0-5245CC61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2B0D7-A65C-4FA5-AE58-D4F540E2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4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C9FC8-3780-48CA-B279-ADA947AE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1EEA5-AAE3-47CB-95EF-605BE707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7D332-3264-48F1-8D74-1383D629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B3373-17C4-4E9A-9AC8-DBD4EA5F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B5137-2DC8-4BE6-A473-A563FA4B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5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0ABBF-E9F6-4045-BAFF-7B7A9B11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33E88-3BCB-4B99-894C-1F4F38F77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38A98-04C2-4341-9327-EEFE6EDB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4B4B-21BB-4944-BCBF-A487E1FD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2F35-6068-4C18-A78E-1B95986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9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2DBAC-9A67-4062-92A1-7A3E443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0C473-742E-4B2B-9293-C681A306A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2AA0A-F77E-4631-B69D-FD31426E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0CA58-8CAB-4A58-B932-FAC1EFB4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E3A75-7CEC-4815-9381-7292D8A4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F0067-9979-47E7-8E2D-FBA19B30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259B7-04D5-4901-B1DE-86B17402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FEF06-66B3-4BE7-859F-A2EDD9847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E36F2-6720-4EB4-AEA8-84FCCFF00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E9C8B3-8A95-49A8-B375-B12427B56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C9146A-5E04-41EC-B518-4DEFEC29D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7E565A-365A-49AA-A3C2-D5A87FF9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3C745D-E8E6-4626-A750-A1374572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EE62BB-0F9C-413B-9DAA-E3C81DE8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4F83-64F5-4B67-BAD6-B27C1B7F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5A930-F6A1-489E-A107-2458C400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4C4465-B842-4171-9134-56EEEFC5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7C26F-B53E-47ED-93B7-78570DC0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1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DB5F5D-0A48-48AE-A29A-39E7BFA4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5E7C4-BA27-446B-B5B5-B043D188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1C0D7-FCDF-4AF8-8115-73827228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2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37C77-146C-4A1E-A19A-1A077759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A0233-2EA5-4FA6-914A-F78CEE0E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08A1B-DE74-4DC9-94E7-719EDC36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C7D88-1B98-4B00-8B5C-14B896CB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2CA44-2FCC-4C91-B169-10770ECB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BEDE2-0EEC-4054-9660-6E7AC64D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8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973D4-CCF1-494D-BF22-3CB86F88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2DF014-5DB2-4761-83F2-BAEF49F1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1474DC-C746-4219-8001-70EF5348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2DF65-85C6-4CBD-B466-CB3619A0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47441-C083-4C41-BB5A-BCA1F2B0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AA3CB-6EB5-47FC-8A9D-97A98471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D043E4-E3DB-4BA5-B95B-636EB613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05CA1-2B62-4F04-8F4A-044CFB81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993A5-ED89-4FD6-AF68-99DB930AA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DD1A-76FC-4C73-8565-EB9A14EF85F9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710A0-FD3D-4EB1-AAF9-6861D7FB7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37478-DFA6-421C-A306-179DF5929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B5A0-8F19-4B73-88CE-C178E3DFC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7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hBJJ/Mr.-Ranedeer-AI-Tut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38242E-C89C-409F-A32C-7FB8468ABF37}"/>
              </a:ext>
            </a:extLst>
          </p:cNvPr>
          <p:cNvSpPr/>
          <p:nvPr/>
        </p:nvSpPr>
        <p:spPr>
          <a:xfrm>
            <a:off x="597160" y="1600572"/>
            <a:ext cx="3075995" cy="650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GPT-</a:t>
            </a:r>
            <a:r>
              <a:rPr lang="en-US" altLang="zh-CN" dirty="0" err="1"/>
              <a:t>SoVITS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355365-070E-483C-A14D-D8D60660FAAE}"/>
              </a:ext>
            </a:extLst>
          </p:cNvPr>
          <p:cNvSpPr/>
          <p:nvPr/>
        </p:nvSpPr>
        <p:spPr>
          <a:xfrm>
            <a:off x="601824" y="3200423"/>
            <a:ext cx="3075995" cy="99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GTP API/</a:t>
            </a:r>
          </a:p>
          <a:p>
            <a:pPr algn="ctr"/>
            <a:r>
              <a:rPr lang="en-US" altLang="zh-CN" dirty="0"/>
              <a:t>Gemma/</a:t>
            </a:r>
          </a:p>
          <a:p>
            <a:pPr algn="ctr"/>
            <a:r>
              <a:rPr lang="en-US" altLang="zh-CN" dirty="0"/>
              <a:t>LLAMA2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A0C0EC-1B0E-4989-957D-00E8B92DA5B7}"/>
              </a:ext>
            </a:extLst>
          </p:cNvPr>
          <p:cNvSpPr txBox="1"/>
          <p:nvPr/>
        </p:nvSpPr>
        <p:spPr>
          <a:xfrm>
            <a:off x="1555107" y="2354596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语音生成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7A796-D741-41B6-9565-9DD5ED3723CE}"/>
              </a:ext>
            </a:extLst>
          </p:cNvPr>
          <p:cNvSpPr txBox="1"/>
          <p:nvPr/>
        </p:nvSpPr>
        <p:spPr>
          <a:xfrm>
            <a:off x="1555107" y="4159528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人格模拟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F9A1AB-F527-46F7-9408-1C872040B406}"/>
              </a:ext>
            </a:extLst>
          </p:cNvPr>
          <p:cNvSpPr/>
          <p:nvPr/>
        </p:nvSpPr>
        <p:spPr>
          <a:xfrm>
            <a:off x="597160" y="4736834"/>
            <a:ext cx="3085324" cy="125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talking head anime(live2D)/</a:t>
            </a:r>
          </a:p>
          <a:p>
            <a:pPr algn="ctr"/>
            <a:r>
              <a:rPr lang="en-US" altLang="zh-CN" dirty="0"/>
              <a:t>DID(3D)/</a:t>
            </a:r>
          </a:p>
          <a:p>
            <a:pPr algn="ctr"/>
            <a:r>
              <a:rPr lang="en-US" altLang="zh-CN" dirty="0"/>
              <a:t>AI</a:t>
            </a:r>
            <a:r>
              <a:rPr lang="zh-CN" altLang="en-US" dirty="0"/>
              <a:t>换脸人工合成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D290A9-2470-446F-B175-88CC3D54CD5C}"/>
              </a:ext>
            </a:extLst>
          </p:cNvPr>
          <p:cNvSpPr txBox="1"/>
          <p:nvPr/>
        </p:nvSpPr>
        <p:spPr>
          <a:xfrm>
            <a:off x="1496012" y="6010435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7B78C3-93BF-4F86-9A7F-26EB6C6A7E60}"/>
              </a:ext>
            </a:extLst>
          </p:cNvPr>
          <p:cNvSpPr/>
          <p:nvPr/>
        </p:nvSpPr>
        <p:spPr>
          <a:xfrm>
            <a:off x="4784273" y="3334161"/>
            <a:ext cx="2399519" cy="727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Amadeus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31E9BD2-3660-4CBD-AED3-9BB47F7EFB9A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3673155" y="1925591"/>
            <a:ext cx="1111118" cy="177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1FEDA5-6A91-4EAE-8710-C962361D5753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3677819" y="3698054"/>
            <a:ext cx="11064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B3A7820-753D-423B-9F9D-F1085C507816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682484" y="3698054"/>
            <a:ext cx="1101789" cy="1663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5B24A3B-59FF-4CA2-A92E-40201C645A0A}"/>
              </a:ext>
            </a:extLst>
          </p:cNvPr>
          <p:cNvSpPr txBox="1"/>
          <p:nvPr/>
        </p:nvSpPr>
        <p:spPr>
          <a:xfrm>
            <a:off x="304799" y="173801"/>
            <a:ext cx="444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Amadeus—</a:t>
            </a:r>
            <a:r>
              <a:rPr lang="zh-CN" altLang="en-US" sz="2400" b="1" dirty="0"/>
              <a:t>致世界上另一个我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32CCED5-4D8C-4574-8F5D-04F14E0D06E1}"/>
              </a:ext>
            </a:extLst>
          </p:cNvPr>
          <p:cNvSpPr/>
          <p:nvPr/>
        </p:nvSpPr>
        <p:spPr>
          <a:xfrm>
            <a:off x="8086530" y="507735"/>
            <a:ext cx="3446106" cy="2433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结合了最先进的</a:t>
            </a:r>
            <a:r>
              <a:rPr lang="en-US" altLang="zh-CN" dirty="0"/>
              <a:t>AI</a:t>
            </a:r>
            <a:r>
              <a:rPr lang="zh-CN" altLang="en-US" dirty="0"/>
              <a:t>的技术。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往届的人都没有类似的，很富有创新性。</a:t>
            </a:r>
            <a:endParaRPr lang="en-US" altLang="zh-CN" dirty="0"/>
          </a:p>
          <a:p>
            <a:r>
              <a:rPr lang="en-US" altLang="zh-CN" dirty="0"/>
              <a:t>3.Github</a:t>
            </a:r>
            <a:r>
              <a:rPr lang="zh-CN" altLang="en-US" dirty="0"/>
              <a:t>上有大量相关的代码，我们要做的只是把不同项目组合起来。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0ACC69-2959-4CE6-8277-20744716CECE}"/>
              </a:ext>
            </a:extLst>
          </p:cNvPr>
          <p:cNvSpPr/>
          <p:nvPr/>
        </p:nvSpPr>
        <p:spPr>
          <a:xfrm>
            <a:off x="8081866" y="3276597"/>
            <a:ext cx="3396343" cy="26421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算力需求大。如果在本地运行，以我们现有的设备可以勉强运行。如果用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接口，试用期已过会有较大开销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网上有很多类似的教程，需要想办法做的和他们不一样。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D44277-DFED-4CA2-985F-797A52401E8A}"/>
              </a:ext>
            </a:extLst>
          </p:cNvPr>
          <p:cNvSpPr txBox="1"/>
          <p:nvPr/>
        </p:nvSpPr>
        <p:spPr>
          <a:xfrm>
            <a:off x="326571" y="681927"/>
            <a:ext cx="608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灵感来源于：项目</a:t>
            </a:r>
            <a:r>
              <a:rPr lang="en-US" altLang="zh-CN" dirty="0"/>
              <a:t>AI</a:t>
            </a:r>
            <a:r>
              <a:rPr lang="zh-CN" altLang="en-US" dirty="0"/>
              <a:t>小镇、</a:t>
            </a:r>
            <a:r>
              <a:rPr lang="en-US" altLang="zh-CN" dirty="0"/>
              <a:t>AI</a:t>
            </a:r>
            <a:r>
              <a:rPr lang="zh-CN" altLang="en-US" dirty="0"/>
              <a:t>复活逝去的奶奶、</a:t>
            </a:r>
            <a:endParaRPr lang="en-US" altLang="zh-CN" dirty="0"/>
          </a:p>
          <a:p>
            <a:r>
              <a:rPr lang="en-US" altLang="zh-CN" dirty="0"/>
              <a:t>                       </a:t>
            </a:r>
            <a:r>
              <a:rPr lang="zh-CN" altLang="en-US" dirty="0"/>
              <a:t>动画作品命运石之门</a:t>
            </a:r>
            <a:r>
              <a:rPr lang="en-US" altLang="zh-CN" dirty="0"/>
              <a:t>0</a:t>
            </a:r>
            <a:r>
              <a:rPr lang="zh-CN" altLang="en-US" dirty="0"/>
              <a:t>的人工智能</a:t>
            </a:r>
            <a:r>
              <a:rPr lang="en-US" altLang="zh-CN" sz="1800" b="1" dirty="0"/>
              <a:t>Amadeus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35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0A8B2BF-5DBC-4C0E-BE17-6E61DD88A5A6}"/>
              </a:ext>
            </a:extLst>
          </p:cNvPr>
          <p:cNvSpPr txBox="1"/>
          <p:nvPr/>
        </p:nvSpPr>
        <p:spPr>
          <a:xfrm>
            <a:off x="316416" y="310461"/>
            <a:ext cx="339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Dr. Nous —AI</a:t>
            </a:r>
            <a:r>
              <a:rPr lang="zh-CN" altLang="en-US" sz="2400" b="1" dirty="0"/>
              <a:t>家教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AF33DF-9935-4AD4-BDBF-7362CCA9B2B2}"/>
              </a:ext>
            </a:extLst>
          </p:cNvPr>
          <p:cNvSpPr txBox="1"/>
          <p:nvPr/>
        </p:nvSpPr>
        <p:spPr>
          <a:xfrm>
            <a:off x="317241" y="772126"/>
            <a:ext cx="5666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灵感来源于开源项目：</a:t>
            </a:r>
            <a:r>
              <a:rPr lang="en-US" altLang="zh-CN" dirty="0"/>
              <a:t>Mr.-</a:t>
            </a:r>
            <a:r>
              <a:rPr lang="en-US" altLang="zh-CN" dirty="0" err="1"/>
              <a:t>Ranedeer</a:t>
            </a:r>
            <a:r>
              <a:rPr lang="en-US" altLang="zh-CN" dirty="0"/>
              <a:t>-AI-Tutor</a:t>
            </a:r>
          </a:p>
          <a:p>
            <a:r>
              <a:rPr lang="en-US" altLang="zh-CN" dirty="0">
                <a:hlinkClick r:id="rId2"/>
              </a:rPr>
              <a:t>GitHub - </a:t>
            </a:r>
            <a:r>
              <a:rPr lang="en-US" altLang="zh-CN" dirty="0" err="1">
                <a:hlinkClick r:id="rId2"/>
              </a:rPr>
              <a:t>JushBJJ</a:t>
            </a:r>
            <a:r>
              <a:rPr lang="en-US" altLang="zh-CN" dirty="0">
                <a:hlinkClick r:id="rId2"/>
              </a:rPr>
              <a:t>/Mr.-</a:t>
            </a:r>
            <a:r>
              <a:rPr lang="en-US" altLang="zh-CN" dirty="0" err="1">
                <a:hlinkClick r:id="rId2"/>
              </a:rPr>
              <a:t>Ranedeer</a:t>
            </a:r>
            <a:r>
              <a:rPr lang="en-US" altLang="zh-CN" dirty="0">
                <a:hlinkClick r:id="rId2"/>
              </a:rPr>
              <a:t>-AI-Tutor: A GPT-4 AI Tutor Prompt for customizable personalized learning experiences.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6032B1-9271-4DBB-8CAD-6BA531CA9040}"/>
              </a:ext>
            </a:extLst>
          </p:cNvPr>
          <p:cNvSpPr txBox="1"/>
          <p:nvPr/>
        </p:nvSpPr>
        <p:spPr>
          <a:xfrm>
            <a:off x="311021" y="1993113"/>
            <a:ext cx="32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原项目没有借助于</a:t>
            </a:r>
            <a:r>
              <a:rPr lang="en-US" altLang="zh-CN" dirty="0"/>
              <a:t>GPT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，只是借助于</a:t>
            </a:r>
            <a:r>
              <a:rPr lang="en-US" altLang="zh-CN" dirty="0" err="1"/>
              <a:t>gpt</a:t>
            </a:r>
            <a:r>
              <a:rPr lang="zh-CN" altLang="en-US" dirty="0"/>
              <a:t> </a:t>
            </a:r>
            <a:r>
              <a:rPr lang="en-US" altLang="zh-CN" dirty="0"/>
              <a:t>prompt</a:t>
            </a:r>
            <a:r>
              <a:rPr lang="zh-CN" altLang="en-US" dirty="0"/>
              <a:t>实现。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AFB6EE-838F-4D5F-B804-40B257AC9CAF}"/>
              </a:ext>
            </a:extLst>
          </p:cNvPr>
          <p:cNvSpPr/>
          <p:nvPr/>
        </p:nvSpPr>
        <p:spPr>
          <a:xfrm>
            <a:off x="480531" y="2797346"/>
            <a:ext cx="19127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导入</a:t>
            </a:r>
            <a:r>
              <a:rPr lang="en-US" altLang="zh-CN" dirty="0"/>
              <a:t>prompt</a:t>
            </a:r>
            <a:r>
              <a:rPr lang="zh-CN" altLang="en-US" dirty="0"/>
              <a:t>配置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D67C24F-16AC-4E66-80F5-06C7E26F17B2}"/>
              </a:ext>
            </a:extLst>
          </p:cNvPr>
          <p:cNvSpPr/>
          <p:nvPr/>
        </p:nvSpPr>
        <p:spPr>
          <a:xfrm>
            <a:off x="4232700" y="4387767"/>
            <a:ext cx="1921325" cy="679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自主开发</a:t>
            </a:r>
            <a:r>
              <a:rPr lang="en-US" altLang="zh-CN" dirty="0"/>
              <a:t>Web</a:t>
            </a:r>
            <a:r>
              <a:rPr lang="zh-CN" altLang="en-US" dirty="0"/>
              <a:t>或者程序界面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866F0FB-0EDA-4E36-92C0-947858C52AD2}"/>
              </a:ext>
            </a:extLst>
          </p:cNvPr>
          <p:cNvSpPr/>
          <p:nvPr/>
        </p:nvSpPr>
        <p:spPr>
          <a:xfrm>
            <a:off x="1564338" y="4481929"/>
            <a:ext cx="2136710" cy="507265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生成演示</a:t>
            </a:r>
            <a:r>
              <a:rPr lang="en-US" altLang="zh-CN" dirty="0"/>
              <a:t>PPT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512A3F-0075-4A66-AB17-0B93E31ED120}"/>
              </a:ext>
            </a:extLst>
          </p:cNvPr>
          <p:cNvSpPr/>
          <p:nvPr/>
        </p:nvSpPr>
        <p:spPr>
          <a:xfrm>
            <a:off x="4105470" y="5590623"/>
            <a:ext cx="2183363" cy="553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Dr. Nous  AI</a:t>
            </a:r>
            <a:r>
              <a:rPr lang="zh-CN" altLang="en-US" b="1" dirty="0"/>
              <a:t>家教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FEE5B74-08A4-48A0-8E81-4C6388483551}"/>
              </a:ext>
            </a:extLst>
          </p:cNvPr>
          <p:cNvSpPr/>
          <p:nvPr/>
        </p:nvSpPr>
        <p:spPr>
          <a:xfrm>
            <a:off x="7942188" y="2149244"/>
            <a:ext cx="3446106" cy="24337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1.Github</a:t>
            </a:r>
            <a:r>
              <a:rPr lang="zh-CN" altLang="en-US" dirty="0"/>
              <a:t>上已经有相关教程和修改方法，我们只需要结合其他应用变成一个产品即可，可以实现。</a:t>
            </a:r>
            <a:endParaRPr lang="en-US" altLang="zh-CN" dirty="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2421A31-AD9D-46EB-9467-E224D21DF6A8}"/>
              </a:ext>
            </a:extLst>
          </p:cNvPr>
          <p:cNvSpPr/>
          <p:nvPr/>
        </p:nvSpPr>
        <p:spPr>
          <a:xfrm>
            <a:off x="7967069" y="4647289"/>
            <a:ext cx="3396343" cy="18214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可能会耗费比较多的资源，</a:t>
            </a:r>
            <a:r>
              <a:rPr lang="en-US" altLang="zh-CN" dirty="0">
                <a:solidFill>
                  <a:schemeClr val="tx1"/>
                </a:solidFill>
              </a:rPr>
              <a:t>GPT API</a:t>
            </a:r>
            <a:r>
              <a:rPr lang="zh-CN" altLang="en-US" dirty="0">
                <a:solidFill>
                  <a:schemeClr val="tx1"/>
                </a:solidFill>
              </a:rPr>
              <a:t>接口费用有点贵。语音生成的模型算力需求不高，可以在本地运行。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2D06A5-6D22-4C16-B8D8-0CA2C57DCB92}"/>
              </a:ext>
            </a:extLst>
          </p:cNvPr>
          <p:cNvSpPr/>
          <p:nvPr/>
        </p:nvSpPr>
        <p:spPr>
          <a:xfrm>
            <a:off x="2845839" y="2792800"/>
            <a:ext cx="1617304" cy="400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GPT API</a:t>
            </a:r>
            <a:r>
              <a:rPr lang="zh-CN" altLang="en-US" dirty="0"/>
              <a:t>接口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D67A41-0255-4056-909E-D6079571D7CA}"/>
              </a:ext>
            </a:extLst>
          </p:cNvPr>
          <p:cNvSpPr txBox="1"/>
          <p:nvPr/>
        </p:nvSpPr>
        <p:spPr>
          <a:xfrm>
            <a:off x="311021" y="3315374"/>
            <a:ext cx="161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也可以尝试其他大语言模型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478BBB6-7CB4-46AB-B293-C5B5F30ADC6C}"/>
              </a:ext>
            </a:extLst>
          </p:cNvPr>
          <p:cNvCxnSpPr>
            <a:stCxn id="16" idx="3"/>
            <a:endCxn id="2" idx="1"/>
          </p:cNvCxnSpPr>
          <p:nvPr/>
        </p:nvCxnSpPr>
        <p:spPr>
          <a:xfrm>
            <a:off x="2393307" y="2982012"/>
            <a:ext cx="452532" cy="11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EBBBAE2-C39C-4BFD-8FF0-6F8A91E93329}"/>
              </a:ext>
            </a:extLst>
          </p:cNvPr>
          <p:cNvCxnSpPr>
            <a:stCxn id="2" idx="2"/>
            <a:endCxn id="22" idx="0"/>
          </p:cNvCxnSpPr>
          <p:nvPr/>
        </p:nvCxnSpPr>
        <p:spPr>
          <a:xfrm flipH="1">
            <a:off x="2632693" y="3193442"/>
            <a:ext cx="1021798" cy="128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6546EEF-48B1-4698-A28C-495BB6645A44}"/>
              </a:ext>
            </a:extLst>
          </p:cNvPr>
          <p:cNvCxnSpPr/>
          <p:nvPr/>
        </p:nvCxnSpPr>
        <p:spPr>
          <a:xfrm>
            <a:off x="4074368" y="3907885"/>
            <a:ext cx="49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C875910-A6F9-4DD6-B00D-051B0B0C93EE}"/>
              </a:ext>
            </a:extLst>
          </p:cNvPr>
          <p:cNvSpPr txBox="1"/>
          <p:nvPr/>
        </p:nvSpPr>
        <p:spPr>
          <a:xfrm>
            <a:off x="2249071" y="3315374"/>
            <a:ext cx="80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表述语言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38DE16C-6097-463E-9A57-A69C0A98A2DE}"/>
              </a:ext>
            </a:extLst>
          </p:cNvPr>
          <p:cNvCxnSpPr>
            <a:stCxn id="2" idx="2"/>
            <a:endCxn id="21" idx="0"/>
          </p:cNvCxnSpPr>
          <p:nvPr/>
        </p:nvCxnSpPr>
        <p:spPr>
          <a:xfrm>
            <a:off x="3654491" y="3193442"/>
            <a:ext cx="1538872" cy="119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2336CBF-C9FC-4011-B2C0-A5C25E221A8D}"/>
              </a:ext>
            </a:extLst>
          </p:cNvPr>
          <p:cNvSpPr txBox="1"/>
          <p:nvPr/>
        </p:nvSpPr>
        <p:spPr>
          <a:xfrm>
            <a:off x="4613503" y="3315374"/>
            <a:ext cx="78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语言信息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8D800BB-9993-447C-A03E-CD8A2E49966F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 flipV="1">
            <a:off x="3701048" y="4727737"/>
            <a:ext cx="531652" cy="7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3D395D-0F1F-46B7-B51C-E208BB61FB90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93363" y="5067706"/>
            <a:ext cx="3789" cy="522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5D801CC-6E23-40E2-BAA2-70DCE12BEB05}"/>
              </a:ext>
            </a:extLst>
          </p:cNvPr>
          <p:cNvSpPr/>
          <p:nvPr/>
        </p:nvSpPr>
        <p:spPr>
          <a:xfrm>
            <a:off x="1728981" y="5605972"/>
            <a:ext cx="1807424" cy="522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GPT-</a:t>
            </a:r>
            <a:r>
              <a:rPr lang="en-US" altLang="zh-CN" dirty="0" err="1"/>
              <a:t>SoVITS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04949D9-C164-4B90-B1C8-EB9204199152}"/>
              </a:ext>
            </a:extLst>
          </p:cNvPr>
          <p:cNvSpPr txBox="1"/>
          <p:nvPr/>
        </p:nvSpPr>
        <p:spPr>
          <a:xfrm>
            <a:off x="2011477" y="610413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语音生成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DA2DF13-FF7E-4BCA-8F5F-5ECD99F2B597}"/>
              </a:ext>
            </a:extLst>
          </p:cNvPr>
          <p:cNvCxnSpPr>
            <a:cxnSpLocks/>
            <a:stCxn id="60" idx="3"/>
            <a:endCxn id="25" idx="1"/>
          </p:cNvCxnSpPr>
          <p:nvPr/>
        </p:nvCxnSpPr>
        <p:spPr>
          <a:xfrm>
            <a:off x="3536405" y="5867431"/>
            <a:ext cx="5690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32F3D24-63E0-45A0-B24B-302728C5E2C6}"/>
              </a:ext>
            </a:extLst>
          </p:cNvPr>
          <p:cNvSpPr/>
          <p:nvPr/>
        </p:nvSpPr>
        <p:spPr>
          <a:xfrm>
            <a:off x="7942188" y="166887"/>
            <a:ext cx="3390122" cy="189659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特点：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可以针对不同阶段的学生，提供不同知识深度的讲解。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支持设定课程计划，</a:t>
            </a:r>
            <a:r>
              <a:rPr lang="en-US" altLang="zh-CN" dirty="0"/>
              <a:t>AI</a:t>
            </a:r>
            <a:r>
              <a:rPr lang="zh-CN" altLang="en-US" dirty="0"/>
              <a:t>家教可以根据课程计划展开教学。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支持定义任课老师性格特点。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042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16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352</Words>
  <Application>Microsoft Office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镇源</dc:creator>
  <cp:lastModifiedBy>镇源</cp:lastModifiedBy>
  <cp:revision>25</cp:revision>
  <dcterms:created xsi:type="dcterms:W3CDTF">2024-02-25T07:37:05Z</dcterms:created>
  <dcterms:modified xsi:type="dcterms:W3CDTF">2024-02-25T14:10:48Z</dcterms:modified>
</cp:coreProperties>
</file>