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56" r:id="rId3"/>
    <p:sldId id="270" r:id="rId4"/>
    <p:sldId id="259" r:id="rId5"/>
    <p:sldId id="258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57" r:id="rId14"/>
    <p:sldId id="264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2" autoAdjust="0"/>
    <p:restoredTop sz="93674" autoAdjust="0"/>
  </p:normalViewPr>
  <p:slideViewPr>
    <p:cSldViewPr snapToGrid="0">
      <p:cViewPr varScale="1">
        <p:scale>
          <a:sx n="54" d="100"/>
          <a:sy n="54" d="100"/>
        </p:scale>
        <p:origin x="65" y="2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5AB0B-A3F3-4EAA-B515-9E61F422216A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28A9-6E0D-47F5-8250-2E8CFFDCE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1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28A9-6E0D-47F5-8250-2E8CFFDCEE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E8874-9927-41E4-AD47-002E74AD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214BB8-A87C-402D-9917-3178BD890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A9CE2-422D-400B-A05E-61980241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C810A-D2C8-4DEA-B432-D1B41844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DDF0F-1FC3-41B6-AFE9-23445BE3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C480B-59BC-43B9-BB54-D2557990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63C26-41E0-459D-B75D-87678ADF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A50E-58E7-42FD-B58B-300B32E4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4D3AD-00C5-4AD6-9782-E922FA7F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B7CA3-F734-49AD-B2ED-799BDA6B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3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AB5865-D0E7-4B80-895D-5CD1D593F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43D1B-BBB5-49CA-96B2-DFA9C5F1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16897-BDE7-467D-AD43-310B44D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62180-9A9A-468B-AEDC-0469184B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02017-2CB0-412B-8C8E-B24AFF54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DBC37-C6B1-438B-A655-7160AF27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D8520-BB9E-4AB6-9F5C-C4CD546F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2AA1D-67DB-42C5-B89C-EBB2AF57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EF688-A8B0-497D-85E1-A3575074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09C2B-89B2-4D18-947B-B00BD9E5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0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C0531-228A-425F-9D3E-696F41AB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2D1EA-AB33-4602-996F-E91F56E4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45DC7-F3C7-4078-8EC2-715C810E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50600-BB0D-4B3A-9D63-3986F93A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2BB3-F845-4499-8877-93893E9F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E2732-D018-4F5F-84FE-F56899C4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5F7CB-EAD0-4684-9699-643266A2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B1B8D6-4071-493F-9215-D72FD5B3E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3B73D-9EC4-48F8-A271-F427CE16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DDC49-2A43-4B5B-8DBC-3D0D1D6E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6543B-8FA5-4849-91DF-E97DE1BD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8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AC735-0875-485C-A643-0D5D7951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1D470-4819-4034-8C90-6841FB83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88014-7D3A-4C3C-BEF2-119C41532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0F25EB-23C5-4B93-BDAD-011CF27CA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0D1FE5-053B-4E03-AB0E-5087F1E4C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1DF49-3596-474D-BAC0-0CAA00EB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BDBC2-098A-4218-A6A4-57AFDDD0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80B89-9BC3-4BD2-9FA3-52C78C5A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E7A3F-1A37-4985-8EDC-DBF595A2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5FA541-9A73-4207-BA3A-79AA484E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C4961C-3007-435B-8402-5909FDA4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914AF2-AA94-4D76-8FB6-6BB3D2E0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A977D-560F-4302-90B9-D349E831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1E35EC-519B-4FE2-B961-467A1954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40581-E168-49F2-AA82-7C800EC5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6AF0-597D-4E48-9677-14955B8B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C700F-F891-4644-A4E7-57DE0B07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8399E-1004-49F0-B5A9-5E60F4533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ACC35-A481-48CB-AFBA-89591591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45290-4578-4031-9DBA-7D4E23DE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C71B6-40E2-45E4-B563-56A4E90B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B9F24-9F82-4CC2-AC46-55B5198D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84C0E-4286-4011-993E-DAD9FA424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D3D6C0-9909-4070-BD27-D3A46558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C3B34-411C-477D-9DA9-A8893A34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6BF9D-EB9F-4762-8B03-BDFEA443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2872B-EB68-449B-B44C-916C96B5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9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C0B835-6F3C-42A5-A1DF-7DF6AD46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12B2D-863E-4EC9-915B-4E04CBE8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3EDD8-DAFB-458D-B475-49EDC022C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064D-918A-4170-A04F-4153FDD36584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E6C57-D6AD-4EBD-A6DE-86B9E6C9B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9B8CF-09C7-4AB5-8453-253DEEC22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27C6-91F4-4CCD-888B-2AA6C3CF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BB76F4-3523-4C8F-9214-90392C2EE8DE}"/>
              </a:ext>
            </a:extLst>
          </p:cNvPr>
          <p:cNvSpPr txBox="1"/>
          <p:nvPr/>
        </p:nvSpPr>
        <p:spPr>
          <a:xfrm>
            <a:off x="736783" y="546009"/>
            <a:ext cx="3144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PART1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5193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D1EB9C-7219-403C-B371-CB3A74B0CE53}"/>
              </a:ext>
            </a:extLst>
          </p:cNvPr>
          <p:cNvGrpSpPr/>
          <p:nvPr/>
        </p:nvGrpSpPr>
        <p:grpSpPr>
          <a:xfrm>
            <a:off x="6356199" y="774606"/>
            <a:ext cx="4728058" cy="5308783"/>
            <a:chOff x="435279" y="489545"/>
            <a:chExt cx="4728058" cy="530878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DAABDB7-9DFE-40BE-B6CF-1FCB8D5AE81A}"/>
                </a:ext>
              </a:extLst>
            </p:cNvPr>
            <p:cNvGrpSpPr/>
            <p:nvPr/>
          </p:nvGrpSpPr>
          <p:grpSpPr>
            <a:xfrm>
              <a:off x="435279" y="489545"/>
              <a:ext cx="4728058" cy="5308783"/>
              <a:chOff x="764481" y="1086007"/>
              <a:chExt cx="4728058" cy="530878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6C647598-7A83-401B-9005-FD8ADF982D40}"/>
                  </a:ext>
                </a:extLst>
              </p:cNvPr>
              <p:cNvGrpSpPr/>
              <p:nvPr/>
            </p:nvGrpSpPr>
            <p:grpSpPr>
              <a:xfrm>
                <a:off x="769235" y="1086007"/>
                <a:ext cx="4723304" cy="5308783"/>
                <a:chOff x="559736" y="958121"/>
                <a:chExt cx="4723304" cy="5308783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5631E686-9B2D-486C-9750-DEDA2964CB47}"/>
                    </a:ext>
                  </a:extLst>
                </p:cNvPr>
                <p:cNvGrpSpPr/>
                <p:nvPr/>
              </p:nvGrpSpPr>
              <p:grpSpPr>
                <a:xfrm>
                  <a:off x="559736" y="958121"/>
                  <a:ext cx="4723304" cy="5308783"/>
                  <a:chOff x="559736" y="958121"/>
                  <a:chExt cx="4723304" cy="5308783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7F18EBD1-CED3-4EBF-88C7-4D74358E9103}"/>
                      </a:ext>
                    </a:extLst>
                  </p:cNvPr>
                  <p:cNvSpPr/>
                  <p:nvPr/>
                </p:nvSpPr>
                <p:spPr>
                  <a:xfrm>
                    <a:off x="559736" y="958121"/>
                    <a:ext cx="4723304" cy="53087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0ED99A72-149B-4719-B4EE-EA8A3A08034D}"/>
                      </a:ext>
                    </a:extLst>
                  </p:cNvPr>
                  <p:cNvCxnSpPr/>
                  <p:nvPr/>
                </p:nvCxnSpPr>
                <p:spPr>
                  <a:xfrm>
                    <a:off x="559736" y="1554480"/>
                    <a:ext cx="472330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F6659EB7-FD27-40DC-9F06-17BF6265EDE9}"/>
                    </a:ext>
                  </a:extLst>
                </p:cNvPr>
                <p:cNvSpPr/>
                <p:nvPr/>
              </p:nvSpPr>
              <p:spPr>
                <a:xfrm>
                  <a:off x="122553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自主学习</a:t>
                  </a: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A8437DFA-6CD9-4990-92D3-564B8450C07C}"/>
                    </a:ext>
                  </a:extLst>
                </p:cNvPr>
                <p:cNvCxnSpPr/>
                <p:nvPr/>
              </p:nvCxnSpPr>
              <p:spPr>
                <a:xfrm>
                  <a:off x="559736" y="2103120"/>
                  <a:ext cx="472330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62D3F39-9F9E-4A9C-BF06-0DDE63994967}"/>
                    </a:ext>
                  </a:extLst>
                </p:cNvPr>
                <p:cNvSpPr/>
                <p:nvPr/>
              </p:nvSpPr>
              <p:spPr>
                <a:xfrm>
                  <a:off x="652272" y="1134955"/>
                  <a:ext cx="1194816" cy="3258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/>
                    <a:t>百知泽慧</a:t>
                  </a: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E3D2A11-8A25-4DF8-946C-904D8D54B8F6}"/>
                    </a:ext>
                  </a:extLst>
                </p:cNvPr>
                <p:cNvSpPr/>
                <p:nvPr/>
              </p:nvSpPr>
              <p:spPr>
                <a:xfrm>
                  <a:off x="3584448" y="1134955"/>
                  <a:ext cx="1560576" cy="2427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用户名和头像</a:t>
                  </a: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CE9507E-3540-488F-8565-E39D1F0DDAC6}"/>
                    </a:ext>
                  </a:extLst>
                </p:cNvPr>
                <p:cNvSpPr/>
                <p:nvPr/>
              </p:nvSpPr>
              <p:spPr>
                <a:xfrm>
                  <a:off x="179879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自主练习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BCA4530-5042-4565-8F57-F5E46E6CE065}"/>
                    </a:ext>
                  </a:extLst>
                </p:cNvPr>
                <p:cNvSpPr/>
                <p:nvPr/>
              </p:nvSpPr>
              <p:spPr>
                <a:xfrm>
                  <a:off x="65227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主页</a:t>
                  </a: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2F8451-55B5-44D5-909F-436A48B0EEF4}"/>
                    </a:ext>
                  </a:extLst>
                </p:cNvPr>
                <p:cNvSpPr/>
                <p:nvPr/>
              </p:nvSpPr>
              <p:spPr>
                <a:xfrm>
                  <a:off x="237205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搜题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505A09A-0419-4C73-B14F-F5EBB6ADE7C9}"/>
                    </a:ext>
                  </a:extLst>
                </p:cNvPr>
                <p:cNvSpPr/>
                <p:nvPr/>
              </p:nvSpPr>
              <p:spPr>
                <a:xfrm>
                  <a:off x="3518574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交流论坛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9BE357-3329-4EC1-AF87-FA47DFB46166}"/>
                    </a:ext>
                  </a:extLst>
                </p:cNvPr>
                <p:cNvSpPr/>
                <p:nvPr/>
              </p:nvSpPr>
              <p:spPr>
                <a:xfrm>
                  <a:off x="294531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数据统计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9197D9E8-BD22-4CDB-B5AF-51C8E055AD37}"/>
                    </a:ext>
                  </a:extLst>
                </p:cNvPr>
                <p:cNvSpPr/>
                <p:nvPr/>
              </p:nvSpPr>
              <p:spPr>
                <a:xfrm>
                  <a:off x="4727569" y="1663632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用户中心</a:t>
                  </a:r>
                </a:p>
              </p:txBody>
            </p:sp>
          </p:grp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14664381-FD57-4062-B49D-373F0239D242}"/>
                  </a:ext>
                </a:extLst>
              </p:cNvPr>
              <p:cNvCxnSpPr/>
              <p:nvPr/>
            </p:nvCxnSpPr>
            <p:spPr>
              <a:xfrm>
                <a:off x="1312875" y="2231006"/>
                <a:ext cx="0" cy="41637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14C61F5-8006-47C9-A6BE-4F1557420F60}"/>
                  </a:ext>
                </a:extLst>
              </p:cNvPr>
              <p:cNvSpPr/>
              <p:nvPr/>
            </p:nvSpPr>
            <p:spPr>
              <a:xfrm>
                <a:off x="770164" y="2231005"/>
                <a:ext cx="554972" cy="3183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自建题库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EC3B74-2C11-4F7F-9FDE-AD06C0AAC74C}"/>
                  </a:ext>
                </a:extLst>
              </p:cNvPr>
              <p:cNvSpPr/>
              <p:nvPr/>
            </p:nvSpPr>
            <p:spPr>
              <a:xfrm>
                <a:off x="764481" y="2550237"/>
                <a:ext cx="554972" cy="318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生成题库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073ABD7-A6F1-492E-8AD2-6A9C5126D9EE}"/>
                  </a:ext>
                </a:extLst>
              </p:cNvPr>
              <p:cNvSpPr/>
              <p:nvPr/>
            </p:nvSpPr>
            <p:spPr>
              <a:xfrm>
                <a:off x="765410" y="3192206"/>
                <a:ext cx="554972" cy="3183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练习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7840CAA-F4FD-4A7C-B9E7-DCD00DC4FAF8}"/>
                  </a:ext>
                </a:extLst>
              </p:cNvPr>
              <p:cNvSpPr/>
              <p:nvPr/>
            </p:nvSpPr>
            <p:spPr>
              <a:xfrm>
                <a:off x="765579" y="2867099"/>
                <a:ext cx="554972" cy="3183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题库管理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10FC9F-3EE0-47F1-B8D4-ECDB0AA1E5CF}"/>
                </a:ext>
              </a:extLst>
            </p:cNvPr>
            <p:cNvSpPr/>
            <p:nvPr/>
          </p:nvSpPr>
          <p:spPr>
            <a:xfrm>
              <a:off x="4013716" y="1195055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创意工坊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B0AA341-3028-4CF2-8A6B-CE20C8A0DEF0}"/>
                </a:ext>
              </a:extLst>
            </p:cNvPr>
            <p:cNvSpPr/>
            <p:nvPr/>
          </p:nvSpPr>
          <p:spPr>
            <a:xfrm>
              <a:off x="435279" y="2920816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练习历史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10FAA58-34D9-4D2F-A364-61C0A40E4763}"/>
              </a:ext>
            </a:extLst>
          </p:cNvPr>
          <p:cNvGrpSpPr/>
          <p:nvPr/>
        </p:nvGrpSpPr>
        <p:grpSpPr>
          <a:xfrm>
            <a:off x="640148" y="774605"/>
            <a:ext cx="4728058" cy="5308783"/>
            <a:chOff x="6254710" y="489545"/>
            <a:chExt cx="4728058" cy="530878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828F08C-786D-40AF-8BCA-B53F996EBAD8}"/>
                </a:ext>
              </a:extLst>
            </p:cNvPr>
            <p:cNvGrpSpPr/>
            <p:nvPr/>
          </p:nvGrpSpPr>
          <p:grpSpPr>
            <a:xfrm>
              <a:off x="6254710" y="489545"/>
              <a:ext cx="4728058" cy="5308783"/>
              <a:chOff x="764481" y="1086007"/>
              <a:chExt cx="4728058" cy="5308783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DF00ED9-55CE-4077-8C71-BF50975CCC0A}"/>
                  </a:ext>
                </a:extLst>
              </p:cNvPr>
              <p:cNvGrpSpPr/>
              <p:nvPr/>
            </p:nvGrpSpPr>
            <p:grpSpPr>
              <a:xfrm>
                <a:off x="769235" y="1086007"/>
                <a:ext cx="4723304" cy="5308783"/>
                <a:chOff x="559736" y="958121"/>
                <a:chExt cx="4723304" cy="5308783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C5A0B196-664D-42A8-93AC-8B832B114664}"/>
                    </a:ext>
                  </a:extLst>
                </p:cNvPr>
                <p:cNvGrpSpPr/>
                <p:nvPr/>
              </p:nvGrpSpPr>
              <p:grpSpPr>
                <a:xfrm>
                  <a:off x="559736" y="958121"/>
                  <a:ext cx="4723304" cy="5308783"/>
                  <a:chOff x="559736" y="958121"/>
                  <a:chExt cx="4723304" cy="5308783"/>
                </a:xfrm>
              </p:grpSpPr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64610C6C-6CCD-4E53-B88C-7E6FAE7873CD}"/>
                      </a:ext>
                    </a:extLst>
                  </p:cNvPr>
                  <p:cNvSpPr/>
                  <p:nvPr/>
                </p:nvSpPr>
                <p:spPr>
                  <a:xfrm>
                    <a:off x="559736" y="958121"/>
                    <a:ext cx="4723304" cy="53087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EA34C75A-F431-4DB4-A96F-ACA70E1238DF}"/>
                      </a:ext>
                    </a:extLst>
                  </p:cNvPr>
                  <p:cNvCxnSpPr/>
                  <p:nvPr/>
                </p:nvCxnSpPr>
                <p:spPr>
                  <a:xfrm>
                    <a:off x="559736" y="1554480"/>
                    <a:ext cx="472330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2DDBC3E-AB97-47D7-9DE9-D5C28D09E2C7}"/>
                    </a:ext>
                  </a:extLst>
                </p:cNvPr>
                <p:cNvSpPr/>
                <p:nvPr/>
              </p:nvSpPr>
              <p:spPr>
                <a:xfrm>
                  <a:off x="122553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自主学习</a:t>
                  </a:r>
                </a:p>
              </p:txBody>
            </p: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41AEBED8-E56E-418F-968A-ECAFC5CE18C6}"/>
                    </a:ext>
                  </a:extLst>
                </p:cNvPr>
                <p:cNvCxnSpPr/>
                <p:nvPr/>
              </p:nvCxnSpPr>
              <p:spPr>
                <a:xfrm>
                  <a:off x="559736" y="2103120"/>
                  <a:ext cx="472330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F2BE4930-EB45-46D1-A3C6-C55935F0C167}"/>
                    </a:ext>
                  </a:extLst>
                </p:cNvPr>
                <p:cNvSpPr/>
                <p:nvPr/>
              </p:nvSpPr>
              <p:spPr>
                <a:xfrm>
                  <a:off x="652272" y="1134955"/>
                  <a:ext cx="1194816" cy="3258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/>
                    <a:t>百知泽慧</a:t>
                  </a: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E3FC584-DA2A-4D41-9045-FDC85C4AFA26}"/>
                    </a:ext>
                  </a:extLst>
                </p:cNvPr>
                <p:cNvSpPr/>
                <p:nvPr/>
              </p:nvSpPr>
              <p:spPr>
                <a:xfrm>
                  <a:off x="3584448" y="1134955"/>
                  <a:ext cx="1560576" cy="2427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用户名和头像</a:t>
                  </a: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154B3350-EE33-4DEE-A944-8DF3019B62D9}"/>
                    </a:ext>
                  </a:extLst>
                </p:cNvPr>
                <p:cNvSpPr/>
                <p:nvPr/>
              </p:nvSpPr>
              <p:spPr>
                <a:xfrm>
                  <a:off x="179879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自主练习</a:t>
                  </a: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4E1A8180-58B1-40C9-8DFF-72250D4F4E3C}"/>
                    </a:ext>
                  </a:extLst>
                </p:cNvPr>
                <p:cNvSpPr/>
                <p:nvPr/>
              </p:nvSpPr>
              <p:spPr>
                <a:xfrm>
                  <a:off x="65227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主页</a:t>
                  </a: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4FEEE54-2F84-4C70-9053-A20B531C6D9E}"/>
                    </a:ext>
                  </a:extLst>
                </p:cNvPr>
                <p:cNvSpPr/>
                <p:nvPr/>
              </p:nvSpPr>
              <p:spPr>
                <a:xfrm>
                  <a:off x="237205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搜题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D0210DA-A2B8-460E-B87F-A8C33C9443FE}"/>
                    </a:ext>
                  </a:extLst>
                </p:cNvPr>
                <p:cNvSpPr/>
                <p:nvPr/>
              </p:nvSpPr>
              <p:spPr>
                <a:xfrm>
                  <a:off x="3518574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交流论坛</a:t>
                  </a: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44C64752-66FE-4E6A-9145-A35D33ED9588}"/>
                    </a:ext>
                  </a:extLst>
                </p:cNvPr>
                <p:cNvSpPr/>
                <p:nvPr/>
              </p:nvSpPr>
              <p:spPr>
                <a:xfrm>
                  <a:off x="2945312" y="1666976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数据统计</a:t>
                  </a: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0ED108BC-36FF-45BA-8A7A-71B573C51B54}"/>
                    </a:ext>
                  </a:extLst>
                </p:cNvPr>
                <p:cNvSpPr/>
                <p:nvPr/>
              </p:nvSpPr>
              <p:spPr>
                <a:xfrm>
                  <a:off x="4727569" y="1663632"/>
                  <a:ext cx="451104" cy="3893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用户中心</a:t>
                  </a:r>
                </a:p>
              </p:txBody>
            </p:sp>
          </p:grp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BFC5D1B1-B882-4FA8-B733-1D3CDEA1E14C}"/>
                  </a:ext>
                </a:extLst>
              </p:cNvPr>
              <p:cNvCxnSpPr/>
              <p:nvPr/>
            </p:nvCxnSpPr>
            <p:spPr>
              <a:xfrm>
                <a:off x="1312875" y="2231006"/>
                <a:ext cx="0" cy="41637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C9089EC-1492-496F-AC24-7AFADA1378A2}"/>
                  </a:ext>
                </a:extLst>
              </p:cNvPr>
              <p:cNvSpPr/>
              <p:nvPr/>
            </p:nvSpPr>
            <p:spPr>
              <a:xfrm>
                <a:off x="770164" y="2231005"/>
                <a:ext cx="554972" cy="318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自建题库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E464E2F-1F1A-4B3C-A506-EF946BD5D7ED}"/>
                  </a:ext>
                </a:extLst>
              </p:cNvPr>
              <p:cNvSpPr/>
              <p:nvPr/>
            </p:nvSpPr>
            <p:spPr>
              <a:xfrm>
                <a:off x="764481" y="2550237"/>
                <a:ext cx="554972" cy="3183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生成题库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A60D755-F3C6-4891-B63C-EBE392B55AE4}"/>
                  </a:ext>
                </a:extLst>
              </p:cNvPr>
              <p:cNvSpPr/>
              <p:nvPr/>
            </p:nvSpPr>
            <p:spPr>
              <a:xfrm>
                <a:off x="765410" y="3192206"/>
                <a:ext cx="554972" cy="3183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练习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3CA4368-A1AC-49DD-ACE6-943C69E7EA76}"/>
                  </a:ext>
                </a:extLst>
              </p:cNvPr>
              <p:cNvSpPr/>
              <p:nvPr/>
            </p:nvSpPr>
            <p:spPr>
              <a:xfrm>
                <a:off x="765579" y="2867099"/>
                <a:ext cx="554972" cy="3183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题库管理</a:t>
                </a: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ED9191E-7204-4B0C-B18B-86BAD30382B5}"/>
                </a:ext>
              </a:extLst>
            </p:cNvPr>
            <p:cNvSpPr/>
            <p:nvPr/>
          </p:nvSpPr>
          <p:spPr>
            <a:xfrm>
              <a:off x="6254710" y="2906731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练习历史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2EDCD28-97C1-4738-B8CA-7D0F576DF26A}"/>
                </a:ext>
              </a:extLst>
            </p:cNvPr>
            <p:cNvSpPr/>
            <p:nvPr/>
          </p:nvSpPr>
          <p:spPr>
            <a:xfrm>
              <a:off x="9825732" y="1186967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创意工坊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A680170-0AF9-4B41-A0A1-46DE82646A0F}"/>
                </a:ext>
              </a:extLst>
            </p:cNvPr>
            <p:cNvSpPr/>
            <p:nvPr/>
          </p:nvSpPr>
          <p:spPr>
            <a:xfrm>
              <a:off x="7055586" y="1804742"/>
              <a:ext cx="3789166" cy="815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题目图片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0E176E-735C-47EF-B1AE-7269944BAA1F}"/>
                </a:ext>
              </a:extLst>
            </p:cNvPr>
            <p:cNvSpPr/>
            <p:nvPr/>
          </p:nvSpPr>
          <p:spPr>
            <a:xfrm>
              <a:off x="7055586" y="2736231"/>
              <a:ext cx="3789166" cy="815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识别后的题目信息（可修改）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8E8AAF9-6162-41BB-B0EF-ACB40D4069D8}"/>
                </a:ext>
              </a:extLst>
            </p:cNvPr>
            <p:cNvSpPr/>
            <p:nvPr/>
          </p:nvSpPr>
          <p:spPr>
            <a:xfrm>
              <a:off x="7055586" y="3667721"/>
              <a:ext cx="3789166" cy="375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题目类别（可修改）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6A42CAA-05E0-41C7-B1A4-6E194A19E302}"/>
                </a:ext>
              </a:extLst>
            </p:cNvPr>
            <p:cNvSpPr/>
            <p:nvPr/>
          </p:nvSpPr>
          <p:spPr>
            <a:xfrm>
              <a:off x="9218301" y="4159762"/>
              <a:ext cx="1660099" cy="375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保存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48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C647598-7A83-401B-9005-FD8ADF982D40}"/>
              </a:ext>
            </a:extLst>
          </p:cNvPr>
          <p:cNvGrpSpPr/>
          <p:nvPr/>
        </p:nvGrpSpPr>
        <p:grpSpPr>
          <a:xfrm>
            <a:off x="379898" y="581643"/>
            <a:ext cx="4723304" cy="5308783"/>
            <a:chOff x="559736" y="958121"/>
            <a:chExt cx="4723304" cy="530878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631E686-9B2D-486C-9750-DEDA2964CB47}"/>
                </a:ext>
              </a:extLst>
            </p:cNvPr>
            <p:cNvGrpSpPr/>
            <p:nvPr/>
          </p:nvGrpSpPr>
          <p:grpSpPr>
            <a:xfrm>
              <a:off x="559736" y="958121"/>
              <a:ext cx="4723304" cy="5308783"/>
              <a:chOff x="559736" y="958121"/>
              <a:chExt cx="4723304" cy="5308783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18EBD1-CED3-4EBF-88C7-4D74358E9103}"/>
                  </a:ext>
                </a:extLst>
              </p:cNvPr>
              <p:cNvSpPr/>
              <p:nvPr/>
            </p:nvSpPr>
            <p:spPr>
              <a:xfrm>
                <a:off x="559736" y="958121"/>
                <a:ext cx="4723304" cy="53087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ED99A72-149B-4719-B4EE-EA8A3A08034D}"/>
                  </a:ext>
                </a:extLst>
              </p:cNvPr>
              <p:cNvCxnSpPr/>
              <p:nvPr/>
            </p:nvCxnSpPr>
            <p:spPr>
              <a:xfrm>
                <a:off x="559736" y="155448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659EB7-FD27-40DC-9F06-17BF6265EDE9}"/>
                </a:ext>
              </a:extLst>
            </p:cNvPr>
            <p:cNvSpPr/>
            <p:nvPr/>
          </p:nvSpPr>
          <p:spPr>
            <a:xfrm>
              <a:off x="122553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自主学习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8437DFA-6CD9-4990-92D3-564B8450C07C}"/>
                </a:ext>
              </a:extLst>
            </p:cNvPr>
            <p:cNvCxnSpPr/>
            <p:nvPr/>
          </p:nvCxnSpPr>
          <p:spPr>
            <a:xfrm>
              <a:off x="559736" y="2103120"/>
              <a:ext cx="47233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2D3F39-9F9E-4A9C-BF06-0DDE63994967}"/>
                </a:ext>
              </a:extLst>
            </p:cNvPr>
            <p:cNvSpPr/>
            <p:nvPr/>
          </p:nvSpPr>
          <p:spPr>
            <a:xfrm>
              <a:off x="652272" y="1134955"/>
              <a:ext cx="1194816" cy="32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百知泽慧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E3D2A11-8A25-4DF8-946C-904D8D54B8F6}"/>
                </a:ext>
              </a:extLst>
            </p:cNvPr>
            <p:cNvSpPr/>
            <p:nvPr/>
          </p:nvSpPr>
          <p:spPr>
            <a:xfrm>
              <a:off x="3584448" y="1134955"/>
              <a:ext cx="1560576" cy="242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用户名和头像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E9507E-3540-488F-8565-E39D1F0DDAC6}"/>
                </a:ext>
              </a:extLst>
            </p:cNvPr>
            <p:cNvSpPr/>
            <p:nvPr/>
          </p:nvSpPr>
          <p:spPr>
            <a:xfrm>
              <a:off x="179879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自主练习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BCA4530-5042-4565-8F57-F5E46E6CE065}"/>
                </a:ext>
              </a:extLst>
            </p:cNvPr>
            <p:cNvSpPr/>
            <p:nvPr/>
          </p:nvSpPr>
          <p:spPr>
            <a:xfrm>
              <a:off x="65227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主页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2F8451-55B5-44D5-909F-436A48B0EEF4}"/>
                </a:ext>
              </a:extLst>
            </p:cNvPr>
            <p:cNvSpPr/>
            <p:nvPr/>
          </p:nvSpPr>
          <p:spPr>
            <a:xfrm>
              <a:off x="2372052" y="1666976"/>
              <a:ext cx="451104" cy="389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搜题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05A09A-0419-4C73-B14F-F5EBB6ADE7C9}"/>
                </a:ext>
              </a:extLst>
            </p:cNvPr>
            <p:cNvSpPr/>
            <p:nvPr/>
          </p:nvSpPr>
          <p:spPr>
            <a:xfrm>
              <a:off x="3518574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交流论坛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C9BE357-3329-4EC1-AF87-FA47DFB46166}"/>
                </a:ext>
              </a:extLst>
            </p:cNvPr>
            <p:cNvSpPr/>
            <p:nvPr/>
          </p:nvSpPr>
          <p:spPr>
            <a:xfrm>
              <a:off x="294531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数据统计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197D9E8-BD22-4CDB-B5AF-51C8E055AD37}"/>
                </a:ext>
              </a:extLst>
            </p:cNvPr>
            <p:cNvSpPr/>
            <p:nvPr/>
          </p:nvSpPr>
          <p:spPr>
            <a:xfrm>
              <a:off x="4727569" y="1663632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用户中心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E10FC9F-3EE0-47F1-B8D4-ECDB0AA1E5CF}"/>
              </a:ext>
            </a:extLst>
          </p:cNvPr>
          <p:cNvSpPr/>
          <p:nvPr/>
        </p:nvSpPr>
        <p:spPr>
          <a:xfrm>
            <a:off x="3954510" y="1287153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760D20-2EAD-4C91-940C-C242ADF9C2BE}"/>
              </a:ext>
            </a:extLst>
          </p:cNvPr>
          <p:cNvSpPr/>
          <p:nvPr/>
        </p:nvSpPr>
        <p:spPr>
          <a:xfrm>
            <a:off x="1025724" y="2953521"/>
            <a:ext cx="3924755" cy="2072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对话及记录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7178332-8B0E-47F3-961A-967006457875}"/>
              </a:ext>
            </a:extLst>
          </p:cNvPr>
          <p:cNvCxnSpPr/>
          <p:nvPr/>
        </p:nvCxnSpPr>
        <p:spPr>
          <a:xfrm>
            <a:off x="923538" y="1726642"/>
            <a:ext cx="0" cy="4163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38B82D1-4A09-4F90-81E8-1405122EF326}"/>
              </a:ext>
            </a:extLst>
          </p:cNvPr>
          <p:cNvSpPr/>
          <p:nvPr/>
        </p:nvSpPr>
        <p:spPr>
          <a:xfrm>
            <a:off x="379898" y="1726641"/>
            <a:ext cx="554972" cy="31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搜题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873309-DC1D-4AE9-B717-D18814E5D0E2}"/>
              </a:ext>
            </a:extLst>
          </p:cNvPr>
          <p:cNvSpPr/>
          <p:nvPr/>
        </p:nvSpPr>
        <p:spPr>
          <a:xfrm>
            <a:off x="381722" y="2048044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历史记录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4CE959-CB75-425D-97E9-7434627CF78F}"/>
              </a:ext>
            </a:extLst>
          </p:cNvPr>
          <p:cNvSpPr/>
          <p:nvPr/>
        </p:nvSpPr>
        <p:spPr>
          <a:xfrm>
            <a:off x="1045694" y="5091316"/>
            <a:ext cx="3895344" cy="68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输入题目</a:t>
            </a:r>
            <a:r>
              <a:rPr lang="en-US" altLang="zh-CN" dirty="0"/>
              <a:t>/</a:t>
            </a:r>
            <a:r>
              <a:rPr lang="zh-CN" altLang="en-US" dirty="0"/>
              <a:t>图片</a:t>
            </a:r>
            <a:r>
              <a:rPr lang="en-US" altLang="zh-CN" dirty="0"/>
              <a:t>/</a:t>
            </a:r>
            <a:r>
              <a:rPr lang="zh-CN" altLang="en-US" dirty="0"/>
              <a:t>追问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2E4EC7-C50A-4EA3-8E24-5CC04B0E935F}"/>
              </a:ext>
            </a:extLst>
          </p:cNvPr>
          <p:cNvSpPr/>
          <p:nvPr/>
        </p:nvSpPr>
        <p:spPr>
          <a:xfrm>
            <a:off x="1025725" y="1890852"/>
            <a:ext cx="3910050" cy="99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</a:t>
            </a:r>
          </a:p>
        </p:txBody>
      </p:sp>
    </p:spTree>
    <p:extLst>
      <p:ext uri="{BB962C8B-B14F-4D97-AF65-F5344CB8AC3E}">
        <p14:creationId xmlns:p14="http://schemas.microsoft.com/office/powerpoint/2010/main" val="160479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C647598-7A83-401B-9005-FD8ADF982D40}"/>
              </a:ext>
            </a:extLst>
          </p:cNvPr>
          <p:cNvGrpSpPr/>
          <p:nvPr/>
        </p:nvGrpSpPr>
        <p:grpSpPr>
          <a:xfrm>
            <a:off x="439104" y="489545"/>
            <a:ext cx="4723304" cy="5308783"/>
            <a:chOff x="559736" y="958121"/>
            <a:chExt cx="4723304" cy="530878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631E686-9B2D-486C-9750-DEDA2964CB47}"/>
                </a:ext>
              </a:extLst>
            </p:cNvPr>
            <p:cNvGrpSpPr/>
            <p:nvPr/>
          </p:nvGrpSpPr>
          <p:grpSpPr>
            <a:xfrm>
              <a:off x="559736" y="958121"/>
              <a:ext cx="4723304" cy="5308783"/>
              <a:chOff x="559736" y="958121"/>
              <a:chExt cx="4723304" cy="5308783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18EBD1-CED3-4EBF-88C7-4D74358E9103}"/>
                  </a:ext>
                </a:extLst>
              </p:cNvPr>
              <p:cNvSpPr/>
              <p:nvPr/>
            </p:nvSpPr>
            <p:spPr>
              <a:xfrm>
                <a:off x="559736" y="958121"/>
                <a:ext cx="4723304" cy="53087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ED99A72-149B-4719-B4EE-EA8A3A08034D}"/>
                  </a:ext>
                </a:extLst>
              </p:cNvPr>
              <p:cNvCxnSpPr/>
              <p:nvPr/>
            </p:nvCxnSpPr>
            <p:spPr>
              <a:xfrm>
                <a:off x="559736" y="155448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659EB7-FD27-40DC-9F06-17BF6265EDE9}"/>
                </a:ext>
              </a:extLst>
            </p:cNvPr>
            <p:cNvSpPr/>
            <p:nvPr/>
          </p:nvSpPr>
          <p:spPr>
            <a:xfrm>
              <a:off x="122553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自主学习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8437DFA-6CD9-4990-92D3-564B8450C07C}"/>
                </a:ext>
              </a:extLst>
            </p:cNvPr>
            <p:cNvCxnSpPr/>
            <p:nvPr/>
          </p:nvCxnSpPr>
          <p:spPr>
            <a:xfrm>
              <a:off x="559736" y="2103120"/>
              <a:ext cx="47233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2D3F39-9F9E-4A9C-BF06-0DDE63994967}"/>
                </a:ext>
              </a:extLst>
            </p:cNvPr>
            <p:cNvSpPr/>
            <p:nvPr/>
          </p:nvSpPr>
          <p:spPr>
            <a:xfrm>
              <a:off x="652272" y="1134955"/>
              <a:ext cx="1194816" cy="32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百知泽慧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E3D2A11-8A25-4DF8-946C-904D8D54B8F6}"/>
                </a:ext>
              </a:extLst>
            </p:cNvPr>
            <p:cNvSpPr/>
            <p:nvPr/>
          </p:nvSpPr>
          <p:spPr>
            <a:xfrm>
              <a:off x="3584448" y="1134955"/>
              <a:ext cx="1560576" cy="242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用户名和头像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E9507E-3540-488F-8565-E39D1F0DDAC6}"/>
                </a:ext>
              </a:extLst>
            </p:cNvPr>
            <p:cNvSpPr/>
            <p:nvPr/>
          </p:nvSpPr>
          <p:spPr>
            <a:xfrm>
              <a:off x="179879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自主练习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BCA4530-5042-4565-8F57-F5E46E6CE065}"/>
                </a:ext>
              </a:extLst>
            </p:cNvPr>
            <p:cNvSpPr/>
            <p:nvPr/>
          </p:nvSpPr>
          <p:spPr>
            <a:xfrm>
              <a:off x="65227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主页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2F8451-55B5-44D5-909F-436A48B0EEF4}"/>
                </a:ext>
              </a:extLst>
            </p:cNvPr>
            <p:cNvSpPr/>
            <p:nvPr/>
          </p:nvSpPr>
          <p:spPr>
            <a:xfrm>
              <a:off x="237205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搜题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05A09A-0419-4C73-B14F-F5EBB6ADE7C9}"/>
                </a:ext>
              </a:extLst>
            </p:cNvPr>
            <p:cNvSpPr/>
            <p:nvPr/>
          </p:nvSpPr>
          <p:spPr>
            <a:xfrm>
              <a:off x="3518574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交流论坛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C9BE357-3329-4EC1-AF87-FA47DFB46166}"/>
                </a:ext>
              </a:extLst>
            </p:cNvPr>
            <p:cNvSpPr/>
            <p:nvPr/>
          </p:nvSpPr>
          <p:spPr>
            <a:xfrm>
              <a:off x="294531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数据统计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197D9E8-BD22-4CDB-B5AF-51C8E055AD37}"/>
                </a:ext>
              </a:extLst>
            </p:cNvPr>
            <p:cNvSpPr/>
            <p:nvPr/>
          </p:nvSpPr>
          <p:spPr>
            <a:xfrm>
              <a:off x="4727569" y="1663632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用户中心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E10FC9F-3EE0-47F1-B8D4-ECDB0AA1E5CF}"/>
              </a:ext>
            </a:extLst>
          </p:cNvPr>
          <p:cNvSpPr/>
          <p:nvPr/>
        </p:nvSpPr>
        <p:spPr>
          <a:xfrm>
            <a:off x="4013716" y="1195055"/>
            <a:ext cx="451104" cy="38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48E6B8-B06E-4E8F-81D1-337C12896408}"/>
              </a:ext>
            </a:extLst>
          </p:cNvPr>
          <p:cNvSpPr/>
          <p:nvPr/>
        </p:nvSpPr>
        <p:spPr>
          <a:xfrm>
            <a:off x="651471" y="1825810"/>
            <a:ext cx="1809065" cy="934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英语对话练习</a:t>
            </a:r>
          </a:p>
        </p:txBody>
      </p:sp>
    </p:spTree>
    <p:extLst>
      <p:ext uri="{BB962C8B-B14F-4D97-AF65-F5344CB8AC3E}">
        <p14:creationId xmlns:p14="http://schemas.microsoft.com/office/powerpoint/2010/main" val="320188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B62B3F-A0F3-413D-867D-883F614D0EC3}"/>
              </a:ext>
            </a:extLst>
          </p:cNvPr>
          <p:cNvSpPr/>
          <p:nvPr/>
        </p:nvSpPr>
        <p:spPr>
          <a:xfrm>
            <a:off x="1341996" y="1174915"/>
            <a:ext cx="1591977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Open AI</a:t>
            </a:r>
            <a:r>
              <a:rPr lang="zh-CN" altLang="en-US" dirty="0"/>
              <a:t>交互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ECD861-F4A4-4E92-9FAC-85B96834AACD}"/>
              </a:ext>
            </a:extLst>
          </p:cNvPr>
          <p:cNvSpPr/>
          <p:nvPr/>
        </p:nvSpPr>
        <p:spPr>
          <a:xfrm>
            <a:off x="3373629" y="2842782"/>
            <a:ext cx="1756439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图片转</a:t>
            </a:r>
            <a:r>
              <a:rPr lang="en-US" altLang="zh-CN" dirty="0"/>
              <a:t>md</a:t>
            </a:r>
            <a:r>
              <a:rPr lang="zh-CN" altLang="en-US" dirty="0"/>
              <a:t>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F04D78-54E2-45F6-A537-32B7064126DC}"/>
              </a:ext>
            </a:extLst>
          </p:cNvPr>
          <p:cNvSpPr txBox="1"/>
          <p:nvPr/>
        </p:nvSpPr>
        <p:spPr>
          <a:xfrm>
            <a:off x="355233" y="91080"/>
            <a:ext cx="15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项目模块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06F4464-29AB-438E-8A40-7164C621C122}"/>
              </a:ext>
            </a:extLst>
          </p:cNvPr>
          <p:cNvSpPr/>
          <p:nvPr/>
        </p:nvSpPr>
        <p:spPr>
          <a:xfrm>
            <a:off x="1341996" y="2842782"/>
            <a:ext cx="1828803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文字转语音模块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43C03C-FC2B-47A6-AEA1-39258E27309C}"/>
              </a:ext>
            </a:extLst>
          </p:cNvPr>
          <p:cNvSpPr/>
          <p:nvPr/>
        </p:nvSpPr>
        <p:spPr>
          <a:xfrm>
            <a:off x="5387723" y="2842782"/>
            <a:ext cx="1828803" cy="619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语音转文字模块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7165D1-B5E6-4E30-B17A-CD37FE707503}"/>
              </a:ext>
            </a:extLst>
          </p:cNvPr>
          <p:cNvSpPr txBox="1"/>
          <p:nvPr/>
        </p:nvSpPr>
        <p:spPr>
          <a:xfrm>
            <a:off x="907822" y="700015"/>
            <a:ext cx="103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2F56AE6-93AB-466E-9FDD-E54BC69983B2}"/>
              </a:ext>
            </a:extLst>
          </p:cNvPr>
          <p:cNvSpPr/>
          <p:nvPr/>
        </p:nvSpPr>
        <p:spPr>
          <a:xfrm>
            <a:off x="3211363" y="1174915"/>
            <a:ext cx="1591977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claude3</a:t>
            </a:r>
            <a:r>
              <a:rPr lang="zh-CN" altLang="en-US" dirty="0"/>
              <a:t>交互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FF8D9D4-BB59-4BD7-9B64-4B5DD9B816CA}"/>
              </a:ext>
            </a:extLst>
          </p:cNvPr>
          <p:cNvSpPr/>
          <p:nvPr/>
        </p:nvSpPr>
        <p:spPr>
          <a:xfrm>
            <a:off x="5166250" y="1174915"/>
            <a:ext cx="1591977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文心一言交互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E87F837-8BBF-4590-94A3-9AFC437CD13D}"/>
              </a:ext>
            </a:extLst>
          </p:cNvPr>
          <p:cNvSpPr txBox="1"/>
          <p:nvPr/>
        </p:nvSpPr>
        <p:spPr>
          <a:xfrm>
            <a:off x="907822" y="2290378"/>
            <a:ext cx="2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深度学习模型模块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590CCD3-97DE-4000-BAF2-E990AE909C9E}"/>
              </a:ext>
            </a:extLst>
          </p:cNvPr>
          <p:cNvSpPr txBox="1"/>
          <p:nvPr/>
        </p:nvSpPr>
        <p:spPr>
          <a:xfrm>
            <a:off x="907822" y="4013625"/>
            <a:ext cx="2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B05660-2970-403E-A788-5F76A1891D3C}"/>
              </a:ext>
            </a:extLst>
          </p:cNvPr>
          <p:cNvSpPr/>
          <p:nvPr/>
        </p:nvSpPr>
        <p:spPr>
          <a:xfrm>
            <a:off x="1388044" y="4727774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单一问答模块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B04222-C153-4984-8D3E-88D2F5F1129A}"/>
              </a:ext>
            </a:extLst>
          </p:cNvPr>
          <p:cNvSpPr/>
          <p:nvPr/>
        </p:nvSpPr>
        <p:spPr>
          <a:xfrm>
            <a:off x="3903193" y="4728129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记忆问答模块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30FE8E-5AA4-4ED0-B647-2090DB2E7914}"/>
              </a:ext>
            </a:extLst>
          </p:cNvPr>
          <p:cNvSpPr/>
          <p:nvPr/>
        </p:nvSpPr>
        <p:spPr>
          <a:xfrm>
            <a:off x="1388044" y="5599805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带插件的单一问答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A3113E2-778D-410E-9A49-F481DE98D3B8}"/>
              </a:ext>
            </a:extLst>
          </p:cNvPr>
          <p:cNvSpPr/>
          <p:nvPr/>
        </p:nvSpPr>
        <p:spPr>
          <a:xfrm>
            <a:off x="3903193" y="5638608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带插件的记忆问答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73ABAA-8CE9-45AF-AC2B-88D8CEDF7014}"/>
              </a:ext>
            </a:extLst>
          </p:cNvPr>
          <p:cNvSpPr txBox="1"/>
          <p:nvPr/>
        </p:nvSpPr>
        <p:spPr>
          <a:xfrm>
            <a:off x="8473003" y="4345218"/>
            <a:ext cx="144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模块接口见设计文档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3B74D14-94DF-4A95-A40E-55828A93409B}"/>
              </a:ext>
            </a:extLst>
          </p:cNvPr>
          <p:cNvSpPr/>
          <p:nvPr/>
        </p:nvSpPr>
        <p:spPr>
          <a:xfrm>
            <a:off x="6187003" y="4727774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学习数据处理</a:t>
            </a:r>
          </a:p>
        </p:txBody>
      </p:sp>
    </p:spTree>
    <p:extLst>
      <p:ext uri="{BB962C8B-B14F-4D97-AF65-F5344CB8AC3E}">
        <p14:creationId xmlns:p14="http://schemas.microsoft.com/office/powerpoint/2010/main" val="62526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155932-1B5A-4678-9C98-79616CB2CAAF}"/>
              </a:ext>
            </a:extLst>
          </p:cNvPr>
          <p:cNvSpPr txBox="1"/>
          <p:nvPr/>
        </p:nvSpPr>
        <p:spPr>
          <a:xfrm>
            <a:off x="348657" y="303782"/>
            <a:ext cx="2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FC73E8-51AD-412B-92A4-A366657C48D1}"/>
              </a:ext>
            </a:extLst>
          </p:cNvPr>
          <p:cNvSpPr/>
          <p:nvPr/>
        </p:nvSpPr>
        <p:spPr>
          <a:xfrm>
            <a:off x="2295864" y="739350"/>
            <a:ext cx="1743283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登录信息管理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A83AEE-31E0-466D-BF15-B91C09C51D43}"/>
              </a:ext>
            </a:extLst>
          </p:cNvPr>
          <p:cNvSpPr txBox="1"/>
          <p:nvPr/>
        </p:nvSpPr>
        <p:spPr>
          <a:xfrm>
            <a:off x="391415" y="3180396"/>
            <a:ext cx="2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prompt</a:t>
            </a:r>
            <a:r>
              <a:rPr lang="zh-CN" altLang="en-US" dirty="0"/>
              <a:t>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D1110-28C3-4F4A-978B-4A9103822AF6}"/>
              </a:ext>
            </a:extLst>
          </p:cNvPr>
          <p:cNvSpPr txBox="1"/>
          <p:nvPr/>
        </p:nvSpPr>
        <p:spPr>
          <a:xfrm>
            <a:off x="391415" y="2549741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搜题信息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B99419-0B59-4B8C-B134-B6F4455FD668}"/>
              </a:ext>
            </a:extLst>
          </p:cNvPr>
          <p:cNvSpPr/>
          <p:nvPr/>
        </p:nvSpPr>
        <p:spPr>
          <a:xfrm>
            <a:off x="904531" y="3982998"/>
            <a:ext cx="1947211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教学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7807A8-48AB-484C-A523-D1DA44CF6263}"/>
              </a:ext>
            </a:extLst>
          </p:cNvPr>
          <p:cNvSpPr txBox="1"/>
          <p:nvPr/>
        </p:nvSpPr>
        <p:spPr>
          <a:xfrm>
            <a:off x="795989" y="3613666"/>
            <a:ext cx="13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C4314E-595F-4C82-8FFC-826C524AB842}"/>
              </a:ext>
            </a:extLst>
          </p:cNvPr>
          <p:cNvSpPr/>
          <p:nvPr/>
        </p:nvSpPr>
        <p:spPr>
          <a:xfrm>
            <a:off x="3037034" y="3982997"/>
            <a:ext cx="2205965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练习题生成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E26233-F173-4D90-94F2-B2ACE9890066}"/>
              </a:ext>
            </a:extLst>
          </p:cNvPr>
          <p:cNvSpPr/>
          <p:nvPr/>
        </p:nvSpPr>
        <p:spPr>
          <a:xfrm>
            <a:off x="7819548" y="3982996"/>
            <a:ext cx="2205965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判题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8578AA-1254-4ED9-9240-2AEAC2C4DAA7}"/>
              </a:ext>
            </a:extLst>
          </p:cNvPr>
          <p:cNvSpPr/>
          <p:nvPr/>
        </p:nvSpPr>
        <p:spPr>
          <a:xfrm>
            <a:off x="5428291" y="3982997"/>
            <a:ext cx="2205965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题目解答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DF6A12-EEE6-4BF7-A2C9-DAD77DE45A47}"/>
              </a:ext>
            </a:extLst>
          </p:cNvPr>
          <p:cNvSpPr/>
          <p:nvPr/>
        </p:nvSpPr>
        <p:spPr>
          <a:xfrm>
            <a:off x="3167507" y="4582728"/>
            <a:ext cx="1947211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题库抽取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B721F6-9553-4442-BEC8-E8953E527F0A}"/>
              </a:ext>
            </a:extLst>
          </p:cNvPr>
          <p:cNvSpPr/>
          <p:nvPr/>
        </p:nvSpPr>
        <p:spPr>
          <a:xfrm>
            <a:off x="5359216" y="4582727"/>
            <a:ext cx="2146759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成绩分析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7C2A82-9FF0-45A1-A355-7AC5F59EE32F}"/>
              </a:ext>
            </a:extLst>
          </p:cNvPr>
          <p:cNvSpPr/>
          <p:nvPr/>
        </p:nvSpPr>
        <p:spPr>
          <a:xfrm>
            <a:off x="904531" y="4582727"/>
            <a:ext cx="1947211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题目分类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55B306-A924-4A54-9DC8-FE91D62F7D42}"/>
              </a:ext>
            </a:extLst>
          </p:cNvPr>
          <p:cNvSpPr/>
          <p:nvPr/>
        </p:nvSpPr>
        <p:spPr>
          <a:xfrm>
            <a:off x="2295865" y="1354569"/>
            <a:ext cx="1743283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用户课程信息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4F6D8E-D62A-4FC6-BE49-1FFB5A79A500}"/>
              </a:ext>
            </a:extLst>
          </p:cNvPr>
          <p:cNvSpPr/>
          <p:nvPr/>
        </p:nvSpPr>
        <p:spPr>
          <a:xfrm>
            <a:off x="4179486" y="1354569"/>
            <a:ext cx="1997648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某课程历史信息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A58B25-19CC-4B09-9D1D-791DDEAED73F}"/>
              </a:ext>
            </a:extLst>
          </p:cNvPr>
          <p:cNvSpPr/>
          <p:nvPr/>
        </p:nvSpPr>
        <p:spPr>
          <a:xfrm>
            <a:off x="2295865" y="1894870"/>
            <a:ext cx="1997648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题库题目信息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4EA93E-FAAD-48BF-B882-E0F3B8FF709A}"/>
              </a:ext>
            </a:extLst>
          </p:cNvPr>
          <p:cNvSpPr/>
          <p:nvPr/>
        </p:nvSpPr>
        <p:spPr>
          <a:xfrm>
            <a:off x="4360392" y="1888108"/>
            <a:ext cx="1997648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题目类型信息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C38399-E73B-48E6-9718-720D28DC2D6C}"/>
              </a:ext>
            </a:extLst>
          </p:cNvPr>
          <p:cNvSpPr/>
          <p:nvPr/>
        </p:nvSpPr>
        <p:spPr>
          <a:xfrm>
            <a:off x="6531273" y="1888107"/>
            <a:ext cx="1802489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题目作答信息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78BD32-5A58-4615-AFC8-5A0D5C96F07A}"/>
              </a:ext>
            </a:extLst>
          </p:cNvPr>
          <p:cNvSpPr/>
          <p:nvPr/>
        </p:nvSpPr>
        <p:spPr>
          <a:xfrm>
            <a:off x="2295865" y="2488791"/>
            <a:ext cx="1802489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题目信息</a:t>
            </a:r>
            <a:r>
              <a:rPr lang="en-US" altLang="zh-CN" dirty="0"/>
              <a:t>+</a:t>
            </a:r>
            <a:r>
              <a:rPr lang="zh-CN" altLang="en-US" dirty="0"/>
              <a:t>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250FAF-2928-4BE7-8B3B-BEE58DC0F2DD}"/>
              </a:ext>
            </a:extLst>
          </p:cNvPr>
          <p:cNvSpPr txBox="1"/>
          <p:nvPr/>
        </p:nvSpPr>
        <p:spPr>
          <a:xfrm>
            <a:off x="348657" y="1337970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自学相关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57DF41-1024-4F5E-B970-827F85618AA6}"/>
              </a:ext>
            </a:extLst>
          </p:cNvPr>
          <p:cNvSpPr txBox="1"/>
          <p:nvPr/>
        </p:nvSpPr>
        <p:spPr>
          <a:xfrm>
            <a:off x="391415" y="1919086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练习相关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6A632-26FA-4CCE-B4E8-96148032BA8D}"/>
              </a:ext>
            </a:extLst>
          </p:cNvPr>
          <p:cNvSpPr txBox="1"/>
          <p:nvPr/>
        </p:nvSpPr>
        <p:spPr>
          <a:xfrm>
            <a:off x="391415" y="799143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用户基本信息</a:t>
            </a:r>
          </a:p>
        </p:txBody>
      </p:sp>
    </p:spTree>
    <p:extLst>
      <p:ext uri="{BB962C8B-B14F-4D97-AF65-F5344CB8AC3E}">
        <p14:creationId xmlns:p14="http://schemas.microsoft.com/office/powerpoint/2010/main" val="5945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E3BB17-85C5-475C-B38A-32ADB51D993F}"/>
              </a:ext>
            </a:extLst>
          </p:cNvPr>
          <p:cNvSpPr txBox="1"/>
          <p:nvPr/>
        </p:nvSpPr>
        <p:spPr>
          <a:xfrm>
            <a:off x="342078" y="151304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总体设计图</a:t>
            </a:r>
          </a:p>
        </p:txBody>
      </p:sp>
    </p:spTree>
    <p:extLst>
      <p:ext uri="{BB962C8B-B14F-4D97-AF65-F5344CB8AC3E}">
        <p14:creationId xmlns:p14="http://schemas.microsoft.com/office/powerpoint/2010/main" val="33300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75AAF6B9-3882-4124-A73C-DED7BE5FCA60}"/>
              </a:ext>
            </a:extLst>
          </p:cNvPr>
          <p:cNvGrpSpPr/>
          <p:nvPr/>
        </p:nvGrpSpPr>
        <p:grpSpPr>
          <a:xfrm>
            <a:off x="1469850" y="1730185"/>
            <a:ext cx="8779218" cy="2984769"/>
            <a:chOff x="1486663" y="1230226"/>
            <a:chExt cx="8779218" cy="29847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B095D52-7A7B-4DB7-99B7-12FEF7A0F2B3}"/>
                </a:ext>
              </a:extLst>
            </p:cNvPr>
            <p:cNvSpPr/>
            <p:nvPr/>
          </p:nvSpPr>
          <p:spPr>
            <a:xfrm>
              <a:off x="5469328" y="1230226"/>
              <a:ext cx="1347282" cy="5058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AI</a:t>
              </a:r>
              <a:r>
                <a:rPr lang="zh-CN" altLang="en-US" dirty="0"/>
                <a:t>家教平台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148190-4134-45A1-BEBC-FFF1D44FABF7}"/>
                </a:ext>
              </a:extLst>
            </p:cNvPr>
            <p:cNvGrpSpPr/>
            <p:nvPr/>
          </p:nvGrpSpPr>
          <p:grpSpPr>
            <a:xfrm>
              <a:off x="2770714" y="2517519"/>
              <a:ext cx="6663447" cy="505839"/>
              <a:chOff x="2448127" y="1922832"/>
              <a:chExt cx="6663447" cy="50583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1059B2-580F-48F3-8797-700A296878BA}"/>
                  </a:ext>
                </a:extLst>
              </p:cNvPr>
              <p:cNvSpPr/>
              <p:nvPr/>
            </p:nvSpPr>
            <p:spPr>
              <a:xfrm>
                <a:off x="2448127" y="1922833"/>
                <a:ext cx="1066801" cy="5058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学生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25B405D-48CF-473C-A104-D329A80B0638}"/>
                  </a:ext>
                </a:extLst>
              </p:cNvPr>
              <p:cNvSpPr/>
              <p:nvPr/>
            </p:nvSpPr>
            <p:spPr>
              <a:xfrm>
                <a:off x="8125837" y="1922833"/>
                <a:ext cx="985737" cy="5058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管理员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A9239E-BF20-4C8B-ABF6-71ABD8A8B142}"/>
                  </a:ext>
                </a:extLst>
              </p:cNvPr>
              <p:cNvSpPr/>
              <p:nvPr/>
            </p:nvSpPr>
            <p:spPr>
              <a:xfrm>
                <a:off x="5327513" y="1922832"/>
                <a:ext cx="985737" cy="5058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教师</a:t>
                </a:r>
              </a:p>
            </p:txBody>
          </p:sp>
        </p:grp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C7E13F5B-BD2C-4D93-92DA-29D45011ECA7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4332814" y="707365"/>
              <a:ext cx="781456" cy="283885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6C5E214E-AD65-41A3-8E77-6AB726862EF6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5400000">
              <a:off x="5752242" y="2126791"/>
              <a:ext cx="78145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67E62276-A01F-48C1-BEF6-FE82CE253276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16200000" flipH="1">
              <a:off x="7151403" y="727630"/>
              <a:ext cx="781456" cy="279832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BB0C7B8-185A-4B21-B25E-B058D1C2C99F}"/>
                </a:ext>
              </a:extLst>
            </p:cNvPr>
            <p:cNvGrpSpPr/>
            <p:nvPr/>
          </p:nvGrpSpPr>
          <p:grpSpPr>
            <a:xfrm>
              <a:off x="1486663" y="3610258"/>
              <a:ext cx="3634903" cy="604737"/>
              <a:chOff x="596628" y="2425427"/>
              <a:chExt cx="3634903" cy="60473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E044C72-73CA-4726-8477-9CE43192EAF0}"/>
                  </a:ext>
                </a:extLst>
              </p:cNvPr>
              <p:cNvSpPr/>
              <p:nvPr/>
            </p:nvSpPr>
            <p:spPr>
              <a:xfrm>
                <a:off x="596628" y="2435156"/>
                <a:ext cx="512325" cy="583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自学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EB52BE0-8E58-4829-9E07-BDDF2F29016D}"/>
                  </a:ext>
                </a:extLst>
              </p:cNvPr>
              <p:cNvSpPr/>
              <p:nvPr/>
            </p:nvSpPr>
            <p:spPr>
              <a:xfrm>
                <a:off x="1377272" y="2435156"/>
                <a:ext cx="512325" cy="583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题目练习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AC0B79B-DCC8-469E-BE11-3F0B21C5CBD7}"/>
                  </a:ext>
                </a:extLst>
              </p:cNvPr>
              <p:cNvSpPr/>
              <p:nvPr/>
            </p:nvSpPr>
            <p:spPr>
              <a:xfrm>
                <a:off x="2938560" y="2425427"/>
                <a:ext cx="512325" cy="583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交流论坛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B7BDC81-5A8B-4A96-823C-A11F333C8BBE}"/>
                  </a:ext>
                </a:extLst>
              </p:cNvPr>
              <p:cNvSpPr/>
              <p:nvPr/>
            </p:nvSpPr>
            <p:spPr>
              <a:xfrm>
                <a:off x="3719206" y="2435156"/>
                <a:ext cx="512325" cy="583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学习统计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7BFDF2-C974-4D84-B2BA-D9CBA12C60AB}"/>
                  </a:ext>
                </a:extLst>
              </p:cNvPr>
              <p:cNvSpPr/>
              <p:nvPr/>
            </p:nvSpPr>
            <p:spPr>
              <a:xfrm>
                <a:off x="2157916" y="2446505"/>
                <a:ext cx="512325" cy="583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自主搜题</a:t>
                </a:r>
              </a:p>
            </p:txBody>
          </p:sp>
        </p:grp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540A2B3E-551F-40E5-94D8-76429DC00C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5157" y="2552377"/>
              <a:ext cx="596629" cy="15612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7604B5B4-4995-4985-9ACD-8F8A1CCB00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15479" y="2942699"/>
              <a:ext cx="596629" cy="78064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3C4F687-8A8A-45AE-B959-ED1FE03A64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00126" y="3327346"/>
              <a:ext cx="607978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E0D37FE9-B888-461B-98EE-F26189F8FED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00986" y="2947564"/>
              <a:ext cx="586900" cy="78064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E10BE59A-C207-4C6C-8923-AF60590F49C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81365" y="2552377"/>
              <a:ext cx="596629" cy="15612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D6BBAB7-8B76-413C-884F-2F7B7FB71530}"/>
                </a:ext>
              </a:extLst>
            </p:cNvPr>
            <p:cNvSpPr/>
            <p:nvPr/>
          </p:nvSpPr>
          <p:spPr>
            <a:xfrm>
              <a:off x="5501754" y="3619987"/>
              <a:ext cx="512325" cy="583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教案辅助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F6B61F5-A7C3-4D78-A813-76E4E078E0DF}"/>
                </a:ext>
              </a:extLst>
            </p:cNvPr>
            <p:cNvSpPr/>
            <p:nvPr/>
          </p:nvSpPr>
          <p:spPr>
            <a:xfrm>
              <a:off x="6276724" y="3619987"/>
              <a:ext cx="512325" cy="583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平台入驻</a:t>
              </a: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BDDB1402-AFE8-4AF4-8D84-F9437786175D}"/>
                </a:ext>
              </a:extLst>
            </p:cNvPr>
            <p:cNvCxnSpPr>
              <a:stCxn id="7" idx="2"/>
              <a:endCxn id="44" idx="0"/>
            </p:cNvCxnSpPr>
            <p:nvPr/>
          </p:nvCxnSpPr>
          <p:spPr>
            <a:xfrm rot="5400000">
              <a:off x="5652128" y="3129146"/>
              <a:ext cx="596630" cy="38505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789EE93F-E2D9-4700-B538-729EB3B11D32}"/>
                </a:ext>
              </a:extLst>
            </p:cNvPr>
            <p:cNvCxnSpPr>
              <a:stCxn id="7" idx="2"/>
              <a:endCxn id="45" idx="0"/>
            </p:cNvCxnSpPr>
            <p:nvPr/>
          </p:nvCxnSpPr>
          <p:spPr>
            <a:xfrm rot="16200000" flipH="1">
              <a:off x="6039613" y="3126713"/>
              <a:ext cx="596630" cy="38991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25D33D-80A7-41B5-81A6-9AD89DD8F635}"/>
                </a:ext>
              </a:extLst>
            </p:cNvPr>
            <p:cNvSpPr/>
            <p:nvPr/>
          </p:nvSpPr>
          <p:spPr>
            <a:xfrm>
              <a:off x="7615900" y="3619986"/>
              <a:ext cx="512325" cy="583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用户管理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561B44-01BF-469E-B9E5-AF6D34F06F42}"/>
                </a:ext>
              </a:extLst>
            </p:cNvPr>
            <p:cNvSpPr/>
            <p:nvPr/>
          </p:nvSpPr>
          <p:spPr>
            <a:xfrm>
              <a:off x="8684728" y="3619986"/>
              <a:ext cx="512325" cy="583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B7CE9E5-336C-47A7-A912-43BEFE2827F2}"/>
                </a:ext>
              </a:extLst>
            </p:cNvPr>
            <p:cNvSpPr/>
            <p:nvPr/>
          </p:nvSpPr>
          <p:spPr>
            <a:xfrm>
              <a:off x="9753556" y="3619986"/>
              <a:ext cx="512325" cy="583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模型配置</a:t>
              </a:r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198A95C6-92F7-421A-9EB6-510AFBDA3F39}"/>
                </a:ext>
              </a:extLst>
            </p:cNvPr>
            <p:cNvCxnSpPr>
              <a:stCxn id="6" idx="2"/>
              <a:endCxn id="53" idx="0"/>
            </p:cNvCxnSpPr>
            <p:nvPr/>
          </p:nvCxnSpPr>
          <p:spPr>
            <a:xfrm rot="5400000">
              <a:off x="8108364" y="2787057"/>
              <a:ext cx="596628" cy="106923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CBAE60E3-2170-4FF2-AC36-67A2ABA4E62F}"/>
                </a:ext>
              </a:extLst>
            </p:cNvPr>
            <p:cNvCxnSpPr>
              <a:stCxn id="6" idx="2"/>
              <a:endCxn id="55" idx="0"/>
            </p:cNvCxnSpPr>
            <p:nvPr/>
          </p:nvCxnSpPr>
          <p:spPr>
            <a:xfrm rot="5400000">
              <a:off x="8642778" y="3321471"/>
              <a:ext cx="596628" cy="40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974A4638-37D9-4769-96D6-D8D0B2CF953D}"/>
                </a:ext>
              </a:extLst>
            </p:cNvPr>
            <p:cNvCxnSpPr>
              <a:stCxn id="6" idx="2"/>
              <a:endCxn id="56" idx="0"/>
            </p:cNvCxnSpPr>
            <p:nvPr/>
          </p:nvCxnSpPr>
          <p:spPr>
            <a:xfrm rot="16200000" flipH="1">
              <a:off x="9177192" y="2787459"/>
              <a:ext cx="596628" cy="106842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36A8ED51-11CB-4165-8BE7-1A5BEB627F29}"/>
              </a:ext>
            </a:extLst>
          </p:cNvPr>
          <p:cNvSpPr txBox="1"/>
          <p:nvPr/>
        </p:nvSpPr>
        <p:spPr>
          <a:xfrm>
            <a:off x="730204" y="559166"/>
            <a:ext cx="14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总体框架图</a:t>
            </a:r>
          </a:p>
        </p:txBody>
      </p:sp>
    </p:spTree>
    <p:extLst>
      <p:ext uri="{BB962C8B-B14F-4D97-AF65-F5344CB8AC3E}">
        <p14:creationId xmlns:p14="http://schemas.microsoft.com/office/powerpoint/2010/main" val="232714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BB76F4-3523-4C8F-9214-90392C2EE8DE}"/>
              </a:ext>
            </a:extLst>
          </p:cNvPr>
          <p:cNvSpPr txBox="1"/>
          <p:nvPr/>
        </p:nvSpPr>
        <p:spPr>
          <a:xfrm>
            <a:off x="559165" y="572322"/>
            <a:ext cx="3144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PART2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830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95FA16C-AD63-43E5-A706-326FB09F6A84}"/>
              </a:ext>
            </a:extLst>
          </p:cNvPr>
          <p:cNvSpPr txBox="1"/>
          <p:nvPr/>
        </p:nvSpPr>
        <p:spPr>
          <a:xfrm>
            <a:off x="164460" y="151304"/>
            <a:ext cx="182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交互界面设想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85D6D9-D701-4A9A-8F71-8794628B6D1C}"/>
              </a:ext>
            </a:extLst>
          </p:cNvPr>
          <p:cNvSpPr txBox="1"/>
          <p:nvPr/>
        </p:nvSpPr>
        <p:spPr>
          <a:xfrm>
            <a:off x="348656" y="605214"/>
            <a:ext cx="9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A5749B-D6D3-4810-8B86-1A54005E643D}"/>
              </a:ext>
            </a:extLst>
          </p:cNvPr>
          <p:cNvSpPr/>
          <p:nvPr/>
        </p:nvSpPr>
        <p:spPr>
          <a:xfrm>
            <a:off x="348656" y="1231129"/>
            <a:ext cx="4723304" cy="530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045023A-6FBA-40F9-AD54-43D7874B73EA}"/>
              </a:ext>
            </a:extLst>
          </p:cNvPr>
          <p:cNvCxnSpPr/>
          <p:nvPr/>
        </p:nvCxnSpPr>
        <p:spPr>
          <a:xfrm>
            <a:off x="348656" y="1835378"/>
            <a:ext cx="47233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7318356-6E50-4757-8EBA-7148CA9DF116}"/>
              </a:ext>
            </a:extLst>
          </p:cNvPr>
          <p:cNvSpPr/>
          <p:nvPr/>
        </p:nvSpPr>
        <p:spPr>
          <a:xfrm>
            <a:off x="1806894" y="1347460"/>
            <a:ext cx="1806828" cy="371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百知泽慧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E131F4-71C1-4051-80B2-00CEEE5F1353}"/>
              </a:ext>
            </a:extLst>
          </p:cNvPr>
          <p:cNvSpPr/>
          <p:nvPr/>
        </p:nvSpPr>
        <p:spPr>
          <a:xfrm>
            <a:off x="3889248" y="1499619"/>
            <a:ext cx="512064" cy="21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CAD6A4-956C-45C2-A26F-9F2D12362946}"/>
              </a:ext>
            </a:extLst>
          </p:cNvPr>
          <p:cNvSpPr/>
          <p:nvPr/>
        </p:nvSpPr>
        <p:spPr>
          <a:xfrm>
            <a:off x="4474552" y="1499619"/>
            <a:ext cx="512064" cy="21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C3D22-AB8D-40E9-B903-485FCB0844C4}"/>
              </a:ext>
            </a:extLst>
          </p:cNvPr>
          <p:cNvSpPr/>
          <p:nvPr/>
        </p:nvSpPr>
        <p:spPr>
          <a:xfrm>
            <a:off x="438911" y="1466599"/>
            <a:ext cx="863615" cy="252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功能介绍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B7B6E-2C70-4462-AF7D-4519EC14026E}"/>
              </a:ext>
            </a:extLst>
          </p:cNvPr>
          <p:cNvCxnSpPr/>
          <p:nvPr/>
        </p:nvCxnSpPr>
        <p:spPr>
          <a:xfrm flipV="1">
            <a:off x="1146048" y="731520"/>
            <a:ext cx="1194816" cy="80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6B503DD-8B22-4569-870D-28872D2CD3F3}"/>
              </a:ext>
            </a:extLst>
          </p:cNvPr>
          <p:cNvSpPr txBox="1"/>
          <p:nvPr/>
        </p:nvSpPr>
        <p:spPr>
          <a:xfrm>
            <a:off x="2257538" y="593021"/>
            <a:ext cx="88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下拉列表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4AB550-13D8-48BD-8380-59E56866C03E}"/>
              </a:ext>
            </a:extLst>
          </p:cNvPr>
          <p:cNvSpPr/>
          <p:nvPr/>
        </p:nvSpPr>
        <p:spPr>
          <a:xfrm>
            <a:off x="465730" y="2091962"/>
            <a:ext cx="2924742" cy="1337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平台介绍、平台主旨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8E5310-7496-45F2-AA6F-2353D2DCF914}"/>
              </a:ext>
            </a:extLst>
          </p:cNvPr>
          <p:cNvSpPr/>
          <p:nvPr/>
        </p:nvSpPr>
        <p:spPr>
          <a:xfrm>
            <a:off x="465730" y="3657605"/>
            <a:ext cx="4520886" cy="2730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各功能介绍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DBE1BF-2820-45E8-BC40-F39F3BAC4A9D}"/>
              </a:ext>
            </a:extLst>
          </p:cNvPr>
          <p:cNvSpPr/>
          <p:nvPr/>
        </p:nvSpPr>
        <p:spPr>
          <a:xfrm>
            <a:off x="5869352" y="1230151"/>
            <a:ext cx="4723304" cy="530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D35DDB-4FD7-4CB8-A61B-FC225F27DE16}"/>
              </a:ext>
            </a:extLst>
          </p:cNvPr>
          <p:cNvSpPr/>
          <p:nvPr/>
        </p:nvSpPr>
        <p:spPr>
          <a:xfrm>
            <a:off x="8113776" y="3256894"/>
            <a:ext cx="2188464" cy="1257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登录窗口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F63AC4-5877-4E32-B9F8-C1043122CE88}"/>
              </a:ext>
            </a:extLst>
          </p:cNvPr>
          <p:cNvSpPr txBox="1"/>
          <p:nvPr/>
        </p:nvSpPr>
        <p:spPr>
          <a:xfrm>
            <a:off x="6132576" y="685354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注册界面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704483-3AC1-49CB-AD4F-AB8664ECB0A1}"/>
              </a:ext>
            </a:extLst>
          </p:cNvPr>
          <p:cNvSpPr/>
          <p:nvPr/>
        </p:nvSpPr>
        <p:spPr>
          <a:xfrm>
            <a:off x="6089356" y="2091962"/>
            <a:ext cx="1804416" cy="41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568C1D-84AC-49EB-A497-EAADDB44260C}"/>
              </a:ext>
            </a:extLst>
          </p:cNvPr>
          <p:cNvSpPr/>
          <p:nvPr/>
        </p:nvSpPr>
        <p:spPr>
          <a:xfrm>
            <a:off x="3507546" y="2091962"/>
            <a:ext cx="1479070" cy="133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68869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95FA16C-AD63-43E5-A706-326FB09F6A84}"/>
              </a:ext>
            </a:extLst>
          </p:cNvPr>
          <p:cNvSpPr txBox="1"/>
          <p:nvPr/>
        </p:nvSpPr>
        <p:spPr>
          <a:xfrm>
            <a:off x="164460" y="151304"/>
            <a:ext cx="182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交互界面设想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3441E8-9441-41BD-834B-43BC73A9669A}"/>
              </a:ext>
            </a:extLst>
          </p:cNvPr>
          <p:cNvSpPr txBox="1"/>
          <p:nvPr/>
        </p:nvSpPr>
        <p:spPr>
          <a:xfrm>
            <a:off x="384048" y="520636"/>
            <a:ext cx="17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学生界面主页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686FCA7-DC5B-4163-82E6-E3FC658EFC7F}"/>
              </a:ext>
            </a:extLst>
          </p:cNvPr>
          <p:cNvGrpSpPr/>
          <p:nvPr/>
        </p:nvGrpSpPr>
        <p:grpSpPr>
          <a:xfrm>
            <a:off x="560103" y="954438"/>
            <a:ext cx="4723304" cy="5308783"/>
            <a:chOff x="559736" y="958121"/>
            <a:chExt cx="4723304" cy="5308783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9CDEBAC-9142-4014-91A3-BEA0C4D60D8E}"/>
                </a:ext>
              </a:extLst>
            </p:cNvPr>
            <p:cNvGrpSpPr/>
            <p:nvPr/>
          </p:nvGrpSpPr>
          <p:grpSpPr>
            <a:xfrm>
              <a:off x="559736" y="958121"/>
              <a:ext cx="4723304" cy="5308783"/>
              <a:chOff x="559736" y="958121"/>
              <a:chExt cx="4723304" cy="530878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6DBE1BF-2820-45E8-BC40-F39F3BAC4A9D}"/>
                  </a:ext>
                </a:extLst>
              </p:cNvPr>
              <p:cNvSpPr/>
              <p:nvPr/>
            </p:nvSpPr>
            <p:spPr>
              <a:xfrm>
                <a:off x="559736" y="958121"/>
                <a:ext cx="4723304" cy="53087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E3FA734D-0E73-429C-AFC3-CA1725E2573E}"/>
                  </a:ext>
                </a:extLst>
              </p:cNvPr>
              <p:cNvCxnSpPr/>
              <p:nvPr/>
            </p:nvCxnSpPr>
            <p:spPr>
              <a:xfrm>
                <a:off x="559736" y="155448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55C8E7E-F15D-4E2E-9280-A43FFCFC0476}"/>
                </a:ext>
              </a:extLst>
            </p:cNvPr>
            <p:cNvSpPr/>
            <p:nvPr/>
          </p:nvSpPr>
          <p:spPr>
            <a:xfrm>
              <a:off x="122553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自主学习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6AFA3D9-F43F-4F2C-8015-A503E9B55266}"/>
                </a:ext>
              </a:extLst>
            </p:cNvPr>
            <p:cNvCxnSpPr/>
            <p:nvPr/>
          </p:nvCxnSpPr>
          <p:spPr>
            <a:xfrm>
              <a:off x="559736" y="2103120"/>
              <a:ext cx="47233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4D557E1-7CFC-48B4-AF9E-279260466EF3}"/>
                </a:ext>
              </a:extLst>
            </p:cNvPr>
            <p:cNvSpPr/>
            <p:nvPr/>
          </p:nvSpPr>
          <p:spPr>
            <a:xfrm>
              <a:off x="652272" y="1134955"/>
              <a:ext cx="1194816" cy="32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百知泽慧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1C432AB-2A44-43FD-B775-3BB9A5CE124E}"/>
                </a:ext>
              </a:extLst>
            </p:cNvPr>
            <p:cNvSpPr/>
            <p:nvPr/>
          </p:nvSpPr>
          <p:spPr>
            <a:xfrm>
              <a:off x="3584448" y="1134955"/>
              <a:ext cx="1560576" cy="242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用户名和头像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9E4A64-6E03-4C71-A973-692E56F70FDA}"/>
                </a:ext>
              </a:extLst>
            </p:cNvPr>
            <p:cNvSpPr/>
            <p:nvPr/>
          </p:nvSpPr>
          <p:spPr>
            <a:xfrm>
              <a:off x="179879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自主练习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40F8D9A-EF84-41B6-9142-2F4B4FFFF528}"/>
                </a:ext>
              </a:extLst>
            </p:cNvPr>
            <p:cNvSpPr/>
            <p:nvPr/>
          </p:nvSpPr>
          <p:spPr>
            <a:xfrm>
              <a:off x="652272" y="1666976"/>
              <a:ext cx="451104" cy="389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主页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8326506-F825-4DFD-B194-73A0021CC304}"/>
                </a:ext>
              </a:extLst>
            </p:cNvPr>
            <p:cNvSpPr/>
            <p:nvPr/>
          </p:nvSpPr>
          <p:spPr>
            <a:xfrm>
              <a:off x="237205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搜题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F6E032B-54C5-43E7-BE21-09C24FEF4C10}"/>
                </a:ext>
              </a:extLst>
            </p:cNvPr>
            <p:cNvSpPr/>
            <p:nvPr/>
          </p:nvSpPr>
          <p:spPr>
            <a:xfrm>
              <a:off x="3518574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交流论坛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ED52605-06F1-4B99-9B18-E16507DD8FA1}"/>
                </a:ext>
              </a:extLst>
            </p:cNvPr>
            <p:cNvSpPr/>
            <p:nvPr/>
          </p:nvSpPr>
          <p:spPr>
            <a:xfrm>
              <a:off x="294531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数据统计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8581C31-3F44-4E62-B2DD-C51D5D640F7D}"/>
                </a:ext>
              </a:extLst>
            </p:cNvPr>
            <p:cNvSpPr/>
            <p:nvPr/>
          </p:nvSpPr>
          <p:spPr>
            <a:xfrm>
              <a:off x="4630605" y="1665927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用户中心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ED0309D-C4AC-49BB-97FF-C8D6C909E71E}"/>
              </a:ext>
            </a:extLst>
          </p:cNvPr>
          <p:cNvSpPr/>
          <p:nvPr/>
        </p:nvSpPr>
        <p:spPr>
          <a:xfrm>
            <a:off x="677600" y="2282952"/>
            <a:ext cx="4522288" cy="114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学习数据（柱状图之类）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A1E0194-4991-47E9-A006-6BD458830C14}"/>
              </a:ext>
            </a:extLst>
          </p:cNvPr>
          <p:cNvSpPr/>
          <p:nvPr/>
        </p:nvSpPr>
        <p:spPr>
          <a:xfrm>
            <a:off x="684168" y="3608831"/>
            <a:ext cx="4522288" cy="114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历史计划：</a:t>
            </a:r>
            <a:endParaRPr lang="en-US" altLang="zh-CN" dirty="0"/>
          </a:p>
          <a:p>
            <a:r>
              <a:rPr lang="en-US" altLang="zh-CN" sz="1400" dirty="0"/>
              <a:t>·</a:t>
            </a:r>
            <a:r>
              <a:rPr lang="zh-CN" altLang="en-US" sz="1400" dirty="0"/>
              <a:t>时间：计划</a:t>
            </a:r>
            <a:r>
              <a:rPr lang="en-US" altLang="zh-CN" sz="1400" dirty="0"/>
              <a:t>1</a:t>
            </a:r>
          </a:p>
          <a:p>
            <a:r>
              <a:rPr lang="en-US" altLang="zh-CN" sz="1400" dirty="0"/>
              <a:t>·</a:t>
            </a:r>
            <a:r>
              <a:rPr lang="zh-CN" altLang="en-US" sz="1400" dirty="0"/>
              <a:t>时间：计划</a:t>
            </a:r>
            <a:r>
              <a:rPr lang="en-US" altLang="zh-CN" sz="1400" dirty="0"/>
              <a:t>2</a:t>
            </a:r>
          </a:p>
          <a:p>
            <a:r>
              <a:rPr lang="en-US" altLang="zh-CN" sz="1400" dirty="0"/>
              <a:t>·</a:t>
            </a:r>
            <a:r>
              <a:rPr lang="zh-CN" altLang="en-US" sz="1400" dirty="0"/>
              <a:t>时间：计划</a:t>
            </a:r>
            <a:r>
              <a:rPr lang="en-US" altLang="zh-CN" sz="1400" dirty="0"/>
              <a:t>3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C44DF10-8CE3-4D43-BFFC-C13C24BBD737}"/>
              </a:ext>
            </a:extLst>
          </p:cNvPr>
          <p:cNvSpPr/>
          <p:nvPr/>
        </p:nvSpPr>
        <p:spPr>
          <a:xfrm>
            <a:off x="684168" y="4934710"/>
            <a:ext cx="4522288" cy="114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练习记录</a:t>
            </a:r>
            <a:endParaRPr lang="en-US" altLang="zh-CN" dirty="0"/>
          </a:p>
          <a:p>
            <a:r>
              <a:rPr lang="zh-CN" altLang="en-US" sz="1400" dirty="0"/>
              <a:t>与历史计划记录类似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68AB9A8-33D0-4F0C-9CE7-500F8FA2AD59}"/>
              </a:ext>
            </a:extLst>
          </p:cNvPr>
          <p:cNvGrpSpPr/>
          <p:nvPr/>
        </p:nvGrpSpPr>
        <p:grpSpPr>
          <a:xfrm>
            <a:off x="5912518" y="954437"/>
            <a:ext cx="4723304" cy="5308783"/>
            <a:chOff x="559736" y="958121"/>
            <a:chExt cx="4723304" cy="5308783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356CF79-991C-47AE-ACFE-1A32E6C32044}"/>
                </a:ext>
              </a:extLst>
            </p:cNvPr>
            <p:cNvGrpSpPr/>
            <p:nvPr/>
          </p:nvGrpSpPr>
          <p:grpSpPr>
            <a:xfrm>
              <a:off x="559736" y="958121"/>
              <a:ext cx="4723304" cy="5308783"/>
              <a:chOff x="559736" y="958121"/>
              <a:chExt cx="4723304" cy="5308783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B343AAA-3D51-45DD-8CCD-F63C2FB3A397}"/>
                  </a:ext>
                </a:extLst>
              </p:cNvPr>
              <p:cNvSpPr/>
              <p:nvPr/>
            </p:nvSpPr>
            <p:spPr>
              <a:xfrm>
                <a:off x="559736" y="958121"/>
                <a:ext cx="4723304" cy="53087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AE100B0A-623A-4360-974D-908E0D1BAECC}"/>
                  </a:ext>
                </a:extLst>
              </p:cNvPr>
              <p:cNvCxnSpPr/>
              <p:nvPr/>
            </p:nvCxnSpPr>
            <p:spPr>
              <a:xfrm>
                <a:off x="559736" y="155448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27F48F3-66A5-4A40-A716-F41567D8CBF5}"/>
                </a:ext>
              </a:extLst>
            </p:cNvPr>
            <p:cNvSpPr/>
            <p:nvPr/>
          </p:nvSpPr>
          <p:spPr>
            <a:xfrm>
              <a:off x="1225532" y="1666976"/>
              <a:ext cx="451104" cy="389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自主学习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3F39609-BDFB-4E7C-8AC9-C840C32BADD8}"/>
                </a:ext>
              </a:extLst>
            </p:cNvPr>
            <p:cNvCxnSpPr/>
            <p:nvPr/>
          </p:nvCxnSpPr>
          <p:spPr>
            <a:xfrm>
              <a:off x="559736" y="2103120"/>
              <a:ext cx="47233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3E9FA14-5CE4-4F7B-A08D-A08E3F8F70E1}"/>
                </a:ext>
              </a:extLst>
            </p:cNvPr>
            <p:cNvSpPr/>
            <p:nvPr/>
          </p:nvSpPr>
          <p:spPr>
            <a:xfrm>
              <a:off x="652272" y="1134955"/>
              <a:ext cx="1194816" cy="32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百知泽慧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25BC49B-34D2-4921-8618-E952DDD031F2}"/>
                </a:ext>
              </a:extLst>
            </p:cNvPr>
            <p:cNvSpPr/>
            <p:nvPr/>
          </p:nvSpPr>
          <p:spPr>
            <a:xfrm>
              <a:off x="3584448" y="1134955"/>
              <a:ext cx="1560576" cy="242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用户名和头像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842E9F3-5308-42B9-BA0F-39D56C206E7C}"/>
                </a:ext>
              </a:extLst>
            </p:cNvPr>
            <p:cNvSpPr/>
            <p:nvPr/>
          </p:nvSpPr>
          <p:spPr>
            <a:xfrm>
              <a:off x="179879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自主练习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E16D867-EF3F-42A3-BDE0-AAC1E10136AD}"/>
                </a:ext>
              </a:extLst>
            </p:cNvPr>
            <p:cNvSpPr/>
            <p:nvPr/>
          </p:nvSpPr>
          <p:spPr>
            <a:xfrm>
              <a:off x="65227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主页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03434F6-A861-46ED-B348-85148FD1A93D}"/>
                </a:ext>
              </a:extLst>
            </p:cNvPr>
            <p:cNvSpPr/>
            <p:nvPr/>
          </p:nvSpPr>
          <p:spPr>
            <a:xfrm>
              <a:off x="237205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搜题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0B3EC33-2A9F-49EE-B06A-245EEF9283EB}"/>
                </a:ext>
              </a:extLst>
            </p:cNvPr>
            <p:cNvSpPr/>
            <p:nvPr/>
          </p:nvSpPr>
          <p:spPr>
            <a:xfrm>
              <a:off x="3518574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交流论坛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7BAB01-71A8-4E27-A3AD-AA0DA58D5744}"/>
                </a:ext>
              </a:extLst>
            </p:cNvPr>
            <p:cNvSpPr/>
            <p:nvPr/>
          </p:nvSpPr>
          <p:spPr>
            <a:xfrm>
              <a:off x="294531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数据统计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E22EBC7-1D41-4655-996B-DA9E50E73E22}"/>
                </a:ext>
              </a:extLst>
            </p:cNvPr>
            <p:cNvSpPr/>
            <p:nvPr/>
          </p:nvSpPr>
          <p:spPr>
            <a:xfrm>
              <a:off x="4667462" y="1667709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用户中心</a:t>
              </a:r>
            </a:p>
          </p:txBody>
        </p:sp>
      </p:grp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3B1EA64-5E37-4793-9BF4-8A0031EFFB2C}"/>
              </a:ext>
            </a:extLst>
          </p:cNvPr>
          <p:cNvCxnSpPr>
            <a:cxnSpLocks/>
          </p:cNvCxnSpPr>
          <p:nvPr/>
        </p:nvCxnSpPr>
        <p:spPr>
          <a:xfrm>
            <a:off x="6486552" y="2099437"/>
            <a:ext cx="0" cy="4163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1AA86AFA-0371-4B9C-9314-B6921B5FDC48}"/>
              </a:ext>
            </a:extLst>
          </p:cNvPr>
          <p:cNvSpPr/>
          <p:nvPr/>
        </p:nvSpPr>
        <p:spPr>
          <a:xfrm>
            <a:off x="5912518" y="2209800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项目</a:t>
            </a:r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63BDFF4-82E5-4A15-A55B-971A76D2AAB9}"/>
              </a:ext>
            </a:extLst>
          </p:cNvPr>
          <p:cNvSpPr/>
          <p:nvPr/>
        </p:nvSpPr>
        <p:spPr>
          <a:xfrm>
            <a:off x="5913413" y="2529032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项目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3DD98A0-7018-4209-8A44-B88069D62DF7}"/>
              </a:ext>
            </a:extLst>
          </p:cNvPr>
          <p:cNvSpPr/>
          <p:nvPr/>
        </p:nvSpPr>
        <p:spPr>
          <a:xfrm>
            <a:off x="5913413" y="2843992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新建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95A6B75-EF7D-4D61-88BE-B6E1F2E52B19}"/>
              </a:ext>
            </a:extLst>
          </p:cNvPr>
          <p:cNvSpPr txBox="1"/>
          <p:nvPr/>
        </p:nvSpPr>
        <p:spPr>
          <a:xfrm>
            <a:off x="5912518" y="436913"/>
            <a:ext cx="205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自主学习等候界面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9B3BC51-A22A-4400-8560-017D50A98B6D}"/>
              </a:ext>
            </a:extLst>
          </p:cNvPr>
          <p:cNvSpPr/>
          <p:nvPr/>
        </p:nvSpPr>
        <p:spPr>
          <a:xfrm>
            <a:off x="4088446" y="1662243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4C69764-5665-4871-9611-BADBACDF3420}"/>
              </a:ext>
            </a:extLst>
          </p:cNvPr>
          <p:cNvSpPr/>
          <p:nvPr/>
        </p:nvSpPr>
        <p:spPr>
          <a:xfrm>
            <a:off x="9444618" y="1672682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240729-B989-4A1B-A344-1466DA58C472}"/>
              </a:ext>
            </a:extLst>
          </p:cNvPr>
          <p:cNvSpPr/>
          <p:nvPr/>
        </p:nvSpPr>
        <p:spPr>
          <a:xfrm>
            <a:off x="7742694" y="3269474"/>
            <a:ext cx="1927476" cy="1237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33565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75C5350-CAF6-4D50-A09C-F0C27B486266}"/>
              </a:ext>
            </a:extLst>
          </p:cNvPr>
          <p:cNvGrpSpPr/>
          <p:nvPr/>
        </p:nvGrpSpPr>
        <p:grpSpPr>
          <a:xfrm>
            <a:off x="5893822" y="954439"/>
            <a:ext cx="4723304" cy="5308783"/>
            <a:chOff x="559736" y="958121"/>
            <a:chExt cx="4723304" cy="530878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05B3645-8B55-4AC3-8B2A-13DF9E229240}"/>
                </a:ext>
              </a:extLst>
            </p:cNvPr>
            <p:cNvGrpSpPr/>
            <p:nvPr/>
          </p:nvGrpSpPr>
          <p:grpSpPr>
            <a:xfrm>
              <a:off x="559736" y="958121"/>
              <a:ext cx="4723304" cy="5308783"/>
              <a:chOff x="559736" y="958121"/>
              <a:chExt cx="4723304" cy="5308783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2C6059-ABAF-4DF7-8E64-E0A63D468792}"/>
                  </a:ext>
                </a:extLst>
              </p:cNvPr>
              <p:cNvSpPr/>
              <p:nvPr/>
            </p:nvSpPr>
            <p:spPr>
              <a:xfrm>
                <a:off x="559736" y="958121"/>
                <a:ext cx="4723304" cy="53087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8C34C4CE-66C7-4956-9FE8-115FA2288D0A}"/>
                  </a:ext>
                </a:extLst>
              </p:cNvPr>
              <p:cNvCxnSpPr/>
              <p:nvPr/>
            </p:nvCxnSpPr>
            <p:spPr>
              <a:xfrm>
                <a:off x="559736" y="155448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CCE0587-AAB1-44F1-9379-0C762B90854F}"/>
                </a:ext>
              </a:extLst>
            </p:cNvPr>
            <p:cNvSpPr/>
            <p:nvPr/>
          </p:nvSpPr>
          <p:spPr>
            <a:xfrm>
              <a:off x="1225532" y="1666976"/>
              <a:ext cx="451104" cy="389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自主学习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6109E0-820D-4B0A-9391-CF3FEB401ABF}"/>
                </a:ext>
              </a:extLst>
            </p:cNvPr>
            <p:cNvCxnSpPr/>
            <p:nvPr/>
          </p:nvCxnSpPr>
          <p:spPr>
            <a:xfrm>
              <a:off x="559736" y="2103120"/>
              <a:ext cx="47233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66AF9-BAC0-4A67-AC65-7E59C53330CE}"/>
                </a:ext>
              </a:extLst>
            </p:cNvPr>
            <p:cNvSpPr/>
            <p:nvPr/>
          </p:nvSpPr>
          <p:spPr>
            <a:xfrm>
              <a:off x="652272" y="1134955"/>
              <a:ext cx="1194816" cy="32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百知泽慧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73096B-A9F7-44B0-BA89-870141EFD4A4}"/>
                </a:ext>
              </a:extLst>
            </p:cNvPr>
            <p:cNvSpPr/>
            <p:nvPr/>
          </p:nvSpPr>
          <p:spPr>
            <a:xfrm>
              <a:off x="3584448" y="1134955"/>
              <a:ext cx="1560576" cy="242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用户名和头像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080543-601F-43F5-8212-64E1FD08280B}"/>
                </a:ext>
              </a:extLst>
            </p:cNvPr>
            <p:cNvSpPr/>
            <p:nvPr/>
          </p:nvSpPr>
          <p:spPr>
            <a:xfrm>
              <a:off x="179879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自主练习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E72E1F-26FD-4CB9-AB56-D61616CFE59A}"/>
                </a:ext>
              </a:extLst>
            </p:cNvPr>
            <p:cNvSpPr/>
            <p:nvPr/>
          </p:nvSpPr>
          <p:spPr>
            <a:xfrm>
              <a:off x="65227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主页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BFDC77-9505-4C7E-99D9-658F02221A0E}"/>
                </a:ext>
              </a:extLst>
            </p:cNvPr>
            <p:cNvSpPr/>
            <p:nvPr/>
          </p:nvSpPr>
          <p:spPr>
            <a:xfrm>
              <a:off x="237205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搜题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178AB2-BAD0-4F33-A993-AE63080D48F3}"/>
                </a:ext>
              </a:extLst>
            </p:cNvPr>
            <p:cNvSpPr/>
            <p:nvPr/>
          </p:nvSpPr>
          <p:spPr>
            <a:xfrm>
              <a:off x="3518574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交流论坛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E2C53E-3CF4-46E0-924F-5BE3CE251F49}"/>
                </a:ext>
              </a:extLst>
            </p:cNvPr>
            <p:cNvSpPr/>
            <p:nvPr/>
          </p:nvSpPr>
          <p:spPr>
            <a:xfrm>
              <a:off x="294531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数据统计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2F01FF9-C662-4923-AAC0-C321EC225AE6}"/>
                </a:ext>
              </a:extLst>
            </p:cNvPr>
            <p:cNvSpPr/>
            <p:nvPr/>
          </p:nvSpPr>
          <p:spPr>
            <a:xfrm>
              <a:off x="4687649" y="1657543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用户中心</a:t>
              </a: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779291-E74F-48EF-BF7E-B77128C75451}"/>
              </a:ext>
            </a:extLst>
          </p:cNvPr>
          <p:cNvCxnSpPr>
            <a:cxnSpLocks/>
          </p:cNvCxnSpPr>
          <p:nvPr/>
        </p:nvCxnSpPr>
        <p:spPr>
          <a:xfrm>
            <a:off x="6486552" y="2099437"/>
            <a:ext cx="0" cy="4163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2C65DEF-9DD0-459C-87B1-8B28EC4760A6}"/>
              </a:ext>
            </a:extLst>
          </p:cNvPr>
          <p:cNvSpPr/>
          <p:nvPr/>
        </p:nvSpPr>
        <p:spPr>
          <a:xfrm>
            <a:off x="5912518" y="2209800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项目</a:t>
            </a:r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FDDBF5-662D-4302-9819-4930555FCA79}"/>
              </a:ext>
            </a:extLst>
          </p:cNvPr>
          <p:cNvSpPr/>
          <p:nvPr/>
        </p:nvSpPr>
        <p:spPr>
          <a:xfrm>
            <a:off x="5913413" y="2529032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项目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236466-CD34-4A3B-8340-122E3BADF622}"/>
              </a:ext>
            </a:extLst>
          </p:cNvPr>
          <p:cNvSpPr/>
          <p:nvPr/>
        </p:nvSpPr>
        <p:spPr>
          <a:xfrm>
            <a:off x="5913413" y="2843992"/>
            <a:ext cx="554972" cy="31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新建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7CB4636-66E1-4202-9997-E786D109C1E0}"/>
              </a:ext>
            </a:extLst>
          </p:cNvPr>
          <p:cNvGrpSpPr/>
          <p:nvPr/>
        </p:nvGrpSpPr>
        <p:grpSpPr>
          <a:xfrm>
            <a:off x="662417" y="954437"/>
            <a:ext cx="4723304" cy="5308783"/>
            <a:chOff x="559736" y="958121"/>
            <a:chExt cx="4723304" cy="530878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B24C375-E5A9-4A17-A611-56CE984AB7BB}"/>
                </a:ext>
              </a:extLst>
            </p:cNvPr>
            <p:cNvGrpSpPr/>
            <p:nvPr/>
          </p:nvGrpSpPr>
          <p:grpSpPr>
            <a:xfrm>
              <a:off x="559736" y="958121"/>
              <a:ext cx="4723304" cy="5308783"/>
              <a:chOff x="559736" y="958121"/>
              <a:chExt cx="4723304" cy="530878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AFB232C-FBD3-4073-807E-89142CB27A25}"/>
                  </a:ext>
                </a:extLst>
              </p:cNvPr>
              <p:cNvSpPr/>
              <p:nvPr/>
            </p:nvSpPr>
            <p:spPr>
              <a:xfrm>
                <a:off x="559736" y="958121"/>
                <a:ext cx="4723304" cy="53087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F4A63003-2098-455F-AA30-D8020B082912}"/>
                  </a:ext>
                </a:extLst>
              </p:cNvPr>
              <p:cNvCxnSpPr/>
              <p:nvPr/>
            </p:nvCxnSpPr>
            <p:spPr>
              <a:xfrm>
                <a:off x="559736" y="155448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10CF7E-2930-4329-A30E-07BAB448B9A5}"/>
                </a:ext>
              </a:extLst>
            </p:cNvPr>
            <p:cNvSpPr/>
            <p:nvPr/>
          </p:nvSpPr>
          <p:spPr>
            <a:xfrm>
              <a:off x="1225532" y="1666976"/>
              <a:ext cx="451104" cy="389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自主学习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2049038-6F1B-436A-B9F6-A5610FE5DD19}"/>
                </a:ext>
              </a:extLst>
            </p:cNvPr>
            <p:cNvCxnSpPr/>
            <p:nvPr/>
          </p:nvCxnSpPr>
          <p:spPr>
            <a:xfrm>
              <a:off x="559736" y="2103120"/>
              <a:ext cx="47233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360882C-9723-461D-9255-0DC1C717C5EB}"/>
                </a:ext>
              </a:extLst>
            </p:cNvPr>
            <p:cNvSpPr/>
            <p:nvPr/>
          </p:nvSpPr>
          <p:spPr>
            <a:xfrm>
              <a:off x="652272" y="1134955"/>
              <a:ext cx="1194816" cy="32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百知泽慧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997DC9-2409-4552-89D1-579C3F000DCE}"/>
                </a:ext>
              </a:extLst>
            </p:cNvPr>
            <p:cNvSpPr/>
            <p:nvPr/>
          </p:nvSpPr>
          <p:spPr>
            <a:xfrm>
              <a:off x="3584448" y="1134955"/>
              <a:ext cx="1560576" cy="242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用户名和头像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C3216E0-6E32-410B-BAAC-5A67C6521B75}"/>
                </a:ext>
              </a:extLst>
            </p:cNvPr>
            <p:cNvSpPr/>
            <p:nvPr/>
          </p:nvSpPr>
          <p:spPr>
            <a:xfrm>
              <a:off x="179879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自主练习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0195F8D-3A48-4119-89C1-21EEE7F36E8E}"/>
                </a:ext>
              </a:extLst>
            </p:cNvPr>
            <p:cNvSpPr/>
            <p:nvPr/>
          </p:nvSpPr>
          <p:spPr>
            <a:xfrm>
              <a:off x="65227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主页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4A9997D-4BB7-4F9D-8123-1D6663E1C0D8}"/>
                </a:ext>
              </a:extLst>
            </p:cNvPr>
            <p:cNvSpPr/>
            <p:nvPr/>
          </p:nvSpPr>
          <p:spPr>
            <a:xfrm>
              <a:off x="237205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搜题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A9140AD-EB64-4AF1-B9AE-8DEA81C3B745}"/>
                </a:ext>
              </a:extLst>
            </p:cNvPr>
            <p:cNvSpPr/>
            <p:nvPr/>
          </p:nvSpPr>
          <p:spPr>
            <a:xfrm>
              <a:off x="3518574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交流论坛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7BFFA3-DC7E-4DA5-AB48-0BDA3AEDA298}"/>
                </a:ext>
              </a:extLst>
            </p:cNvPr>
            <p:cNvSpPr/>
            <p:nvPr/>
          </p:nvSpPr>
          <p:spPr>
            <a:xfrm>
              <a:off x="2945312" y="1666976"/>
              <a:ext cx="451104" cy="389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数据统计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6CDE94B-3387-45FA-A58A-A3DAA8B3E9B4}"/>
                </a:ext>
              </a:extLst>
            </p:cNvPr>
            <p:cNvSpPr/>
            <p:nvPr/>
          </p:nvSpPr>
          <p:spPr>
            <a:xfrm>
              <a:off x="4678633" y="1653682"/>
              <a:ext cx="451104" cy="397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用户中心</a:t>
              </a: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BC862E1-B9E8-43B6-8ECC-0460BF029739}"/>
              </a:ext>
            </a:extLst>
          </p:cNvPr>
          <p:cNvCxnSpPr>
            <a:cxnSpLocks/>
          </p:cNvCxnSpPr>
          <p:nvPr/>
        </p:nvCxnSpPr>
        <p:spPr>
          <a:xfrm>
            <a:off x="1257807" y="2099436"/>
            <a:ext cx="0" cy="4163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4DB523A-6B7A-4EDD-83B7-7DB580715094}"/>
              </a:ext>
            </a:extLst>
          </p:cNvPr>
          <p:cNvSpPr/>
          <p:nvPr/>
        </p:nvSpPr>
        <p:spPr>
          <a:xfrm>
            <a:off x="683773" y="2209799"/>
            <a:ext cx="554972" cy="31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项目</a:t>
            </a:r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447562-3BF1-4C70-ACCE-E0893A2ACA23}"/>
              </a:ext>
            </a:extLst>
          </p:cNvPr>
          <p:cNvSpPr/>
          <p:nvPr/>
        </p:nvSpPr>
        <p:spPr>
          <a:xfrm>
            <a:off x="684668" y="2529031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项目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8F645BB-E3D7-4A95-9B0E-FF57E83AE04A}"/>
              </a:ext>
            </a:extLst>
          </p:cNvPr>
          <p:cNvSpPr/>
          <p:nvPr/>
        </p:nvSpPr>
        <p:spPr>
          <a:xfrm>
            <a:off x="684668" y="2843991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新建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A77AD8-557C-42CC-8236-A50006A51F20}"/>
              </a:ext>
            </a:extLst>
          </p:cNvPr>
          <p:cNvSpPr/>
          <p:nvPr/>
        </p:nvSpPr>
        <p:spPr>
          <a:xfrm>
            <a:off x="1319719" y="2231429"/>
            <a:ext cx="1146520" cy="3828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</a:t>
            </a:r>
            <a:endParaRPr lang="en-US" altLang="zh-CN" dirty="0"/>
          </a:p>
          <a:p>
            <a:pPr algn="ctr"/>
            <a:r>
              <a:rPr lang="zh-CN" altLang="en-US" dirty="0"/>
              <a:t>大纲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FD074F-30A0-4F03-AB21-E5B7FA394001}"/>
              </a:ext>
            </a:extLst>
          </p:cNvPr>
          <p:cNvSpPr/>
          <p:nvPr/>
        </p:nvSpPr>
        <p:spPr>
          <a:xfrm>
            <a:off x="2591497" y="2322135"/>
            <a:ext cx="2671625" cy="1795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讲解内容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D581C9-88DB-4F10-9B6B-F4DEF6660A4B}"/>
              </a:ext>
            </a:extLst>
          </p:cNvPr>
          <p:cNvSpPr/>
          <p:nvPr/>
        </p:nvSpPr>
        <p:spPr>
          <a:xfrm>
            <a:off x="2635685" y="4556885"/>
            <a:ext cx="2612020" cy="66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聊天窗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D72D1D-694A-4B6F-89B4-50F95D6ACD48}"/>
              </a:ext>
            </a:extLst>
          </p:cNvPr>
          <p:cNvSpPr/>
          <p:nvPr/>
        </p:nvSpPr>
        <p:spPr>
          <a:xfrm>
            <a:off x="2661599" y="4181328"/>
            <a:ext cx="506537" cy="270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←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FD9811E-7D1C-451F-ACF1-D633257EF65A}"/>
              </a:ext>
            </a:extLst>
          </p:cNvPr>
          <p:cNvSpPr/>
          <p:nvPr/>
        </p:nvSpPr>
        <p:spPr>
          <a:xfrm>
            <a:off x="4795360" y="4181328"/>
            <a:ext cx="506537" cy="28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→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BA8EC9A-BBB5-4141-B5B9-3B57CBB83DDE}"/>
              </a:ext>
            </a:extLst>
          </p:cNvPr>
          <p:cNvSpPr/>
          <p:nvPr/>
        </p:nvSpPr>
        <p:spPr>
          <a:xfrm>
            <a:off x="3195039" y="4181328"/>
            <a:ext cx="506537" cy="270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播放声音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0193E4E-81CA-4C99-BF43-B1E0AEE53532}"/>
              </a:ext>
            </a:extLst>
          </p:cNvPr>
          <p:cNvSpPr/>
          <p:nvPr/>
        </p:nvSpPr>
        <p:spPr>
          <a:xfrm>
            <a:off x="3728479" y="4181328"/>
            <a:ext cx="506537" cy="270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继续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23B3D50-FE89-4F53-8ACE-E33330CE116F}"/>
              </a:ext>
            </a:extLst>
          </p:cNvPr>
          <p:cNvSpPr/>
          <p:nvPr/>
        </p:nvSpPr>
        <p:spPr>
          <a:xfrm>
            <a:off x="4261919" y="4181328"/>
            <a:ext cx="506537" cy="270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练习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F5834AF-0338-4F87-B303-48B6961FEDDC}"/>
              </a:ext>
            </a:extLst>
          </p:cNvPr>
          <p:cNvSpPr txBox="1"/>
          <p:nvPr/>
        </p:nvSpPr>
        <p:spPr>
          <a:xfrm>
            <a:off x="565744" y="425102"/>
            <a:ext cx="121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历史项目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0DA399-DB95-4F8A-91CE-CF49D6924B55}"/>
              </a:ext>
            </a:extLst>
          </p:cNvPr>
          <p:cNvSpPr txBox="1"/>
          <p:nvPr/>
        </p:nvSpPr>
        <p:spPr>
          <a:xfrm>
            <a:off x="5651957" y="405798"/>
            <a:ext cx="121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新建项目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D8A5408-6A29-4A5D-96E6-EF985888B467}"/>
              </a:ext>
            </a:extLst>
          </p:cNvPr>
          <p:cNvSpPr/>
          <p:nvPr/>
        </p:nvSpPr>
        <p:spPr>
          <a:xfrm>
            <a:off x="7232154" y="2749778"/>
            <a:ext cx="2545592" cy="2387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7CD9C80-B142-42E0-AEB6-66F557E41FD2}"/>
              </a:ext>
            </a:extLst>
          </p:cNvPr>
          <p:cNvSpPr txBox="1"/>
          <p:nvPr/>
        </p:nvSpPr>
        <p:spPr>
          <a:xfrm>
            <a:off x="7583982" y="2907660"/>
            <a:ext cx="97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D190665-ABAE-48CA-95E5-C76499C0AB39}"/>
              </a:ext>
            </a:extLst>
          </p:cNvPr>
          <p:cNvSpPr/>
          <p:nvPr/>
        </p:nvSpPr>
        <p:spPr>
          <a:xfrm>
            <a:off x="7673200" y="3343480"/>
            <a:ext cx="1212396" cy="23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填写科目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4BB31E6-2A83-41B5-A04A-7DBCAF81BFB9}"/>
              </a:ext>
            </a:extLst>
          </p:cNvPr>
          <p:cNvSpPr/>
          <p:nvPr/>
        </p:nvSpPr>
        <p:spPr>
          <a:xfrm>
            <a:off x="7677845" y="3652659"/>
            <a:ext cx="1212396" cy="23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年级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213F19A-2FF8-4907-AD52-50AAD05F85FE}"/>
              </a:ext>
            </a:extLst>
          </p:cNvPr>
          <p:cNvSpPr/>
          <p:nvPr/>
        </p:nvSpPr>
        <p:spPr>
          <a:xfrm>
            <a:off x="7667564" y="3993819"/>
            <a:ext cx="1212396" cy="23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语言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FA930EB-3F08-4A29-9FF8-98C7DB224EC1}"/>
              </a:ext>
            </a:extLst>
          </p:cNvPr>
          <p:cNvSpPr/>
          <p:nvPr/>
        </p:nvSpPr>
        <p:spPr>
          <a:xfrm>
            <a:off x="7677845" y="4349302"/>
            <a:ext cx="1212396" cy="23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86C0E9F-A19A-4ABC-B129-38842604E7B9}"/>
              </a:ext>
            </a:extLst>
          </p:cNvPr>
          <p:cNvSpPr txBox="1"/>
          <p:nvPr/>
        </p:nvSpPr>
        <p:spPr>
          <a:xfrm>
            <a:off x="0" y="63652"/>
            <a:ext cx="292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自主学习界面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E3745D-E965-457F-8D83-8231B95A951B}"/>
              </a:ext>
            </a:extLst>
          </p:cNvPr>
          <p:cNvSpPr/>
          <p:nvPr/>
        </p:nvSpPr>
        <p:spPr>
          <a:xfrm>
            <a:off x="4216857" y="1661096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858922-D9C6-4C55-9E39-7B9FE0720BAA}"/>
              </a:ext>
            </a:extLst>
          </p:cNvPr>
          <p:cNvSpPr/>
          <p:nvPr/>
        </p:nvSpPr>
        <p:spPr>
          <a:xfrm>
            <a:off x="9433700" y="1667593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</p:spTree>
    <p:extLst>
      <p:ext uri="{BB962C8B-B14F-4D97-AF65-F5344CB8AC3E}">
        <p14:creationId xmlns:p14="http://schemas.microsoft.com/office/powerpoint/2010/main" val="397069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5F56D8-6325-4056-9A3B-A35F3B308523}"/>
              </a:ext>
            </a:extLst>
          </p:cNvPr>
          <p:cNvGrpSpPr/>
          <p:nvPr/>
        </p:nvGrpSpPr>
        <p:grpSpPr>
          <a:xfrm>
            <a:off x="771371" y="502702"/>
            <a:ext cx="4728058" cy="5308783"/>
            <a:chOff x="764481" y="1086007"/>
            <a:chExt cx="4728058" cy="530878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8502078-43B3-41AB-AF49-6D7DBD2692BC}"/>
                </a:ext>
              </a:extLst>
            </p:cNvPr>
            <p:cNvGrpSpPr/>
            <p:nvPr/>
          </p:nvGrpSpPr>
          <p:grpSpPr>
            <a:xfrm>
              <a:off x="769235" y="1086007"/>
              <a:ext cx="4723304" cy="5308783"/>
              <a:chOff x="559736" y="958121"/>
              <a:chExt cx="4723304" cy="530878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6DDCCE84-D355-4DBA-9FD3-39338C1CFB2D}"/>
                  </a:ext>
                </a:extLst>
              </p:cNvPr>
              <p:cNvGrpSpPr/>
              <p:nvPr/>
            </p:nvGrpSpPr>
            <p:grpSpPr>
              <a:xfrm>
                <a:off x="559736" y="958121"/>
                <a:ext cx="4723304" cy="5308783"/>
                <a:chOff x="559736" y="958121"/>
                <a:chExt cx="4723304" cy="5308783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CCE46008-3C7D-437B-AAE7-B85FD855EC06}"/>
                    </a:ext>
                  </a:extLst>
                </p:cNvPr>
                <p:cNvSpPr/>
                <p:nvPr/>
              </p:nvSpPr>
              <p:spPr>
                <a:xfrm>
                  <a:off x="559736" y="958121"/>
                  <a:ext cx="4723304" cy="53087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A26CB29C-CFFA-412C-8F84-3301CD8AA38B}"/>
                    </a:ext>
                  </a:extLst>
                </p:cNvPr>
                <p:cNvCxnSpPr/>
                <p:nvPr/>
              </p:nvCxnSpPr>
              <p:spPr>
                <a:xfrm>
                  <a:off x="559736" y="1554480"/>
                  <a:ext cx="472330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C9C90C-0C49-45DB-A6DD-74CCAF7DC836}"/>
                  </a:ext>
                </a:extLst>
              </p:cNvPr>
              <p:cNvSpPr/>
              <p:nvPr/>
            </p:nvSpPr>
            <p:spPr>
              <a:xfrm>
                <a:off x="122553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自主学习</a:t>
                </a:r>
              </a:p>
            </p:txBody>
          </p: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F848D58F-13E6-4967-BD3A-275019597158}"/>
                  </a:ext>
                </a:extLst>
              </p:cNvPr>
              <p:cNvCxnSpPr/>
              <p:nvPr/>
            </p:nvCxnSpPr>
            <p:spPr>
              <a:xfrm>
                <a:off x="559736" y="210312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86BE81-EE1A-4AD4-982E-B425342C0391}"/>
                  </a:ext>
                </a:extLst>
              </p:cNvPr>
              <p:cNvSpPr/>
              <p:nvPr/>
            </p:nvSpPr>
            <p:spPr>
              <a:xfrm>
                <a:off x="652272" y="1134955"/>
                <a:ext cx="1194816" cy="3258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百知泽慧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F6B8A4-AF14-4EC7-86B9-7E9516DEA940}"/>
                  </a:ext>
                </a:extLst>
              </p:cNvPr>
              <p:cNvSpPr/>
              <p:nvPr/>
            </p:nvSpPr>
            <p:spPr>
              <a:xfrm>
                <a:off x="3584448" y="1134955"/>
                <a:ext cx="1560576" cy="2427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用户名和头像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59B1FF-5218-4818-B1FB-7C25AAE31124}"/>
                  </a:ext>
                </a:extLst>
              </p:cNvPr>
              <p:cNvSpPr/>
              <p:nvPr/>
            </p:nvSpPr>
            <p:spPr>
              <a:xfrm>
                <a:off x="179879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自主练习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2720CBF-679D-4511-8C4F-6833D981456C}"/>
                  </a:ext>
                </a:extLst>
              </p:cNvPr>
              <p:cNvSpPr/>
              <p:nvPr/>
            </p:nvSpPr>
            <p:spPr>
              <a:xfrm>
                <a:off x="65227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主页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9F4B824-2324-442A-B726-546710CA5DC3}"/>
                  </a:ext>
                </a:extLst>
              </p:cNvPr>
              <p:cNvSpPr/>
              <p:nvPr/>
            </p:nvSpPr>
            <p:spPr>
              <a:xfrm>
                <a:off x="237205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搜题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DA76444-D235-42EB-9EDC-6FDDD2015B99}"/>
                  </a:ext>
                </a:extLst>
              </p:cNvPr>
              <p:cNvSpPr/>
              <p:nvPr/>
            </p:nvSpPr>
            <p:spPr>
              <a:xfrm>
                <a:off x="3518574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交流论坛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7EA5B8-F9F2-41C7-A0C3-9026CADC0344}"/>
                  </a:ext>
                </a:extLst>
              </p:cNvPr>
              <p:cNvSpPr/>
              <p:nvPr/>
            </p:nvSpPr>
            <p:spPr>
              <a:xfrm>
                <a:off x="294531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数据统计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7A6605-4415-4E25-86BB-3090246FBA47}"/>
                  </a:ext>
                </a:extLst>
              </p:cNvPr>
              <p:cNvSpPr/>
              <p:nvPr/>
            </p:nvSpPr>
            <p:spPr>
              <a:xfrm>
                <a:off x="4707608" y="1660343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用户中心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ED82505-2551-47F6-8A5A-E915FE273896}"/>
                </a:ext>
              </a:extLst>
            </p:cNvPr>
            <p:cNvCxnSpPr/>
            <p:nvPr/>
          </p:nvCxnSpPr>
          <p:spPr>
            <a:xfrm>
              <a:off x="1312875" y="2231006"/>
              <a:ext cx="0" cy="41637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D6D1300-3A7B-4C15-B4CC-E89BBDEB5FC3}"/>
                </a:ext>
              </a:extLst>
            </p:cNvPr>
            <p:cNvSpPr/>
            <p:nvPr/>
          </p:nvSpPr>
          <p:spPr>
            <a:xfrm>
              <a:off x="770164" y="2231005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自建题库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484775-010F-47C5-B0DC-B5463068D4AF}"/>
                </a:ext>
              </a:extLst>
            </p:cNvPr>
            <p:cNvSpPr/>
            <p:nvPr/>
          </p:nvSpPr>
          <p:spPr>
            <a:xfrm>
              <a:off x="764481" y="2550237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生成题库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2855E33-8494-49C1-86AF-3CCABF296FA8}"/>
                </a:ext>
              </a:extLst>
            </p:cNvPr>
            <p:cNvSpPr/>
            <p:nvPr/>
          </p:nvSpPr>
          <p:spPr>
            <a:xfrm>
              <a:off x="765410" y="3185628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练习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6A12B48-8BA6-48FB-BE11-57F0A1F30372}"/>
                </a:ext>
              </a:extLst>
            </p:cNvPr>
            <p:cNvSpPr/>
            <p:nvPr/>
          </p:nvSpPr>
          <p:spPr>
            <a:xfrm>
              <a:off x="765579" y="2867099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题库管理</a:t>
              </a: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534560C9-7B60-4690-803A-933865CD4AA9}"/>
              </a:ext>
            </a:extLst>
          </p:cNvPr>
          <p:cNvSpPr/>
          <p:nvPr/>
        </p:nvSpPr>
        <p:spPr>
          <a:xfrm>
            <a:off x="4308223" y="1211556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BE49987-F21F-4AA6-A9E6-A4A48E7F0BEB}"/>
              </a:ext>
            </a:extLst>
          </p:cNvPr>
          <p:cNvGrpSpPr/>
          <p:nvPr/>
        </p:nvGrpSpPr>
        <p:grpSpPr>
          <a:xfrm>
            <a:off x="6974356" y="502702"/>
            <a:ext cx="4728058" cy="5308783"/>
            <a:chOff x="764481" y="1086007"/>
            <a:chExt cx="4728058" cy="5308783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DFEC3B81-90F9-419E-BA5A-FBE380821852}"/>
                </a:ext>
              </a:extLst>
            </p:cNvPr>
            <p:cNvGrpSpPr/>
            <p:nvPr/>
          </p:nvGrpSpPr>
          <p:grpSpPr>
            <a:xfrm>
              <a:off x="769235" y="1086007"/>
              <a:ext cx="4723304" cy="5308783"/>
              <a:chOff x="559736" y="958121"/>
              <a:chExt cx="4723304" cy="53087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BFC8D3D9-89EC-453A-AE7E-5A12707B3C16}"/>
                  </a:ext>
                </a:extLst>
              </p:cNvPr>
              <p:cNvGrpSpPr/>
              <p:nvPr/>
            </p:nvGrpSpPr>
            <p:grpSpPr>
              <a:xfrm>
                <a:off x="559736" y="958121"/>
                <a:ext cx="4723304" cy="5308783"/>
                <a:chOff x="559736" y="958121"/>
                <a:chExt cx="4723304" cy="5308783"/>
              </a:xfrm>
            </p:grpSpPr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2F163DED-7F3F-4750-BC4C-8C6BBDB7CEFB}"/>
                    </a:ext>
                  </a:extLst>
                </p:cNvPr>
                <p:cNvSpPr/>
                <p:nvPr/>
              </p:nvSpPr>
              <p:spPr>
                <a:xfrm>
                  <a:off x="559736" y="958121"/>
                  <a:ext cx="4723304" cy="53087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3A47F0BB-3444-4EE0-9ED6-82DC45F6588C}"/>
                    </a:ext>
                  </a:extLst>
                </p:cNvPr>
                <p:cNvCxnSpPr/>
                <p:nvPr/>
              </p:nvCxnSpPr>
              <p:spPr>
                <a:xfrm>
                  <a:off x="559736" y="1554480"/>
                  <a:ext cx="472330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DB64AF9-5BAD-4166-AFF1-1E165B53D21B}"/>
                  </a:ext>
                </a:extLst>
              </p:cNvPr>
              <p:cNvSpPr/>
              <p:nvPr/>
            </p:nvSpPr>
            <p:spPr>
              <a:xfrm>
                <a:off x="122553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自主学习</a:t>
                </a:r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02FDA791-CB3B-4B09-A88B-1D7B8FF61C33}"/>
                  </a:ext>
                </a:extLst>
              </p:cNvPr>
              <p:cNvCxnSpPr/>
              <p:nvPr/>
            </p:nvCxnSpPr>
            <p:spPr>
              <a:xfrm>
                <a:off x="559736" y="210312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49AFD67A-450E-421C-933A-4E2455605E93}"/>
                  </a:ext>
                </a:extLst>
              </p:cNvPr>
              <p:cNvSpPr/>
              <p:nvPr/>
            </p:nvSpPr>
            <p:spPr>
              <a:xfrm>
                <a:off x="652272" y="1134955"/>
                <a:ext cx="1194816" cy="3258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百知泽慧</a:t>
                </a: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F5A119EE-2714-45D3-90E3-547E9C7FAE12}"/>
                  </a:ext>
                </a:extLst>
              </p:cNvPr>
              <p:cNvSpPr/>
              <p:nvPr/>
            </p:nvSpPr>
            <p:spPr>
              <a:xfrm>
                <a:off x="3584448" y="1134955"/>
                <a:ext cx="1560576" cy="2427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用户名和头像</a:t>
                </a: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D0BBEEAB-53EF-48EF-B3B5-886683C36EC4}"/>
                  </a:ext>
                </a:extLst>
              </p:cNvPr>
              <p:cNvSpPr/>
              <p:nvPr/>
            </p:nvSpPr>
            <p:spPr>
              <a:xfrm>
                <a:off x="179879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自主练习</a:t>
                </a: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D131D0F-4B1C-4379-9B78-F7DA7FDD01CA}"/>
                  </a:ext>
                </a:extLst>
              </p:cNvPr>
              <p:cNvSpPr/>
              <p:nvPr/>
            </p:nvSpPr>
            <p:spPr>
              <a:xfrm>
                <a:off x="65227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主页</a:t>
                </a: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36F9694D-CC46-4069-9E2A-66E4AABA96F5}"/>
                  </a:ext>
                </a:extLst>
              </p:cNvPr>
              <p:cNvSpPr/>
              <p:nvPr/>
            </p:nvSpPr>
            <p:spPr>
              <a:xfrm>
                <a:off x="237205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搜题</a:t>
                </a: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1DE7838-6CB7-48F7-BF42-A6A9106C36FA}"/>
                  </a:ext>
                </a:extLst>
              </p:cNvPr>
              <p:cNvSpPr/>
              <p:nvPr/>
            </p:nvSpPr>
            <p:spPr>
              <a:xfrm>
                <a:off x="3518574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交流论坛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E7C2993-BD5D-4086-8D5D-1B66F5AC91E5}"/>
                  </a:ext>
                </a:extLst>
              </p:cNvPr>
              <p:cNvSpPr/>
              <p:nvPr/>
            </p:nvSpPr>
            <p:spPr>
              <a:xfrm>
                <a:off x="294531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数据统计</a:t>
                </a: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FC6AECC-5036-477F-8C23-7C553CEF7E27}"/>
                  </a:ext>
                </a:extLst>
              </p:cNvPr>
              <p:cNvSpPr/>
              <p:nvPr/>
            </p:nvSpPr>
            <p:spPr>
              <a:xfrm>
                <a:off x="4727569" y="1663632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用户中心</a:t>
                </a:r>
              </a:p>
            </p:txBody>
          </p:sp>
        </p:grp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847ADEC4-8047-43EB-9938-EF6D3717D41B}"/>
                </a:ext>
              </a:extLst>
            </p:cNvPr>
            <p:cNvCxnSpPr/>
            <p:nvPr/>
          </p:nvCxnSpPr>
          <p:spPr>
            <a:xfrm>
              <a:off x="1312875" y="2231006"/>
              <a:ext cx="0" cy="41637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01DE63D-95C4-45A2-A629-97EEF7128534}"/>
                </a:ext>
              </a:extLst>
            </p:cNvPr>
            <p:cNvSpPr/>
            <p:nvPr/>
          </p:nvSpPr>
          <p:spPr>
            <a:xfrm>
              <a:off x="770164" y="2231005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自建题库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AF1F65E-A19B-491D-A620-9636E7770CD5}"/>
                </a:ext>
              </a:extLst>
            </p:cNvPr>
            <p:cNvSpPr/>
            <p:nvPr/>
          </p:nvSpPr>
          <p:spPr>
            <a:xfrm>
              <a:off x="764481" y="2550237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生成题库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01AA81C0-808C-49B7-B1DB-65A44DFF01CF}"/>
                </a:ext>
              </a:extLst>
            </p:cNvPr>
            <p:cNvSpPr/>
            <p:nvPr/>
          </p:nvSpPr>
          <p:spPr>
            <a:xfrm>
              <a:off x="765410" y="3192206"/>
              <a:ext cx="554972" cy="31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练习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3A2104C-E4DA-4F80-8B7F-B8833627B8EC}"/>
                </a:ext>
              </a:extLst>
            </p:cNvPr>
            <p:cNvSpPr/>
            <p:nvPr/>
          </p:nvSpPr>
          <p:spPr>
            <a:xfrm>
              <a:off x="765579" y="2867099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题库管理</a:t>
              </a:r>
            </a:p>
          </p:txBody>
        </p:sp>
      </p:grpSp>
      <p:sp>
        <p:nvSpPr>
          <p:cNvPr id="145" name="矩形 144">
            <a:extLst>
              <a:ext uri="{FF2B5EF4-FFF2-40B4-BE49-F238E27FC236}">
                <a16:creationId xmlns:a16="http://schemas.microsoft.com/office/drawing/2014/main" id="{E39DC4E4-F3CD-4696-A5CD-9E1A978902E6}"/>
              </a:ext>
            </a:extLst>
          </p:cNvPr>
          <p:cNvSpPr/>
          <p:nvPr/>
        </p:nvSpPr>
        <p:spPr>
          <a:xfrm>
            <a:off x="7761238" y="2193578"/>
            <a:ext cx="3509294" cy="1033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8BEEEE8-ED8E-4A59-9193-3D25E7497F22}"/>
              </a:ext>
            </a:extLst>
          </p:cNvPr>
          <p:cNvSpPr/>
          <p:nvPr/>
        </p:nvSpPr>
        <p:spPr>
          <a:xfrm>
            <a:off x="7758930" y="1845821"/>
            <a:ext cx="3526749" cy="30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*</a:t>
            </a:r>
            <a:r>
              <a:rPr lang="zh-CN" altLang="en-US" dirty="0"/>
              <a:t>输入题目类型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64218BF-6267-4182-8B22-59A8FE89EC33}"/>
              </a:ext>
            </a:extLst>
          </p:cNvPr>
          <p:cNvSpPr/>
          <p:nvPr/>
        </p:nvSpPr>
        <p:spPr>
          <a:xfrm>
            <a:off x="10511211" y="1852399"/>
            <a:ext cx="784872" cy="28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enter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BC6B735-5285-4F02-87DC-0DCF8E8EB71F}"/>
              </a:ext>
            </a:extLst>
          </p:cNvPr>
          <p:cNvSpPr/>
          <p:nvPr/>
        </p:nvSpPr>
        <p:spPr>
          <a:xfrm>
            <a:off x="7758930" y="4261026"/>
            <a:ext cx="3509294" cy="1033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*</a:t>
            </a:r>
            <a:r>
              <a:rPr lang="zh-CN" altLang="en-US" dirty="0"/>
              <a:t>答案输入</a:t>
            </a:r>
            <a:r>
              <a:rPr lang="en-US" altLang="zh-CN" dirty="0"/>
              <a:t>/</a:t>
            </a:r>
            <a:r>
              <a:rPr lang="zh-CN" altLang="en-US" dirty="0"/>
              <a:t>图片输入</a:t>
            </a:r>
            <a:r>
              <a:rPr lang="en-US" altLang="zh-CN" dirty="0"/>
              <a:t>/</a:t>
            </a:r>
            <a:r>
              <a:rPr lang="zh-CN" altLang="en-US" dirty="0"/>
              <a:t>追问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11C44D8-CFA9-48C7-827A-A8AC24E12CA4}"/>
              </a:ext>
            </a:extLst>
          </p:cNvPr>
          <p:cNvSpPr/>
          <p:nvPr/>
        </p:nvSpPr>
        <p:spPr>
          <a:xfrm>
            <a:off x="7758930" y="3227302"/>
            <a:ext cx="3509294" cy="1033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问答记录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8E1FC8F-F076-4D7D-96CB-FD6BB4CB2345}"/>
              </a:ext>
            </a:extLst>
          </p:cNvPr>
          <p:cNvSpPr/>
          <p:nvPr/>
        </p:nvSpPr>
        <p:spPr>
          <a:xfrm>
            <a:off x="10553722" y="1208212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3F6D97A-CF33-4266-B102-26E1BA5F674B}"/>
              </a:ext>
            </a:extLst>
          </p:cNvPr>
          <p:cNvSpPr/>
          <p:nvPr/>
        </p:nvSpPr>
        <p:spPr>
          <a:xfrm>
            <a:off x="6975285" y="2933973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练习历史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4248FA3-2D6C-4852-8121-D95E39ED751E}"/>
              </a:ext>
            </a:extLst>
          </p:cNvPr>
          <p:cNvSpPr/>
          <p:nvPr/>
        </p:nvSpPr>
        <p:spPr>
          <a:xfrm>
            <a:off x="771371" y="2914239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练习历史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4E25395-A2D7-418E-9BA7-E72F32799F4B}"/>
              </a:ext>
            </a:extLst>
          </p:cNvPr>
          <p:cNvSpPr/>
          <p:nvPr/>
        </p:nvSpPr>
        <p:spPr>
          <a:xfrm>
            <a:off x="2423515" y="2810181"/>
            <a:ext cx="1927476" cy="1237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321604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D3F133B3-274F-469D-A59B-BD80BD8373C6}"/>
              </a:ext>
            </a:extLst>
          </p:cNvPr>
          <p:cNvGrpSpPr/>
          <p:nvPr/>
        </p:nvGrpSpPr>
        <p:grpSpPr>
          <a:xfrm>
            <a:off x="6428064" y="774608"/>
            <a:ext cx="4728058" cy="5308783"/>
            <a:chOff x="764481" y="1086007"/>
            <a:chExt cx="4728058" cy="5308783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6A8E65C-212C-4CB4-B9DC-CD92CC81AAAC}"/>
                </a:ext>
              </a:extLst>
            </p:cNvPr>
            <p:cNvGrpSpPr/>
            <p:nvPr/>
          </p:nvGrpSpPr>
          <p:grpSpPr>
            <a:xfrm>
              <a:off x="769235" y="1086007"/>
              <a:ext cx="4723304" cy="5308783"/>
              <a:chOff x="559736" y="958121"/>
              <a:chExt cx="4723304" cy="5308783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C415582E-735E-4E6E-AD0F-B5BD97194832}"/>
                  </a:ext>
                </a:extLst>
              </p:cNvPr>
              <p:cNvGrpSpPr/>
              <p:nvPr/>
            </p:nvGrpSpPr>
            <p:grpSpPr>
              <a:xfrm>
                <a:off x="559736" y="958121"/>
                <a:ext cx="4723304" cy="5308783"/>
                <a:chOff x="559736" y="958121"/>
                <a:chExt cx="4723304" cy="5308783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6CD422AE-BA8B-4E8C-95CA-2CFF781D4CD9}"/>
                    </a:ext>
                  </a:extLst>
                </p:cNvPr>
                <p:cNvSpPr/>
                <p:nvPr/>
              </p:nvSpPr>
              <p:spPr>
                <a:xfrm>
                  <a:off x="559736" y="958121"/>
                  <a:ext cx="4723304" cy="53087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17CA7C69-A374-44D0-B38C-8A7D332E040C}"/>
                    </a:ext>
                  </a:extLst>
                </p:cNvPr>
                <p:cNvCxnSpPr/>
                <p:nvPr/>
              </p:nvCxnSpPr>
              <p:spPr>
                <a:xfrm>
                  <a:off x="559736" y="1554480"/>
                  <a:ext cx="472330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A131605-E5F9-4001-9F75-83112E62FAE2}"/>
                  </a:ext>
                </a:extLst>
              </p:cNvPr>
              <p:cNvSpPr/>
              <p:nvPr/>
            </p:nvSpPr>
            <p:spPr>
              <a:xfrm>
                <a:off x="122553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自主学习</a:t>
                </a: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A2989B47-64B4-47AC-ABBA-F838496275DA}"/>
                  </a:ext>
                </a:extLst>
              </p:cNvPr>
              <p:cNvCxnSpPr/>
              <p:nvPr/>
            </p:nvCxnSpPr>
            <p:spPr>
              <a:xfrm>
                <a:off x="559736" y="210312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25BCAE6-8983-43CE-AC35-7410B39AE8B5}"/>
                  </a:ext>
                </a:extLst>
              </p:cNvPr>
              <p:cNvSpPr/>
              <p:nvPr/>
            </p:nvSpPr>
            <p:spPr>
              <a:xfrm>
                <a:off x="652272" y="1134955"/>
                <a:ext cx="1194816" cy="3258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百知泽慧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E70041D-25A4-4CBB-BD50-92EA4C682F8E}"/>
                  </a:ext>
                </a:extLst>
              </p:cNvPr>
              <p:cNvSpPr/>
              <p:nvPr/>
            </p:nvSpPr>
            <p:spPr>
              <a:xfrm>
                <a:off x="3584448" y="1134955"/>
                <a:ext cx="1560576" cy="2427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用户名和头像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55D89C4-5087-428A-9FD7-C2960C8710B3}"/>
                  </a:ext>
                </a:extLst>
              </p:cNvPr>
              <p:cNvSpPr/>
              <p:nvPr/>
            </p:nvSpPr>
            <p:spPr>
              <a:xfrm>
                <a:off x="179879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自主练习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6F6C2C73-ED71-4BA0-A296-E8CAC5B18977}"/>
                  </a:ext>
                </a:extLst>
              </p:cNvPr>
              <p:cNvSpPr/>
              <p:nvPr/>
            </p:nvSpPr>
            <p:spPr>
              <a:xfrm>
                <a:off x="65227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主页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F3A2049-F04F-427C-8739-E57915CFED13}"/>
                  </a:ext>
                </a:extLst>
              </p:cNvPr>
              <p:cNvSpPr/>
              <p:nvPr/>
            </p:nvSpPr>
            <p:spPr>
              <a:xfrm>
                <a:off x="237205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搜题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CE281B4-DE91-4E99-8204-13E5C36C8F4A}"/>
                  </a:ext>
                </a:extLst>
              </p:cNvPr>
              <p:cNvSpPr/>
              <p:nvPr/>
            </p:nvSpPr>
            <p:spPr>
              <a:xfrm>
                <a:off x="3518574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交流论坛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384CB69-86D8-4ED0-B087-EAC678ABDEC0}"/>
                  </a:ext>
                </a:extLst>
              </p:cNvPr>
              <p:cNvSpPr/>
              <p:nvPr/>
            </p:nvSpPr>
            <p:spPr>
              <a:xfrm>
                <a:off x="294531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数据统计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E9DBE62-3FEC-4186-AA36-03842A20CF47}"/>
                  </a:ext>
                </a:extLst>
              </p:cNvPr>
              <p:cNvSpPr/>
              <p:nvPr/>
            </p:nvSpPr>
            <p:spPr>
              <a:xfrm>
                <a:off x="4660178" y="1660372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用户中心</a:t>
                </a:r>
              </a:p>
            </p:txBody>
          </p:sp>
        </p:grp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38B10A7-DAAD-4C42-A0FE-84826881E37E}"/>
                </a:ext>
              </a:extLst>
            </p:cNvPr>
            <p:cNvCxnSpPr/>
            <p:nvPr/>
          </p:nvCxnSpPr>
          <p:spPr>
            <a:xfrm>
              <a:off x="1312875" y="2231006"/>
              <a:ext cx="0" cy="41637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1BC8445-10C6-4C8C-9361-A0DADFC1CEAD}"/>
                </a:ext>
              </a:extLst>
            </p:cNvPr>
            <p:cNvSpPr/>
            <p:nvPr/>
          </p:nvSpPr>
          <p:spPr>
            <a:xfrm>
              <a:off x="770164" y="2231005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自建题库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FC4E792-5BA5-453B-B5DD-B2096A5E81D8}"/>
                </a:ext>
              </a:extLst>
            </p:cNvPr>
            <p:cNvSpPr/>
            <p:nvPr/>
          </p:nvSpPr>
          <p:spPr>
            <a:xfrm>
              <a:off x="764481" y="2550237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题生成库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B8F4F0-2890-4E4F-9CC4-B1D4F6A6A79F}"/>
                </a:ext>
              </a:extLst>
            </p:cNvPr>
            <p:cNvSpPr/>
            <p:nvPr/>
          </p:nvSpPr>
          <p:spPr>
            <a:xfrm>
              <a:off x="765410" y="3192206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练习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EA70B58-4F9B-4643-A48F-7D043BCDF592}"/>
                </a:ext>
              </a:extLst>
            </p:cNvPr>
            <p:cNvSpPr/>
            <p:nvPr/>
          </p:nvSpPr>
          <p:spPr>
            <a:xfrm>
              <a:off x="765579" y="2867099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题库管理</a:t>
              </a: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74DBF9D9-069F-470D-8443-DE6F68181A58}"/>
              </a:ext>
            </a:extLst>
          </p:cNvPr>
          <p:cNvSpPr/>
          <p:nvPr/>
        </p:nvSpPr>
        <p:spPr>
          <a:xfrm>
            <a:off x="7234371" y="2465484"/>
            <a:ext cx="3509294" cy="1033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DF89C6-2D70-4433-A749-3F209378ECD6}"/>
              </a:ext>
            </a:extLst>
          </p:cNvPr>
          <p:cNvSpPr/>
          <p:nvPr/>
        </p:nvSpPr>
        <p:spPr>
          <a:xfrm>
            <a:off x="7232063" y="2117727"/>
            <a:ext cx="3526749" cy="30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题目信息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384AF9C-D14C-4802-A63C-80E2E561526A}"/>
              </a:ext>
            </a:extLst>
          </p:cNvPr>
          <p:cNvSpPr/>
          <p:nvPr/>
        </p:nvSpPr>
        <p:spPr>
          <a:xfrm>
            <a:off x="7234940" y="4524330"/>
            <a:ext cx="3509294" cy="1033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*</a:t>
            </a:r>
            <a:r>
              <a:rPr lang="zh-CN" altLang="en-US" dirty="0"/>
              <a:t>答案输入</a:t>
            </a:r>
            <a:r>
              <a:rPr lang="en-US" altLang="zh-CN" dirty="0"/>
              <a:t>/</a:t>
            </a:r>
            <a:r>
              <a:rPr lang="zh-CN" altLang="en-US" dirty="0"/>
              <a:t>图片输入</a:t>
            </a:r>
            <a:r>
              <a:rPr lang="en-US" altLang="zh-CN" dirty="0"/>
              <a:t>/</a:t>
            </a:r>
            <a:r>
              <a:rPr lang="zh-CN" altLang="en-US" dirty="0"/>
              <a:t>追问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B67EE05-E4E1-4A93-B8AD-76D4D32D17FB}"/>
              </a:ext>
            </a:extLst>
          </p:cNvPr>
          <p:cNvSpPr/>
          <p:nvPr/>
        </p:nvSpPr>
        <p:spPr>
          <a:xfrm>
            <a:off x="7234473" y="3489116"/>
            <a:ext cx="3509294" cy="1234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解答及回答记录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1634C1C-7D7F-4F47-B1C3-2050DD38D4A2}"/>
              </a:ext>
            </a:extLst>
          </p:cNvPr>
          <p:cNvSpPr/>
          <p:nvPr/>
        </p:nvSpPr>
        <p:spPr>
          <a:xfrm>
            <a:off x="6426707" y="3186257"/>
            <a:ext cx="554972" cy="31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练习历史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B1CA8D0-FEE1-4777-90C5-EFB207B93761}"/>
              </a:ext>
            </a:extLst>
          </p:cNvPr>
          <p:cNvSpPr/>
          <p:nvPr/>
        </p:nvSpPr>
        <p:spPr>
          <a:xfrm>
            <a:off x="9956129" y="1491511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B66D5E0-0A24-48F9-958E-2921BD7D0135}"/>
              </a:ext>
            </a:extLst>
          </p:cNvPr>
          <p:cNvGrpSpPr/>
          <p:nvPr/>
        </p:nvGrpSpPr>
        <p:grpSpPr>
          <a:xfrm>
            <a:off x="592155" y="951442"/>
            <a:ext cx="4728058" cy="5308783"/>
            <a:chOff x="764481" y="1086007"/>
            <a:chExt cx="4728058" cy="5308783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0823B9CF-00B7-49F3-B0FD-5AFA27762E83}"/>
                </a:ext>
              </a:extLst>
            </p:cNvPr>
            <p:cNvGrpSpPr/>
            <p:nvPr/>
          </p:nvGrpSpPr>
          <p:grpSpPr>
            <a:xfrm>
              <a:off x="769235" y="1086007"/>
              <a:ext cx="4723304" cy="5308783"/>
              <a:chOff x="559736" y="958121"/>
              <a:chExt cx="4723304" cy="5308783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9E5204D6-2C3F-42DD-B857-D7A0D57EC74A}"/>
                  </a:ext>
                </a:extLst>
              </p:cNvPr>
              <p:cNvGrpSpPr/>
              <p:nvPr/>
            </p:nvGrpSpPr>
            <p:grpSpPr>
              <a:xfrm>
                <a:off x="559736" y="958121"/>
                <a:ext cx="4723304" cy="5308783"/>
                <a:chOff x="559736" y="958121"/>
                <a:chExt cx="4723304" cy="5308783"/>
              </a:xfrm>
            </p:grpSpPr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4FA97591-4FAC-4CFA-AE1E-FE6DD0B0D47D}"/>
                    </a:ext>
                  </a:extLst>
                </p:cNvPr>
                <p:cNvSpPr/>
                <p:nvPr/>
              </p:nvSpPr>
              <p:spPr>
                <a:xfrm>
                  <a:off x="559736" y="958121"/>
                  <a:ext cx="4723304" cy="53087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403B1905-9264-4A71-9FED-25C2C9F8A01F}"/>
                    </a:ext>
                  </a:extLst>
                </p:cNvPr>
                <p:cNvCxnSpPr/>
                <p:nvPr/>
              </p:nvCxnSpPr>
              <p:spPr>
                <a:xfrm>
                  <a:off x="559736" y="1554480"/>
                  <a:ext cx="472330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5A271557-A01D-4BF2-BC21-C126871D9E84}"/>
                  </a:ext>
                </a:extLst>
              </p:cNvPr>
              <p:cNvSpPr/>
              <p:nvPr/>
            </p:nvSpPr>
            <p:spPr>
              <a:xfrm>
                <a:off x="122553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自主学习</a:t>
                </a:r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FE650C36-1AA0-4B46-99B1-74932A2E057A}"/>
                  </a:ext>
                </a:extLst>
              </p:cNvPr>
              <p:cNvCxnSpPr/>
              <p:nvPr/>
            </p:nvCxnSpPr>
            <p:spPr>
              <a:xfrm>
                <a:off x="559736" y="210312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398D4D6-FADA-4FA6-9A6D-D6E5FE2A676F}"/>
                  </a:ext>
                </a:extLst>
              </p:cNvPr>
              <p:cNvSpPr/>
              <p:nvPr/>
            </p:nvSpPr>
            <p:spPr>
              <a:xfrm>
                <a:off x="652272" y="1134955"/>
                <a:ext cx="1194816" cy="3258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百知泽慧</a:t>
                </a: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85C3492-06F5-4815-BCC9-A14944541136}"/>
                  </a:ext>
                </a:extLst>
              </p:cNvPr>
              <p:cNvSpPr/>
              <p:nvPr/>
            </p:nvSpPr>
            <p:spPr>
              <a:xfrm>
                <a:off x="3584448" y="1134955"/>
                <a:ext cx="1560576" cy="2427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用户名和头像</a:t>
                </a: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1F68F562-E07C-4110-A830-2C7BCA1BA6F8}"/>
                  </a:ext>
                </a:extLst>
              </p:cNvPr>
              <p:cNvSpPr/>
              <p:nvPr/>
            </p:nvSpPr>
            <p:spPr>
              <a:xfrm>
                <a:off x="179879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自主练习</a:t>
                </a: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69F5238-9902-4330-87AD-A9D84A1C0D56}"/>
                  </a:ext>
                </a:extLst>
              </p:cNvPr>
              <p:cNvSpPr/>
              <p:nvPr/>
            </p:nvSpPr>
            <p:spPr>
              <a:xfrm>
                <a:off x="65227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主页</a:t>
                </a: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FD1A60E6-0F4B-4CFE-B9C3-94508FBCC353}"/>
                  </a:ext>
                </a:extLst>
              </p:cNvPr>
              <p:cNvSpPr/>
              <p:nvPr/>
            </p:nvSpPr>
            <p:spPr>
              <a:xfrm>
                <a:off x="237205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搜题</a:t>
                </a: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115A04B0-C156-41D1-B4EE-E518CBC8AAA2}"/>
                  </a:ext>
                </a:extLst>
              </p:cNvPr>
              <p:cNvSpPr/>
              <p:nvPr/>
            </p:nvSpPr>
            <p:spPr>
              <a:xfrm>
                <a:off x="3518574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交流论坛</a:t>
                </a: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B99D35C9-A6B8-4C58-9256-D0307651BD0B}"/>
                  </a:ext>
                </a:extLst>
              </p:cNvPr>
              <p:cNvSpPr/>
              <p:nvPr/>
            </p:nvSpPr>
            <p:spPr>
              <a:xfrm>
                <a:off x="294531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数据统计</a:t>
                </a: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97FE0AE8-F910-4BC2-B96D-BF9284FB47B7}"/>
                  </a:ext>
                </a:extLst>
              </p:cNvPr>
              <p:cNvSpPr/>
              <p:nvPr/>
            </p:nvSpPr>
            <p:spPr>
              <a:xfrm>
                <a:off x="4694472" y="1666975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用户中心</a:t>
                </a:r>
              </a:p>
            </p:txBody>
          </p:sp>
        </p:grp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B62A317-6681-4CD2-B593-7AABD4873140}"/>
                </a:ext>
              </a:extLst>
            </p:cNvPr>
            <p:cNvCxnSpPr/>
            <p:nvPr/>
          </p:nvCxnSpPr>
          <p:spPr>
            <a:xfrm>
              <a:off x="1312875" y="2231006"/>
              <a:ext cx="0" cy="41637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31EE936-4B59-44EB-A9CB-CA2C9E09A7F0}"/>
                </a:ext>
              </a:extLst>
            </p:cNvPr>
            <p:cNvSpPr/>
            <p:nvPr/>
          </p:nvSpPr>
          <p:spPr>
            <a:xfrm>
              <a:off x="770164" y="2231005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自建题库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3DEC1FE-9078-44ED-824A-B71BCA12986E}"/>
                </a:ext>
              </a:extLst>
            </p:cNvPr>
            <p:cNvSpPr/>
            <p:nvPr/>
          </p:nvSpPr>
          <p:spPr>
            <a:xfrm>
              <a:off x="764481" y="2550237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生成题库</a:t>
              </a: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142B0A6-377D-444E-B56E-586F12C41E0E}"/>
                </a:ext>
              </a:extLst>
            </p:cNvPr>
            <p:cNvSpPr/>
            <p:nvPr/>
          </p:nvSpPr>
          <p:spPr>
            <a:xfrm>
              <a:off x="765410" y="3192206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练习</a:t>
              </a: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C86DB6B8-D995-4C49-9228-6D8DF6AD0273}"/>
                </a:ext>
              </a:extLst>
            </p:cNvPr>
            <p:cNvSpPr/>
            <p:nvPr/>
          </p:nvSpPr>
          <p:spPr>
            <a:xfrm>
              <a:off x="765579" y="2867099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题库管理</a:t>
              </a:r>
            </a:p>
          </p:txBody>
        </p:sp>
      </p:grpSp>
      <p:sp>
        <p:nvSpPr>
          <p:cNvPr id="153" name="矩形 152">
            <a:extLst>
              <a:ext uri="{FF2B5EF4-FFF2-40B4-BE49-F238E27FC236}">
                <a16:creationId xmlns:a16="http://schemas.microsoft.com/office/drawing/2014/main" id="{B36E95B1-28BD-4923-8220-B86FCC1B25F1}"/>
              </a:ext>
            </a:extLst>
          </p:cNvPr>
          <p:cNvSpPr/>
          <p:nvPr/>
        </p:nvSpPr>
        <p:spPr>
          <a:xfrm>
            <a:off x="593084" y="3382713"/>
            <a:ext cx="554972" cy="31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练习历史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0D13768-2D6B-4BCF-9089-8814CBCACD90}"/>
              </a:ext>
            </a:extLst>
          </p:cNvPr>
          <p:cNvSpPr/>
          <p:nvPr/>
        </p:nvSpPr>
        <p:spPr>
          <a:xfrm>
            <a:off x="1503454" y="2518758"/>
            <a:ext cx="3076659" cy="381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时间</a:t>
            </a:r>
            <a:r>
              <a:rPr lang="en-US" altLang="zh-CN" dirty="0"/>
              <a:t>1</a:t>
            </a:r>
            <a:r>
              <a:rPr lang="zh-CN" altLang="en-US" dirty="0"/>
              <a:t>：题目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7FD457B-A822-45F5-BFFD-17DA413B252A}"/>
              </a:ext>
            </a:extLst>
          </p:cNvPr>
          <p:cNvSpPr/>
          <p:nvPr/>
        </p:nvSpPr>
        <p:spPr>
          <a:xfrm>
            <a:off x="1503454" y="2907981"/>
            <a:ext cx="3076659" cy="381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时间</a:t>
            </a:r>
            <a:r>
              <a:rPr lang="en-US" altLang="zh-CN" dirty="0"/>
              <a:t>2</a:t>
            </a:r>
            <a:r>
              <a:rPr lang="zh-CN" altLang="en-US" dirty="0"/>
              <a:t>：题目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74F7C33-AFAC-46A6-A05D-9B1ADD972A47}"/>
              </a:ext>
            </a:extLst>
          </p:cNvPr>
          <p:cNvSpPr/>
          <p:nvPr/>
        </p:nvSpPr>
        <p:spPr>
          <a:xfrm>
            <a:off x="1507991" y="3289522"/>
            <a:ext cx="3076659" cy="381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时间</a:t>
            </a:r>
            <a:r>
              <a:rPr lang="en-US" altLang="zh-CN" dirty="0"/>
              <a:t>3</a:t>
            </a:r>
            <a:r>
              <a:rPr lang="zh-CN" altLang="en-US" dirty="0"/>
              <a:t>：题目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C8858BC3-D509-4762-BD4C-1145E19B518B}"/>
              </a:ext>
            </a:extLst>
          </p:cNvPr>
          <p:cNvSpPr/>
          <p:nvPr/>
        </p:nvSpPr>
        <p:spPr>
          <a:xfrm>
            <a:off x="4143696" y="1648764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C91A23A-40D1-433F-BEC1-FDAC4C4A2299}"/>
              </a:ext>
            </a:extLst>
          </p:cNvPr>
          <p:cNvCxnSpPr/>
          <p:nvPr/>
        </p:nvCxnSpPr>
        <p:spPr>
          <a:xfrm>
            <a:off x="5381145" y="2465484"/>
            <a:ext cx="835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0C89961-662C-4EA3-BBD7-3241929E8E25}"/>
              </a:ext>
            </a:extLst>
          </p:cNvPr>
          <p:cNvSpPr txBox="1"/>
          <p:nvPr/>
        </p:nvSpPr>
        <p:spPr>
          <a:xfrm>
            <a:off x="5368268" y="2045416"/>
            <a:ext cx="9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点击后</a:t>
            </a:r>
          </a:p>
        </p:txBody>
      </p:sp>
    </p:spTree>
    <p:extLst>
      <p:ext uri="{BB962C8B-B14F-4D97-AF65-F5344CB8AC3E}">
        <p14:creationId xmlns:p14="http://schemas.microsoft.com/office/powerpoint/2010/main" val="75356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1BDC15E-EF2B-4954-BCEB-6A52AF35C2F5}"/>
              </a:ext>
            </a:extLst>
          </p:cNvPr>
          <p:cNvGrpSpPr/>
          <p:nvPr/>
        </p:nvGrpSpPr>
        <p:grpSpPr>
          <a:xfrm>
            <a:off x="409096" y="686898"/>
            <a:ext cx="4728058" cy="5308783"/>
            <a:chOff x="764481" y="1086007"/>
            <a:chExt cx="4728058" cy="53087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14259C5-63B6-4662-A73A-D3B681297ABD}"/>
                </a:ext>
              </a:extLst>
            </p:cNvPr>
            <p:cNvGrpSpPr/>
            <p:nvPr/>
          </p:nvGrpSpPr>
          <p:grpSpPr>
            <a:xfrm>
              <a:off x="769235" y="1086007"/>
              <a:ext cx="4723304" cy="5308783"/>
              <a:chOff x="559736" y="958121"/>
              <a:chExt cx="4723304" cy="5308783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3682A601-1410-44D6-8929-1C5CD47CF99B}"/>
                  </a:ext>
                </a:extLst>
              </p:cNvPr>
              <p:cNvGrpSpPr/>
              <p:nvPr/>
            </p:nvGrpSpPr>
            <p:grpSpPr>
              <a:xfrm>
                <a:off x="559736" y="958121"/>
                <a:ext cx="4723304" cy="5308783"/>
                <a:chOff x="559736" y="958121"/>
                <a:chExt cx="4723304" cy="5308783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0450F01-D9AF-4198-BBE1-FE262BD7AD35}"/>
                    </a:ext>
                  </a:extLst>
                </p:cNvPr>
                <p:cNvSpPr/>
                <p:nvPr/>
              </p:nvSpPr>
              <p:spPr>
                <a:xfrm>
                  <a:off x="559736" y="958121"/>
                  <a:ext cx="4723304" cy="53087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3FF99C61-1C1C-4FF9-9E6E-BBC3DCCA37EB}"/>
                    </a:ext>
                  </a:extLst>
                </p:cNvPr>
                <p:cNvCxnSpPr/>
                <p:nvPr/>
              </p:nvCxnSpPr>
              <p:spPr>
                <a:xfrm>
                  <a:off x="559736" y="1554480"/>
                  <a:ext cx="472330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B329C8E-6BC9-45A3-976E-3E14E136F5E1}"/>
                  </a:ext>
                </a:extLst>
              </p:cNvPr>
              <p:cNvSpPr/>
              <p:nvPr/>
            </p:nvSpPr>
            <p:spPr>
              <a:xfrm>
                <a:off x="122553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自主学习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BEBA527-2E5F-405A-92DE-89161A6CA249}"/>
                  </a:ext>
                </a:extLst>
              </p:cNvPr>
              <p:cNvCxnSpPr/>
              <p:nvPr/>
            </p:nvCxnSpPr>
            <p:spPr>
              <a:xfrm>
                <a:off x="559736" y="210312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3CA651C-E47A-44EC-8BC8-A309C2222CFB}"/>
                  </a:ext>
                </a:extLst>
              </p:cNvPr>
              <p:cNvSpPr/>
              <p:nvPr/>
            </p:nvSpPr>
            <p:spPr>
              <a:xfrm>
                <a:off x="652272" y="1134955"/>
                <a:ext cx="1194816" cy="3258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百知泽慧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ACC6138-AE11-470F-B9C9-599D41525677}"/>
                  </a:ext>
                </a:extLst>
              </p:cNvPr>
              <p:cNvSpPr/>
              <p:nvPr/>
            </p:nvSpPr>
            <p:spPr>
              <a:xfrm>
                <a:off x="3584448" y="1134955"/>
                <a:ext cx="1560576" cy="2427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用户名和头像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214D2A6-8511-4326-B7DF-2AF375EC95DA}"/>
                  </a:ext>
                </a:extLst>
              </p:cNvPr>
              <p:cNvSpPr/>
              <p:nvPr/>
            </p:nvSpPr>
            <p:spPr>
              <a:xfrm>
                <a:off x="179879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自主练习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4D42ED0-521C-4AFE-9094-C429C08E5B7C}"/>
                  </a:ext>
                </a:extLst>
              </p:cNvPr>
              <p:cNvSpPr/>
              <p:nvPr/>
            </p:nvSpPr>
            <p:spPr>
              <a:xfrm>
                <a:off x="65227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主页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EF302F-E078-4AA9-BF9F-C9D08611FA19}"/>
                  </a:ext>
                </a:extLst>
              </p:cNvPr>
              <p:cNvSpPr/>
              <p:nvPr/>
            </p:nvSpPr>
            <p:spPr>
              <a:xfrm>
                <a:off x="237205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搜题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4E20C06-F975-4C3D-A1FD-564720599386}"/>
                  </a:ext>
                </a:extLst>
              </p:cNvPr>
              <p:cNvSpPr/>
              <p:nvPr/>
            </p:nvSpPr>
            <p:spPr>
              <a:xfrm>
                <a:off x="3518574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交流论坛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B3A24E-D2CB-48CB-B118-5FBF6C646A6F}"/>
                  </a:ext>
                </a:extLst>
              </p:cNvPr>
              <p:cNvSpPr/>
              <p:nvPr/>
            </p:nvSpPr>
            <p:spPr>
              <a:xfrm>
                <a:off x="294531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数据统计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BEB0DE2-525C-4303-80FB-884EB4978C3C}"/>
                  </a:ext>
                </a:extLst>
              </p:cNvPr>
              <p:cNvSpPr/>
              <p:nvPr/>
            </p:nvSpPr>
            <p:spPr>
              <a:xfrm>
                <a:off x="4727569" y="1663632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用户中心</a:t>
                </a:r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0D3B753-C028-40F4-9A4B-2B435239BD3F}"/>
                </a:ext>
              </a:extLst>
            </p:cNvPr>
            <p:cNvCxnSpPr/>
            <p:nvPr/>
          </p:nvCxnSpPr>
          <p:spPr>
            <a:xfrm>
              <a:off x="1312875" y="2231006"/>
              <a:ext cx="0" cy="41637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683D80-A1CB-48FE-A5DB-7323FA0DAFB2}"/>
                </a:ext>
              </a:extLst>
            </p:cNvPr>
            <p:cNvSpPr/>
            <p:nvPr/>
          </p:nvSpPr>
          <p:spPr>
            <a:xfrm>
              <a:off x="770164" y="2231005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自建题库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FCBCB4-E12E-4DF5-B577-6B37008A6D38}"/>
                </a:ext>
              </a:extLst>
            </p:cNvPr>
            <p:cNvSpPr/>
            <p:nvPr/>
          </p:nvSpPr>
          <p:spPr>
            <a:xfrm>
              <a:off x="764481" y="2550237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生成题库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ED8B8E-672A-4260-8BBA-DE5187A44A35}"/>
                </a:ext>
              </a:extLst>
            </p:cNvPr>
            <p:cNvSpPr/>
            <p:nvPr/>
          </p:nvSpPr>
          <p:spPr>
            <a:xfrm>
              <a:off x="765410" y="3192206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练习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11082F-0DF5-406D-8AA1-6C40D78F4354}"/>
                </a:ext>
              </a:extLst>
            </p:cNvPr>
            <p:cNvSpPr/>
            <p:nvPr/>
          </p:nvSpPr>
          <p:spPr>
            <a:xfrm>
              <a:off x="765579" y="2867099"/>
              <a:ext cx="554972" cy="31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题库管理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F045F747-E873-4D2D-ABC3-0F1B7CEFB088}"/>
              </a:ext>
            </a:extLst>
          </p:cNvPr>
          <p:cNvSpPr/>
          <p:nvPr/>
        </p:nvSpPr>
        <p:spPr>
          <a:xfrm>
            <a:off x="3988462" y="1392408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74987F-E7B3-4777-B1C1-F86FC7FAB33A}"/>
              </a:ext>
            </a:extLst>
          </p:cNvPr>
          <p:cNvSpPr/>
          <p:nvPr/>
        </p:nvSpPr>
        <p:spPr>
          <a:xfrm>
            <a:off x="410025" y="3118169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练习历史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6A57CE-57FC-4D24-9135-3AF39B8395A6}"/>
              </a:ext>
            </a:extLst>
          </p:cNvPr>
          <p:cNvSpPr/>
          <p:nvPr/>
        </p:nvSpPr>
        <p:spPr>
          <a:xfrm>
            <a:off x="1207759" y="1970886"/>
            <a:ext cx="3703647" cy="257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检索栏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8B888D-6597-487F-AD79-5E256E2CA182}"/>
              </a:ext>
            </a:extLst>
          </p:cNvPr>
          <p:cNvSpPr/>
          <p:nvPr/>
        </p:nvSpPr>
        <p:spPr>
          <a:xfrm>
            <a:off x="1207408" y="2367663"/>
            <a:ext cx="3703643" cy="3329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348DB1-F641-4127-A00D-F2B592D47A1A}"/>
              </a:ext>
            </a:extLst>
          </p:cNvPr>
          <p:cNvSpPr/>
          <p:nvPr/>
        </p:nvSpPr>
        <p:spPr>
          <a:xfrm>
            <a:off x="1207408" y="2367381"/>
            <a:ext cx="896602" cy="22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编号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6C8BD0-BC9B-4970-A9AC-5545903F43E6}"/>
              </a:ext>
            </a:extLst>
          </p:cNvPr>
          <p:cNvSpPr/>
          <p:nvPr/>
        </p:nvSpPr>
        <p:spPr>
          <a:xfrm>
            <a:off x="2104010" y="2367381"/>
            <a:ext cx="896602" cy="22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4AF9643-6DBE-432F-A431-ABDA5F52871E}"/>
              </a:ext>
            </a:extLst>
          </p:cNvPr>
          <p:cNvSpPr/>
          <p:nvPr/>
        </p:nvSpPr>
        <p:spPr>
          <a:xfrm>
            <a:off x="3000612" y="2367381"/>
            <a:ext cx="896602" cy="22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A945CD-50BC-4C93-9931-07ED288F936D}"/>
              </a:ext>
            </a:extLst>
          </p:cNvPr>
          <p:cNvSpPr/>
          <p:nvPr/>
        </p:nvSpPr>
        <p:spPr>
          <a:xfrm>
            <a:off x="3897213" y="2369353"/>
            <a:ext cx="1013837" cy="222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5533932-F53C-43C8-B1B0-DF9482365F1D}"/>
              </a:ext>
            </a:extLst>
          </p:cNvPr>
          <p:cNvCxnSpPr>
            <a:cxnSpLocks/>
          </p:cNvCxnSpPr>
          <p:nvPr/>
        </p:nvCxnSpPr>
        <p:spPr>
          <a:xfrm>
            <a:off x="1207408" y="2927396"/>
            <a:ext cx="37036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1A9B8E31-CF0E-4D6F-9461-45679501661C}"/>
              </a:ext>
            </a:extLst>
          </p:cNvPr>
          <p:cNvSpPr txBox="1"/>
          <p:nvPr/>
        </p:nvSpPr>
        <p:spPr>
          <a:xfrm>
            <a:off x="1464984" y="2574981"/>
            <a:ext cx="307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xxxxxxxxxxxxxxxxxxxxxxxxx</a:t>
            </a:r>
            <a:endParaRPr lang="zh-CN" altLang="en-US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FC45BC0-38FA-4573-8D05-E35BCA07D74F}"/>
              </a:ext>
            </a:extLst>
          </p:cNvPr>
          <p:cNvGrpSpPr/>
          <p:nvPr/>
        </p:nvGrpSpPr>
        <p:grpSpPr>
          <a:xfrm>
            <a:off x="6354926" y="686898"/>
            <a:ext cx="4728058" cy="5308783"/>
            <a:chOff x="764481" y="1086007"/>
            <a:chExt cx="4728058" cy="5308783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DB57218-27B9-4E67-A52B-3254E9AC31F1}"/>
                </a:ext>
              </a:extLst>
            </p:cNvPr>
            <p:cNvGrpSpPr/>
            <p:nvPr/>
          </p:nvGrpSpPr>
          <p:grpSpPr>
            <a:xfrm>
              <a:off x="769235" y="1086007"/>
              <a:ext cx="4723304" cy="5308783"/>
              <a:chOff x="559736" y="958121"/>
              <a:chExt cx="4723304" cy="5308783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6AB38AB-2B29-4AF3-A271-BAF47ED30D05}"/>
                  </a:ext>
                </a:extLst>
              </p:cNvPr>
              <p:cNvGrpSpPr/>
              <p:nvPr/>
            </p:nvGrpSpPr>
            <p:grpSpPr>
              <a:xfrm>
                <a:off x="559736" y="958121"/>
                <a:ext cx="4723304" cy="5308783"/>
                <a:chOff x="559736" y="958121"/>
                <a:chExt cx="4723304" cy="5308783"/>
              </a:xfrm>
            </p:grpSpPr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3A04673A-482C-47F1-B12C-29D9542ACE02}"/>
                    </a:ext>
                  </a:extLst>
                </p:cNvPr>
                <p:cNvSpPr/>
                <p:nvPr/>
              </p:nvSpPr>
              <p:spPr>
                <a:xfrm>
                  <a:off x="559736" y="958121"/>
                  <a:ext cx="4723304" cy="53087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68783120-FF53-4E97-8B2B-6A617290D7CD}"/>
                    </a:ext>
                  </a:extLst>
                </p:cNvPr>
                <p:cNvCxnSpPr/>
                <p:nvPr/>
              </p:nvCxnSpPr>
              <p:spPr>
                <a:xfrm>
                  <a:off x="559736" y="1554480"/>
                  <a:ext cx="472330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5175589-337D-4DA6-BC24-09B4AA71F43B}"/>
                  </a:ext>
                </a:extLst>
              </p:cNvPr>
              <p:cNvSpPr/>
              <p:nvPr/>
            </p:nvSpPr>
            <p:spPr>
              <a:xfrm>
                <a:off x="122553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自主学习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9720FA7A-1132-4856-B335-90E7AB9203F0}"/>
                  </a:ext>
                </a:extLst>
              </p:cNvPr>
              <p:cNvCxnSpPr/>
              <p:nvPr/>
            </p:nvCxnSpPr>
            <p:spPr>
              <a:xfrm>
                <a:off x="559736" y="2103120"/>
                <a:ext cx="4723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1510DFB-64EA-43A3-9EA2-7AE8ED06F52B}"/>
                  </a:ext>
                </a:extLst>
              </p:cNvPr>
              <p:cNvSpPr/>
              <p:nvPr/>
            </p:nvSpPr>
            <p:spPr>
              <a:xfrm>
                <a:off x="652272" y="1134955"/>
                <a:ext cx="1194816" cy="3258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百知泽慧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8AA5B73-7F1C-4681-82D7-B3F5EFD63CA7}"/>
                  </a:ext>
                </a:extLst>
              </p:cNvPr>
              <p:cNvSpPr/>
              <p:nvPr/>
            </p:nvSpPr>
            <p:spPr>
              <a:xfrm>
                <a:off x="3584448" y="1134955"/>
                <a:ext cx="1560576" cy="2427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用户名和头像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8288195-D948-4D87-8952-361F039D64DE}"/>
                  </a:ext>
                </a:extLst>
              </p:cNvPr>
              <p:cNvSpPr/>
              <p:nvPr/>
            </p:nvSpPr>
            <p:spPr>
              <a:xfrm>
                <a:off x="179879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自主练习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AEFD479-34DC-4F60-980D-6009F9CFFF2A}"/>
                  </a:ext>
                </a:extLst>
              </p:cNvPr>
              <p:cNvSpPr/>
              <p:nvPr/>
            </p:nvSpPr>
            <p:spPr>
              <a:xfrm>
                <a:off x="65227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主页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8FAC54D-D300-4F91-AC39-D56E5687B567}"/>
                  </a:ext>
                </a:extLst>
              </p:cNvPr>
              <p:cNvSpPr/>
              <p:nvPr/>
            </p:nvSpPr>
            <p:spPr>
              <a:xfrm>
                <a:off x="237205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搜题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FE51EC7C-A1F7-43E2-B8C6-125CF7153BE9}"/>
                  </a:ext>
                </a:extLst>
              </p:cNvPr>
              <p:cNvSpPr/>
              <p:nvPr/>
            </p:nvSpPr>
            <p:spPr>
              <a:xfrm>
                <a:off x="3518574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交流论坛</a:t>
                </a: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22ED53F-4D82-4224-BB68-9FCE4D1D54CA}"/>
                  </a:ext>
                </a:extLst>
              </p:cNvPr>
              <p:cNvSpPr/>
              <p:nvPr/>
            </p:nvSpPr>
            <p:spPr>
              <a:xfrm>
                <a:off x="2945312" y="1666976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数据统计</a:t>
                </a: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894772C2-517B-4493-9E7A-8C7B2F84FC48}"/>
                  </a:ext>
                </a:extLst>
              </p:cNvPr>
              <p:cNvSpPr/>
              <p:nvPr/>
            </p:nvSpPr>
            <p:spPr>
              <a:xfrm>
                <a:off x="4727569" y="1663632"/>
                <a:ext cx="451104" cy="3893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用户中心</a:t>
                </a:r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2E3FA28-02FA-425A-9971-AC8F886A747E}"/>
                </a:ext>
              </a:extLst>
            </p:cNvPr>
            <p:cNvCxnSpPr/>
            <p:nvPr/>
          </p:nvCxnSpPr>
          <p:spPr>
            <a:xfrm>
              <a:off x="1312875" y="2231006"/>
              <a:ext cx="0" cy="41637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31EB4A3-E4DB-44E8-8316-8C94A1EB668A}"/>
                </a:ext>
              </a:extLst>
            </p:cNvPr>
            <p:cNvSpPr/>
            <p:nvPr/>
          </p:nvSpPr>
          <p:spPr>
            <a:xfrm>
              <a:off x="770164" y="2231005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自建题库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B32D3D9-3DAB-4E44-AB09-CFCC1E447AE1}"/>
                </a:ext>
              </a:extLst>
            </p:cNvPr>
            <p:cNvSpPr/>
            <p:nvPr/>
          </p:nvSpPr>
          <p:spPr>
            <a:xfrm>
              <a:off x="764481" y="2550237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生成题库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4397724-D7D0-434F-A46C-D6BF16F29A28}"/>
                </a:ext>
              </a:extLst>
            </p:cNvPr>
            <p:cNvSpPr/>
            <p:nvPr/>
          </p:nvSpPr>
          <p:spPr>
            <a:xfrm>
              <a:off x="765410" y="3192206"/>
              <a:ext cx="554972" cy="318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练习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640BD02-71EE-40CE-8FD9-98FC4C1D5184}"/>
                </a:ext>
              </a:extLst>
            </p:cNvPr>
            <p:cNvSpPr/>
            <p:nvPr/>
          </p:nvSpPr>
          <p:spPr>
            <a:xfrm>
              <a:off x="765579" y="2867099"/>
              <a:ext cx="554972" cy="31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题库管理</a:t>
              </a: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6C735106-0B41-42FC-BDCC-7692E68A3FB9}"/>
              </a:ext>
            </a:extLst>
          </p:cNvPr>
          <p:cNvSpPr/>
          <p:nvPr/>
        </p:nvSpPr>
        <p:spPr>
          <a:xfrm>
            <a:off x="9934292" y="1392408"/>
            <a:ext cx="451104" cy="38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创意工坊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94B0F25-7D84-4C38-AC4B-8DE84D2E59C8}"/>
              </a:ext>
            </a:extLst>
          </p:cNvPr>
          <p:cNvSpPr/>
          <p:nvPr/>
        </p:nvSpPr>
        <p:spPr>
          <a:xfrm>
            <a:off x="6355855" y="3118169"/>
            <a:ext cx="554972" cy="31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练习历史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42B5C4D-0D85-4CA9-8E10-74C166E4FC04}"/>
              </a:ext>
            </a:extLst>
          </p:cNvPr>
          <p:cNvSpPr/>
          <p:nvPr/>
        </p:nvSpPr>
        <p:spPr>
          <a:xfrm>
            <a:off x="7105424" y="1970886"/>
            <a:ext cx="3789166" cy="815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题目信息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9969D2-13AD-4087-8518-AFD378CC7B1E}"/>
              </a:ext>
            </a:extLst>
          </p:cNvPr>
          <p:cNvSpPr/>
          <p:nvPr/>
        </p:nvSpPr>
        <p:spPr>
          <a:xfrm>
            <a:off x="7105424" y="3021295"/>
            <a:ext cx="3789166" cy="815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作答统计</a:t>
            </a:r>
            <a:endParaRPr lang="en-US" altLang="zh-CN" dirty="0"/>
          </a:p>
          <a:p>
            <a:r>
              <a:rPr lang="zh-CN" altLang="en-US" dirty="0"/>
              <a:t>作答次数，正确率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66829E6-9183-4492-8864-06A90B661303}"/>
              </a:ext>
            </a:extLst>
          </p:cNvPr>
          <p:cNvSpPr/>
          <p:nvPr/>
        </p:nvSpPr>
        <p:spPr>
          <a:xfrm>
            <a:off x="7105424" y="4032286"/>
            <a:ext cx="3736531" cy="1664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作答记录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时间，作答人，结果。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4E7F82E-6DC0-4EA7-928F-C0902AE406EE}"/>
              </a:ext>
            </a:extLst>
          </p:cNvPr>
          <p:cNvCxnSpPr/>
          <p:nvPr/>
        </p:nvCxnSpPr>
        <p:spPr>
          <a:xfrm>
            <a:off x="5295626" y="3118169"/>
            <a:ext cx="9012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59F250E-332A-42F8-B42C-0027571DA968}"/>
              </a:ext>
            </a:extLst>
          </p:cNvPr>
          <p:cNvSpPr txBox="1"/>
          <p:nvPr/>
        </p:nvSpPr>
        <p:spPr>
          <a:xfrm>
            <a:off x="5266637" y="2544058"/>
            <a:ext cx="90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点击后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E3E7BCE-4036-4716-98D8-B1165FD976F5}"/>
              </a:ext>
            </a:extLst>
          </p:cNvPr>
          <p:cNvCxnSpPr>
            <a:cxnSpLocks/>
          </p:cNvCxnSpPr>
          <p:nvPr/>
        </p:nvCxnSpPr>
        <p:spPr>
          <a:xfrm>
            <a:off x="1208506" y="3277145"/>
            <a:ext cx="37036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919A859-B276-4680-BFD3-D16163DA6C91}"/>
              </a:ext>
            </a:extLst>
          </p:cNvPr>
          <p:cNvCxnSpPr>
            <a:cxnSpLocks/>
          </p:cNvCxnSpPr>
          <p:nvPr/>
        </p:nvCxnSpPr>
        <p:spPr>
          <a:xfrm>
            <a:off x="1203025" y="3672947"/>
            <a:ext cx="37036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1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760</Words>
  <Application>Microsoft Office PowerPoint</Application>
  <PresentationFormat>宽屏</PresentationFormat>
  <Paragraphs>322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镇源</dc:creator>
  <cp:lastModifiedBy>镇源</cp:lastModifiedBy>
  <cp:revision>46</cp:revision>
  <dcterms:created xsi:type="dcterms:W3CDTF">2024-03-16T13:45:17Z</dcterms:created>
  <dcterms:modified xsi:type="dcterms:W3CDTF">2024-03-23T16:46:18Z</dcterms:modified>
</cp:coreProperties>
</file>