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73" r:id="rId4"/>
    <p:sldId id="275" r:id="rId5"/>
    <p:sldId id="272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镇源" initials="镇源" lastIdx="1" clrIdx="0">
    <p:extLst>
      <p:ext uri="{19B8F6BF-5375-455C-9EA6-DF929625EA0E}">
        <p15:presenceInfo xmlns:p15="http://schemas.microsoft.com/office/powerpoint/2012/main" userId="4cb1171d28c316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8" y="2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D9A59-FAFB-4BD9-9B56-32C1F3CD30DE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73F3-DC92-4BAE-8016-7B0BA2521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28A9-6E0D-47F5-8250-2E8CFFDCEE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9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B28A9-6E0D-47F5-8250-2E8CFFDCEE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5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3D14-91C0-4435-8178-865548636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BB6882-CA5A-4555-A5A3-D20501D1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4F858-3F92-431E-B202-7E4C5132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7F6D7-8329-4625-AC54-0ED4CD6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F60C1-47E3-4D5F-951D-B7CCE837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B64AD-7DBB-40D1-B46C-409B33FE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DA474-0955-479E-90B9-DF3FFAFAB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58D44-FE21-4B29-9340-D1116C47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FC27F-D134-40D7-B9D1-66BDB2D7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57F4D-ADF8-4FD3-B4B8-E17AD455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4482A5-AF67-4B12-B336-E63ADB52D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B8A5E-1247-43F1-A10D-78C9E910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4EF74-66A6-4BA5-ACC5-41896A67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BEB41-8DC2-47FB-A5C0-94E2D2E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C16E4-E773-43DE-AF9B-AEC3AA19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4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6970C-E476-4073-8365-6CC64A1C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7FB77-676F-4113-8CF3-4AEE4FF9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86886-548E-4A66-B273-68480FD7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ABC4A-7DC7-491F-9EEB-5C821B7C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0D9D8-13EF-4176-A83C-C15384AD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19A9-C473-4654-A817-CE0A399D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4FA13-E109-472B-B183-3AC92D24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B1B39-BB69-451F-B85E-61D64B89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19679-708B-4802-8394-9E1A6A44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3C3D5-1421-48A1-A44B-573D6328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98E70-3630-4D25-BE18-1DDA3BE4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8862B-E901-4E14-AEFE-7B29A691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DDEB-8537-46E4-A701-4359841C4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772D2-C5A2-4385-867E-981F57C6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CA098-051F-4E59-AD33-9DCF9FE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C5728-11A3-42E9-A07E-11214900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6362E-E959-4BA4-A932-4E28AC83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7BA28-F548-4ED6-94F4-C6A03621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3B9E0-4054-48B5-9EA9-FD44EF8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37A68-7E92-406E-932C-430C12D9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EB799C-4AFE-4189-8E28-C1F9F1BC4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99639-120B-4C6B-9B23-F5EC67FD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B9E1C-DBE5-44C9-AC4C-A7CA1BBD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8305D3-27C5-4866-B39F-778D9375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0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DD3A-4B4D-443E-B6B6-6E2A1F31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D8E74-84A8-417D-AB93-39C8BB61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B4A51-BC38-4F99-ACB2-538C616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FAA95-5A35-4EAE-8DD0-85EA16A4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9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B5668-B57D-45F0-84A5-42E0470A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8F4AD-7730-4946-BEEE-AFD9068E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963AC-5479-45DC-AD8E-E44B8369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1E6E9-F0C5-4418-B6AA-D26DE3A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93A74-7D9E-4242-B9CD-18D02D98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81F7E-95FB-498F-BAC7-3472CFD8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3BABA-C540-4408-A4F9-5799268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C166A-774D-4267-A82B-B592B9FE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5A03F-32BD-4CCE-9FF6-25969D3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0B2F-6BC6-4091-9D48-689EAB4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E8E7B-1216-4149-AD04-770494E8D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A188D-BE10-47B1-A474-19ECBD0C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6601B-5AF6-485C-BF21-F060B065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53670-8A9D-460D-B72A-63209AB5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4B196-F6F2-41CA-A76B-3D053F7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E7A8C8-7C68-4E43-AFFE-0B0C5EF4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13231-DE2D-427F-826A-F2C3D492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537B8-03A9-4BE3-B09A-026D70D72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62AE-4896-4427-BB84-EE7DAAA5B743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90F9A-DFBB-44B2-9C25-C73E61E8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1733-59B1-44C0-9704-5F3DCEAB3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8A5B-CC8C-4633-A38C-C206C03B8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6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B62B3F-A0F3-413D-867D-883F614D0EC3}"/>
              </a:ext>
            </a:extLst>
          </p:cNvPr>
          <p:cNvSpPr/>
          <p:nvPr/>
        </p:nvSpPr>
        <p:spPr>
          <a:xfrm>
            <a:off x="1341996" y="1174915"/>
            <a:ext cx="1591977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 AI</a:t>
            </a:r>
            <a:r>
              <a:rPr lang="zh-CN" altLang="en-US" dirty="0"/>
              <a:t>交互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ECD861-F4A4-4E92-9FAC-85B96834AACD}"/>
              </a:ext>
            </a:extLst>
          </p:cNvPr>
          <p:cNvSpPr/>
          <p:nvPr/>
        </p:nvSpPr>
        <p:spPr>
          <a:xfrm>
            <a:off x="3373629" y="2842782"/>
            <a:ext cx="1756439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图片转</a:t>
            </a:r>
            <a:r>
              <a:rPr lang="en-US" altLang="zh-CN" dirty="0"/>
              <a:t>md</a:t>
            </a:r>
            <a:r>
              <a:rPr lang="zh-CN" altLang="en-US" dirty="0"/>
              <a:t>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04D78-54E2-45F6-A537-32B7064126DC}"/>
              </a:ext>
            </a:extLst>
          </p:cNvPr>
          <p:cNvSpPr txBox="1"/>
          <p:nvPr/>
        </p:nvSpPr>
        <p:spPr>
          <a:xfrm>
            <a:off x="355233" y="91080"/>
            <a:ext cx="15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项目模块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6F4464-29AB-438E-8A40-7164C621C122}"/>
              </a:ext>
            </a:extLst>
          </p:cNvPr>
          <p:cNvSpPr/>
          <p:nvPr/>
        </p:nvSpPr>
        <p:spPr>
          <a:xfrm>
            <a:off x="1341996" y="2842782"/>
            <a:ext cx="1828803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文字转语音模块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43C03C-FC2B-47A6-AEA1-39258E27309C}"/>
              </a:ext>
            </a:extLst>
          </p:cNvPr>
          <p:cNvSpPr/>
          <p:nvPr/>
        </p:nvSpPr>
        <p:spPr>
          <a:xfrm>
            <a:off x="5387723" y="2842782"/>
            <a:ext cx="1828803" cy="619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语音转文字模块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7165D1-B5E6-4E30-B17A-CD37FE707503}"/>
              </a:ext>
            </a:extLst>
          </p:cNvPr>
          <p:cNvSpPr txBox="1"/>
          <p:nvPr/>
        </p:nvSpPr>
        <p:spPr>
          <a:xfrm>
            <a:off x="907822" y="700015"/>
            <a:ext cx="103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F56AE6-93AB-466E-9FDD-E54BC69983B2}"/>
              </a:ext>
            </a:extLst>
          </p:cNvPr>
          <p:cNvSpPr/>
          <p:nvPr/>
        </p:nvSpPr>
        <p:spPr>
          <a:xfrm>
            <a:off x="3211363" y="1174915"/>
            <a:ext cx="1591977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claude3</a:t>
            </a:r>
            <a:r>
              <a:rPr lang="zh-CN" altLang="en-US" dirty="0"/>
              <a:t>交互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F8D9D4-BB59-4BD7-9B64-4B5DD9B816CA}"/>
              </a:ext>
            </a:extLst>
          </p:cNvPr>
          <p:cNvSpPr/>
          <p:nvPr/>
        </p:nvSpPr>
        <p:spPr>
          <a:xfrm>
            <a:off x="5166250" y="1174915"/>
            <a:ext cx="1591977" cy="6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文心一言交互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87F837-8BBF-4590-94A3-9AFC437CD13D}"/>
              </a:ext>
            </a:extLst>
          </p:cNvPr>
          <p:cNvSpPr txBox="1"/>
          <p:nvPr/>
        </p:nvSpPr>
        <p:spPr>
          <a:xfrm>
            <a:off x="907822" y="2290378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深度学习模型模块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590CCD3-97DE-4000-BAF2-E990AE909C9E}"/>
              </a:ext>
            </a:extLst>
          </p:cNvPr>
          <p:cNvSpPr txBox="1"/>
          <p:nvPr/>
        </p:nvSpPr>
        <p:spPr>
          <a:xfrm>
            <a:off x="907822" y="4013625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B05660-2970-403E-A788-5F76A1891D3C}"/>
              </a:ext>
            </a:extLst>
          </p:cNvPr>
          <p:cNvSpPr/>
          <p:nvPr/>
        </p:nvSpPr>
        <p:spPr>
          <a:xfrm>
            <a:off x="1388044" y="4727774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B04222-C153-4984-8D3E-88D2F5F1129A}"/>
              </a:ext>
            </a:extLst>
          </p:cNvPr>
          <p:cNvSpPr/>
          <p:nvPr/>
        </p:nvSpPr>
        <p:spPr>
          <a:xfrm>
            <a:off x="3903193" y="4728129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记忆问答模块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30FE8E-5AA4-4ED0-B647-2090DB2E7914}"/>
              </a:ext>
            </a:extLst>
          </p:cNvPr>
          <p:cNvSpPr/>
          <p:nvPr/>
        </p:nvSpPr>
        <p:spPr>
          <a:xfrm>
            <a:off x="1388044" y="5599805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带插件的单一问答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A3113E2-778D-410E-9A49-F481DE98D3B8}"/>
              </a:ext>
            </a:extLst>
          </p:cNvPr>
          <p:cNvSpPr/>
          <p:nvPr/>
        </p:nvSpPr>
        <p:spPr>
          <a:xfrm>
            <a:off x="3903193" y="5638608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带插件的记忆问答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73ABAA-8CE9-45AF-AC2B-88D8CEDF7014}"/>
              </a:ext>
            </a:extLst>
          </p:cNvPr>
          <p:cNvSpPr txBox="1"/>
          <p:nvPr/>
        </p:nvSpPr>
        <p:spPr>
          <a:xfrm>
            <a:off x="8473003" y="4345218"/>
            <a:ext cx="144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模块接口见设计文档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B74D14-94DF-4A95-A40E-55828A93409B}"/>
              </a:ext>
            </a:extLst>
          </p:cNvPr>
          <p:cNvSpPr/>
          <p:nvPr/>
        </p:nvSpPr>
        <p:spPr>
          <a:xfrm>
            <a:off x="6187003" y="4727774"/>
            <a:ext cx="2059045" cy="52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学习数据处理</a:t>
            </a:r>
          </a:p>
        </p:txBody>
      </p:sp>
    </p:spTree>
    <p:extLst>
      <p:ext uri="{BB962C8B-B14F-4D97-AF65-F5344CB8AC3E}">
        <p14:creationId xmlns:p14="http://schemas.microsoft.com/office/powerpoint/2010/main" val="62526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155932-1B5A-4678-9C98-79616CB2CAAF}"/>
              </a:ext>
            </a:extLst>
          </p:cNvPr>
          <p:cNvSpPr txBox="1"/>
          <p:nvPr/>
        </p:nvSpPr>
        <p:spPr>
          <a:xfrm>
            <a:off x="348657" y="303782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FC73E8-51AD-412B-92A4-A366657C48D1}"/>
              </a:ext>
            </a:extLst>
          </p:cNvPr>
          <p:cNvSpPr/>
          <p:nvPr/>
        </p:nvSpPr>
        <p:spPr>
          <a:xfrm>
            <a:off x="2295864" y="739350"/>
            <a:ext cx="1743283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登录信息管理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A83AEE-31E0-466D-BF15-B91C09C51D43}"/>
              </a:ext>
            </a:extLst>
          </p:cNvPr>
          <p:cNvSpPr txBox="1"/>
          <p:nvPr/>
        </p:nvSpPr>
        <p:spPr>
          <a:xfrm>
            <a:off x="348657" y="3095019"/>
            <a:ext cx="2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prompt</a:t>
            </a:r>
            <a:r>
              <a:rPr lang="zh-CN" altLang="en-US" dirty="0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D1110-28C3-4F4A-978B-4A9103822AF6}"/>
              </a:ext>
            </a:extLst>
          </p:cNvPr>
          <p:cNvSpPr txBox="1"/>
          <p:nvPr/>
        </p:nvSpPr>
        <p:spPr>
          <a:xfrm>
            <a:off x="391415" y="2549741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搜题信息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B99419-0B59-4B8C-B134-B6F4455FD668}"/>
              </a:ext>
            </a:extLst>
          </p:cNvPr>
          <p:cNvSpPr/>
          <p:nvPr/>
        </p:nvSpPr>
        <p:spPr>
          <a:xfrm>
            <a:off x="904531" y="3982998"/>
            <a:ext cx="1947211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教学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7807A8-48AB-484C-A523-D1DA44CF6263}"/>
              </a:ext>
            </a:extLst>
          </p:cNvPr>
          <p:cNvSpPr txBox="1"/>
          <p:nvPr/>
        </p:nvSpPr>
        <p:spPr>
          <a:xfrm>
            <a:off x="795989" y="3613666"/>
            <a:ext cx="13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4314E-595F-4C82-8FFC-826C524AB842}"/>
              </a:ext>
            </a:extLst>
          </p:cNvPr>
          <p:cNvSpPr/>
          <p:nvPr/>
        </p:nvSpPr>
        <p:spPr>
          <a:xfrm>
            <a:off x="3037034" y="3982997"/>
            <a:ext cx="2205965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练习题生成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E26233-F173-4D90-94F2-B2ACE9890066}"/>
              </a:ext>
            </a:extLst>
          </p:cNvPr>
          <p:cNvSpPr/>
          <p:nvPr/>
        </p:nvSpPr>
        <p:spPr>
          <a:xfrm>
            <a:off x="7819548" y="3982996"/>
            <a:ext cx="2205965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判题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8578AA-1254-4ED9-9240-2AEAC2C4DAA7}"/>
              </a:ext>
            </a:extLst>
          </p:cNvPr>
          <p:cNvSpPr/>
          <p:nvPr/>
        </p:nvSpPr>
        <p:spPr>
          <a:xfrm>
            <a:off x="5428291" y="3982997"/>
            <a:ext cx="2205965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题目解答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F6A12-EEE6-4BF7-A2C9-DAD77DE45A47}"/>
              </a:ext>
            </a:extLst>
          </p:cNvPr>
          <p:cNvSpPr/>
          <p:nvPr/>
        </p:nvSpPr>
        <p:spPr>
          <a:xfrm>
            <a:off x="3167507" y="4582728"/>
            <a:ext cx="1947211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题库抽取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B721F6-9553-4442-BEC8-E8953E527F0A}"/>
              </a:ext>
            </a:extLst>
          </p:cNvPr>
          <p:cNvSpPr/>
          <p:nvPr/>
        </p:nvSpPr>
        <p:spPr>
          <a:xfrm>
            <a:off x="5359216" y="4582727"/>
            <a:ext cx="2146759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成绩分析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7C2A82-9FF0-45A1-A355-7AC5F59EE32F}"/>
              </a:ext>
            </a:extLst>
          </p:cNvPr>
          <p:cNvSpPr/>
          <p:nvPr/>
        </p:nvSpPr>
        <p:spPr>
          <a:xfrm>
            <a:off x="904531" y="4582727"/>
            <a:ext cx="1947211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题目分类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55B306-A924-4A54-9DC8-FE91D62F7D42}"/>
              </a:ext>
            </a:extLst>
          </p:cNvPr>
          <p:cNvSpPr/>
          <p:nvPr/>
        </p:nvSpPr>
        <p:spPr>
          <a:xfrm>
            <a:off x="2295865" y="1354569"/>
            <a:ext cx="1743283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用户课程信息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4F6D8E-D62A-4FC6-BE49-1FFB5A79A500}"/>
              </a:ext>
            </a:extLst>
          </p:cNvPr>
          <p:cNvSpPr/>
          <p:nvPr/>
        </p:nvSpPr>
        <p:spPr>
          <a:xfrm>
            <a:off x="4179486" y="1354569"/>
            <a:ext cx="1997648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某课程历史信息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A58B25-19CC-4B09-9D1D-791DDEAED73F}"/>
              </a:ext>
            </a:extLst>
          </p:cNvPr>
          <p:cNvSpPr/>
          <p:nvPr/>
        </p:nvSpPr>
        <p:spPr>
          <a:xfrm>
            <a:off x="2295865" y="1894870"/>
            <a:ext cx="1997648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题库题目信息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4EA93E-FAAD-48BF-B882-E0F3B8FF709A}"/>
              </a:ext>
            </a:extLst>
          </p:cNvPr>
          <p:cNvSpPr/>
          <p:nvPr/>
        </p:nvSpPr>
        <p:spPr>
          <a:xfrm>
            <a:off x="4360392" y="1888108"/>
            <a:ext cx="1997648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题目类型信息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C38399-E73B-48E6-9718-720D28DC2D6C}"/>
              </a:ext>
            </a:extLst>
          </p:cNvPr>
          <p:cNvSpPr/>
          <p:nvPr/>
        </p:nvSpPr>
        <p:spPr>
          <a:xfrm>
            <a:off x="6531273" y="1888107"/>
            <a:ext cx="1802489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题目作答信息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78BD32-5A58-4615-AFC8-5A0D5C96F07A}"/>
              </a:ext>
            </a:extLst>
          </p:cNvPr>
          <p:cNvSpPr/>
          <p:nvPr/>
        </p:nvSpPr>
        <p:spPr>
          <a:xfrm>
            <a:off x="2295865" y="2488791"/>
            <a:ext cx="1802489" cy="453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题目信息</a:t>
            </a:r>
            <a:r>
              <a:rPr lang="en-US" altLang="zh-CN" dirty="0"/>
              <a:t>+</a:t>
            </a:r>
            <a:r>
              <a:rPr lang="zh-CN" altLang="en-US" dirty="0"/>
              <a:t>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250FAF-2928-4BE7-8B3B-BEE58DC0F2DD}"/>
              </a:ext>
            </a:extLst>
          </p:cNvPr>
          <p:cNvSpPr txBox="1"/>
          <p:nvPr/>
        </p:nvSpPr>
        <p:spPr>
          <a:xfrm>
            <a:off x="348657" y="1337970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自学相关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57DF41-1024-4F5E-B970-827F85618AA6}"/>
              </a:ext>
            </a:extLst>
          </p:cNvPr>
          <p:cNvSpPr txBox="1"/>
          <p:nvPr/>
        </p:nvSpPr>
        <p:spPr>
          <a:xfrm>
            <a:off x="391415" y="1919086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练习相关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6A632-26FA-4CCE-B4E8-96148032BA8D}"/>
              </a:ext>
            </a:extLst>
          </p:cNvPr>
          <p:cNvSpPr txBox="1"/>
          <p:nvPr/>
        </p:nvSpPr>
        <p:spPr>
          <a:xfrm>
            <a:off x="391415" y="799143"/>
            <a:ext cx="16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用户基本信息</a:t>
            </a:r>
          </a:p>
        </p:txBody>
      </p:sp>
    </p:spTree>
    <p:extLst>
      <p:ext uri="{BB962C8B-B14F-4D97-AF65-F5344CB8AC3E}">
        <p14:creationId xmlns:p14="http://schemas.microsoft.com/office/powerpoint/2010/main" val="5945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66535A8-6E64-4605-BE29-388444D5FC99}"/>
              </a:ext>
            </a:extLst>
          </p:cNvPr>
          <p:cNvSpPr txBox="1"/>
          <p:nvPr/>
        </p:nvSpPr>
        <p:spPr>
          <a:xfrm>
            <a:off x="270216" y="1487897"/>
            <a:ext cx="82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数据：</a:t>
            </a:r>
            <a:endParaRPr lang="en-US" altLang="zh-CN" dirty="0"/>
          </a:p>
          <a:p>
            <a:r>
              <a:rPr lang="zh-CN" altLang="en-US" dirty="0"/>
              <a:t>安排，</a:t>
            </a:r>
            <a:endParaRPr lang="en-US" altLang="zh-CN" dirty="0"/>
          </a:p>
          <a:p>
            <a:r>
              <a:rPr lang="zh-CN" altLang="en-US" dirty="0"/>
              <a:t>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8D3BD2-FDE1-4D48-95C0-896211E409F8}"/>
              </a:ext>
            </a:extLst>
          </p:cNvPr>
          <p:cNvSpPr txBox="1"/>
          <p:nvPr/>
        </p:nvSpPr>
        <p:spPr>
          <a:xfrm>
            <a:off x="467068" y="243401"/>
            <a:ext cx="111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学习计划功能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A84D6B-51B8-4AD8-BEDD-EFE10C3B94BE}"/>
              </a:ext>
            </a:extLst>
          </p:cNvPr>
          <p:cNvSpPr/>
          <p:nvPr/>
        </p:nvSpPr>
        <p:spPr>
          <a:xfrm>
            <a:off x="2736183" y="1404211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学科信息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047FB5-2B2D-427A-B939-088596F17D7E}"/>
              </a:ext>
            </a:extLst>
          </p:cNvPr>
          <p:cNvSpPr/>
          <p:nvPr/>
        </p:nvSpPr>
        <p:spPr>
          <a:xfrm>
            <a:off x="2736183" y="2226523"/>
            <a:ext cx="1947211" cy="452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学习计划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BFB37-CBDF-48F2-8DBE-D95461BA31F2}"/>
              </a:ext>
            </a:extLst>
          </p:cNvPr>
          <p:cNvSpPr/>
          <p:nvPr/>
        </p:nvSpPr>
        <p:spPr>
          <a:xfrm>
            <a:off x="5422070" y="1727377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记忆问答模块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829627-B63D-4603-812D-7970C29EEDB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733831" y="1631167"/>
            <a:ext cx="688239" cy="359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B21D21B-C293-4CBA-8D31-542F5D516F1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83394" y="1990984"/>
            <a:ext cx="738676" cy="46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4B3F3B7-5AF2-4F38-B754-E23D6F0B8D08}"/>
              </a:ext>
            </a:extLst>
          </p:cNvPr>
          <p:cNvCxnSpPr>
            <a:stCxn id="8" idx="2"/>
          </p:cNvCxnSpPr>
          <p:nvPr/>
        </p:nvCxnSpPr>
        <p:spPr>
          <a:xfrm flipH="1">
            <a:off x="6451592" y="2254591"/>
            <a:ext cx="1" cy="1331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02FD780-9507-4D4F-965A-F2972FFBD198}"/>
              </a:ext>
            </a:extLst>
          </p:cNvPr>
          <p:cNvSpPr/>
          <p:nvPr/>
        </p:nvSpPr>
        <p:spPr>
          <a:xfrm>
            <a:off x="5452768" y="3599052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回答信息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28D1B8-84E0-49F2-9CC4-183538C0AE06}"/>
              </a:ext>
            </a:extLst>
          </p:cNvPr>
          <p:cNvSpPr/>
          <p:nvPr/>
        </p:nvSpPr>
        <p:spPr>
          <a:xfrm>
            <a:off x="8585492" y="4263472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2ABE846-11C8-4337-AB0C-053F402C68E6}"/>
              </a:ext>
            </a:extLst>
          </p:cNvPr>
          <p:cNvCxnSpPr>
            <a:stCxn id="39" idx="3"/>
            <a:endCxn id="8" idx="0"/>
          </p:cNvCxnSpPr>
          <p:nvPr/>
        </p:nvCxnSpPr>
        <p:spPr>
          <a:xfrm flipH="1" flipV="1">
            <a:off x="6451593" y="1727377"/>
            <a:ext cx="998823" cy="2098631"/>
          </a:xfrm>
          <a:prstGeom prst="bentConnector4">
            <a:avLst>
              <a:gd name="adj1" fmla="val -213666"/>
              <a:gd name="adj2" fmla="val 1450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EE5CD08-B6CF-484E-ACB7-5F64D8F688D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84316" y="3826008"/>
            <a:ext cx="0" cy="437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66C7180-C26E-49EC-9E02-8B957F518841}"/>
              </a:ext>
            </a:extLst>
          </p:cNvPr>
          <p:cNvSpPr/>
          <p:nvPr/>
        </p:nvSpPr>
        <p:spPr>
          <a:xfrm>
            <a:off x="4342462" y="5620620"/>
            <a:ext cx="1470975" cy="77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大纲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C0D0A4B-0424-4093-B16C-67E742CA6F3E}"/>
              </a:ext>
            </a:extLst>
          </p:cNvPr>
          <p:cNvSpPr/>
          <p:nvPr/>
        </p:nvSpPr>
        <p:spPr>
          <a:xfrm>
            <a:off x="7114517" y="5627667"/>
            <a:ext cx="1470975" cy="77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18AC7ED-0D11-4F46-9B0F-1F4E64AF0829}"/>
              </a:ext>
            </a:extLst>
          </p:cNvPr>
          <p:cNvSpPr/>
          <p:nvPr/>
        </p:nvSpPr>
        <p:spPr>
          <a:xfrm>
            <a:off x="3141705" y="3904245"/>
            <a:ext cx="1947211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  <a:r>
              <a:rPr lang="en-US" altLang="zh-CN" dirty="0"/>
              <a:t>1prompt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AA14FC9-B9FA-4A7A-BE3F-00453C1ACE0A}"/>
              </a:ext>
            </a:extLst>
          </p:cNvPr>
          <p:cNvSpPr/>
          <p:nvPr/>
        </p:nvSpPr>
        <p:spPr>
          <a:xfrm>
            <a:off x="5422069" y="4490427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EBBDC8E-A158-468E-8301-981DC0A3BA0A}"/>
              </a:ext>
            </a:extLst>
          </p:cNvPr>
          <p:cNvCxnSpPr>
            <a:stCxn id="39" idx="2"/>
            <a:endCxn id="59" idx="0"/>
          </p:cNvCxnSpPr>
          <p:nvPr/>
        </p:nvCxnSpPr>
        <p:spPr>
          <a:xfrm>
            <a:off x="6451592" y="4052963"/>
            <a:ext cx="0" cy="437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2420002-EF98-467C-A730-E562B7CA10C3}"/>
              </a:ext>
            </a:extLst>
          </p:cNvPr>
          <p:cNvCxnSpPr>
            <a:cxnSpLocks/>
          </p:cNvCxnSpPr>
          <p:nvPr/>
        </p:nvCxnSpPr>
        <p:spPr>
          <a:xfrm>
            <a:off x="5103947" y="4109413"/>
            <a:ext cx="333153" cy="62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94A1A16-3FDA-4B07-9999-4B55B5005DF8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 flipH="1">
            <a:off x="5077950" y="5017641"/>
            <a:ext cx="1373642" cy="60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D235BFC-9A70-48B0-A241-A4D3D88DAF53}"/>
              </a:ext>
            </a:extLst>
          </p:cNvPr>
          <p:cNvCxnSpPr>
            <a:stCxn id="59" idx="2"/>
            <a:endCxn id="57" idx="0"/>
          </p:cNvCxnSpPr>
          <p:nvPr/>
        </p:nvCxnSpPr>
        <p:spPr>
          <a:xfrm>
            <a:off x="6451592" y="5017641"/>
            <a:ext cx="1398413" cy="61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2D03986-F0B6-449E-AD87-16A158A7FA08}"/>
              </a:ext>
            </a:extLst>
          </p:cNvPr>
          <p:cNvSpPr txBox="1"/>
          <p:nvPr/>
        </p:nvSpPr>
        <p:spPr>
          <a:xfrm>
            <a:off x="6451591" y="2646706"/>
            <a:ext cx="85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9649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A07D2D-DE2E-47F7-B081-5715BBED3691}"/>
              </a:ext>
            </a:extLst>
          </p:cNvPr>
          <p:cNvSpPr txBox="1"/>
          <p:nvPr/>
        </p:nvSpPr>
        <p:spPr>
          <a:xfrm>
            <a:off x="178618" y="159946"/>
            <a:ext cx="13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题库生成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B1F3DF-74E5-4803-81CF-E7B8F1D17505}"/>
              </a:ext>
            </a:extLst>
          </p:cNvPr>
          <p:cNvSpPr/>
          <p:nvPr/>
        </p:nvSpPr>
        <p:spPr>
          <a:xfrm>
            <a:off x="655684" y="1018321"/>
            <a:ext cx="1997648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图文提取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36AF63-FD17-4285-B47B-0C6B2087327A}"/>
              </a:ext>
            </a:extLst>
          </p:cNvPr>
          <p:cNvSpPr/>
          <p:nvPr/>
        </p:nvSpPr>
        <p:spPr>
          <a:xfrm>
            <a:off x="655683" y="1891105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4244A9-D21F-460D-ADCD-178691DC3450}"/>
              </a:ext>
            </a:extLst>
          </p:cNvPr>
          <p:cNvSpPr/>
          <p:nvPr/>
        </p:nvSpPr>
        <p:spPr>
          <a:xfrm>
            <a:off x="3923536" y="1436910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28A31B-5A00-4923-8A8A-F80A938B955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53332" y="1245277"/>
            <a:ext cx="1270204" cy="45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21C771-BEAF-407D-B422-3D6458712BF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53331" y="1700517"/>
            <a:ext cx="1270205" cy="417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246C77-8B96-4074-B391-520F44D5CDB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5982581" y="1209955"/>
            <a:ext cx="1148453" cy="490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3F7DE3-D939-486F-9C69-236E1AECB697}"/>
              </a:ext>
            </a:extLst>
          </p:cNvPr>
          <p:cNvSpPr/>
          <p:nvPr/>
        </p:nvSpPr>
        <p:spPr>
          <a:xfrm>
            <a:off x="7131034" y="982999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题库题目信息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831AE4-5C23-4761-8E4D-F27976E17E45}"/>
              </a:ext>
            </a:extLst>
          </p:cNvPr>
          <p:cNvSpPr/>
          <p:nvPr/>
        </p:nvSpPr>
        <p:spPr>
          <a:xfrm>
            <a:off x="1485529" y="4752314"/>
            <a:ext cx="1997648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题库生成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D3872F-5B00-447D-BFCA-F6676451E86C}"/>
              </a:ext>
            </a:extLst>
          </p:cNvPr>
          <p:cNvSpPr/>
          <p:nvPr/>
        </p:nvSpPr>
        <p:spPr>
          <a:xfrm>
            <a:off x="1485529" y="5616666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题目类型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E0A0C7-9B63-490E-9A76-26B186470103}"/>
              </a:ext>
            </a:extLst>
          </p:cNvPr>
          <p:cNvSpPr/>
          <p:nvPr/>
        </p:nvSpPr>
        <p:spPr>
          <a:xfrm>
            <a:off x="4573673" y="5041360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EB2A63-8874-403F-96A7-54BE039E35F0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483177" y="4979270"/>
            <a:ext cx="1090496" cy="325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EDCF32-C8CC-44DD-9B6E-2377B038380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483177" y="5304967"/>
            <a:ext cx="1090496" cy="538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689A669-1907-44F4-B9EF-626DADAF4085}"/>
              </a:ext>
            </a:extLst>
          </p:cNvPr>
          <p:cNvSpPr/>
          <p:nvPr/>
        </p:nvSpPr>
        <p:spPr>
          <a:xfrm>
            <a:off x="7583301" y="4654860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题库题目信息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16611B-53E5-489F-BEB3-6009BFD96C98}"/>
              </a:ext>
            </a:extLst>
          </p:cNvPr>
          <p:cNvSpPr/>
          <p:nvPr/>
        </p:nvSpPr>
        <p:spPr>
          <a:xfrm>
            <a:off x="7629350" y="5777226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题目类型信息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9BDA5F8-7E5C-49EA-8F8D-37201EA79217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6632718" y="5304967"/>
            <a:ext cx="996632" cy="699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E293A8-F1CC-434E-81BA-41806E6A975C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6632718" y="4881816"/>
            <a:ext cx="950583" cy="423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AAAB74A-9C6A-4045-AAFB-A6FB7B07824B}"/>
              </a:ext>
            </a:extLst>
          </p:cNvPr>
          <p:cNvSpPr/>
          <p:nvPr/>
        </p:nvSpPr>
        <p:spPr>
          <a:xfrm>
            <a:off x="8069709" y="2144783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EEF53AD-312E-4D30-A477-82189CA7B801}"/>
              </a:ext>
            </a:extLst>
          </p:cNvPr>
          <p:cNvSpPr/>
          <p:nvPr/>
        </p:nvSpPr>
        <p:spPr>
          <a:xfrm>
            <a:off x="9541599" y="982998"/>
            <a:ext cx="1947211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题目分类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D1C2786-F035-4B4E-A64F-A53086C38617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>
            <a:off x="8129858" y="1436910"/>
            <a:ext cx="969374" cy="707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C062E4A-C9D8-457E-A111-A170749E08DB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9099232" y="1436909"/>
            <a:ext cx="1415973" cy="70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9B0901FB-33BA-4E1B-AD8F-B28447D5F5CC}"/>
              </a:ext>
            </a:extLst>
          </p:cNvPr>
          <p:cNvSpPr/>
          <p:nvPr/>
        </p:nvSpPr>
        <p:spPr>
          <a:xfrm>
            <a:off x="8100407" y="3296531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题目类型信息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F911CD1-2A4A-44AF-9404-64E57E299B4C}"/>
              </a:ext>
            </a:extLst>
          </p:cNvPr>
          <p:cNvCxnSpPr>
            <a:stCxn id="35" idx="2"/>
            <a:endCxn id="42" idx="0"/>
          </p:cNvCxnSpPr>
          <p:nvPr/>
        </p:nvCxnSpPr>
        <p:spPr>
          <a:xfrm flipH="1">
            <a:off x="9099231" y="2671997"/>
            <a:ext cx="1" cy="62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7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C9FA8D-81BE-47D4-90C4-8B40CF3E914E}"/>
              </a:ext>
            </a:extLst>
          </p:cNvPr>
          <p:cNvSpPr/>
          <p:nvPr/>
        </p:nvSpPr>
        <p:spPr>
          <a:xfrm>
            <a:off x="2017960" y="1982835"/>
            <a:ext cx="1947211" cy="452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题库抽取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FE1F2B-876B-4704-B804-B73EE4699001}"/>
              </a:ext>
            </a:extLst>
          </p:cNvPr>
          <p:cNvSpPr/>
          <p:nvPr/>
        </p:nvSpPr>
        <p:spPr>
          <a:xfrm>
            <a:off x="2017960" y="894195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题目类型信息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2EDED4-667B-4C04-895B-C7AEBB9316F0}"/>
              </a:ext>
            </a:extLst>
          </p:cNvPr>
          <p:cNvSpPr/>
          <p:nvPr/>
        </p:nvSpPr>
        <p:spPr>
          <a:xfrm>
            <a:off x="4800627" y="1348106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18854E-1E5D-4CB3-A6C6-87E7BC438C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15608" y="1121151"/>
            <a:ext cx="785019" cy="490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4879DEB-2887-4466-A298-3F40C19AA44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965171" y="1611713"/>
            <a:ext cx="835456" cy="59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C534D89-2635-4267-97D3-E9B772A33659}"/>
              </a:ext>
            </a:extLst>
          </p:cNvPr>
          <p:cNvSpPr/>
          <p:nvPr/>
        </p:nvSpPr>
        <p:spPr>
          <a:xfrm>
            <a:off x="7537251" y="1092018"/>
            <a:ext cx="1532771" cy="103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目标题目的编号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51A27F-6296-4269-8B58-586BD78E1906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859672" y="1611713"/>
            <a:ext cx="67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06D7A5F-7C9B-4EA5-AFCF-A659EE63234C}"/>
              </a:ext>
            </a:extLst>
          </p:cNvPr>
          <p:cNvSpPr/>
          <p:nvPr/>
        </p:nvSpPr>
        <p:spPr>
          <a:xfrm>
            <a:off x="7304812" y="3055388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题库题目信息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38FFA8-4B2A-4CC2-B820-B3CF421E88A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8303636" y="2131408"/>
            <a:ext cx="1" cy="92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594536D-6915-4008-BB0D-D2E68847EFB7}"/>
              </a:ext>
            </a:extLst>
          </p:cNvPr>
          <p:cNvSpPr/>
          <p:nvPr/>
        </p:nvSpPr>
        <p:spPr>
          <a:xfrm>
            <a:off x="5366373" y="3509299"/>
            <a:ext cx="1322260" cy="65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用户作答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E955C4-FB85-4526-83F6-D54B483FDA07}"/>
              </a:ext>
            </a:extLst>
          </p:cNvPr>
          <p:cNvSpPr/>
          <p:nvPr/>
        </p:nvSpPr>
        <p:spPr>
          <a:xfrm>
            <a:off x="9449381" y="3610978"/>
            <a:ext cx="2205965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判题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D491F58-A6DC-4595-91E8-A3A4B8391058}"/>
              </a:ext>
            </a:extLst>
          </p:cNvPr>
          <p:cNvSpPr/>
          <p:nvPr/>
        </p:nvSpPr>
        <p:spPr>
          <a:xfrm>
            <a:off x="7304812" y="4242506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记忆问答模块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BF8617-78D0-464A-AFC3-13ECE4B478EA}"/>
              </a:ext>
            </a:extLst>
          </p:cNvPr>
          <p:cNvCxnSpPr>
            <a:stCxn id="20" idx="3"/>
            <a:endCxn id="22" idx="0"/>
          </p:cNvCxnSpPr>
          <p:nvPr/>
        </p:nvCxnSpPr>
        <p:spPr>
          <a:xfrm>
            <a:off x="6688633" y="3834931"/>
            <a:ext cx="1645702" cy="40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BDFDD22-90E2-45C7-A860-CD782331D985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8303636" y="3509299"/>
            <a:ext cx="30699" cy="733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13EF966-826A-44C2-84E8-24ACB2B39012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8334335" y="3837934"/>
            <a:ext cx="1115046" cy="40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6D6E0D8-3884-4BF4-B9E6-1DFABE8C884F}"/>
              </a:ext>
            </a:extLst>
          </p:cNvPr>
          <p:cNvSpPr/>
          <p:nvPr/>
        </p:nvSpPr>
        <p:spPr>
          <a:xfrm>
            <a:off x="7433090" y="5312071"/>
            <a:ext cx="1802489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题目作答信息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1D180E-29B6-48FC-8D99-98BB72B7FF8F}"/>
              </a:ext>
            </a:extLst>
          </p:cNvPr>
          <p:cNvCxnSpPr>
            <a:stCxn id="22" idx="2"/>
            <a:endCxn id="29" idx="0"/>
          </p:cNvCxnSpPr>
          <p:nvPr/>
        </p:nvCxnSpPr>
        <p:spPr>
          <a:xfrm>
            <a:off x="8334335" y="4769720"/>
            <a:ext cx="0" cy="54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0726A0F-92B7-40DA-A592-4CF74B1BF907}"/>
              </a:ext>
            </a:extLst>
          </p:cNvPr>
          <p:cNvSpPr txBox="1"/>
          <p:nvPr/>
        </p:nvSpPr>
        <p:spPr>
          <a:xfrm>
            <a:off x="178618" y="159946"/>
            <a:ext cx="13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123A0-7D67-4BEA-820C-7C8EB1B61759}"/>
              </a:ext>
            </a:extLst>
          </p:cNvPr>
          <p:cNvSpPr txBox="1"/>
          <p:nvPr/>
        </p:nvSpPr>
        <p:spPr>
          <a:xfrm>
            <a:off x="224565" y="1092018"/>
            <a:ext cx="73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题目，作答，</a:t>
            </a:r>
            <a:endParaRPr lang="en-US" altLang="zh-CN" dirty="0"/>
          </a:p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362976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8D3BD2-FDE1-4D48-95C0-896211E409F8}"/>
              </a:ext>
            </a:extLst>
          </p:cNvPr>
          <p:cNvSpPr txBox="1"/>
          <p:nvPr/>
        </p:nvSpPr>
        <p:spPr>
          <a:xfrm>
            <a:off x="467068" y="243401"/>
            <a:ext cx="11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题目搜索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84B9BA-175B-40CF-95B8-33E533BE9080}"/>
              </a:ext>
            </a:extLst>
          </p:cNvPr>
          <p:cNvSpPr/>
          <p:nvPr/>
        </p:nvSpPr>
        <p:spPr>
          <a:xfrm>
            <a:off x="1022945" y="1622439"/>
            <a:ext cx="1997648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图文提取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89063B-2683-427C-BA4B-4EDA7B968208}"/>
              </a:ext>
            </a:extLst>
          </p:cNvPr>
          <p:cNvSpPr/>
          <p:nvPr/>
        </p:nvSpPr>
        <p:spPr>
          <a:xfrm>
            <a:off x="1022944" y="2499921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0B78CD-D1EE-494C-870C-147C1061442F}"/>
              </a:ext>
            </a:extLst>
          </p:cNvPr>
          <p:cNvSpPr/>
          <p:nvPr/>
        </p:nvSpPr>
        <p:spPr>
          <a:xfrm>
            <a:off x="4290797" y="2045726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单一问答模块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C55A9A-7A65-433A-9528-B76295A7599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20593" y="1854093"/>
            <a:ext cx="1270204" cy="45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5BFDB6-7F5D-48F9-B13F-C698CD2BA07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020592" y="2309333"/>
            <a:ext cx="1270205" cy="417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0676C7D-90AA-48DA-9CE2-C58CA41915AC}"/>
              </a:ext>
            </a:extLst>
          </p:cNvPr>
          <p:cNvSpPr/>
          <p:nvPr/>
        </p:nvSpPr>
        <p:spPr>
          <a:xfrm>
            <a:off x="7620046" y="2081048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搜索题目信息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CF2851-0038-48D2-B859-86B284F18EAF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6349842" y="2308004"/>
            <a:ext cx="1270204" cy="1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25A50B7-1389-4072-9040-57D18F406334}"/>
              </a:ext>
            </a:extLst>
          </p:cNvPr>
          <p:cNvSpPr/>
          <p:nvPr/>
        </p:nvSpPr>
        <p:spPr>
          <a:xfrm>
            <a:off x="5209586" y="4124094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记忆问答模块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979FEC-3EF1-4E48-A15D-97FE94F355BD}"/>
              </a:ext>
            </a:extLst>
          </p:cNvPr>
          <p:cNvCxnSpPr>
            <a:endCxn id="20" idx="0"/>
          </p:cNvCxnSpPr>
          <p:nvPr/>
        </p:nvCxnSpPr>
        <p:spPr>
          <a:xfrm flipH="1">
            <a:off x="6239109" y="2572940"/>
            <a:ext cx="2379761" cy="155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51B77F4-B34E-4737-B850-E8272706FC5E}"/>
              </a:ext>
            </a:extLst>
          </p:cNvPr>
          <p:cNvSpPr/>
          <p:nvPr/>
        </p:nvSpPr>
        <p:spPr>
          <a:xfrm>
            <a:off x="9444415" y="954339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输入的题目信息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81D509-E7FC-43D9-9256-97A710B52389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flipH="1">
            <a:off x="8618870" y="1408250"/>
            <a:ext cx="1824369" cy="672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6F5ACC1-85A6-4F82-8AE1-1385CFEB014C}"/>
              </a:ext>
            </a:extLst>
          </p:cNvPr>
          <p:cNvSpPr/>
          <p:nvPr/>
        </p:nvSpPr>
        <p:spPr>
          <a:xfrm>
            <a:off x="2319990" y="3749594"/>
            <a:ext cx="2205965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题目解答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3621B9-3E4B-47D0-8361-F49CC6CA770C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4525955" y="3976550"/>
            <a:ext cx="683631" cy="41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E6337BC-7624-426D-BBB6-F5D879D1965E}"/>
              </a:ext>
            </a:extLst>
          </p:cNvPr>
          <p:cNvSpPr/>
          <p:nvPr/>
        </p:nvSpPr>
        <p:spPr>
          <a:xfrm>
            <a:off x="5270983" y="5318725"/>
            <a:ext cx="1997648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题目回答信息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58EBC4-7E4C-433B-BB30-3DC550AE7C45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6239109" y="4651308"/>
            <a:ext cx="30698" cy="66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8D3BD2-FDE1-4D48-95C0-896211E409F8}"/>
              </a:ext>
            </a:extLst>
          </p:cNvPr>
          <p:cNvSpPr txBox="1"/>
          <p:nvPr/>
        </p:nvSpPr>
        <p:spPr>
          <a:xfrm>
            <a:off x="467068" y="243401"/>
            <a:ext cx="11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英语练习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A5FD77-228F-4A3B-B16A-EE539C941B2F}"/>
              </a:ext>
            </a:extLst>
          </p:cNvPr>
          <p:cNvSpPr/>
          <p:nvPr/>
        </p:nvSpPr>
        <p:spPr>
          <a:xfrm>
            <a:off x="1318973" y="1291701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15AA56-B9CD-478C-9EBE-40D471379623}"/>
              </a:ext>
            </a:extLst>
          </p:cNvPr>
          <p:cNvSpPr/>
          <p:nvPr/>
        </p:nvSpPr>
        <p:spPr>
          <a:xfrm>
            <a:off x="6728105" y="1301794"/>
            <a:ext cx="1997648" cy="45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EA8CA6-0C9F-4E8D-99EE-14A58069E1EB}"/>
              </a:ext>
            </a:extLst>
          </p:cNvPr>
          <p:cNvSpPr/>
          <p:nvPr/>
        </p:nvSpPr>
        <p:spPr>
          <a:xfrm>
            <a:off x="4182777" y="1208887"/>
            <a:ext cx="1828803" cy="619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语音转文字模块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2C6C37-5B6B-4B3F-AC85-FCE858AAE350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3316621" y="1518656"/>
            <a:ext cx="8661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9A9B8F-C913-4E23-89CD-2AC72B48E43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6011580" y="1518656"/>
            <a:ext cx="716525" cy="10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E55D117-DA76-467C-875C-C3F1E6C9E90B}"/>
              </a:ext>
            </a:extLst>
          </p:cNvPr>
          <p:cNvSpPr/>
          <p:nvPr/>
        </p:nvSpPr>
        <p:spPr>
          <a:xfrm>
            <a:off x="9424684" y="2471054"/>
            <a:ext cx="1997648" cy="4539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口语练习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956330-3B11-417A-8FDF-D20E10529153}"/>
              </a:ext>
            </a:extLst>
          </p:cNvPr>
          <p:cNvSpPr/>
          <p:nvPr/>
        </p:nvSpPr>
        <p:spPr>
          <a:xfrm>
            <a:off x="6697408" y="2471054"/>
            <a:ext cx="2059045" cy="527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记忆问答模块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63CC926-039E-4E64-832A-AD7251FB9EE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726929" y="1755705"/>
            <a:ext cx="2" cy="715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874CC11-FD4C-4C27-9953-F147B64B20C4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8756453" y="2698010"/>
            <a:ext cx="668231" cy="3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2E43B1C-C273-4337-B37D-A2F0C8656DE3}"/>
              </a:ext>
            </a:extLst>
          </p:cNvPr>
          <p:cNvSpPr/>
          <p:nvPr/>
        </p:nvSpPr>
        <p:spPr>
          <a:xfrm>
            <a:off x="6825685" y="3667794"/>
            <a:ext cx="1802489" cy="453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对话信息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557290-AD0B-4BF2-8DDA-A018E6ABE1C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7726930" y="2998268"/>
            <a:ext cx="1" cy="669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C564FC8-98B0-4A11-B44A-C9CBFF384D76}"/>
              </a:ext>
            </a:extLst>
          </p:cNvPr>
          <p:cNvSpPr/>
          <p:nvPr/>
        </p:nvSpPr>
        <p:spPr>
          <a:xfrm>
            <a:off x="6825685" y="4826228"/>
            <a:ext cx="1828803" cy="61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文字转语音模块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A2E416B-D5C2-4C81-9CD7-6EBEC21204F0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7726930" y="4121705"/>
            <a:ext cx="13157" cy="704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892CFAD-F272-4789-9D6D-02B4B254D1BC}"/>
              </a:ext>
            </a:extLst>
          </p:cNvPr>
          <p:cNvCxnSpPr>
            <a:stCxn id="16" idx="1"/>
            <a:endCxn id="8" idx="2"/>
          </p:cNvCxnSpPr>
          <p:nvPr/>
        </p:nvCxnSpPr>
        <p:spPr>
          <a:xfrm rot="10800000">
            <a:off x="2317797" y="1745612"/>
            <a:ext cx="4507888" cy="21491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E45A847-A643-4806-9F50-788B2CFF8AF7}"/>
              </a:ext>
            </a:extLst>
          </p:cNvPr>
          <p:cNvSpPr txBox="1"/>
          <p:nvPr/>
        </p:nvSpPr>
        <p:spPr>
          <a:xfrm>
            <a:off x="3664755" y="3285662"/>
            <a:ext cx="79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继续对话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B6B6A3-B407-4E3B-933A-19A29B3E3636}"/>
              </a:ext>
            </a:extLst>
          </p:cNvPr>
          <p:cNvCxnSpPr>
            <a:endCxn id="8" idx="1"/>
          </p:cNvCxnSpPr>
          <p:nvPr/>
        </p:nvCxnSpPr>
        <p:spPr>
          <a:xfrm>
            <a:off x="822302" y="1518655"/>
            <a:ext cx="49667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FF005D78-4017-4B38-B692-B5EA09826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888" y="0"/>
            <a:ext cx="9626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263</Words>
  <Application>Microsoft Office PowerPoint</Application>
  <PresentationFormat>宽屏</PresentationFormat>
  <Paragraphs>96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镇源</dc:creator>
  <cp:lastModifiedBy>镇源</cp:lastModifiedBy>
  <cp:revision>10</cp:revision>
  <dcterms:created xsi:type="dcterms:W3CDTF">2024-03-18T06:33:26Z</dcterms:created>
  <dcterms:modified xsi:type="dcterms:W3CDTF">2024-03-23T10:33:46Z</dcterms:modified>
</cp:coreProperties>
</file>