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DE172-C853-4126-9309-8C986170F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BA57A2-D08C-4563-88C1-A93580B13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D2F60-2C67-4D11-A7CF-1AEDF45FC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A71D-CD3B-4944-A3B3-13AB233BD504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B29D8E-6801-4218-82FA-0FE71FD3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86CA7-81D9-42DC-8B59-C3457A6C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2C35-82E6-4F33-885A-930704E0D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36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63F16-784D-4EBF-89F3-A1C7ACC3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A0F693-C1C0-4CA4-82FB-45933B105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AB2349-7D29-404B-8F2A-E9DCAFB3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A71D-CD3B-4944-A3B3-13AB233BD504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B31709-41DF-4A4C-96F1-9020FF12A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C15CC-5EC6-4D52-96DB-F55F5248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2C35-82E6-4F33-885A-930704E0D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A18946-2CEF-4FF3-87AD-9DB58467A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8939A0-5C5E-4A65-ABB9-B1EFEF5AE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72BAF8-604F-4E56-A9C2-26A92533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A71D-CD3B-4944-A3B3-13AB233BD504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EAC5E-D767-4D69-93BB-4530729E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C76105-172E-46DD-A512-FA7DE903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2C35-82E6-4F33-885A-930704E0D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0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E5729-9090-4E17-87F5-AC082612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E2720-A9D7-4168-B51F-7DA571FBA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7A2AA-BCB4-4300-AD17-94D8D744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A71D-CD3B-4944-A3B3-13AB233BD504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ECA24F-9F2F-435C-AD50-19479973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A6A6F0-8152-4D89-A972-C32DBBE1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2C35-82E6-4F33-885A-930704E0D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03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A8A20-E6A6-401D-A9A2-B362E412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4BC4DD-3703-46D5-841A-2E9F8C4F1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115D30-20BC-4E22-9BD1-EA6670AA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A71D-CD3B-4944-A3B3-13AB233BD504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FCA70C-6F2D-4AD7-8F08-BA1A54DB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EE2A8D-4037-474B-BC3A-7B9691B0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2C35-82E6-4F33-885A-930704E0D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03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4FE43-5256-4C50-9D12-7F707123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8D8ECC-1720-4AAD-A1B5-ABB6D9DFD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51E01D-0BB6-4746-8828-A6F6F07C5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CEEC68-5875-4254-9BCF-B623FD8D5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A71D-CD3B-4944-A3B3-13AB233BD504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80F35B-E29D-4D8F-8D89-C1BDEE15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8427A4-B6C3-409F-959A-C79F1B30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2C35-82E6-4F33-885A-930704E0D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18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36ED9-065E-495E-823E-A4B6A22D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FBC790-83EB-4590-892B-3DCDF5AE7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861BA8-1446-4066-A580-C8F7A0483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6D2C0D-4880-475B-AEFE-1C7CFA29A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702C34-9367-453B-B0F3-5256EA29F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C843B9-4EB1-4D8D-9460-0B7DB332D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A71D-CD3B-4944-A3B3-13AB233BD504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27BB83-ABFF-4CCD-9091-BF7B0A8B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CEF8D1-9B2B-40E8-8B58-8DCA1A09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2C35-82E6-4F33-885A-930704E0D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8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68CC3-EE1C-4C14-82DE-7E72427A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F8EDE5-96BF-4239-941B-841D957F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A71D-CD3B-4944-A3B3-13AB233BD504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6D25E9-23A3-4362-AFCE-937FB971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F81411-DCA6-4584-BD86-BDFF11E8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2C35-82E6-4F33-885A-930704E0D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C9E0E4-22A4-4183-9B6A-BB03B73B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A71D-CD3B-4944-A3B3-13AB233BD504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6C90BE-185B-4E8A-A733-1AAA7C797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D742D3-58D5-4C5F-8457-E21998BD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2C35-82E6-4F33-885A-930704E0D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2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7F07D-9DDF-4B38-80B2-B02D1C843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91FA1-30B5-4DB5-907B-3F47F53D6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5F4577-5666-4C24-942A-54229F8EC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499106-EA82-427A-8DAD-E93870F8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A71D-CD3B-4944-A3B3-13AB233BD504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4046ED-EE92-4909-A8F0-FA5A4EED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8AC146-6A93-4FBD-87BE-AA24B866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2C35-82E6-4F33-885A-930704E0D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38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265EA-5D48-4850-AFA4-A16B42E24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D0AFE8-EC2D-4B73-9E90-33CC24443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D4C35-032C-43D2-98E6-ECFCE5D4D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8A4B2E-C614-4D51-A078-6F4B79BA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A71D-CD3B-4944-A3B3-13AB233BD504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779AA0-E0DF-4015-927D-116398BD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9F8ECB-1230-4AFC-B680-83C73DC3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2C35-82E6-4F33-885A-930704E0D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99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D425D7-C83C-4941-9412-52B1C5D7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093A8B-012E-4474-8159-BF12728C5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C1A515-B6D7-47CE-99DB-922DE79B3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7A71D-CD3B-4944-A3B3-13AB233BD504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D89FF6-0660-43A4-AAD2-89E87CD9F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9F30A-E2E6-43BF-BC2B-523D608C3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22C35-82E6-4F33-885A-930704E0D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03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02C611B-6CE3-4297-8E05-6062D2700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842" y="169817"/>
            <a:ext cx="2318657" cy="92746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A517E70-4872-4B85-A8B4-5A76F9373F57}"/>
              </a:ext>
            </a:extLst>
          </p:cNvPr>
          <p:cNvSpPr txBox="1"/>
          <p:nvPr/>
        </p:nvSpPr>
        <p:spPr>
          <a:xfrm>
            <a:off x="3806043" y="2181498"/>
            <a:ext cx="4416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D6B3E8-A076-486E-922D-D3BBCD5931C6}"/>
              </a:ext>
            </a:extLst>
          </p:cNvPr>
          <p:cNvSpPr txBox="1"/>
          <p:nvPr/>
        </p:nvSpPr>
        <p:spPr>
          <a:xfrm>
            <a:off x="4815133" y="3519714"/>
            <a:ext cx="2398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beviszheng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960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3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T129959</dc:creator>
  <cp:lastModifiedBy>T129959</cp:lastModifiedBy>
  <cp:revision>3</cp:revision>
  <dcterms:created xsi:type="dcterms:W3CDTF">2018-09-13T03:17:46Z</dcterms:created>
  <dcterms:modified xsi:type="dcterms:W3CDTF">2018-09-14T09:29:01Z</dcterms:modified>
</cp:coreProperties>
</file>