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4B8CA-28E5-47E4-B5D5-489C36101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25BC31-AD48-4391-A66C-028078DC9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EA0B5F-7FDB-4A95-8BB1-88E0C78F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BA6B-C030-4E6D-9E67-97AC67F55509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73DD20-C54F-43DC-BEE8-5ADB6AD8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F603FB-CA2C-41B4-ABCF-00C446AE8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7B7D-8E65-490F-A0AE-AE8548EDF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22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B3483-8C57-4553-A8AE-48CCB3FFB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29B213-54C4-49A8-900B-469DE65EF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428753-AA05-4423-874E-72234DBBB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BA6B-C030-4E6D-9E67-97AC67F55509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CF8AE7-381F-4FE2-942E-22C3AF431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A01600-A377-4381-9956-1307D92A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7B7D-8E65-490F-A0AE-AE8548EDF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34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BAA038-19B1-4F39-9900-4A069B3482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2D82E5-CF9D-4CE3-BC5E-AAAA28AA8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75B9E4-4D3D-4FEB-9942-1F78F88B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BA6B-C030-4E6D-9E67-97AC67F55509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F37F23-8DE5-4A7C-99DA-3E48337BB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DF3754-12DA-42FC-9B7F-A753557C7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7B7D-8E65-490F-A0AE-AE8548EDF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98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43CA6-EAB1-4F58-ACBC-074F2A1B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E94F7-BD95-48D8-8063-609F52B44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0C056D-46EA-45BD-991A-23D783361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BA6B-C030-4E6D-9E67-97AC67F55509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91DE7-435A-4EC3-9CEB-04A53513A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17FBDE-E74C-4B9C-89D7-79DE5EFB1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7B7D-8E65-490F-A0AE-AE8548EDF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98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D55A3-7FA7-4B13-BE6A-9DE58A225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B40E83-46C7-446F-9670-58DC5684F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027EDD-F8D5-43E4-94D0-89F5482B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BA6B-C030-4E6D-9E67-97AC67F55509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FACC0A-BF5A-4F5A-9811-EEE586AAD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4FE6FB-A27B-43B9-A37F-129E5CEF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7B7D-8E65-490F-A0AE-AE8548EDF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44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BA9DD-4C9D-453E-A8C4-5ECB195E7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FBF88A-FAE8-4217-906E-89A7A882F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900439-DB96-45A8-9693-A71044097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A2B98B-2BF3-4126-A5E7-2E929FD50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BA6B-C030-4E6D-9E67-97AC67F55509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807B89-0F23-42DB-A319-FB6B1575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CAE553-8D7B-4A4A-90B3-C39A06576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7B7D-8E65-490F-A0AE-AE8548EDF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19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23A2E-F36B-47CB-8909-DD2341564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E209D2-CC14-4D41-BA9F-8DF73402E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A508F1-65D9-4004-A0E5-D10A6437D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F9D61C-949F-463F-B2EC-A01A38EC7E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2A8CC0-EE2A-4D6F-B0F7-496EDB92E8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53626E-45B4-4234-8355-46966355D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BA6B-C030-4E6D-9E67-97AC67F55509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56EF99-81EC-4064-9414-62061C79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244889-6FE3-4E9D-AC2F-6C102D363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7B7D-8E65-490F-A0AE-AE8548EDF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73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3A0B1-03C0-4D22-9337-49191F728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E12A55-EFA1-42ED-9EDC-024AE5872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BA6B-C030-4E6D-9E67-97AC67F55509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5A4FFB-C9DC-458A-943D-17DEC45A7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8F6C20-383A-4416-B1FF-ECF37F750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7B7D-8E65-490F-A0AE-AE8548EDF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15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CA6258-4A6C-40C1-B586-78AE58C32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BA6B-C030-4E6D-9E67-97AC67F55509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C2E166-E181-47CF-8C27-03DC2741A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6660E7-F23F-47E3-9C59-B902EB37F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7B7D-8E65-490F-A0AE-AE8548EDF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63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61242-E51D-4313-98D1-B4F149316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1F74AC-BAB7-4855-B936-1FA719D6B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9BBB6D-CE89-4237-8DA1-73AE51115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A36A05-B110-4398-9B8E-5D0CED810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BA6B-C030-4E6D-9E67-97AC67F55509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8A164B-ACAA-4B1F-B799-1E15FD01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6EAFA3-6308-4C3B-8E22-4838A3D08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7B7D-8E65-490F-A0AE-AE8548EDF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47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D28F4-6120-4A1E-8F33-9588C2C25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D7FC42-7C9B-46F1-992B-188B31B7C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0B817C-6261-45E8-8D57-537F13323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E72C95-E8D4-4233-8A85-189BAF06F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BA6B-C030-4E6D-9E67-97AC67F55509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3336BF-6186-4E1E-A3FA-8B42067E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C493B5-9B24-4014-A878-4047F90F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7B7D-8E65-490F-A0AE-AE8548EDF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676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5C5CC9-3270-4B9E-A267-404EBA47E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DE544E-09A8-4ECB-96F0-F52227C2A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235E83-4503-472E-BC5F-DA91924C2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DBA6B-C030-4E6D-9E67-97AC67F55509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DF791E-5BB2-4162-937E-0CAFDC3F8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956C52-94D5-44A8-A856-16D3B6A3D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27B7D-8E65-490F-A0AE-AE8548EDF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28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5AA6C2-5142-4FE3-B83F-BB38A7CF6933}"/>
              </a:ext>
            </a:extLst>
          </p:cNvPr>
          <p:cNvSpPr/>
          <p:nvPr/>
        </p:nvSpPr>
        <p:spPr>
          <a:xfrm>
            <a:off x="1508992" y="2937160"/>
            <a:ext cx="766618" cy="1293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pico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B96D247-6D76-4731-9BD9-4EA8BD0BB537}"/>
              </a:ext>
            </a:extLst>
          </p:cNvPr>
          <p:cNvSpPr/>
          <p:nvPr/>
        </p:nvSpPr>
        <p:spPr>
          <a:xfrm>
            <a:off x="3303733" y="832605"/>
            <a:ext cx="766618" cy="1293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dds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A151368-87C9-478C-A8C3-6C8A5AD52B09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275610" y="3583706"/>
            <a:ext cx="1058718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4DBC210A-C1F7-4AC7-B09C-EBD7A2A11EFE}"/>
              </a:ext>
            </a:extLst>
          </p:cNvPr>
          <p:cNvSpPr/>
          <p:nvPr/>
        </p:nvSpPr>
        <p:spPr>
          <a:xfrm>
            <a:off x="3334328" y="2937163"/>
            <a:ext cx="766618" cy="1293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DAC</a:t>
            </a:r>
            <a:endParaRPr lang="zh-CN" altLang="en-US" dirty="0"/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4D90C2FE-6ABD-4665-89CE-B0112AD99877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1869013" y="1502440"/>
            <a:ext cx="1458009" cy="14114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C24C2E36-7886-4514-B474-B10C33EE3D82}"/>
              </a:ext>
            </a:extLst>
          </p:cNvPr>
          <p:cNvSpPr/>
          <p:nvPr/>
        </p:nvSpPr>
        <p:spPr>
          <a:xfrm>
            <a:off x="6240319" y="2219034"/>
            <a:ext cx="932873" cy="90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加法器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91E2CB0-B490-43C6-A442-E4450CBB4CD6}"/>
              </a:ext>
            </a:extLst>
          </p:cNvPr>
          <p:cNvSpPr/>
          <p:nvPr/>
        </p:nvSpPr>
        <p:spPr>
          <a:xfrm>
            <a:off x="7765473" y="2219034"/>
            <a:ext cx="932873" cy="90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待测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1DC6981-E5AA-4C2B-8193-6216FC8671AB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7173192" y="2673926"/>
            <a:ext cx="59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5A003A66-3919-4630-A2F9-411AA825DBDD}"/>
              </a:ext>
            </a:extLst>
          </p:cNvPr>
          <p:cNvSpPr/>
          <p:nvPr/>
        </p:nvSpPr>
        <p:spPr>
          <a:xfrm>
            <a:off x="9407236" y="2219034"/>
            <a:ext cx="1070264" cy="90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地端跨阻电流放大</a:t>
            </a:r>
            <a:r>
              <a:rPr lang="en-US" altLang="zh-CN" dirty="0"/>
              <a:t>(TIA)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1F9B2EC-5DE6-47BE-9D98-FD298C242184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9075420" y="2673926"/>
            <a:ext cx="33181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FDF72FB2-DBED-4D51-92B9-BCDAEEA7C47C}"/>
              </a:ext>
            </a:extLst>
          </p:cNvPr>
          <p:cNvSpPr/>
          <p:nvPr/>
        </p:nvSpPr>
        <p:spPr>
          <a:xfrm>
            <a:off x="9480684" y="4731927"/>
            <a:ext cx="923368" cy="90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ADC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5BC4B8D-CA08-44B6-8542-1551D162B5F7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9942368" y="3128817"/>
            <a:ext cx="0" cy="3992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AB1029AE-0BA3-44B9-BAAF-569003E7507C}"/>
              </a:ext>
            </a:extLst>
          </p:cNvPr>
          <p:cNvSpPr/>
          <p:nvPr/>
        </p:nvSpPr>
        <p:spPr>
          <a:xfrm>
            <a:off x="5015285" y="4392891"/>
            <a:ext cx="1099127" cy="120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FPGA</a:t>
            </a:r>
          </a:p>
          <a:p>
            <a:pPr algn="ctr"/>
            <a:r>
              <a:rPr lang="en-US" altLang="zh-CN" dirty="0"/>
              <a:t>(</a:t>
            </a:r>
            <a:r>
              <a:rPr lang="zh-CN" altLang="en-US" dirty="0"/>
              <a:t>幅度和相位检测算法）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0933FAA-0775-4365-8CA1-D56DCB59B4CA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6179415" y="5186819"/>
            <a:ext cx="330126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C9DEAB71-DDD3-433D-AEC4-9553B237F852}"/>
              </a:ext>
            </a:extLst>
          </p:cNvPr>
          <p:cNvCxnSpPr>
            <a:cxnSpLocks/>
            <a:stCxn id="41" idx="1"/>
            <a:endCxn id="4" idx="2"/>
          </p:cNvCxnSpPr>
          <p:nvPr/>
        </p:nvCxnSpPr>
        <p:spPr>
          <a:xfrm rot="10800000">
            <a:off x="1892301" y="4230251"/>
            <a:ext cx="3122984" cy="76365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9A07A8BE-A2AE-431C-AF65-FFDE95FBA7E7}"/>
              </a:ext>
            </a:extLst>
          </p:cNvPr>
          <p:cNvSpPr txBox="1"/>
          <p:nvPr/>
        </p:nvSpPr>
        <p:spPr>
          <a:xfrm>
            <a:off x="7323114" y="2304593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endParaRPr lang="zh-CN" altLang="en-US" b="1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0001687-649E-4896-9C01-04E823DDEABB}"/>
              </a:ext>
            </a:extLst>
          </p:cNvPr>
          <p:cNvSpPr txBox="1"/>
          <p:nvPr/>
        </p:nvSpPr>
        <p:spPr>
          <a:xfrm>
            <a:off x="9146402" y="2206814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I</a:t>
            </a:r>
            <a:endParaRPr lang="zh-CN" altLang="en-US" b="1" dirty="0"/>
          </a:p>
        </p:txBody>
      </p: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A9537807-135E-43CA-8BFC-7C594A336C1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070351" y="1479151"/>
            <a:ext cx="2109064" cy="902545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CBBDB81-091D-4E8B-9792-9E12CFE0EB6B}"/>
              </a:ext>
            </a:extLst>
          </p:cNvPr>
          <p:cNvCxnSpPr>
            <a:cxnSpLocks/>
          </p:cNvCxnSpPr>
          <p:nvPr/>
        </p:nvCxnSpPr>
        <p:spPr>
          <a:xfrm>
            <a:off x="7494297" y="2673925"/>
            <a:ext cx="0" cy="160311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3E7EEE7F-B9B9-442E-87B8-67E648BC98DA}"/>
              </a:ext>
            </a:extLst>
          </p:cNvPr>
          <p:cNvSpPr/>
          <p:nvPr/>
        </p:nvSpPr>
        <p:spPr>
          <a:xfrm>
            <a:off x="7888267" y="3822144"/>
            <a:ext cx="780473" cy="90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ADC</a:t>
            </a:r>
            <a:endParaRPr lang="zh-CN" altLang="en-US" dirty="0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DC6FD2A5-8CB7-4454-85DD-5D0E3C8D2633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7514771" y="4277035"/>
            <a:ext cx="37349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3199F8B1-308A-4F0D-BE8C-06456059D3D8}"/>
              </a:ext>
            </a:extLst>
          </p:cNvPr>
          <p:cNvCxnSpPr>
            <a:cxnSpLocks/>
          </p:cNvCxnSpPr>
          <p:nvPr/>
        </p:nvCxnSpPr>
        <p:spPr>
          <a:xfrm flipH="1">
            <a:off x="6179415" y="4597577"/>
            <a:ext cx="16415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42199D88-52A7-4D65-8D6A-49D78DFA3442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100946" y="2947753"/>
            <a:ext cx="2051051" cy="635956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4A4E7F16-3153-41E8-9300-941C423F89C1}"/>
              </a:ext>
            </a:extLst>
          </p:cNvPr>
          <p:cNvSpPr/>
          <p:nvPr/>
        </p:nvSpPr>
        <p:spPr>
          <a:xfrm>
            <a:off x="7133723" y="3383397"/>
            <a:ext cx="687284" cy="58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隔直滤波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07CF1AB-F7BB-4186-97A7-718AD6DC3080}"/>
              </a:ext>
            </a:extLst>
          </p:cNvPr>
          <p:cNvSpPr/>
          <p:nvPr/>
        </p:nvSpPr>
        <p:spPr>
          <a:xfrm>
            <a:off x="9407236" y="3563206"/>
            <a:ext cx="1070265" cy="728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交流信号放大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507E033-DF19-492B-B01C-1B89AE9B79EA}"/>
              </a:ext>
            </a:extLst>
          </p:cNvPr>
          <p:cNvCxnSpPr>
            <a:cxnSpLocks/>
          </p:cNvCxnSpPr>
          <p:nvPr/>
        </p:nvCxnSpPr>
        <p:spPr>
          <a:xfrm>
            <a:off x="9969035" y="4332684"/>
            <a:ext cx="0" cy="3992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A93AF02B-B0D4-4F67-AC58-D3368A8CE236}"/>
              </a:ext>
            </a:extLst>
          </p:cNvPr>
          <p:cNvSpPr txBox="1"/>
          <p:nvPr/>
        </p:nvSpPr>
        <p:spPr>
          <a:xfrm>
            <a:off x="9398394" y="186529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电流测量模式</a:t>
            </a: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DB410F36-FA50-47D3-8C16-3EFD77A358C5}"/>
              </a:ext>
            </a:extLst>
          </p:cNvPr>
          <p:cNvCxnSpPr/>
          <p:nvPr/>
        </p:nvCxnSpPr>
        <p:spPr>
          <a:xfrm flipV="1">
            <a:off x="8875847" y="2489259"/>
            <a:ext cx="190731" cy="18466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AE6347CC-117A-4E97-9308-468B8173086B}"/>
              </a:ext>
            </a:extLst>
          </p:cNvPr>
          <p:cNvCxnSpPr>
            <a:cxnSpLocks/>
          </p:cNvCxnSpPr>
          <p:nvPr/>
        </p:nvCxnSpPr>
        <p:spPr>
          <a:xfrm>
            <a:off x="8676133" y="2673925"/>
            <a:ext cx="199714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EB3F428E-AC45-41B4-8554-95BC26160D9C}"/>
              </a:ext>
            </a:extLst>
          </p:cNvPr>
          <p:cNvGrpSpPr/>
          <p:nvPr/>
        </p:nvGrpSpPr>
        <p:grpSpPr>
          <a:xfrm rot="2061358">
            <a:off x="8244913" y="3338221"/>
            <a:ext cx="1218409" cy="184667"/>
            <a:chOff x="8619010" y="3078499"/>
            <a:chExt cx="731103" cy="184667"/>
          </a:xfrm>
        </p:grpSpPr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0EB9B38D-DDDE-4077-AF94-8E89D4848433}"/>
                </a:ext>
              </a:extLst>
            </p:cNvPr>
            <p:cNvCxnSpPr>
              <a:cxnSpLocks/>
            </p:cNvCxnSpPr>
            <p:nvPr/>
          </p:nvCxnSpPr>
          <p:spPr>
            <a:xfrm>
              <a:off x="9018297" y="3263166"/>
              <a:ext cx="3318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82FF13E5-BC91-46E8-B397-9EC2CCEF2BB7}"/>
                </a:ext>
              </a:extLst>
            </p:cNvPr>
            <p:cNvCxnSpPr/>
            <p:nvPr/>
          </p:nvCxnSpPr>
          <p:spPr>
            <a:xfrm flipV="1">
              <a:off x="8818724" y="3078499"/>
              <a:ext cx="190731" cy="184666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F860D661-B3F7-47EC-A6D9-4A175C6A7DC1}"/>
                </a:ext>
              </a:extLst>
            </p:cNvPr>
            <p:cNvCxnSpPr>
              <a:cxnSpLocks/>
            </p:cNvCxnSpPr>
            <p:nvPr/>
          </p:nvCxnSpPr>
          <p:spPr>
            <a:xfrm>
              <a:off x="8619010" y="3263165"/>
              <a:ext cx="199714" cy="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>
            <a:extLst>
              <a:ext uri="{FF2B5EF4-FFF2-40B4-BE49-F238E27FC236}">
                <a16:creationId xmlns:a16="http://schemas.microsoft.com/office/drawing/2014/main" id="{330F2793-8383-46CF-8B3C-ACB28AEB6EF0}"/>
              </a:ext>
            </a:extLst>
          </p:cNvPr>
          <p:cNvSpPr txBox="1"/>
          <p:nvPr/>
        </p:nvSpPr>
        <p:spPr>
          <a:xfrm>
            <a:off x="9912908" y="3197932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电压测量模式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ADCB5E29-E65E-45CC-9C48-54789B98F949}"/>
              </a:ext>
            </a:extLst>
          </p:cNvPr>
          <p:cNvSpPr txBox="1"/>
          <p:nvPr/>
        </p:nvSpPr>
        <p:spPr>
          <a:xfrm>
            <a:off x="9052947" y="338467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262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40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秀华</dc:creator>
  <cp:lastModifiedBy>wan jing</cp:lastModifiedBy>
  <cp:revision>18</cp:revision>
  <dcterms:created xsi:type="dcterms:W3CDTF">2021-11-08T09:31:54Z</dcterms:created>
  <dcterms:modified xsi:type="dcterms:W3CDTF">2021-11-08T10:03:22Z</dcterms:modified>
</cp:coreProperties>
</file>