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B8CA-28E5-47E4-B5D5-489C36101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5BC31-AD48-4391-A66C-028078DC9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A0B5F-7FDB-4A95-8BB1-88E0C78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3DD20-C54F-43DC-BEE8-5ADB6AD8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603FB-CA2C-41B4-ABCF-00C446AE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3483-8C57-4553-A8AE-48CCB3F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9B213-54C4-49A8-900B-469DE65E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28753-AA05-4423-874E-72234DB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F8AE7-381F-4FE2-942E-22C3AF43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01600-A377-4381-9956-1307D92A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AA038-19B1-4F39-9900-4A069B34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D82E5-CF9D-4CE3-BC5E-AAAA28AA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5B9E4-4D3D-4FEB-9942-1F78F88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7F23-8DE5-4A7C-99DA-3E48337B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3754-12DA-42FC-9B7F-A753557C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3CA6-EAB1-4F58-ACBC-074F2A1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94F7-BD95-48D8-8063-609F52B4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C056D-46EA-45BD-991A-23D7833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91DE7-435A-4EC3-9CEB-04A53513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7FBDE-E74C-4B9C-89D7-79DE5EFB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D55A3-7FA7-4B13-BE6A-9DE58A22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40E83-46C7-446F-9670-58DC5684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27EDD-F8D5-43E4-94D0-89F5482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ACC0A-BF5A-4F5A-9811-EEE586A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FE6FB-A27B-43B9-A37F-129E5C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BA9DD-4C9D-453E-A8C4-5ECB195E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BF88A-FAE8-4217-906E-89A7A882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00439-DB96-45A8-9693-A71044097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2B98B-2BF3-4126-A5E7-2E929FD5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07B89-0F23-42DB-A319-FB6B15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AE553-8D7B-4A4A-90B3-C39A0657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23A2E-F36B-47CB-8909-DD234156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209D2-CC14-4D41-BA9F-8DF73402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508F1-65D9-4004-A0E5-D10A6437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9D61C-949F-463F-B2EC-A01A38EC7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A8CC0-EE2A-4D6F-B0F7-496EDB92E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53626E-45B4-4234-8355-4696635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56EF99-81EC-4064-9414-62061C79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44889-6FE3-4E9D-AC2F-6C102D36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A0B1-03C0-4D22-9337-49191F7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12A55-EFA1-42ED-9EDC-024AE587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A4FFB-C9DC-458A-943D-17DEC45A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F6C20-383A-4416-B1FF-ECF37F75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A6258-4A6C-40C1-B586-78AE58C3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2E166-E181-47CF-8C27-03DC2741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660E7-F23F-47E3-9C59-B902EB37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61242-E51D-4313-98D1-B4F1493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F74AC-BAB7-4855-B936-1FA719D6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BBB6D-CE89-4237-8DA1-73AE5111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36A05-B110-4398-9B8E-5D0CED81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A164B-ACAA-4B1F-B799-1E15FD01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AFA3-6308-4C3B-8E22-4838A3D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28F4-6120-4A1E-8F33-9588C2C2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D7FC42-7C9B-46F1-992B-188B31B7C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B817C-6261-45E8-8D57-537F13323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72C95-E8D4-4233-8A85-189BAF06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336BF-6186-4E1E-A3FA-8B42067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493B5-9B24-4014-A878-4047F90F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5C5CC9-3270-4B9E-A267-404EBA47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E544E-09A8-4ECB-96F0-F52227C2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35E83-4503-472E-BC5F-DA91924C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BA6B-C030-4E6D-9E67-97AC67F55509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91E-5BB2-4162-937E-0CAFDC3F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56C52-94D5-44A8-A856-16D3B6A3D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9DEAB71-DDD3-433D-AEC4-9553B237F852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949621" y="3570375"/>
            <a:ext cx="1495422" cy="9070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45AA6C2-5142-4FE3-B83F-BB38A7CF6933}"/>
              </a:ext>
            </a:extLst>
          </p:cNvPr>
          <p:cNvSpPr/>
          <p:nvPr/>
        </p:nvSpPr>
        <p:spPr>
          <a:xfrm>
            <a:off x="566312" y="2277283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pico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6D247-6D76-4731-9BD9-4EA8BD0BB537}"/>
              </a:ext>
            </a:extLst>
          </p:cNvPr>
          <p:cNvSpPr/>
          <p:nvPr/>
        </p:nvSpPr>
        <p:spPr>
          <a:xfrm>
            <a:off x="2361053" y="172728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dds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151368-87C9-478C-A8C3-6C8A5AD52B0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332930" y="2923829"/>
            <a:ext cx="1058718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DBC210A-C1F7-4AC7-B09C-EBD7A2A11EFE}"/>
              </a:ext>
            </a:extLst>
          </p:cNvPr>
          <p:cNvSpPr/>
          <p:nvPr/>
        </p:nvSpPr>
        <p:spPr>
          <a:xfrm>
            <a:off x="2391648" y="2277286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D90C2FE-6ABD-4665-89CE-B0112AD9987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926333" y="842563"/>
            <a:ext cx="1458009" cy="14114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24C2E36-7886-4514-B474-B10C33EE3D82}"/>
              </a:ext>
            </a:extLst>
          </p:cNvPr>
          <p:cNvSpPr/>
          <p:nvPr/>
        </p:nvSpPr>
        <p:spPr>
          <a:xfrm>
            <a:off x="5297639" y="1205419"/>
            <a:ext cx="932873" cy="1263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1E2CB0-B490-43C6-A442-E4450CBB4CD6}"/>
              </a:ext>
            </a:extLst>
          </p:cNvPr>
          <p:cNvSpPr/>
          <p:nvPr/>
        </p:nvSpPr>
        <p:spPr>
          <a:xfrm>
            <a:off x="6822793" y="1559157"/>
            <a:ext cx="9328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1DC6981-E5AA-4C2B-8193-6216FC8671AB}"/>
              </a:ext>
            </a:extLst>
          </p:cNvPr>
          <p:cNvCxnSpPr>
            <a:cxnSpLocks/>
          </p:cNvCxnSpPr>
          <p:nvPr/>
        </p:nvCxnSpPr>
        <p:spPr>
          <a:xfrm>
            <a:off x="6291416" y="1916269"/>
            <a:ext cx="531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A003A66-3919-4630-A2F9-411AA825DBDD}"/>
              </a:ext>
            </a:extLst>
          </p:cNvPr>
          <p:cNvSpPr/>
          <p:nvPr/>
        </p:nvSpPr>
        <p:spPr>
          <a:xfrm>
            <a:off x="8464556" y="1559157"/>
            <a:ext cx="1070264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地端跨阻电流放大</a:t>
            </a:r>
            <a:r>
              <a:rPr lang="en-US" altLang="zh-CN" dirty="0"/>
              <a:t>(TIA)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F9B2EC-5DE6-47BE-9D98-FD298C24218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132740" y="2014049"/>
            <a:ext cx="3318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F72FB2-DBED-4D51-92B9-BCDAEEA7C47C}"/>
              </a:ext>
            </a:extLst>
          </p:cNvPr>
          <p:cNvSpPr/>
          <p:nvPr/>
        </p:nvSpPr>
        <p:spPr>
          <a:xfrm>
            <a:off x="1796149" y="3789694"/>
            <a:ext cx="923368" cy="165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BC4B8D-CA08-44B6-8542-1551D162B5F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999688" y="2468940"/>
            <a:ext cx="0" cy="399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07A8BE-A2AE-431C-AF65-FFDE95FBA7E7}"/>
              </a:ext>
            </a:extLst>
          </p:cNvPr>
          <p:cNvSpPr txBox="1"/>
          <p:nvPr/>
        </p:nvSpPr>
        <p:spPr>
          <a:xfrm>
            <a:off x="6353700" y="14658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001687-649E-4896-9C01-04E823DDEABB}"/>
              </a:ext>
            </a:extLst>
          </p:cNvPr>
          <p:cNvSpPr txBox="1"/>
          <p:nvPr/>
        </p:nvSpPr>
        <p:spPr>
          <a:xfrm>
            <a:off x="8203722" y="15469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9537807-135E-43CA-8BFC-7C594A336C1B}"/>
              </a:ext>
            </a:extLst>
          </p:cNvPr>
          <p:cNvCxnSpPr>
            <a:cxnSpLocks/>
          </p:cNvCxnSpPr>
          <p:nvPr/>
        </p:nvCxnSpPr>
        <p:spPr>
          <a:xfrm>
            <a:off x="3127671" y="589912"/>
            <a:ext cx="2109064" cy="90254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2199D88-52A7-4D65-8D6A-49D78DFA344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58266" y="2287876"/>
            <a:ext cx="2051051" cy="63595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A4E7F16-3153-41E8-9300-941C423F89C1}"/>
              </a:ext>
            </a:extLst>
          </p:cNvPr>
          <p:cNvSpPr/>
          <p:nvPr/>
        </p:nvSpPr>
        <p:spPr>
          <a:xfrm>
            <a:off x="6191043" y="2723520"/>
            <a:ext cx="687284" cy="58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隔直滤波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7CF1AB-F7BB-4186-97A7-718AD6DC3080}"/>
              </a:ext>
            </a:extLst>
          </p:cNvPr>
          <p:cNvSpPr/>
          <p:nvPr/>
        </p:nvSpPr>
        <p:spPr>
          <a:xfrm>
            <a:off x="8464556" y="2903329"/>
            <a:ext cx="1070265" cy="72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交流信号放大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07E033-DF19-492B-B01C-1B89AE9B79EA}"/>
              </a:ext>
            </a:extLst>
          </p:cNvPr>
          <p:cNvCxnSpPr>
            <a:cxnSpLocks/>
          </p:cNvCxnSpPr>
          <p:nvPr/>
        </p:nvCxnSpPr>
        <p:spPr>
          <a:xfrm>
            <a:off x="8875525" y="3653008"/>
            <a:ext cx="0" cy="147447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93AF02B-B0D4-4F67-AC58-D3368A8CE236}"/>
              </a:ext>
            </a:extLst>
          </p:cNvPr>
          <p:cNvSpPr txBox="1"/>
          <p:nvPr/>
        </p:nvSpPr>
        <p:spPr>
          <a:xfrm>
            <a:off x="8455714" y="1205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电流测量模式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B410F36-FA50-47D3-8C16-3EFD77A358C5}"/>
              </a:ext>
            </a:extLst>
          </p:cNvPr>
          <p:cNvCxnSpPr/>
          <p:nvPr/>
        </p:nvCxnSpPr>
        <p:spPr>
          <a:xfrm flipV="1">
            <a:off x="7933167" y="1829382"/>
            <a:ext cx="190731" cy="18466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E6347CC-117A-4E97-9308-468B8173086B}"/>
              </a:ext>
            </a:extLst>
          </p:cNvPr>
          <p:cNvCxnSpPr>
            <a:cxnSpLocks/>
          </p:cNvCxnSpPr>
          <p:nvPr/>
        </p:nvCxnSpPr>
        <p:spPr>
          <a:xfrm>
            <a:off x="7733453" y="2014048"/>
            <a:ext cx="199714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B3F428E-AC45-41B4-8554-95BC26160D9C}"/>
              </a:ext>
            </a:extLst>
          </p:cNvPr>
          <p:cNvGrpSpPr/>
          <p:nvPr/>
        </p:nvGrpSpPr>
        <p:grpSpPr>
          <a:xfrm rot="2061358">
            <a:off x="7302233" y="2678344"/>
            <a:ext cx="1218409" cy="184667"/>
            <a:chOff x="8619010" y="3078499"/>
            <a:chExt cx="731103" cy="184667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B9B38D-DDDE-4077-AF94-8E89D48484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8297" y="3263166"/>
              <a:ext cx="3318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2FF13E5-BC91-46E8-B397-9EC2CCEF2BB7}"/>
                </a:ext>
              </a:extLst>
            </p:cNvPr>
            <p:cNvCxnSpPr/>
            <p:nvPr/>
          </p:nvCxnSpPr>
          <p:spPr>
            <a:xfrm flipV="1">
              <a:off x="8818724" y="3078499"/>
              <a:ext cx="190731" cy="18466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860D661-B3F7-47EC-A6D9-4A175C6A7DC1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10" y="3263165"/>
              <a:ext cx="19971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30F2793-8383-46CF-8B3C-ACB28AEB6EF0}"/>
              </a:ext>
            </a:extLst>
          </p:cNvPr>
          <p:cNvSpPr txBox="1"/>
          <p:nvPr/>
        </p:nvSpPr>
        <p:spPr>
          <a:xfrm>
            <a:off x="8970228" y="253805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电压测量模式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CB5E29-E65E-45CC-9C48-54789B98F949}"/>
              </a:ext>
            </a:extLst>
          </p:cNvPr>
          <p:cNvSpPr txBox="1"/>
          <p:nvPr/>
        </p:nvSpPr>
        <p:spPr>
          <a:xfrm>
            <a:off x="8110267" y="272480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F6F1CC-A544-4FF5-A912-13A84CE543AC}"/>
              </a:ext>
            </a:extLst>
          </p:cNvPr>
          <p:cNvSpPr txBox="1"/>
          <p:nvPr/>
        </p:nvSpPr>
        <p:spPr>
          <a:xfrm>
            <a:off x="1892300" y="5963832"/>
            <a:ext cx="6862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模拟式（无需</a:t>
            </a:r>
            <a:r>
              <a:rPr lang="en-US" altLang="zh-CN" sz="3600" b="1" dirty="0"/>
              <a:t>FPGA</a:t>
            </a:r>
            <a:r>
              <a:rPr lang="zh-CN" altLang="en-US" sz="3600" b="1" dirty="0"/>
              <a:t>及高速</a:t>
            </a:r>
            <a:r>
              <a:rPr lang="en-US" altLang="zh-CN" sz="3600" b="1" dirty="0"/>
              <a:t>ADC</a:t>
            </a:r>
            <a:r>
              <a:rPr lang="zh-CN" altLang="en-US" sz="3600" b="1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23EAF4-3EB3-4527-8455-0455E6A2E4FF}"/>
              </a:ext>
            </a:extLst>
          </p:cNvPr>
          <p:cNvSpPr txBox="1"/>
          <p:nvPr/>
        </p:nvSpPr>
        <p:spPr>
          <a:xfrm>
            <a:off x="3318873" y="24783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deg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6E71D5-2213-4F3E-BF9D-BFE115600981}"/>
              </a:ext>
            </a:extLst>
          </p:cNvPr>
          <p:cNvCxnSpPr/>
          <p:nvPr/>
        </p:nvCxnSpPr>
        <p:spPr>
          <a:xfrm>
            <a:off x="3133109" y="1261979"/>
            <a:ext cx="6313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B7E6FD-A21B-4691-9529-53A0C91139A3}"/>
              </a:ext>
            </a:extLst>
          </p:cNvPr>
          <p:cNvCxnSpPr>
            <a:cxnSpLocks/>
          </p:cNvCxnSpPr>
          <p:nvPr/>
        </p:nvCxnSpPr>
        <p:spPr>
          <a:xfrm>
            <a:off x="4854804" y="1492457"/>
            <a:ext cx="0" cy="32187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C35B6D7D-EB8D-4B40-8027-244C1B0A370C}"/>
              </a:ext>
            </a:extLst>
          </p:cNvPr>
          <p:cNvSpPr/>
          <p:nvPr/>
        </p:nvSpPr>
        <p:spPr>
          <a:xfrm>
            <a:off x="4760536" y="1408938"/>
            <a:ext cx="178883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061A8E4-40D9-4648-BDD8-4DDE060A836A}"/>
              </a:ext>
            </a:extLst>
          </p:cNvPr>
          <p:cNvCxnSpPr>
            <a:cxnSpLocks/>
          </p:cNvCxnSpPr>
          <p:nvPr/>
        </p:nvCxnSpPr>
        <p:spPr>
          <a:xfrm>
            <a:off x="4434910" y="3984910"/>
            <a:ext cx="4417524" cy="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BE47B45-E3B7-472A-A6DE-346E2BA1F8D9}"/>
              </a:ext>
            </a:extLst>
          </p:cNvPr>
          <p:cNvSpPr/>
          <p:nvPr/>
        </p:nvSpPr>
        <p:spPr>
          <a:xfrm>
            <a:off x="4477736" y="4763384"/>
            <a:ext cx="923365" cy="72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乘法器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89FFC21-9452-417F-8641-9106E304E3F4}"/>
              </a:ext>
            </a:extLst>
          </p:cNvPr>
          <p:cNvCxnSpPr>
            <a:cxnSpLocks/>
          </p:cNvCxnSpPr>
          <p:nvPr/>
        </p:nvCxnSpPr>
        <p:spPr>
          <a:xfrm flipH="1">
            <a:off x="2744362" y="5127481"/>
            <a:ext cx="169054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5F095534-E3D2-43C2-9D22-148ABF4F3577}"/>
              </a:ext>
            </a:extLst>
          </p:cNvPr>
          <p:cNvSpPr/>
          <p:nvPr/>
        </p:nvSpPr>
        <p:spPr>
          <a:xfrm>
            <a:off x="8786083" y="3876222"/>
            <a:ext cx="178883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5AF85D3-8C6F-45D3-B812-9E586C82C72D}"/>
              </a:ext>
            </a:extLst>
          </p:cNvPr>
          <p:cNvCxnSpPr>
            <a:cxnSpLocks/>
          </p:cNvCxnSpPr>
          <p:nvPr/>
        </p:nvCxnSpPr>
        <p:spPr>
          <a:xfrm>
            <a:off x="5476973" y="5127481"/>
            <a:ext cx="3398551" cy="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5DACE3E-D46B-4A5B-AB7F-8C377ACD14B9}"/>
              </a:ext>
            </a:extLst>
          </p:cNvPr>
          <p:cNvCxnSpPr>
            <a:cxnSpLocks/>
          </p:cNvCxnSpPr>
          <p:nvPr/>
        </p:nvCxnSpPr>
        <p:spPr>
          <a:xfrm>
            <a:off x="3764418" y="1261979"/>
            <a:ext cx="0" cy="252771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76E1FB8-FAC2-450A-AF80-17389F77D5C9}"/>
              </a:ext>
            </a:extLst>
          </p:cNvPr>
          <p:cNvSpPr/>
          <p:nvPr/>
        </p:nvSpPr>
        <p:spPr>
          <a:xfrm>
            <a:off x="3448305" y="3620735"/>
            <a:ext cx="923365" cy="72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乘法器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9C8C672-D714-444F-BFC3-6D49F8697275}"/>
              </a:ext>
            </a:extLst>
          </p:cNvPr>
          <p:cNvCxnSpPr>
            <a:cxnSpLocks/>
          </p:cNvCxnSpPr>
          <p:nvPr/>
        </p:nvCxnSpPr>
        <p:spPr>
          <a:xfrm flipH="1">
            <a:off x="2774957" y="4023180"/>
            <a:ext cx="59935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F1211C-B2B0-4F12-829F-C039E6421B8D}"/>
              </a:ext>
            </a:extLst>
          </p:cNvPr>
          <p:cNvSpPr txBox="1"/>
          <p:nvPr/>
        </p:nvSpPr>
        <p:spPr>
          <a:xfrm>
            <a:off x="3188575" y="90648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 deg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F294F81-6F20-41DF-AA0B-9ABEB9AF822D}"/>
              </a:ext>
            </a:extLst>
          </p:cNvPr>
          <p:cNvSpPr txBox="1"/>
          <p:nvPr/>
        </p:nvSpPr>
        <p:spPr>
          <a:xfrm>
            <a:off x="5004432" y="437420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Sin</a:t>
            </a:r>
            <a:endParaRPr lang="zh-CN" altLang="en-US" sz="20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2015D3B-9493-4E10-AA97-13B8D4351A45}"/>
              </a:ext>
            </a:extLst>
          </p:cNvPr>
          <p:cNvSpPr txBox="1"/>
          <p:nvPr/>
        </p:nvSpPr>
        <p:spPr>
          <a:xfrm>
            <a:off x="3762712" y="326664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Cos</a:t>
            </a:r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722273-620F-4017-837E-BB6ABD68E368}"/>
              </a:ext>
            </a:extLst>
          </p:cNvPr>
          <p:cNvSpPr/>
          <p:nvPr/>
        </p:nvSpPr>
        <p:spPr>
          <a:xfrm>
            <a:off x="7834047" y="2592881"/>
            <a:ext cx="3049398" cy="12638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9FF489-ED39-495F-943E-8374C3517D6F}"/>
              </a:ext>
            </a:extLst>
          </p:cNvPr>
          <p:cNvSpPr/>
          <p:nvPr/>
        </p:nvSpPr>
        <p:spPr>
          <a:xfrm>
            <a:off x="5230409" y="1153514"/>
            <a:ext cx="1023318" cy="13934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45DFE1-3920-44AF-98C6-64B6C0C22AB6}"/>
              </a:ext>
            </a:extLst>
          </p:cNvPr>
          <p:cNvSpPr/>
          <p:nvPr/>
        </p:nvSpPr>
        <p:spPr>
          <a:xfrm>
            <a:off x="2287829" y="2176951"/>
            <a:ext cx="1023318" cy="13934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B5C1F9-6959-430A-9034-91C6B748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267" y="5963832"/>
            <a:ext cx="8734732" cy="55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AA6C2-5142-4FE3-B83F-BB38A7CF6933}"/>
              </a:ext>
            </a:extLst>
          </p:cNvPr>
          <p:cNvSpPr/>
          <p:nvPr/>
        </p:nvSpPr>
        <p:spPr>
          <a:xfrm>
            <a:off x="1508992" y="2937160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pico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6D247-6D76-4731-9BD9-4EA8BD0BB537}"/>
              </a:ext>
            </a:extLst>
          </p:cNvPr>
          <p:cNvSpPr/>
          <p:nvPr/>
        </p:nvSpPr>
        <p:spPr>
          <a:xfrm>
            <a:off x="3303733" y="832605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dds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151368-87C9-478C-A8C3-6C8A5AD52B0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275610" y="3583706"/>
            <a:ext cx="105871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DBC210A-C1F7-4AC7-B09C-EBD7A2A11EFE}"/>
              </a:ext>
            </a:extLst>
          </p:cNvPr>
          <p:cNvSpPr/>
          <p:nvPr/>
        </p:nvSpPr>
        <p:spPr>
          <a:xfrm>
            <a:off x="3334328" y="2937163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D90C2FE-6ABD-4665-89CE-B0112AD9987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869013" y="1502440"/>
            <a:ext cx="1458009" cy="1411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24C2E36-7886-4514-B474-B10C33EE3D82}"/>
              </a:ext>
            </a:extLst>
          </p:cNvPr>
          <p:cNvSpPr/>
          <p:nvPr/>
        </p:nvSpPr>
        <p:spPr>
          <a:xfrm>
            <a:off x="6240319" y="2219034"/>
            <a:ext cx="9328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1E2CB0-B490-43C6-A442-E4450CBB4CD6}"/>
              </a:ext>
            </a:extLst>
          </p:cNvPr>
          <p:cNvSpPr/>
          <p:nvPr/>
        </p:nvSpPr>
        <p:spPr>
          <a:xfrm>
            <a:off x="7765473" y="2219034"/>
            <a:ext cx="9328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1DC6981-E5AA-4C2B-8193-6216FC8671A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173192" y="2673926"/>
            <a:ext cx="59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A003A66-3919-4630-A2F9-411AA825DBDD}"/>
              </a:ext>
            </a:extLst>
          </p:cNvPr>
          <p:cNvSpPr/>
          <p:nvPr/>
        </p:nvSpPr>
        <p:spPr>
          <a:xfrm>
            <a:off x="9407236" y="2219034"/>
            <a:ext cx="1070264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地端跨阻电流放大</a:t>
            </a:r>
            <a:r>
              <a:rPr lang="en-US" altLang="zh-CN" dirty="0"/>
              <a:t>(TIA)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F9B2EC-5DE6-47BE-9D98-FD298C24218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75420" y="2673926"/>
            <a:ext cx="3318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F72FB2-DBED-4D51-92B9-BCDAEEA7C47C}"/>
              </a:ext>
            </a:extLst>
          </p:cNvPr>
          <p:cNvSpPr/>
          <p:nvPr/>
        </p:nvSpPr>
        <p:spPr>
          <a:xfrm>
            <a:off x="9480684" y="4731927"/>
            <a:ext cx="923368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BC4B8D-CA08-44B6-8542-1551D162B5F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942368" y="3128817"/>
            <a:ext cx="0" cy="399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B1029AE-0BA3-44B9-BAAF-569003E7507C}"/>
              </a:ext>
            </a:extLst>
          </p:cNvPr>
          <p:cNvSpPr/>
          <p:nvPr/>
        </p:nvSpPr>
        <p:spPr>
          <a:xfrm>
            <a:off x="5015285" y="4392891"/>
            <a:ext cx="1099127" cy="120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幅度和相位检测算法）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0933FAA-0775-4365-8CA1-D56DCB59B4C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179415" y="5186819"/>
            <a:ext cx="33012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9DEAB71-DDD3-433D-AEC4-9553B237F852}"/>
              </a:ext>
            </a:extLst>
          </p:cNvPr>
          <p:cNvCxnSpPr>
            <a:cxnSpLocks/>
            <a:stCxn id="41" idx="1"/>
            <a:endCxn id="4" idx="2"/>
          </p:cNvCxnSpPr>
          <p:nvPr/>
        </p:nvCxnSpPr>
        <p:spPr>
          <a:xfrm rot="10800000">
            <a:off x="1892301" y="4230251"/>
            <a:ext cx="3122984" cy="76365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07A8BE-A2AE-431C-AF65-FFDE95FBA7E7}"/>
              </a:ext>
            </a:extLst>
          </p:cNvPr>
          <p:cNvSpPr txBox="1"/>
          <p:nvPr/>
        </p:nvSpPr>
        <p:spPr>
          <a:xfrm>
            <a:off x="7323114" y="230459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001687-649E-4896-9C01-04E823DDEABB}"/>
              </a:ext>
            </a:extLst>
          </p:cNvPr>
          <p:cNvSpPr txBox="1"/>
          <p:nvPr/>
        </p:nvSpPr>
        <p:spPr>
          <a:xfrm>
            <a:off x="9146402" y="220681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</a:t>
            </a:r>
            <a:endParaRPr lang="zh-CN" altLang="en-US" b="1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9537807-135E-43CA-8BFC-7C594A336C1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70351" y="1479151"/>
            <a:ext cx="2109064" cy="90254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CBBDB81-091D-4E8B-9792-9E12CFE0EB6B}"/>
              </a:ext>
            </a:extLst>
          </p:cNvPr>
          <p:cNvCxnSpPr>
            <a:cxnSpLocks/>
          </p:cNvCxnSpPr>
          <p:nvPr/>
        </p:nvCxnSpPr>
        <p:spPr>
          <a:xfrm>
            <a:off x="7494297" y="2673925"/>
            <a:ext cx="0" cy="160311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E7EEE7F-B9B9-442E-87B8-67E648BC98DA}"/>
              </a:ext>
            </a:extLst>
          </p:cNvPr>
          <p:cNvSpPr/>
          <p:nvPr/>
        </p:nvSpPr>
        <p:spPr>
          <a:xfrm>
            <a:off x="7888267" y="3822144"/>
            <a:ext cx="7804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C6FD2A5-8CB7-4454-85DD-5D0E3C8D263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514771" y="4277035"/>
            <a:ext cx="3734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199F8B1-308A-4F0D-BE8C-06456059D3D8}"/>
              </a:ext>
            </a:extLst>
          </p:cNvPr>
          <p:cNvCxnSpPr>
            <a:cxnSpLocks/>
          </p:cNvCxnSpPr>
          <p:nvPr/>
        </p:nvCxnSpPr>
        <p:spPr>
          <a:xfrm flipH="1">
            <a:off x="6179415" y="4597577"/>
            <a:ext cx="16415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2199D88-52A7-4D65-8D6A-49D78DFA344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100946" y="2947753"/>
            <a:ext cx="2051051" cy="635956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A4E7F16-3153-41E8-9300-941C423F89C1}"/>
              </a:ext>
            </a:extLst>
          </p:cNvPr>
          <p:cNvSpPr/>
          <p:nvPr/>
        </p:nvSpPr>
        <p:spPr>
          <a:xfrm>
            <a:off x="7133723" y="3383397"/>
            <a:ext cx="687284" cy="58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隔直滤波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7CF1AB-F7BB-4186-97A7-718AD6DC3080}"/>
              </a:ext>
            </a:extLst>
          </p:cNvPr>
          <p:cNvSpPr/>
          <p:nvPr/>
        </p:nvSpPr>
        <p:spPr>
          <a:xfrm>
            <a:off x="9407236" y="3563206"/>
            <a:ext cx="1070265" cy="72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交流信号放大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07E033-DF19-492B-B01C-1B89AE9B79EA}"/>
              </a:ext>
            </a:extLst>
          </p:cNvPr>
          <p:cNvCxnSpPr>
            <a:cxnSpLocks/>
          </p:cNvCxnSpPr>
          <p:nvPr/>
        </p:nvCxnSpPr>
        <p:spPr>
          <a:xfrm>
            <a:off x="9969035" y="4332684"/>
            <a:ext cx="0" cy="399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93AF02B-B0D4-4F67-AC58-D3368A8CE236}"/>
              </a:ext>
            </a:extLst>
          </p:cNvPr>
          <p:cNvSpPr txBox="1"/>
          <p:nvPr/>
        </p:nvSpPr>
        <p:spPr>
          <a:xfrm>
            <a:off x="9398394" y="18652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电流测量模式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B410F36-FA50-47D3-8C16-3EFD77A358C5}"/>
              </a:ext>
            </a:extLst>
          </p:cNvPr>
          <p:cNvCxnSpPr/>
          <p:nvPr/>
        </p:nvCxnSpPr>
        <p:spPr>
          <a:xfrm flipV="1">
            <a:off x="8875847" y="2489259"/>
            <a:ext cx="190731" cy="18466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E6347CC-117A-4E97-9308-468B8173086B}"/>
              </a:ext>
            </a:extLst>
          </p:cNvPr>
          <p:cNvCxnSpPr>
            <a:cxnSpLocks/>
          </p:cNvCxnSpPr>
          <p:nvPr/>
        </p:nvCxnSpPr>
        <p:spPr>
          <a:xfrm>
            <a:off x="8676133" y="2673925"/>
            <a:ext cx="199714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B3F428E-AC45-41B4-8554-95BC26160D9C}"/>
              </a:ext>
            </a:extLst>
          </p:cNvPr>
          <p:cNvGrpSpPr/>
          <p:nvPr/>
        </p:nvGrpSpPr>
        <p:grpSpPr>
          <a:xfrm rot="2061358">
            <a:off x="8244913" y="3338221"/>
            <a:ext cx="1218409" cy="184667"/>
            <a:chOff x="8619010" y="3078499"/>
            <a:chExt cx="731103" cy="184667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B9B38D-DDDE-4077-AF94-8E89D4848433}"/>
                </a:ext>
              </a:extLst>
            </p:cNvPr>
            <p:cNvCxnSpPr>
              <a:cxnSpLocks/>
            </p:cNvCxnSpPr>
            <p:nvPr/>
          </p:nvCxnSpPr>
          <p:spPr>
            <a:xfrm>
              <a:off x="9018297" y="3263166"/>
              <a:ext cx="3318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2FF13E5-BC91-46E8-B397-9EC2CCEF2BB7}"/>
                </a:ext>
              </a:extLst>
            </p:cNvPr>
            <p:cNvCxnSpPr/>
            <p:nvPr/>
          </p:nvCxnSpPr>
          <p:spPr>
            <a:xfrm flipV="1">
              <a:off x="8818724" y="3078499"/>
              <a:ext cx="190731" cy="18466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860D661-B3F7-47EC-A6D9-4A175C6A7DC1}"/>
                </a:ext>
              </a:extLst>
            </p:cNvPr>
            <p:cNvCxnSpPr>
              <a:cxnSpLocks/>
            </p:cNvCxnSpPr>
            <p:nvPr/>
          </p:nvCxnSpPr>
          <p:spPr>
            <a:xfrm>
              <a:off x="8619010" y="3263165"/>
              <a:ext cx="19971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30F2793-8383-46CF-8B3C-ACB28AEB6EF0}"/>
              </a:ext>
            </a:extLst>
          </p:cNvPr>
          <p:cNvSpPr txBox="1"/>
          <p:nvPr/>
        </p:nvSpPr>
        <p:spPr>
          <a:xfrm>
            <a:off x="9912908" y="3197932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电压测量模式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CB5E29-E65E-45CC-9C48-54789B98F949}"/>
              </a:ext>
            </a:extLst>
          </p:cNvPr>
          <p:cNvSpPr txBox="1"/>
          <p:nvPr/>
        </p:nvSpPr>
        <p:spPr>
          <a:xfrm>
            <a:off x="9052947" y="33846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F6F1CC-A544-4FF5-A912-13A84CE543AC}"/>
              </a:ext>
            </a:extLst>
          </p:cNvPr>
          <p:cNvSpPr txBox="1"/>
          <p:nvPr/>
        </p:nvSpPr>
        <p:spPr>
          <a:xfrm>
            <a:off x="1892300" y="59638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数字式</a:t>
            </a:r>
          </a:p>
        </p:txBody>
      </p:sp>
    </p:spTree>
    <p:extLst>
      <p:ext uri="{BB962C8B-B14F-4D97-AF65-F5344CB8AC3E}">
        <p14:creationId xmlns:p14="http://schemas.microsoft.com/office/powerpoint/2010/main" val="25262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88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秀华</dc:creator>
  <cp:lastModifiedBy>杨 秀华</cp:lastModifiedBy>
  <cp:revision>43</cp:revision>
  <dcterms:created xsi:type="dcterms:W3CDTF">2021-11-08T09:31:54Z</dcterms:created>
  <dcterms:modified xsi:type="dcterms:W3CDTF">2022-03-09T07:50:11Z</dcterms:modified>
</cp:coreProperties>
</file>