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71" r:id="rId5"/>
    <p:sldId id="258" r:id="rId6"/>
    <p:sldId id="259" r:id="rId7"/>
    <p:sldId id="286" r:id="rId8"/>
    <p:sldId id="278" r:id="rId9"/>
    <p:sldId id="261" r:id="rId10"/>
    <p:sldId id="272" r:id="rId11"/>
    <p:sldId id="273" r:id="rId12"/>
    <p:sldId id="262" r:id="rId13"/>
    <p:sldId id="288" r:id="rId14"/>
    <p:sldId id="263" r:id="rId15"/>
    <p:sldId id="264" r:id="rId16"/>
    <p:sldId id="275" r:id="rId17"/>
    <p:sldId id="265" r:id="rId18"/>
    <p:sldId id="266" r:id="rId19"/>
    <p:sldId id="267" r:id="rId20"/>
    <p:sldId id="289" r:id="rId21"/>
    <p:sldId id="268" r:id="rId22"/>
    <p:sldId id="283" r:id="rId23"/>
    <p:sldId id="28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5E36A-BAC9-4BCA-9CFB-7CBB489D989E}" v="40" dt="2022-12-04T20:11:18.788"/>
    <p1510:client id="{4829880C-C9E5-4BCA-8AEC-C3BEFB1163B2}" v="166" dt="2022-12-04T21:10:34.591"/>
    <p1510:client id="{5D11A144-6D25-4BE9-8D81-17106EE0ACD6}" v="48" dt="2022-12-03T11:06:04.512"/>
    <p1510:client id="{96C13611-D323-4A20-B5FF-B5BBE65E1877}" v="122" dt="2022-12-06T13:45:56.191"/>
    <p1510:client id="{A265C10F-08D0-48B3-8F7C-AC6F435CBF12}" v="372" dt="2022-12-04T16:36:55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Bourne" userId="9fe542f6c4a11ea6" providerId="Windows Live" clId="Web-{1DE01830-ADA1-4254-9F0E-D6F4399E8F4B}"/>
    <pc:docChg chg="modSld">
      <pc:chgData name="Henry Bourne" userId="9fe542f6c4a11ea6" providerId="Windows Live" clId="Web-{1DE01830-ADA1-4254-9F0E-D6F4399E8F4B}" dt="2022-11-24T12:12:06.590" v="93" actId="20577"/>
      <pc:docMkLst>
        <pc:docMk/>
      </pc:docMkLst>
      <pc:sldChg chg="modSp">
        <pc:chgData name="Henry Bourne" userId="9fe542f6c4a11ea6" providerId="Windows Live" clId="Web-{1DE01830-ADA1-4254-9F0E-D6F4399E8F4B}" dt="2022-11-24T11:52:15.086" v="0" actId="20577"/>
        <pc:sldMkLst>
          <pc:docMk/>
          <pc:sldMk cId="3917209185" sldId="275"/>
        </pc:sldMkLst>
        <pc:spChg chg="mod">
          <ac:chgData name="Henry Bourne" userId="9fe542f6c4a11ea6" providerId="Windows Live" clId="Web-{1DE01830-ADA1-4254-9F0E-D6F4399E8F4B}" dt="2022-11-24T11:52:15.086" v="0" actId="20577"/>
          <ac:spMkLst>
            <pc:docMk/>
            <pc:sldMk cId="3917209185" sldId="275"/>
            <ac:spMk id="2" creationId="{DE9F9727-4E1C-F202-9543-623AAB5DBAB6}"/>
          </ac:spMkLst>
        </pc:spChg>
      </pc:sldChg>
      <pc:sldChg chg="modSp">
        <pc:chgData name="Henry Bourne" userId="9fe542f6c4a11ea6" providerId="Windows Live" clId="Web-{1DE01830-ADA1-4254-9F0E-D6F4399E8F4B}" dt="2022-11-24T11:53:09.853" v="6" actId="20577"/>
        <pc:sldMkLst>
          <pc:docMk/>
          <pc:sldMk cId="354471371" sldId="276"/>
        </pc:sldMkLst>
        <pc:spChg chg="mod">
          <ac:chgData name="Henry Bourne" userId="9fe542f6c4a11ea6" providerId="Windows Live" clId="Web-{1DE01830-ADA1-4254-9F0E-D6F4399E8F4B}" dt="2022-11-24T11:53:09.853" v="6" actId="20577"/>
          <ac:spMkLst>
            <pc:docMk/>
            <pc:sldMk cId="354471371" sldId="276"/>
            <ac:spMk id="2" creationId="{E3FADC6D-DAA1-C25B-977E-7581634AC683}"/>
          </ac:spMkLst>
        </pc:spChg>
      </pc:sldChg>
      <pc:sldChg chg="addSp delSp modSp">
        <pc:chgData name="Henry Bourne" userId="9fe542f6c4a11ea6" providerId="Windows Live" clId="Web-{1DE01830-ADA1-4254-9F0E-D6F4399E8F4B}" dt="2022-11-24T12:12:06.590" v="93" actId="20577"/>
        <pc:sldMkLst>
          <pc:docMk/>
          <pc:sldMk cId="3393428601" sldId="277"/>
        </pc:sldMkLst>
        <pc:spChg chg="mod">
          <ac:chgData name="Henry Bourne" userId="9fe542f6c4a11ea6" providerId="Windows Live" clId="Web-{1DE01830-ADA1-4254-9F0E-D6F4399E8F4B}" dt="2022-11-24T12:04:55.249" v="15" actId="20577"/>
          <ac:spMkLst>
            <pc:docMk/>
            <pc:sldMk cId="3393428601" sldId="277"/>
            <ac:spMk id="2" creationId="{580421C3-CBFB-6A0B-BF9E-3E889C101D19}"/>
          </ac:spMkLst>
        </pc:spChg>
        <pc:spChg chg="mod">
          <ac:chgData name="Henry Bourne" userId="9fe542f6c4a11ea6" providerId="Windows Live" clId="Web-{1DE01830-ADA1-4254-9F0E-D6F4399E8F4B}" dt="2022-11-24T12:12:06.590" v="93" actId="20577"/>
          <ac:spMkLst>
            <pc:docMk/>
            <pc:sldMk cId="3393428601" sldId="277"/>
            <ac:spMk id="3" creationId="{A421408E-05DC-C94A-9E38-451FC249C801}"/>
          </ac:spMkLst>
        </pc:spChg>
        <pc:picChg chg="add del mod">
          <ac:chgData name="Henry Bourne" userId="9fe542f6c4a11ea6" providerId="Windows Live" clId="Web-{1DE01830-ADA1-4254-9F0E-D6F4399E8F4B}" dt="2022-11-24T12:07:28.441" v="78"/>
          <ac:picMkLst>
            <pc:docMk/>
            <pc:sldMk cId="3393428601" sldId="277"/>
            <ac:picMk id="4" creationId="{69BEC8F1-E11E-6E1F-522B-DCAB53857958}"/>
          </ac:picMkLst>
        </pc:picChg>
        <pc:picChg chg="add mod">
          <ac:chgData name="Henry Bourne" userId="9fe542f6c4a11ea6" providerId="Windows Live" clId="Web-{1DE01830-ADA1-4254-9F0E-D6F4399E8F4B}" dt="2022-11-24T12:07:39.973" v="79"/>
          <ac:picMkLst>
            <pc:docMk/>
            <pc:sldMk cId="3393428601" sldId="277"/>
            <ac:picMk id="5" creationId="{48A3F608-B5F2-F239-34F2-778C24F44289}"/>
          </ac:picMkLst>
        </pc:picChg>
      </pc:sldChg>
    </pc:docChg>
  </pc:docChgLst>
  <pc:docChgLst>
    <pc:chgData name="Henry Bourne" userId="9fe542f6c4a11ea6" providerId="LiveId" clId="{B1441D66-592F-E042-B493-79220351BF37}"/>
    <pc:docChg chg="custSel modSld">
      <pc:chgData name="Henry Bourne" userId="9fe542f6c4a11ea6" providerId="LiveId" clId="{B1441D66-592F-E042-B493-79220351BF37}" dt="2022-12-03T11:39:22.313" v="438" actId="20577"/>
      <pc:docMkLst>
        <pc:docMk/>
      </pc:docMkLst>
      <pc:sldChg chg="addSp delSp modSp">
        <pc:chgData name="Henry Bourne" userId="9fe542f6c4a11ea6" providerId="LiveId" clId="{B1441D66-592F-E042-B493-79220351BF37}" dt="2022-11-24T11:40:42.276" v="253"/>
        <pc:sldMkLst>
          <pc:docMk/>
          <pc:sldMk cId="3870278386" sldId="272"/>
        </pc:sldMkLst>
        <pc:spChg chg="add del mod">
          <ac:chgData name="Henry Bourne" userId="9fe542f6c4a11ea6" providerId="LiveId" clId="{B1441D66-592F-E042-B493-79220351BF37}" dt="2022-11-24T11:30:30.984" v="239" actId="478"/>
          <ac:spMkLst>
            <pc:docMk/>
            <pc:sldMk cId="3870278386" sldId="272"/>
            <ac:spMk id="186" creationId="{CA203058-483F-D849-02AC-A173B4C7A305}"/>
          </ac:spMkLst>
        </pc:spChg>
        <pc:spChg chg="add del mod">
          <ac:chgData name="Henry Bourne" userId="9fe542f6c4a11ea6" providerId="LiveId" clId="{B1441D66-592F-E042-B493-79220351BF37}" dt="2022-11-24T11:30:45.058" v="242" actId="478"/>
          <ac:spMkLst>
            <pc:docMk/>
            <pc:sldMk cId="3870278386" sldId="272"/>
            <ac:spMk id="187" creationId="{C2DB0868-C924-2A37-9F47-69E60CD23F3D}"/>
          </ac:spMkLst>
        </pc:spChg>
        <pc:picChg chg="mod">
          <ac:chgData name="Henry Bourne" userId="9fe542f6c4a11ea6" providerId="LiveId" clId="{B1441D66-592F-E042-B493-79220351BF37}" dt="2022-11-24T11:16:52.662" v="118" actId="1076"/>
          <ac:picMkLst>
            <pc:docMk/>
            <pc:sldMk cId="3870278386" sldId="272"/>
            <ac:picMk id="4" creationId="{8C71CCF2-12E1-3790-29EF-9839BE2B3BC0}"/>
          </ac:picMkLst>
        </pc:picChg>
        <pc:inkChg chg="add">
          <ac:chgData name="Henry Bourne" userId="9fe542f6c4a11ea6" providerId="LiveId" clId="{B1441D66-592F-E042-B493-79220351BF37}" dt="2022-11-24T11:40:34.859" v="250"/>
          <ac:inkMkLst>
            <pc:docMk/>
            <pc:sldMk cId="3870278386" sldId="272"/>
            <ac:inkMk id="5" creationId="{2C64118B-F670-9CFF-F48D-66261AB96E94}"/>
          </ac:inkMkLst>
        </pc:inkChg>
        <pc:inkChg chg="add del">
          <ac:chgData name="Henry Bourne" userId="9fe542f6c4a11ea6" providerId="LiveId" clId="{B1441D66-592F-E042-B493-79220351BF37}" dt="2022-11-24T11:40:42.276" v="253"/>
          <ac:inkMkLst>
            <pc:docMk/>
            <pc:sldMk cId="3870278386" sldId="272"/>
            <ac:inkMk id="6" creationId="{F822C86E-B0E3-31EA-089D-1E1B03FC23B4}"/>
          </ac:inkMkLst>
        </pc:inkChg>
        <pc:inkChg chg="add del">
          <ac:chgData name="Henry Bourne" userId="9fe542f6c4a11ea6" providerId="LiveId" clId="{B1441D66-592F-E042-B493-79220351BF37}" dt="2022-11-24T11:00:34.669" v="1"/>
          <ac:inkMkLst>
            <pc:docMk/>
            <pc:sldMk cId="3870278386" sldId="272"/>
            <ac:inkMk id="7" creationId="{32372582-09F6-E138-F6DA-F0D0FF82328B}"/>
          </ac:inkMkLst>
        </pc:inkChg>
        <pc:inkChg chg="add del">
          <ac:chgData name="Henry Bourne" userId="9fe542f6c4a11ea6" providerId="LiveId" clId="{B1441D66-592F-E042-B493-79220351BF37}" dt="2022-11-24T11:40:42.276" v="253"/>
          <ac:inkMkLst>
            <pc:docMk/>
            <pc:sldMk cId="3870278386" sldId="272"/>
            <ac:inkMk id="7" creationId="{8805C0B1-8D18-3ED1-77A4-EAA2A131E393}"/>
          </ac:inkMkLst>
        </pc:inkChg>
        <pc:inkChg chg="add del">
          <ac:chgData name="Henry Bourne" userId="9fe542f6c4a11ea6" providerId="LiveId" clId="{B1441D66-592F-E042-B493-79220351BF37}" dt="2022-11-24T11:00:43.955" v="4"/>
          <ac:inkMkLst>
            <pc:docMk/>
            <pc:sldMk cId="3870278386" sldId="272"/>
            <ac:inkMk id="8" creationId="{0AC7B403-7787-09B3-642F-B55310820B2D}"/>
          </ac:inkMkLst>
        </pc:inkChg>
        <pc:inkChg chg="add reco">
          <ac:chgData name="Henry Bourne" userId="9fe542f6c4a11ea6" providerId="LiveId" clId="{B1441D66-592F-E042-B493-79220351BF37}" dt="2022-11-24T11:40:42.276" v="253"/>
          <ac:inkMkLst>
            <pc:docMk/>
            <pc:sldMk cId="3870278386" sldId="272"/>
            <ac:inkMk id="8" creationId="{D5C3D607-D003-73D9-053E-977C33B45BFF}"/>
          </ac:inkMkLst>
        </pc:inkChg>
        <pc:inkChg chg="add del">
          <ac:chgData name="Henry Bourne" userId="9fe542f6c4a11ea6" providerId="LiveId" clId="{B1441D66-592F-E042-B493-79220351BF37}" dt="2022-11-24T11:00:43.955" v="4"/>
          <ac:inkMkLst>
            <pc:docMk/>
            <pc:sldMk cId="3870278386" sldId="272"/>
            <ac:inkMk id="9" creationId="{960E61A4-70B8-BEC4-4FA3-2DFD0B03AD89}"/>
          </ac:inkMkLst>
        </pc:inkChg>
        <pc:inkChg chg="add del reco">
          <ac:chgData name="Henry Bourne" userId="9fe542f6c4a11ea6" providerId="LiveId" clId="{B1441D66-592F-E042-B493-79220351BF37}" dt="2022-11-24T11:00:47.313" v="5"/>
          <ac:inkMkLst>
            <pc:docMk/>
            <pc:sldMk cId="3870278386" sldId="272"/>
            <ac:inkMk id="10" creationId="{21A9ABFE-A0E7-CE58-8E0D-54A9C90C54FD}"/>
          </ac:inkMkLst>
        </pc:inkChg>
        <pc:inkChg chg="add del">
          <ac:chgData name="Henry Bourne" userId="9fe542f6c4a11ea6" providerId="LiveId" clId="{B1441D66-592F-E042-B493-79220351BF37}" dt="2022-11-24T11:01:20.487" v="11"/>
          <ac:inkMkLst>
            <pc:docMk/>
            <pc:sldMk cId="3870278386" sldId="272"/>
            <ac:inkMk id="14" creationId="{148844DA-BC9B-0070-5432-E53004BC5F3E}"/>
          </ac:inkMkLst>
        </pc:inkChg>
        <pc:inkChg chg="add del">
          <ac:chgData name="Henry Bourne" userId="9fe542f6c4a11ea6" providerId="LiveId" clId="{B1441D66-592F-E042-B493-79220351BF37}" dt="2022-11-24T11:01:20.487" v="11"/>
          <ac:inkMkLst>
            <pc:docMk/>
            <pc:sldMk cId="3870278386" sldId="272"/>
            <ac:inkMk id="15" creationId="{794EA0ED-96E7-1F52-95B2-2D7BEA87B99F}"/>
          </ac:inkMkLst>
        </pc:inkChg>
        <pc:inkChg chg="add del reco">
          <ac:chgData name="Henry Bourne" userId="9fe542f6c4a11ea6" providerId="LiveId" clId="{B1441D66-592F-E042-B493-79220351BF37}" dt="2022-11-24T11:01:22.378" v="12"/>
          <ac:inkMkLst>
            <pc:docMk/>
            <pc:sldMk cId="3870278386" sldId="272"/>
            <ac:inkMk id="16" creationId="{2E39B9B6-D2BB-2F09-A540-3FD6441E92CC}"/>
          </ac:inkMkLst>
        </pc:inkChg>
        <pc:inkChg chg="add del">
          <ac:chgData name="Henry Bourne" userId="9fe542f6c4a11ea6" providerId="LiveId" clId="{B1441D66-592F-E042-B493-79220351BF37}" dt="2022-11-24T11:02:28.473" v="17"/>
          <ac:inkMkLst>
            <pc:docMk/>
            <pc:sldMk cId="3870278386" sldId="272"/>
            <ac:inkMk id="20" creationId="{59472F65-A14C-1B4E-5EA2-CC4C7F45A645}"/>
          </ac:inkMkLst>
        </pc:inkChg>
        <pc:inkChg chg="add del">
          <ac:chgData name="Henry Bourne" userId="9fe542f6c4a11ea6" providerId="LiveId" clId="{B1441D66-592F-E042-B493-79220351BF37}" dt="2022-11-24T11:02:39.813" v="19"/>
          <ac:inkMkLst>
            <pc:docMk/>
            <pc:sldMk cId="3870278386" sldId="272"/>
            <ac:inkMk id="21" creationId="{5F080A20-8C68-526B-F196-4EDD73BDB17F}"/>
          </ac:inkMkLst>
        </pc:inkChg>
        <pc:inkChg chg="add del">
          <ac:chgData name="Henry Bourne" userId="9fe542f6c4a11ea6" providerId="LiveId" clId="{B1441D66-592F-E042-B493-79220351BF37}" dt="2022-11-24T11:02:53.987" v="21"/>
          <ac:inkMkLst>
            <pc:docMk/>
            <pc:sldMk cId="3870278386" sldId="272"/>
            <ac:inkMk id="22" creationId="{D4C90C74-2FA5-C043-4708-A70181337BFF}"/>
          </ac:inkMkLst>
        </pc:inkChg>
        <pc:inkChg chg="add del">
          <ac:chgData name="Henry Bourne" userId="9fe542f6c4a11ea6" providerId="LiveId" clId="{B1441D66-592F-E042-B493-79220351BF37}" dt="2022-11-24T11:10:58.091" v="50"/>
          <ac:inkMkLst>
            <pc:docMk/>
            <pc:sldMk cId="3870278386" sldId="272"/>
            <ac:inkMk id="23" creationId="{CF9FB37B-896D-F3B1-E6B7-568C5064D630}"/>
          </ac:inkMkLst>
        </pc:inkChg>
        <pc:inkChg chg="add del">
          <ac:chgData name="Henry Bourne" userId="9fe542f6c4a11ea6" providerId="LiveId" clId="{B1441D66-592F-E042-B493-79220351BF37}" dt="2022-11-24T11:10:58.119" v="63"/>
          <ac:inkMkLst>
            <pc:docMk/>
            <pc:sldMk cId="3870278386" sldId="272"/>
            <ac:inkMk id="24" creationId="{1B772891-47EC-E8A4-3E15-B3DCCF35D943}"/>
          </ac:inkMkLst>
        </pc:inkChg>
        <pc:inkChg chg="add del">
          <ac:chgData name="Henry Bourne" userId="9fe542f6c4a11ea6" providerId="LiveId" clId="{B1441D66-592F-E042-B493-79220351BF37}" dt="2022-11-24T11:10:58.096" v="52"/>
          <ac:inkMkLst>
            <pc:docMk/>
            <pc:sldMk cId="3870278386" sldId="272"/>
            <ac:inkMk id="25" creationId="{BC446698-9E56-EAF0-E180-5A07E0DBDFED}"/>
          </ac:inkMkLst>
        </pc:inkChg>
        <pc:inkChg chg="add del">
          <ac:chgData name="Henry Bourne" userId="9fe542f6c4a11ea6" providerId="LiveId" clId="{B1441D66-592F-E042-B493-79220351BF37}" dt="2022-11-24T11:10:58.094" v="51"/>
          <ac:inkMkLst>
            <pc:docMk/>
            <pc:sldMk cId="3870278386" sldId="272"/>
            <ac:inkMk id="26" creationId="{0D48889B-A80B-763A-66B5-FA1DA7643FB5}"/>
          </ac:inkMkLst>
        </pc:inkChg>
        <pc:inkChg chg="add del">
          <ac:chgData name="Henry Bourne" userId="9fe542f6c4a11ea6" providerId="LiveId" clId="{B1441D66-592F-E042-B493-79220351BF37}" dt="2022-11-24T11:10:58.125" v="67"/>
          <ac:inkMkLst>
            <pc:docMk/>
            <pc:sldMk cId="3870278386" sldId="272"/>
            <ac:inkMk id="27" creationId="{D3651B99-EA99-A72F-202F-BFEAFAB46890}"/>
          </ac:inkMkLst>
        </pc:inkChg>
        <pc:inkChg chg="add del">
          <ac:chgData name="Henry Bourne" userId="9fe542f6c4a11ea6" providerId="LiveId" clId="{B1441D66-592F-E042-B493-79220351BF37}" dt="2022-11-24T11:10:58.099" v="53"/>
          <ac:inkMkLst>
            <pc:docMk/>
            <pc:sldMk cId="3870278386" sldId="272"/>
            <ac:inkMk id="28" creationId="{DD710530-B1C8-2219-8F3C-8FCFE95703C4}"/>
          </ac:inkMkLst>
        </pc:inkChg>
        <pc:inkChg chg="add del">
          <ac:chgData name="Henry Bourne" userId="9fe542f6c4a11ea6" providerId="LiveId" clId="{B1441D66-592F-E042-B493-79220351BF37}" dt="2022-11-24T11:10:58.105" v="56"/>
          <ac:inkMkLst>
            <pc:docMk/>
            <pc:sldMk cId="3870278386" sldId="272"/>
            <ac:inkMk id="29" creationId="{76891DC7-A6D5-D07F-917B-649E966F3E35}"/>
          </ac:inkMkLst>
        </pc:inkChg>
        <pc:inkChg chg="add del">
          <ac:chgData name="Henry Bourne" userId="9fe542f6c4a11ea6" providerId="LiveId" clId="{B1441D66-592F-E042-B493-79220351BF37}" dt="2022-11-24T11:10:58.124" v="66"/>
          <ac:inkMkLst>
            <pc:docMk/>
            <pc:sldMk cId="3870278386" sldId="272"/>
            <ac:inkMk id="30" creationId="{CF5D6395-57CC-F3A3-28A8-3931BF198EB4}"/>
          </ac:inkMkLst>
        </pc:inkChg>
        <pc:inkChg chg="add del">
          <ac:chgData name="Henry Bourne" userId="9fe542f6c4a11ea6" providerId="LiveId" clId="{B1441D66-592F-E042-B493-79220351BF37}" dt="2022-11-24T11:10:58.103" v="55"/>
          <ac:inkMkLst>
            <pc:docMk/>
            <pc:sldMk cId="3870278386" sldId="272"/>
            <ac:inkMk id="31" creationId="{2BFC534A-5055-F4F8-AB70-1C622FAC1B0B}"/>
          </ac:inkMkLst>
        </pc:inkChg>
        <pc:inkChg chg="add del">
          <ac:chgData name="Henry Bourne" userId="9fe542f6c4a11ea6" providerId="LiveId" clId="{B1441D66-592F-E042-B493-79220351BF37}" dt="2022-11-24T11:10:58.121" v="64"/>
          <ac:inkMkLst>
            <pc:docMk/>
            <pc:sldMk cId="3870278386" sldId="272"/>
            <ac:inkMk id="32" creationId="{C485A39A-3539-8C8F-6B31-3109ED50A5D2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3" creationId="{44BF3E66-78B0-35C8-2117-84471C4A3776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4" creationId="{192FA0B3-44F3-271B-B0F4-19BE20AFAFDF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5" creationId="{4C17ACBB-24D8-FA84-EE4F-A97295E45364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6" creationId="{5760FF93-0054-21D1-443D-49681EA9CF55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7" creationId="{FEA1E499-7A0F-526A-4357-1576CD4606FA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8" creationId="{294901FC-FC4B-C99F-9B90-13758E9D3F1F}"/>
          </ac:inkMkLst>
        </pc:inkChg>
        <pc:inkChg chg="add del">
          <ac:chgData name="Henry Bourne" userId="9fe542f6c4a11ea6" providerId="LiveId" clId="{B1441D66-592F-E042-B493-79220351BF37}" dt="2022-11-24T11:03:21.121" v="39"/>
          <ac:inkMkLst>
            <pc:docMk/>
            <pc:sldMk cId="3870278386" sldId="272"/>
            <ac:inkMk id="39" creationId="{355ACFAD-C79F-9BA7-18BA-57618A835CEF}"/>
          </ac:inkMkLst>
        </pc:inkChg>
        <pc:inkChg chg="add del reco">
          <ac:chgData name="Henry Bourne" userId="9fe542f6c4a11ea6" providerId="LiveId" clId="{B1441D66-592F-E042-B493-79220351BF37}" dt="2022-11-24T11:10:58.122" v="65"/>
          <ac:inkMkLst>
            <pc:docMk/>
            <pc:sldMk cId="3870278386" sldId="272"/>
            <ac:inkMk id="40" creationId="{8A918002-6171-2053-8D3D-6D7584C918A7}"/>
          </ac:inkMkLst>
        </pc:inkChg>
        <pc:inkChg chg="add del reco">
          <ac:chgData name="Henry Bourne" userId="9fe542f6c4a11ea6" providerId="LiveId" clId="{B1441D66-592F-E042-B493-79220351BF37}" dt="2022-11-24T11:10:58.114" v="60"/>
          <ac:inkMkLst>
            <pc:docMk/>
            <pc:sldMk cId="3870278386" sldId="272"/>
            <ac:inkMk id="41" creationId="{50C487E1-5B01-A7FF-A461-408FA35FE870}"/>
          </ac:inkMkLst>
        </pc:inkChg>
        <pc:inkChg chg="add del">
          <ac:chgData name="Henry Bourne" userId="9fe542f6c4a11ea6" providerId="LiveId" clId="{B1441D66-592F-E042-B493-79220351BF37}" dt="2022-11-24T11:10:58.111" v="58"/>
          <ac:inkMkLst>
            <pc:docMk/>
            <pc:sldMk cId="3870278386" sldId="272"/>
            <ac:inkMk id="42" creationId="{F3689F59-D52A-E896-E0E3-9443D39F27C8}"/>
          </ac:inkMkLst>
        </pc:inkChg>
        <pc:inkChg chg="add del">
          <ac:chgData name="Henry Bourne" userId="9fe542f6c4a11ea6" providerId="LiveId" clId="{B1441D66-592F-E042-B493-79220351BF37}" dt="2022-11-24T11:07:32.242" v="47"/>
          <ac:inkMkLst>
            <pc:docMk/>
            <pc:sldMk cId="3870278386" sldId="272"/>
            <ac:inkMk id="43" creationId="{B3900545-CA36-E3B8-A08F-27EDFB815A5C}"/>
          </ac:inkMkLst>
        </pc:inkChg>
        <pc:inkChg chg="add del">
          <ac:chgData name="Henry Bourne" userId="9fe542f6c4a11ea6" providerId="LiveId" clId="{B1441D66-592F-E042-B493-79220351BF37}" dt="2022-11-24T11:07:32.242" v="47"/>
          <ac:inkMkLst>
            <pc:docMk/>
            <pc:sldMk cId="3870278386" sldId="272"/>
            <ac:inkMk id="44" creationId="{A6EB0E49-6FE1-C9CF-5362-E00AC71F4C7F}"/>
          </ac:inkMkLst>
        </pc:inkChg>
        <pc:inkChg chg="add del">
          <ac:chgData name="Henry Bourne" userId="9fe542f6c4a11ea6" providerId="LiveId" clId="{B1441D66-592F-E042-B493-79220351BF37}" dt="2022-11-24T11:10:58.087" v="49"/>
          <ac:inkMkLst>
            <pc:docMk/>
            <pc:sldMk cId="3870278386" sldId="272"/>
            <ac:inkMk id="45" creationId="{B2DBEAD1-71F5-17AD-A760-D5A517303008}"/>
          </ac:inkMkLst>
        </pc:inkChg>
        <pc:inkChg chg="add del">
          <ac:chgData name="Henry Bourne" userId="9fe542f6c4a11ea6" providerId="LiveId" clId="{B1441D66-592F-E042-B493-79220351BF37}" dt="2022-11-24T11:10:58.118" v="62"/>
          <ac:inkMkLst>
            <pc:docMk/>
            <pc:sldMk cId="3870278386" sldId="272"/>
            <ac:inkMk id="46" creationId="{B41EC362-489A-9F5D-C2BA-4DC213095F73}"/>
          </ac:inkMkLst>
        </pc:inkChg>
        <pc:inkChg chg="add del">
          <ac:chgData name="Henry Bourne" userId="9fe542f6c4a11ea6" providerId="LiveId" clId="{B1441D66-592F-E042-B493-79220351BF37}" dt="2022-11-24T11:10:58.112" v="59"/>
          <ac:inkMkLst>
            <pc:docMk/>
            <pc:sldMk cId="3870278386" sldId="272"/>
            <ac:inkMk id="47" creationId="{D1C120A6-5557-3C9A-C453-DD616E49B479}"/>
          </ac:inkMkLst>
        </pc:inkChg>
        <pc:inkChg chg="add del">
          <ac:chgData name="Henry Bourne" userId="9fe542f6c4a11ea6" providerId="LiveId" clId="{B1441D66-592F-E042-B493-79220351BF37}" dt="2022-11-24T11:10:58.108" v="57"/>
          <ac:inkMkLst>
            <pc:docMk/>
            <pc:sldMk cId="3870278386" sldId="272"/>
            <ac:inkMk id="48" creationId="{E1BE75E0-BC64-B7CC-31C9-CB56F97AEE53}"/>
          </ac:inkMkLst>
        </pc:inkChg>
        <pc:inkChg chg="add del reco">
          <ac:chgData name="Henry Bourne" userId="9fe542f6c4a11ea6" providerId="LiveId" clId="{B1441D66-592F-E042-B493-79220351BF37}" dt="2022-11-24T11:10:58.116" v="61"/>
          <ac:inkMkLst>
            <pc:docMk/>
            <pc:sldMk cId="3870278386" sldId="272"/>
            <ac:inkMk id="49" creationId="{B4A924C6-BC22-A657-20F1-0D966E4C4AE2}"/>
          </ac:inkMkLst>
        </pc:inkChg>
        <pc:inkChg chg="add del">
          <ac:chgData name="Henry Bourne" userId="9fe542f6c4a11ea6" providerId="LiveId" clId="{B1441D66-592F-E042-B493-79220351BF37}" dt="2022-11-24T11:10:58.101" v="54"/>
          <ac:inkMkLst>
            <pc:docMk/>
            <pc:sldMk cId="3870278386" sldId="272"/>
            <ac:inkMk id="50" creationId="{F3BDCFB3-B301-11EB-D1F2-536F880E2C7D}"/>
          </ac:inkMkLst>
        </pc:inkChg>
        <pc:inkChg chg="add del">
          <ac:chgData name="Henry Bourne" userId="9fe542f6c4a11ea6" providerId="LiveId" clId="{B1441D66-592F-E042-B493-79220351BF37}" dt="2022-11-24T11:12:15.678" v="72"/>
          <ac:inkMkLst>
            <pc:docMk/>
            <pc:sldMk cId="3870278386" sldId="272"/>
            <ac:inkMk id="53" creationId="{B148BC76-AE34-2560-595A-5A7AEEC90B26}"/>
          </ac:inkMkLst>
        </pc:inkChg>
        <pc:inkChg chg="add del">
          <ac:chgData name="Henry Bourne" userId="9fe542f6c4a11ea6" providerId="LiveId" clId="{B1441D66-592F-E042-B493-79220351BF37}" dt="2022-11-24T11:12:15.678" v="72"/>
          <ac:inkMkLst>
            <pc:docMk/>
            <pc:sldMk cId="3870278386" sldId="272"/>
            <ac:inkMk id="54" creationId="{D696EE97-D41A-E4E5-0C83-C2E3BC18D96A}"/>
          </ac:inkMkLst>
        </pc:inkChg>
        <pc:inkChg chg="add del reco">
          <ac:chgData name="Henry Bourne" userId="9fe542f6c4a11ea6" providerId="LiveId" clId="{B1441D66-592F-E042-B493-79220351BF37}" dt="2022-11-24T11:12:25.919" v="75"/>
          <ac:inkMkLst>
            <pc:docMk/>
            <pc:sldMk cId="3870278386" sldId="272"/>
            <ac:inkMk id="55" creationId="{F9966573-EE89-A331-B1E4-3DD10058B419}"/>
          </ac:inkMkLst>
        </pc:inkChg>
        <pc:inkChg chg="add del">
          <ac:chgData name="Henry Bourne" userId="9fe542f6c4a11ea6" providerId="LiveId" clId="{B1441D66-592F-E042-B493-79220351BF37}" dt="2022-11-24T11:12:25.916" v="74"/>
          <ac:inkMkLst>
            <pc:docMk/>
            <pc:sldMk cId="3870278386" sldId="272"/>
            <ac:inkMk id="56" creationId="{F0DA4FB0-A5BC-0E42-AA39-BE099AB677F0}"/>
          </ac:inkMkLst>
        </pc:inkChg>
        <pc:inkChg chg="add del">
          <ac:chgData name="Henry Bourne" userId="9fe542f6c4a11ea6" providerId="LiveId" clId="{B1441D66-592F-E042-B493-79220351BF37}" dt="2022-11-24T11:12:34.245" v="81"/>
          <ac:inkMkLst>
            <pc:docMk/>
            <pc:sldMk cId="3870278386" sldId="272"/>
            <ac:inkMk id="57" creationId="{2C254464-8F52-17E6-9769-98A1100BAA28}"/>
          </ac:inkMkLst>
        </pc:inkChg>
        <pc:inkChg chg="add del">
          <ac:chgData name="Henry Bourne" userId="9fe542f6c4a11ea6" providerId="LiveId" clId="{B1441D66-592F-E042-B493-79220351BF37}" dt="2022-11-24T11:12:34.243" v="80"/>
          <ac:inkMkLst>
            <pc:docMk/>
            <pc:sldMk cId="3870278386" sldId="272"/>
            <ac:inkMk id="58" creationId="{0B629D30-5EEA-68ED-5382-670E3C808FE0}"/>
          </ac:inkMkLst>
        </pc:inkChg>
        <pc:inkChg chg="add del">
          <ac:chgData name="Henry Bourne" userId="9fe542f6c4a11ea6" providerId="LiveId" clId="{B1441D66-592F-E042-B493-79220351BF37}" dt="2022-11-24T11:12:34.240" v="79"/>
          <ac:inkMkLst>
            <pc:docMk/>
            <pc:sldMk cId="3870278386" sldId="272"/>
            <ac:inkMk id="59" creationId="{C6F48786-4D0D-0DA7-9BFD-E82596CB6C0B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0" creationId="{8DD7995A-57B1-900E-DDDE-D40D8DD278A1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1" creationId="{1032C6ED-24C9-DF1E-285C-F9AD6E2B9412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2" creationId="{5445D2D2-D98D-8D9B-196E-149B3736F8BA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3" creationId="{FED75247-B707-DE91-2BE0-25F34C788D71}"/>
          </ac:inkMkLst>
        </pc:inkChg>
        <pc:inkChg chg="add del">
          <ac:chgData name="Henry Bourne" userId="9fe542f6c4a11ea6" providerId="LiveId" clId="{B1441D66-592F-E042-B493-79220351BF37}" dt="2022-11-24T11:18:25.747" v="145"/>
          <ac:inkMkLst>
            <pc:docMk/>
            <pc:sldMk cId="3870278386" sldId="272"/>
            <ac:inkMk id="64" creationId="{2BBDF11F-7BB9-469D-FBB2-365620608AFD}"/>
          </ac:inkMkLst>
        </pc:inkChg>
        <pc:inkChg chg="add del">
          <ac:chgData name="Henry Bourne" userId="9fe542f6c4a11ea6" providerId="LiveId" clId="{B1441D66-592F-E042-B493-79220351BF37}" dt="2022-11-24T11:18:25.736" v="139"/>
          <ac:inkMkLst>
            <pc:docMk/>
            <pc:sldMk cId="3870278386" sldId="272"/>
            <ac:inkMk id="65" creationId="{5EC22E33-27DC-F477-3EDF-8B65CE717CC2}"/>
          </ac:inkMkLst>
        </pc:inkChg>
        <pc:inkChg chg="add del">
          <ac:chgData name="Henry Bourne" userId="9fe542f6c4a11ea6" providerId="LiveId" clId="{B1441D66-592F-E042-B493-79220351BF37}" dt="2022-11-24T11:18:25.744" v="143"/>
          <ac:inkMkLst>
            <pc:docMk/>
            <pc:sldMk cId="3870278386" sldId="272"/>
            <ac:inkMk id="66" creationId="{7C0C3F53-B055-AA91-32E9-6B9E5C428447}"/>
          </ac:inkMkLst>
        </pc:inkChg>
        <pc:inkChg chg="add del">
          <ac:chgData name="Henry Bourne" userId="9fe542f6c4a11ea6" providerId="LiveId" clId="{B1441D66-592F-E042-B493-79220351BF37}" dt="2022-11-24T11:18:25.727" v="135"/>
          <ac:inkMkLst>
            <pc:docMk/>
            <pc:sldMk cId="3870278386" sldId="272"/>
            <ac:inkMk id="67" creationId="{B2895D32-5705-4627-4D0D-1DA07BE49429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8" creationId="{6CEDE0F9-0605-8C6B-2086-337442089B04}"/>
          </ac:inkMkLst>
        </pc:inkChg>
        <pc:inkChg chg="add del">
          <ac:chgData name="Henry Bourne" userId="9fe542f6c4a11ea6" providerId="LiveId" clId="{B1441D66-592F-E042-B493-79220351BF37}" dt="2022-11-24T11:12:51.082" v="92"/>
          <ac:inkMkLst>
            <pc:docMk/>
            <pc:sldMk cId="3870278386" sldId="272"/>
            <ac:inkMk id="69" creationId="{3D7EB305-8C7E-BCB4-E2B6-D8B0DB46F0EE}"/>
          </ac:inkMkLst>
        </pc:inkChg>
        <pc:inkChg chg="add del reco">
          <ac:chgData name="Henry Bourne" userId="9fe542f6c4a11ea6" providerId="LiveId" clId="{B1441D66-592F-E042-B493-79220351BF37}" dt="2022-11-24T11:18:25.738" v="140"/>
          <ac:inkMkLst>
            <pc:docMk/>
            <pc:sldMk cId="3870278386" sldId="272"/>
            <ac:inkMk id="70" creationId="{E2A8B42E-48CD-14C7-499D-4DFE4B1374B9}"/>
          </ac:inkMkLst>
        </pc:inkChg>
        <pc:inkChg chg="add del reco">
          <ac:chgData name="Henry Bourne" userId="9fe542f6c4a11ea6" providerId="LiveId" clId="{B1441D66-592F-E042-B493-79220351BF37}" dt="2022-11-24T11:18:25.731" v="137"/>
          <ac:inkMkLst>
            <pc:docMk/>
            <pc:sldMk cId="3870278386" sldId="272"/>
            <ac:inkMk id="71" creationId="{968D90B5-5003-99DF-11D9-DA8CFABBE6C3}"/>
          </ac:inkMkLst>
        </pc:inkChg>
        <pc:inkChg chg="add del reco">
          <ac:chgData name="Henry Bourne" userId="9fe542f6c4a11ea6" providerId="LiveId" clId="{B1441D66-592F-E042-B493-79220351BF37}" dt="2022-11-24T11:18:25.721" v="132"/>
          <ac:inkMkLst>
            <pc:docMk/>
            <pc:sldMk cId="3870278386" sldId="272"/>
            <ac:inkMk id="72" creationId="{FC6755D5-8D82-6655-672A-CCD19864A6A3}"/>
          </ac:inkMkLst>
        </pc:inkChg>
        <pc:inkChg chg="add del">
          <ac:chgData name="Henry Bourne" userId="9fe542f6c4a11ea6" providerId="LiveId" clId="{B1441D66-592F-E042-B493-79220351BF37}" dt="2022-11-24T11:18:25.740" v="141"/>
          <ac:inkMkLst>
            <pc:docMk/>
            <pc:sldMk cId="3870278386" sldId="272"/>
            <ac:inkMk id="73" creationId="{2321C07D-07FB-86F2-3D67-472672851055}"/>
          </ac:inkMkLst>
        </pc:inkChg>
        <pc:inkChg chg="add del">
          <ac:chgData name="Henry Bourne" userId="9fe542f6c4a11ea6" providerId="LiveId" clId="{B1441D66-592F-E042-B493-79220351BF37}" dt="2022-11-24T11:18:25.723" v="133"/>
          <ac:inkMkLst>
            <pc:docMk/>
            <pc:sldMk cId="3870278386" sldId="272"/>
            <ac:inkMk id="74" creationId="{68875592-B17E-359F-34AD-B28727936897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75" creationId="{BD7E3313-6072-5BAC-81DD-FDA4A6C8A225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76" creationId="{5AA1F9EF-08F3-707F-542A-15690DA81D34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77" creationId="{B51087E2-2185-9EB3-DBBE-7D616DF19918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78" creationId="{2BBD571F-1B64-A4CE-5356-B1576A512C92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79" creationId="{D60F20E8-888D-B061-67F7-00FFF2E50B53}"/>
          </ac:inkMkLst>
        </pc:inkChg>
        <pc:inkChg chg="add del">
          <ac:chgData name="Henry Bourne" userId="9fe542f6c4a11ea6" providerId="LiveId" clId="{B1441D66-592F-E042-B493-79220351BF37}" dt="2022-11-24T11:18:25.742" v="142"/>
          <ac:inkMkLst>
            <pc:docMk/>
            <pc:sldMk cId="3870278386" sldId="272"/>
            <ac:inkMk id="80" creationId="{A59E4479-CF90-7735-9508-ACB8D348F85C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81" creationId="{9D9AFFFD-9F7F-7452-FDDD-869CB6718F31}"/>
          </ac:inkMkLst>
        </pc:inkChg>
        <pc:inkChg chg="add del">
          <ac:chgData name="Henry Bourne" userId="9fe542f6c4a11ea6" providerId="LiveId" clId="{B1441D66-592F-E042-B493-79220351BF37}" dt="2022-11-24T11:12:57.074" v="104"/>
          <ac:inkMkLst>
            <pc:docMk/>
            <pc:sldMk cId="3870278386" sldId="272"/>
            <ac:inkMk id="82" creationId="{BDAC33FE-81D1-CB52-2F43-CF93A83DDD7D}"/>
          </ac:inkMkLst>
        </pc:inkChg>
        <pc:inkChg chg="add del">
          <ac:chgData name="Henry Bourne" userId="9fe542f6c4a11ea6" providerId="LiveId" clId="{B1441D66-592F-E042-B493-79220351BF37}" dt="2022-11-24T11:18:25.729" v="136"/>
          <ac:inkMkLst>
            <pc:docMk/>
            <pc:sldMk cId="3870278386" sldId="272"/>
            <ac:inkMk id="83" creationId="{7E5F4ACF-F0B9-5548-8B88-6018A7C04336}"/>
          </ac:inkMkLst>
        </pc:inkChg>
        <pc:inkChg chg="add del reco">
          <ac:chgData name="Henry Bourne" userId="9fe542f6c4a11ea6" providerId="LiveId" clId="{B1441D66-592F-E042-B493-79220351BF37}" dt="2022-11-24T11:18:25.734" v="138"/>
          <ac:inkMkLst>
            <pc:docMk/>
            <pc:sldMk cId="3870278386" sldId="272"/>
            <ac:inkMk id="84" creationId="{BB698F7A-7B9C-E151-82CE-A5ECFF471B74}"/>
          </ac:inkMkLst>
        </pc:inkChg>
        <pc:inkChg chg="add del reco">
          <ac:chgData name="Henry Bourne" userId="9fe542f6c4a11ea6" providerId="LiveId" clId="{B1441D66-592F-E042-B493-79220351BF37}" dt="2022-11-24T11:18:25.725" v="134"/>
          <ac:inkMkLst>
            <pc:docMk/>
            <pc:sldMk cId="3870278386" sldId="272"/>
            <ac:inkMk id="85" creationId="{4B628E19-7CC9-E635-F3C5-A4F2B1A595D8}"/>
          </ac:inkMkLst>
        </pc:inkChg>
        <pc:inkChg chg="add del reco">
          <ac:chgData name="Henry Bourne" userId="9fe542f6c4a11ea6" providerId="LiveId" clId="{B1441D66-592F-E042-B493-79220351BF37}" dt="2022-11-24T11:18:25.746" v="144"/>
          <ac:inkMkLst>
            <pc:docMk/>
            <pc:sldMk cId="3870278386" sldId="272"/>
            <ac:inkMk id="86" creationId="{533D55D0-ED0A-52F2-E23F-CA42A707402D}"/>
          </ac:inkMkLst>
        </pc:inkChg>
        <pc:inkChg chg="add del">
          <ac:chgData name="Henry Bourne" userId="9fe542f6c4a11ea6" providerId="LiveId" clId="{B1441D66-592F-E042-B493-79220351BF37}" dt="2022-11-24T11:18:25.718" v="131"/>
          <ac:inkMkLst>
            <pc:docMk/>
            <pc:sldMk cId="3870278386" sldId="272"/>
            <ac:inkMk id="87" creationId="{64C0CC66-6233-3C7F-B52D-88BD4C2F9824}"/>
          </ac:inkMkLst>
        </pc:inkChg>
        <pc:inkChg chg="add">
          <ac:chgData name="Henry Bourne" userId="9fe542f6c4a11ea6" providerId="LiveId" clId="{B1441D66-592F-E042-B493-79220351BF37}" dt="2022-11-24T11:20:58.485" v="162"/>
          <ac:inkMkLst>
            <pc:docMk/>
            <pc:sldMk cId="3870278386" sldId="272"/>
            <ac:inkMk id="116" creationId="{6100091C-C6CB-3411-22B1-DC0677E50E75}"/>
          </ac:inkMkLst>
        </pc:inkChg>
        <pc:inkChg chg="add">
          <ac:chgData name="Henry Bourne" userId="9fe542f6c4a11ea6" providerId="LiveId" clId="{B1441D66-592F-E042-B493-79220351BF37}" dt="2022-11-24T11:20:59.043" v="163"/>
          <ac:inkMkLst>
            <pc:docMk/>
            <pc:sldMk cId="3870278386" sldId="272"/>
            <ac:inkMk id="117" creationId="{5CDB98E8-4C72-9427-4BCB-8F539BCDC4EF}"/>
          </ac:inkMkLst>
        </pc:inkChg>
        <pc:inkChg chg="add">
          <ac:chgData name="Henry Bourne" userId="9fe542f6c4a11ea6" providerId="LiveId" clId="{B1441D66-592F-E042-B493-79220351BF37}" dt="2022-11-24T11:20:59.445" v="164"/>
          <ac:inkMkLst>
            <pc:docMk/>
            <pc:sldMk cId="3870278386" sldId="272"/>
            <ac:inkMk id="118" creationId="{336C2376-ED36-1407-72A9-0B8FC21C406D}"/>
          </ac:inkMkLst>
        </pc:inkChg>
        <pc:inkChg chg="add">
          <ac:chgData name="Henry Bourne" userId="9fe542f6c4a11ea6" providerId="LiveId" clId="{B1441D66-592F-E042-B493-79220351BF37}" dt="2022-11-24T11:21:23.415" v="165"/>
          <ac:inkMkLst>
            <pc:docMk/>
            <pc:sldMk cId="3870278386" sldId="272"/>
            <ac:inkMk id="119" creationId="{951D8C94-84B7-DBFB-6497-A44363C13ACD}"/>
          </ac:inkMkLst>
        </pc:inkChg>
        <pc:inkChg chg="add del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0" creationId="{30D4F03D-A1F8-E5FC-6D7A-A64A22EE8A3E}"/>
          </ac:inkMkLst>
        </pc:inkChg>
        <pc:inkChg chg="add del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1" creationId="{89DCD8EB-0A62-714D-377F-4A1D7C8C8319}"/>
          </ac:inkMkLst>
        </pc:inkChg>
        <pc:inkChg chg="add del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2" creationId="{47C0C796-7AD5-9BB6-AA09-D9D0291F2B7F}"/>
          </ac:inkMkLst>
        </pc:inkChg>
        <pc:inkChg chg="add del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3" creationId="{61DBE5E7-3E40-372B-8E88-EE95DF680162}"/>
          </ac:inkMkLst>
        </pc:inkChg>
        <pc:inkChg chg="add reco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4" creationId="{CC97F166-AE4C-8822-92B5-8190EDB88656}"/>
          </ac:inkMkLst>
        </pc:inkChg>
        <pc:inkChg chg="add reco">
          <ac:chgData name="Henry Bourne" userId="9fe542f6c4a11ea6" providerId="LiveId" clId="{B1441D66-592F-E042-B493-79220351BF37}" dt="2022-11-24T11:21:26.006" v="170"/>
          <ac:inkMkLst>
            <pc:docMk/>
            <pc:sldMk cId="3870278386" sldId="272"/>
            <ac:inkMk id="125" creationId="{617E807B-A5C5-A721-5C82-D2A9A2AA9E99}"/>
          </ac:inkMkLst>
        </pc:inkChg>
        <pc:inkChg chg="add">
          <ac:chgData name="Henry Bourne" userId="9fe542f6c4a11ea6" providerId="LiveId" clId="{B1441D66-592F-E042-B493-79220351BF37}" dt="2022-11-24T11:21:35.731" v="171"/>
          <ac:inkMkLst>
            <pc:docMk/>
            <pc:sldMk cId="3870278386" sldId="272"/>
            <ac:inkMk id="126" creationId="{6CDC9EE9-C897-0107-806D-8B2C73B5A7C9}"/>
          </ac:inkMkLst>
        </pc:inkChg>
        <pc:inkChg chg="add">
          <ac:chgData name="Henry Bourne" userId="9fe542f6c4a11ea6" providerId="LiveId" clId="{B1441D66-592F-E042-B493-79220351BF37}" dt="2022-11-24T11:21:37.508" v="172"/>
          <ac:inkMkLst>
            <pc:docMk/>
            <pc:sldMk cId="3870278386" sldId="272"/>
            <ac:inkMk id="127" creationId="{F3952A7C-1363-38F1-F6BD-8F2E37663BDA}"/>
          </ac:inkMkLst>
        </pc:inkChg>
        <pc:inkChg chg="add">
          <ac:chgData name="Henry Bourne" userId="9fe542f6c4a11ea6" providerId="LiveId" clId="{B1441D66-592F-E042-B493-79220351BF37}" dt="2022-11-24T11:21:38.143" v="173"/>
          <ac:inkMkLst>
            <pc:docMk/>
            <pc:sldMk cId="3870278386" sldId="272"/>
            <ac:inkMk id="128" creationId="{0B080BF8-8B58-3DC8-9616-93F89DFA6E9E}"/>
          </ac:inkMkLst>
        </pc:inkChg>
        <pc:inkChg chg="add">
          <ac:chgData name="Henry Bourne" userId="9fe542f6c4a11ea6" providerId="LiveId" clId="{B1441D66-592F-E042-B493-79220351BF37}" dt="2022-11-24T11:21:46.411" v="174"/>
          <ac:inkMkLst>
            <pc:docMk/>
            <pc:sldMk cId="3870278386" sldId="272"/>
            <ac:inkMk id="129" creationId="{66C075C4-4732-27B1-7DEF-31ABFDDD90A9}"/>
          </ac:inkMkLst>
        </pc:inkChg>
        <pc:inkChg chg="add">
          <ac:chgData name="Henry Bourne" userId="9fe542f6c4a11ea6" providerId="LiveId" clId="{B1441D66-592F-E042-B493-79220351BF37}" dt="2022-11-24T11:21:47.424" v="175"/>
          <ac:inkMkLst>
            <pc:docMk/>
            <pc:sldMk cId="3870278386" sldId="272"/>
            <ac:inkMk id="130" creationId="{4B9C8A87-14D0-4871-BB06-1E8276C907B6}"/>
          </ac:inkMkLst>
        </pc:inkChg>
        <pc:inkChg chg="add">
          <ac:chgData name="Henry Bourne" userId="9fe542f6c4a11ea6" providerId="LiveId" clId="{B1441D66-592F-E042-B493-79220351BF37}" dt="2022-11-24T11:22:13.595" v="176"/>
          <ac:inkMkLst>
            <pc:docMk/>
            <pc:sldMk cId="3870278386" sldId="272"/>
            <ac:inkMk id="131" creationId="{4465EA82-A057-7BC2-3715-0224B16173D2}"/>
          </ac:inkMkLst>
        </pc:inkChg>
        <pc:inkChg chg="add">
          <ac:chgData name="Henry Bourne" userId="9fe542f6c4a11ea6" providerId="LiveId" clId="{B1441D66-592F-E042-B493-79220351BF37}" dt="2022-11-24T11:22:29.010" v="177"/>
          <ac:inkMkLst>
            <pc:docMk/>
            <pc:sldMk cId="3870278386" sldId="272"/>
            <ac:inkMk id="132" creationId="{1CB4CE26-D64A-79E2-9D26-90E3DEE3CD31}"/>
          </ac:inkMkLst>
        </pc:inkChg>
        <pc:inkChg chg="add del">
          <ac:chgData name="Henry Bourne" userId="9fe542f6c4a11ea6" providerId="LiveId" clId="{B1441D66-592F-E042-B493-79220351BF37}" dt="2022-11-24T11:26:14.299" v="194"/>
          <ac:inkMkLst>
            <pc:docMk/>
            <pc:sldMk cId="3870278386" sldId="272"/>
            <ac:inkMk id="145" creationId="{AFFA85EA-B4A4-A2FE-3185-3EA1AE1ABEC1}"/>
          </ac:inkMkLst>
        </pc:inkChg>
        <pc:inkChg chg="add del">
          <ac:chgData name="Henry Bourne" userId="9fe542f6c4a11ea6" providerId="LiveId" clId="{B1441D66-592F-E042-B493-79220351BF37}" dt="2022-11-24T11:26:14.299" v="194"/>
          <ac:inkMkLst>
            <pc:docMk/>
            <pc:sldMk cId="3870278386" sldId="272"/>
            <ac:inkMk id="146" creationId="{0CF29AA8-243A-4A07-7C40-044B2F52AA3F}"/>
          </ac:inkMkLst>
        </pc:inkChg>
        <pc:inkChg chg="add del">
          <ac:chgData name="Henry Bourne" userId="9fe542f6c4a11ea6" providerId="LiveId" clId="{B1441D66-592F-E042-B493-79220351BF37}" dt="2022-11-24T11:26:14.299" v="194"/>
          <ac:inkMkLst>
            <pc:docMk/>
            <pc:sldMk cId="3870278386" sldId="272"/>
            <ac:inkMk id="147" creationId="{82418F10-3BCB-F867-79A9-1CED47883A65}"/>
          </ac:inkMkLst>
        </pc:inkChg>
        <pc:inkChg chg="add mod reco modStrokes">
          <ac:chgData name="Henry Bourne" userId="9fe542f6c4a11ea6" providerId="LiveId" clId="{B1441D66-592F-E042-B493-79220351BF37}" dt="2022-11-24T11:27:39.832" v="206"/>
          <ac:inkMkLst>
            <pc:docMk/>
            <pc:sldMk cId="3870278386" sldId="272"/>
            <ac:inkMk id="148" creationId="{D0BD01B0-82D5-CAF3-7D77-4FB246F56E2C}"/>
          </ac:inkMkLst>
        </pc:inkChg>
        <pc:inkChg chg="add">
          <ac:chgData name="Henry Bourne" userId="9fe542f6c4a11ea6" providerId="LiveId" clId="{B1441D66-592F-E042-B493-79220351BF37}" dt="2022-11-24T11:26:23.151" v="195"/>
          <ac:inkMkLst>
            <pc:docMk/>
            <pc:sldMk cId="3870278386" sldId="272"/>
            <ac:inkMk id="149" creationId="{6C8AB504-E89E-DB62-71F9-DABA6CA7B299}"/>
          </ac:inkMkLst>
        </pc:inkChg>
        <pc:inkChg chg="add del">
          <ac:chgData name="Henry Bourne" userId="9fe542f6c4a11ea6" providerId="LiveId" clId="{B1441D66-592F-E042-B493-79220351BF37}" dt="2022-11-24T11:26:24.941" v="198"/>
          <ac:inkMkLst>
            <pc:docMk/>
            <pc:sldMk cId="3870278386" sldId="272"/>
            <ac:inkMk id="150" creationId="{7E1B71BD-EFBE-EF0F-C750-C24BAF70DDA1}"/>
          </ac:inkMkLst>
        </pc:inkChg>
        <pc:inkChg chg="add del">
          <ac:chgData name="Henry Bourne" userId="9fe542f6c4a11ea6" providerId="LiveId" clId="{B1441D66-592F-E042-B493-79220351BF37}" dt="2022-11-24T11:26:24.941" v="198"/>
          <ac:inkMkLst>
            <pc:docMk/>
            <pc:sldMk cId="3870278386" sldId="272"/>
            <ac:inkMk id="151" creationId="{D5113F37-2A33-8E51-844F-782DCE09243C}"/>
          </ac:inkMkLst>
        </pc:inkChg>
        <pc:inkChg chg="add reco">
          <ac:chgData name="Henry Bourne" userId="9fe542f6c4a11ea6" providerId="LiveId" clId="{B1441D66-592F-E042-B493-79220351BF37}" dt="2022-11-24T11:26:24.941" v="198"/>
          <ac:inkMkLst>
            <pc:docMk/>
            <pc:sldMk cId="3870278386" sldId="272"/>
            <ac:inkMk id="152" creationId="{3058CFEC-5C79-F2A7-54F0-7E80E8A937F8}"/>
          </ac:inkMkLst>
        </pc:inkChg>
        <pc:inkChg chg="add">
          <ac:chgData name="Henry Bourne" userId="9fe542f6c4a11ea6" providerId="LiveId" clId="{B1441D66-592F-E042-B493-79220351BF37}" dt="2022-11-24T11:26:31.603" v="199"/>
          <ac:inkMkLst>
            <pc:docMk/>
            <pc:sldMk cId="3870278386" sldId="272"/>
            <ac:inkMk id="153" creationId="{A99D6A7A-4E92-4CA1-FD75-4F2E0E5906ED}"/>
          </ac:inkMkLst>
        </pc:inkChg>
        <pc:inkChg chg="add">
          <ac:chgData name="Henry Bourne" userId="9fe542f6c4a11ea6" providerId="LiveId" clId="{B1441D66-592F-E042-B493-79220351BF37}" dt="2022-11-24T11:26:32.353" v="200"/>
          <ac:inkMkLst>
            <pc:docMk/>
            <pc:sldMk cId="3870278386" sldId="272"/>
            <ac:inkMk id="154" creationId="{62CE9D16-57A4-A375-FE63-6F845D9FF6C2}"/>
          </ac:inkMkLst>
        </pc:inkChg>
        <pc:inkChg chg="add del">
          <ac:chgData name="Henry Bourne" userId="9fe542f6c4a11ea6" providerId="LiveId" clId="{B1441D66-592F-E042-B493-79220351BF37}" dt="2022-11-24T11:27:05.535" v="202"/>
          <ac:inkMkLst>
            <pc:docMk/>
            <pc:sldMk cId="3870278386" sldId="272"/>
            <ac:inkMk id="155" creationId="{8F81BBF9-1862-8472-9234-C7316442A261}"/>
          </ac:inkMkLst>
        </pc:inkChg>
        <pc:inkChg chg="add">
          <ac:chgData name="Henry Bourne" userId="9fe542f6c4a11ea6" providerId="LiveId" clId="{B1441D66-592F-E042-B493-79220351BF37}" dt="2022-11-24T11:27:09.217" v="203"/>
          <ac:inkMkLst>
            <pc:docMk/>
            <pc:sldMk cId="3870278386" sldId="272"/>
            <ac:inkMk id="156" creationId="{270A64AB-4929-53DC-7864-1B1183AF6F59}"/>
          </ac:inkMkLst>
        </pc:inkChg>
        <pc:inkChg chg="add del">
          <ac:chgData name="Henry Bourne" userId="9fe542f6c4a11ea6" providerId="LiveId" clId="{B1441D66-592F-E042-B493-79220351BF37}" dt="2022-11-24T11:27:39.831" v="205"/>
          <ac:inkMkLst>
            <pc:docMk/>
            <pc:sldMk cId="3870278386" sldId="272"/>
            <ac:inkMk id="157" creationId="{D55A2ABF-6538-0FAB-48AF-B4DCB9CB1501}"/>
          </ac:inkMkLst>
        </pc:inkChg>
        <pc:inkChg chg="add">
          <ac:chgData name="Henry Bourne" userId="9fe542f6c4a11ea6" providerId="LiveId" clId="{B1441D66-592F-E042-B493-79220351BF37}" dt="2022-11-24T11:27:45.936" v="207"/>
          <ac:inkMkLst>
            <pc:docMk/>
            <pc:sldMk cId="3870278386" sldId="272"/>
            <ac:inkMk id="158" creationId="{AA3250D1-414D-4093-9024-942EDBBED00D}"/>
          </ac:inkMkLst>
        </pc:inkChg>
        <pc:inkChg chg="add">
          <ac:chgData name="Henry Bourne" userId="9fe542f6c4a11ea6" providerId="LiveId" clId="{B1441D66-592F-E042-B493-79220351BF37}" dt="2022-11-24T11:27:50.929" v="208"/>
          <ac:inkMkLst>
            <pc:docMk/>
            <pc:sldMk cId="3870278386" sldId="272"/>
            <ac:inkMk id="159" creationId="{72596100-BD44-A760-A81A-95215F75CF97}"/>
          </ac:inkMkLst>
        </pc:inkChg>
        <pc:inkChg chg="add">
          <ac:chgData name="Henry Bourne" userId="9fe542f6c4a11ea6" providerId="LiveId" clId="{B1441D66-592F-E042-B493-79220351BF37}" dt="2022-11-24T11:27:56.851" v="209"/>
          <ac:inkMkLst>
            <pc:docMk/>
            <pc:sldMk cId="3870278386" sldId="272"/>
            <ac:inkMk id="160" creationId="{DBED6D7B-CF77-AB8D-B336-F20F42118A6E}"/>
          </ac:inkMkLst>
        </pc:inkChg>
        <pc:inkChg chg="add">
          <ac:chgData name="Henry Bourne" userId="9fe542f6c4a11ea6" providerId="LiveId" clId="{B1441D66-592F-E042-B493-79220351BF37}" dt="2022-11-24T11:27:57.478" v="210"/>
          <ac:inkMkLst>
            <pc:docMk/>
            <pc:sldMk cId="3870278386" sldId="272"/>
            <ac:inkMk id="161" creationId="{DD2B431F-DAB1-857B-CF83-6FFD17D01280}"/>
          </ac:inkMkLst>
        </pc:inkChg>
        <pc:inkChg chg="add">
          <ac:chgData name="Henry Bourne" userId="9fe542f6c4a11ea6" providerId="LiveId" clId="{B1441D66-592F-E042-B493-79220351BF37}" dt="2022-11-24T11:27:58.028" v="211"/>
          <ac:inkMkLst>
            <pc:docMk/>
            <pc:sldMk cId="3870278386" sldId="272"/>
            <ac:inkMk id="162" creationId="{803F3119-7390-B446-D69D-1FD70A536838}"/>
          </ac:inkMkLst>
        </pc:inkChg>
        <pc:inkChg chg="add">
          <ac:chgData name="Henry Bourne" userId="9fe542f6c4a11ea6" providerId="LiveId" clId="{B1441D66-592F-E042-B493-79220351BF37}" dt="2022-11-24T11:27:58.578" v="212"/>
          <ac:inkMkLst>
            <pc:docMk/>
            <pc:sldMk cId="3870278386" sldId="272"/>
            <ac:inkMk id="163" creationId="{F28CA73D-46DC-22A3-D04C-E01E8E32CE92}"/>
          </ac:inkMkLst>
        </pc:inkChg>
        <pc:inkChg chg="add">
          <ac:chgData name="Henry Bourne" userId="9fe542f6c4a11ea6" providerId="LiveId" clId="{B1441D66-592F-E042-B493-79220351BF37}" dt="2022-11-24T11:28:00.030" v="213"/>
          <ac:inkMkLst>
            <pc:docMk/>
            <pc:sldMk cId="3870278386" sldId="272"/>
            <ac:inkMk id="164" creationId="{A65AFDF3-F3F4-5A65-23FE-9C18F186A705}"/>
          </ac:inkMkLst>
        </pc:inkChg>
        <pc:inkChg chg="add">
          <ac:chgData name="Henry Bourne" userId="9fe542f6c4a11ea6" providerId="LiveId" clId="{B1441D66-592F-E042-B493-79220351BF37}" dt="2022-11-24T11:28:16.567" v="214"/>
          <ac:inkMkLst>
            <pc:docMk/>
            <pc:sldMk cId="3870278386" sldId="272"/>
            <ac:inkMk id="165" creationId="{8223F7C7-0F3F-FA1D-AEA0-97D3957292F5}"/>
          </ac:inkMkLst>
        </pc:inkChg>
        <pc:inkChg chg="add">
          <ac:chgData name="Henry Bourne" userId="9fe542f6c4a11ea6" providerId="LiveId" clId="{B1441D66-592F-E042-B493-79220351BF37}" dt="2022-11-24T11:28:17.011" v="215"/>
          <ac:inkMkLst>
            <pc:docMk/>
            <pc:sldMk cId="3870278386" sldId="272"/>
            <ac:inkMk id="166" creationId="{C2A5A1EB-5F2E-B302-A913-41AF2D738EF2}"/>
          </ac:inkMkLst>
        </pc:inkChg>
        <pc:inkChg chg="add">
          <ac:chgData name="Henry Bourne" userId="9fe542f6c4a11ea6" providerId="LiveId" clId="{B1441D66-592F-E042-B493-79220351BF37}" dt="2022-11-24T11:28:17.727" v="216"/>
          <ac:inkMkLst>
            <pc:docMk/>
            <pc:sldMk cId="3870278386" sldId="272"/>
            <ac:inkMk id="167" creationId="{D0162B5F-8420-ECB7-D0A1-9F841DE1C58A}"/>
          </ac:inkMkLst>
        </pc:inkChg>
        <pc:inkChg chg="add del">
          <ac:chgData name="Henry Bourne" userId="9fe542f6c4a11ea6" providerId="LiveId" clId="{B1441D66-592F-E042-B493-79220351BF37}" dt="2022-11-24T11:28:22.863" v="219"/>
          <ac:inkMkLst>
            <pc:docMk/>
            <pc:sldMk cId="3870278386" sldId="272"/>
            <ac:inkMk id="168" creationId="{782C39FC-EDCA-892A-F9CC-5FEB27A9E6DE}"/>
          </ac:inkMkLst>
        </pc:inkChg>
        <pc:inkChg chg="add del">
          <ac:chgData name="Henry Bourne" userId="9fe542f6c4a11ea6" providerId="LiveId" clId="{B1441D66-592F-E042-B493-79220351BF37}" dt="2022-11-24T11:28:22.863" v="219"/>
          <ac:inkMkLst>
            <pc:docMk/>
            <pc:sldMk cId="3870278386" sldId="272"/>
            <ac:inkMk id="169" creationId="{4008EDA7-BFA5-F370-0225-05DAB34F5362}"/>
          </ac:inkMkLst>
        </pc:inkChg>
        <pc:inkChg chg="add del reco">
          <ac:chgData name="Henry Bourne" userId="9fe542f6c4a11ea6" providerId="LiveId" clId="{B1441D66-592F-E042-B493-79220351BF37}" dt="2022-11-24T11:28:31.864" v="222"/>
          <ac:inkMkLst>
            <pc:docMk/>
            <pc:sldMk cId="3870278386" sldId="272"/>
            <ac:inkMk id="170" creationId="{D6E7D25C-F022-A463-30A0-C08528E0070E}"/>
          </ac:inkMkLst>
        </pc:inkChg>
        <pc:inkChg chg="add">
          <ac:chgData name="Henry Bourne" userId="9fe542f6c4a11ea6" providerId="LiveId" clId="{B1441D66-592F-E042-B493-79220351BF37}" dt="2022-11-24T11:28:25.260" v="220"/>
          <ac:inkMkLst>
            <pc:docMk/>
            <pc:sldMk cId="3870278386" sldId="272"/>
            <ac:inkMk id="171" creationId="{40322DEC-AEFC-30F5-7BC5-E2A4006B3F18}"/>
          </ac:inkMkLst>
        </pc:inkChg>
        <pc:inkChg chg="add">
          <ac:chgData name="Henry Bourne" userId="9fe542f6c4a11ea6" providerId="LiveId" clId="{B1441D66-592F-E042-B493-79220351BF37}" dt="2022-11-24T11:28:25.977" v="221"/>
          <ac:inkMkLst>
            <pc:docMk/>
            <pc:sldMk cId="3870278386" sldId="272"/>
            <ac:inkMk id="172" creationId="{A2F5A37E-8C2C-F354-034C-0359C3BF11BC}"/>
          </ac:inkMkLst>
        </pc:inkChg>
        <pc:inkChg chg="add">
          <ac:chgData name="Henry Bourne" userId="9fe542f6c4a11ea6" providerId="LiveId" clId="{B1441D66-592F-E042-B493-79220351BF37}" dt="2022-11-24T11:28:38.376" v="223"/>
          <ac:inkMkLst>
            <pc:docMk/>
            <pc:sldMk cId="3870278386" sldId="272"/>
            <ac:inkMk id="173" creationId="{B231945E-CA15-C4F9-E265-971F4CB32855}"/>
          </ac:inkMkLst>
        </pc:inkChg>
        <pc:inkChg chg="add">
          <ac:chgData name="Henry Bourne" userId="9fe542f6c4a11ea6" providerId="LiveId" clId="{B1441D66-592F-E042-B493-79220351BF37}" dt="2022-11-24T11:29:08.679" v="224"/>
          <ac:inkMkLst>
            <pc:docMk/>
            <pc:sldMk cId="3870278386" sldId="272"/>
            <ac:inkMk id="174" creationId="{ACB91935-34B4-89E2-A9B8-6F8C29806961}"/>
          </ac:inkMkLst>
        </pc:inkChg>
        <pc:inkChg chg="add">
          <ac:chgData name="Henry Bourne" userId="9fe542f6c4a11ea6" providerId="LiveId" clId="{B1441D66-592F-E042-B493-79220351BF37}" dt="2022-11-24T11:29:18.256" v="225"/>
          <ac:inkMkLst>
            <pc:docMk/>
            <pc:sldMk cId="3870278386" sldId="272"/>
            <ac:inkMk id="175" creationId="{B90C4C82-FA13-9CD5-4DEA-3B89FA688819}"/>
          </ac:inkMkLst>
        </pc:inkChg>
        <pc:inkChg chg="add">
          <ac:chgData name="Henry Bourne" userId="9fe542f6c4a11ea6" providerId="LiveId" clId="{B1441D66-592F-E042-B493-79220351BF37}" dt="2022-11-24T11:29:21.881" v="226"/>
          <ac:inkMkLst>
            <pc:docMk/>
            <pc:sldMk cId="3870278386" sldId="272"/>
            <ac:inkMk id="176" creationId="{FDBDD0CE-0D1E-AE85-7DD9-4EAADDA9FCD8}"/>
          </ac:inkMkLst>
        </pc:inkChg>
        <pc:inkChg chg="add del">
          <ac:chgData name="Henry Bourne" userId="9fe542f6c4a11ea6" providerId="LiveId" clId="{B1441D66-592F-E042-B493-79220351BF37}" dt="2022-11-24T11:29:35.128" v="229"/>
          <ac:inkMkLst>
            <pc:docMk/>
            <pc:sldMk cId="3870278386" sldId="272"/>
            <ac:inkMk id="177" creationId="{3F573C86-8176-4339-0134-64D3A05C2893}"/>
          </ac:inkMkLst>
        </pc:inkChg>
        <pc:inkChg chg="add del">
          <ac:chgData name="Henry Bourne" userId="9fe542f6c4a11ea6" providerId="LiveId" clId="{B1441D66-592F-E042-B493-79220351BF37}" dt="2022-11-24T11:29:35.128" v="229"/>
          <ac:inkMkLst>
            <pc:docMk/>
            <pc:sldMk cId="3870278386" sldId="272"/>
            <ac:inkMk id="178" creationId="{F6F352B4-EF7A-2184-7005-73AD39293348}"/>
          </ac:inkMkLst>
        </pc:inkChg>
        <pc:inkChg chg="add del reco">
          <ac:chgData name="Henry Bourne" userId="9fe542f6c4a11ea6" providerId="LiveId" clId="{B1441D66-592F-E042-B493-79220351BF37}" dt="2022-11-24T11:29:37.057" v="230"/>
          <ac:inkMkLst>
            <pc:docMk/>
            <pc:sldMk cId="3870278386" sldId="272"/>
            <ac:inkMk id="179" creationId="{3EF5F2F1-CB6B-1748-B370-FC922746B41D}"/>
          </ac:inkMkLst>
        </pc:inkChg>
        <pc:inkChg chg="add del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0" creationId="{90929E2E-1A00-BACE-BD3B-FF86A1568605}"/>
          </ac:inkMkLst>
        </pc:inkChg>
        <pc:inkChg chg="add del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1" creationId="{230CD8BB-8931-0960-8797-0563ECCBCCBC}"/>
          </ac:inkMkLst>
        </pc:inkChg>
        <pc:inkChg chg="add del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2" creationId="{1E4146D7-6BA9-AFAE-50BB-259C417CB90F}"/>
          </ac:inkMkLst>
        </pc:inkChg>
        <pc:inkChg chg="add del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3" creationId="{EBA4DAD2-9DF9-F779-1D7B-4AF0E4D0AA55}"/>
          </ac:inkMkLst>
        </pc:inkChg>
        <pc:inkChg chg="add del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4" creationId="{5DE38F7F-0417-9FCA-E09E-5BAD154A4E56}"/>
          </ac:inkMkLst>
        </pc:inkChg>
        <pc:inkChg chg="add reco">
          <ac:chgData name="Henry Bourne" userId="9fe542f6c4a11ea6" providerId="LiveId" clId="{B1441D66-592F-E042-B493-79220351BF37}" dt="2022-11-24T11:29:45.172" v="236"/>
          <ac:inkMkLst>
            <pc:docMk/>
            <pc:sldMk cId="3870278386" sldId="272"/>
            <ac:inkMk id="185" creationId="{61DB088E-1D27-275E-FC30-D261971D7EB8}"/>
          </ac:inkMkLst>
        </pc:inkChg>
        <pc:inkChg chg="add del">
          <ac:chgData name="Henry Bourne" userId="9fe542f6c4a11ea6" providerId="LiveId" clId="{B1441D66-592F-E042-B493-79220351BF37}" dt="2022-11-24T11:30:56.541" v="246"/>
          <ac:inkMkLst>
            <pc:docMk/>
            <pc:sldMk cId="3870278386" sldId="272"/>
            <ac:inkMk id="188" creationId="{D753AAAB-E398-D1F6-646F-0A7525FE0B7D}"/>
          </ac:inkMkLst>
        </pc:inkChg>
        <pc:inkChg chg="add del">
          <ac:chgData name="Henry Bourne" userId="9fe542f6c4a11ea6" providerId="LiveId" clId="{B1441D66-592F-E042-B493-79220351BF37}" dt="2022-11-24T11:30:56.541" v="246"/>
          <ac:inkMkLst>
            <pc:docMk/>
            <pc:sldMk cId="3870278386" sldId="272"/>
            <ac:inkMk id="189" creationId="{67F01E21-F240-0FB4-CF9A-6EA05C3A456A}"/>
          </ac:inkMkLst>
        </pc:inkChg>
        <pc:inkChg chg="add del">
          <ac:chgData name="Henry Bourne" userId="9fe542f6c4a11ea6" providerId="LiveId" clId="{B1441D66-592F-E042-B493-79220351BF37}" dt="2022-11-24T11:30:56.541" v="246"/>
          <ac:inkMkLst>
            <pc:docMk/>
            <pc:sldMk cId="3870278386" sldId="272"/>
            <ac:inkMk id="190" creationId="{78DA160D-4A27-A445-9F6C-C8078019DA9F}"/>
          </ac:inkMkLst>
        </pc:inkChg>
        <pc:inkChg chg="add reco">
          <ac:chgData name="Henry Bourne" userId="9fe542f6c4a11ea6" providerId="LiveId" clId="{B1441D66-592F-E042-B493-79220351BF37}" dt="2022-11-24T11:30:56.541" v="246"/>
          <ac:inkMkLst>
            <pc:docMk/>
            <pc:sldMk cId="3870278386" sldId="272"/>
            <ac:inkMk id="191" creationId="{F12DA53C-B848-A713-BDCD-DCDA44A7C401}"/>
          </ac:inkMkLst>
        </pc:inkChg>
        <pc:inkChg chg="add del">
          <ac:chgData name="Henry Bourne" userId="9fe542f6c4a11ea6" providerId="LiveId" clId="{B1441D66-592F-E042-B493-79220351BF37}" dt="2022-11-24T11:30:58.170" v="249"/>
          <ac:inkMkLst>
            <pc:docMk/>
            <pc:sldMk cId="3870278386" sldId="272"/>
            <ac:inkMk id="192" creationId="{D99EFA0B-4824-F31E-CFFC-F67469C5EDFD}"/>
          </ac:inkMkLst>
        </pc:inkChg>
        <pc:inkChg chg="add del">
          <ac:chgData name="Henry Bourne" userId="9fe542f6c4a11ea6" providerId="LiveId" clId="{B1441D66-592F-E042-B493-79220351BF37}" dt="2022-11-24T11:30:58.170" v="249"/>
          <ac:inkMkLst>
            <pc:docMk/>
            <pc:sldMk cId="3870278386" sldId="272"/>
            <ac:inkMk id="193" creationId="{FE24FFD1-1A37-CD0A-3900-7F10A900B40E}"/>
          </ac:inkMkLst>
        </pc:inkChg>
        <pc:inkChg chg="add reco">
          <ac:chgData name="Henry Bourne" userId="9fe542f6c4a11ea6" providerId="LiveId" clId="{B1441D66-592F-E042-B493-79220351BF37}" dt="2022-11-24T11:30:58.170" v="249"/>
          <ac:inkMkLst>
            <pc:docMk/>
            <pc:sldMk cId="3870278386" sldId="272"/>
            <ac:inkMk id="194" creationId="{6F6C1B0A-DDDE-9432-A4B0-D9E110D2D2D0}"/>
          </ac:inkMkLst>
        </pc:inkChg>
        <pc:cxnChg chg="del mod">
          <ac:chgData name="Henry Bourne" userId="9fe542f6c4a11ea6" providerId="LiveId" clId="{B1441D66-592F-E042-B493-79220351BF37}" dt="2022-11-24T11:18:12.600" v="128" actId="478"/>
          <ac:cxnSpMkLst>
            <pc:docMk/>
            <pc:sldMk cId="3870278386" sldId="272"/>
            <ac:cxnSpMk id="5" creationId="{61C42BEE-EBCC-B6F4-6FB1-9BBEFAE14CD6}"/>
          </ac:cxnSpMkLst>
        </pc:cxnChg>
        <pc:cxnChg chg="del">
          <ac:chgData name="Henry Bourne" userId="9fe542f6c4a11ea6" providerId="LiveId" clId="{B1441D66-592F-E042-B493-79220351BF37}" dt="2022-11-24T11:18:18.307" v="130" actId="478"/>
          <ac:cxnSpMkLst>
            <pc:docMk/>
            <pc:sldMk cId="3870278386" sldId="272"/>
            <ac:cxnSpMk id="6" creationId="{ACE896B4-D21D-3A10-45E9-9A2F49DBF762}"/>
          </ac:cxnSpMkLst>
        </pc:cxnChg>
        <pc:cxnChg chg="add del mod">
          <ac:chgData name="Henry Bourne" userId="9fe542f6c4a11ea6" providerId="LiveId" clId="{B1441D66-592F-E042-B493-79220351BF37}" dt="2022-11-24T11:18:14.990" v="129" actId="478"/>
          <ac:cxnSpMkLst>
            <pc:docMk/>
            <pc:sldMk cId="3870278386" sldId="272"/>
            <ac:cxnSpMk id="89" creationId="{741D347C-7CCC-D2BA-355E-E7AB27B3E5DC}"/>
          </ac:cxnSpMkLst>
        </pc:cxnChg>
        <pc:cxnChg chg="add mod">
          <ac:chgData name="Henry Bourne" userId="9fe542f6c4a11ea6" providerId="LiveId" clId="{B1441D66-592F-E042-B493-79220351BF37}" dt="2022-11-24T11:23:32.133" v="180" actId="14100"/>
          <ac:cxnSpMkLst>
            <pc:docMk/>
            <pc:sldMk cId="3870278386" sldId="272"/>
            <ac:cxnSpMk id="94" creationId="{4030E3D2-6D5E-4CA2-5171-BFE15AFF93B3}"/>
          </ac:cxnSpMkLst>
        </pc:cxnChg>
        <pc:cxnChg chg="add del mod">
          <ac:chgData name="Henry Bourne" userId="9fe542f6c4a11ea6" providerId="LiveId" clId="{B1441D66-592F-E042-B493-79220351BF37}" dt="2022-11-24T11:20:40.401" v="161" actId="478"/>
          <ac:cxnSpMkLst>
            <pc:docMk/>
            <pc:sldMk cId="3870278386" sldId="272"/>
            <ac:cxnSpMk id="106" creationId="{34AED5FE-19D5-9ED4-F9CA-3B42AD4D1606}"/>
          </ac:cxnSpMkLst>
        </pc:cxnChg>
        <pc:cxnChg chg="add del mod">
          <ac:chgData name="Henry Bourne" userId="9fe542f6c4a11ea6" providerId="LiveId" clId="{B1441D66-592F-E042-B493-79220351BF37}" dt="2022-11-24T11:20:27.320" v="160" actId="478"/>
          <ac:cxnSpMkLst>
            <pc:docMk/>
            <pc:sldMk cId="3870278386" sldId="272"/>
            <ac:cxnSpMk id="114" creationId="{38AAEC52-CBD0-69D8-A014-FDADBAE5BD24}"/>
          </ac:cxnSpMkLst>
        </pc:cxnChg>
        <pc:cxnChg chg="add mod">
          <ac:chgData name="Henry Bourne" userId="9fe542f6c4a11ea6" providerId="LiveId" clId="{B1441D66-592F-E042-B493-79220351BF37}" dt="2022-11-24T11:25:40.316" v="190" actId="14100"/>
          <ac:cxnSpMkLst>
            <pc:docMk/>
            <pc:sldMk cId="3870278386" sldId="272"/>
            <ac:cxnSpMk id="136" creationId="{13BB9578-8050-BF59-B47A-656464DBE382}"/>
          </ac:cxnSpMkLst>
        </pc:cxnChg>
      </pc:sldChg>
      <pc:sldChg chg="addSp delSp modSp">
        <pc:chgData name="Henry Bourne" userId="9fe542f6c4a11ea6" providerId="LiveId" clId="{B1441D66-592F-E042-B493-79220351BF37}" dt="2022-12-03T11:32:29.842" v="426"/>
        <pc:sldMkLst>
          <pc:docMk/>
          <pc:sldMk cId="3917209185" sldId="275"/>
        </pc:sldMkLst>
        <pc:spChg chg="del">
          <ac:chgData name="Henry Bourne" userId="9fe542f6c4a11ea6" providerId="LiveId" clId="{B1441D66-592F-E042-B493-79220351BF37}" dt="2022-11-24T11:44:23.381" v="254" actId="478"/>
          <ac:spMkLst>
            <pc:docMk/>
            <pc:sldMk cId="3917209185" sldId="275"/>
            <ac:spMk id="3" creationId="{367856BC-FD20-C372-02AC-516C436EA82D}"/>
          </ac:spMkLst>
        </pc:spChg>
        <pc:inkChg chg="add">
          <ac:chgData name="Henry Bourne" userId="9fe542f6c4a11ea6" providerId="LiveId" clId="{B1441D66-592F-E042-B493-79220351BF37}" dt="2022-12-03T11:31:14.451" v="365"/>
          <ac:inkMkLst>
            <pc:docMk/>
            <pc:sldMk cId="3917209185" sldId="275"/>
            <ac:inkMk id="3" creationId="{88E160ED-24CF-2B24-4CA3-5027EF3D87B7}"/>
          </ac:inkMkLst>
        </pc:inkChg>
        <pc:inkChg chg="add del">
          <ac:chgData name="Henry Bourne" userId="9fe542f6c4a11ea6" providerId="LiveId" clId="{B1441D66-592F-E042-B493-79220351BF37}" dt="2022-12-03T11:31:16.658" v="369"/>
          <ac:inkMkLst>
            <pc:docMk/>
            <pc:sldMk cId="3917209185" sldId="275"/>
            <ac:inkMk id="4" creationId="{1E5F70D6-64E9-E279-3568-67180CCE0E14}"/>
          </ac:inkMkLst>
        </pc:inkChg>
        <pc:inkChg chg="add del">
          <ac:chgData name="Henry Bourne" userId="9fe542f6c4a11ea6" providerId="LiveId" clId="{B1441D66-592F-E042-B493-79220351BF37}" dt="2022-11-24T11:44:36.529" v="256"/>
          <ac:inkMkLst>
            <pc:docMk/>
            <pc:sldMk cId="3917209185" sldId="275"/>
            <ac:inkMk id="4" creationId="{3A8879E4-5469-D7E7-CF5E-914E7C7577D3}"/>
          </ac:inkMkLst>
        </pc:inkChg>
        <pc:inkChg chg="add del">
          <ac:chgData name="Henry Bourne" userId="9fe542f6c4a11ea6" providerId="LiveId" clId="{B1441D66-592F-E042-B493-79220351BF37}" dt="2022-11-24T11:44:53.039" v="259"/>
          <ac:inkMkLst>
            <pc:docMk/>
            <pc:sldMk cId="3917209185" sldId="275"/>
            <ac:inkMk id="5" creationId="{301D7911-ABEE-7461-5FB0-C6415D9E9B08}"/>
          </ac:inkMkLst>
        </pc:inkChg>
        <pc:inkChg chg="add del">
          <ac:chgData name="Henry Bourne" userId="9fe542f6c4a11ea6" providerId="LiveId" clId="{B1441D66-592F-E042-B493-79220351BF37}" dt="2022-12-03T11:31:16.658" v="369"/>
          <ac:inkMkLst>
            <pc:docMk/>
            <pc:sldMk cId="3917209185" sldId="275"/>
            <ac:inkMk id="5" creationId="{449BA26E-3FDC-354F-40B6-2B7368BB93AE}"/>
          </ac:inkMkLst>
        </pc:inkChg>
        <pc:inkChg chg="add del">
          <ac:chgData name="Henry Bourne" userId="9fe542f6c4a11ea6" providerId="LiveId" clId="{B1441D66-592F-E042-B493-79220351BF37}" dt="2022-11-24T11:44:53.039" v="259"/>
          <ac:inkMkLst>
            <pc:docMk/>
            <pc:sldMk cId="3917209185" sldId="275"/>
            <ac:inkMk id="6" creationId="{0E8D2F14-F7AB-CEEE-0FD2-4638DE7FB3C8}"/>
          </ac:inkMkLst>
        </pc:inkChg>
        <pc:inkChg chg="add del">
          <ac:chgData name="Henry Bourne" userId="9fe542f6c4a11ea6" providerId="LiveId" clId="{B1441D66-592F-E042-B493-79220351BF37}" dt="2022-12-03T11:31:16.658" v="369"/>
          <ac:inkMkLst>
            <pc:docMk/>
            <pc:sldMk cId="3917209185" sldId="275"/>
            <ac:inkMk id="6" creationId="{D844F339-D2BE-08AD-A0C2-08DD88455B23}"/>
          </ac:inkMkLst>
        </pc:inkChg>
        <pc:inkChg chg="add del reco">
          <ac:chgData name="Henry Bourne" userId="9fe542f6c4a11ea6" providerId="LiveId" clId="{B1441D66-592F-E042-B493-79220351BF37}" dt="2022-11-24T11:44:54.154" v="260"/>
          <ac:inkMkLst>
            <pc:docMk/>
            <pc:sldMk cId="3917209185" sldId="275"/>
            <ac:inkMk id="7" creationId="{15E65B4E-3AEC-508A-EB89-FFDFA633F28C}"/>
          </ac:inkMkLst>
        </pc:inkChg>
        <pc:inkChg chg="add del reco">
          <ac:chgData name="Henry Bourne" userId="9fe542f6c4a11ea6" providerId="LiveId" clId="{B1441D66-592F-E042-B493-79220351BF37}" dt="2022-12-03T11:31:19.106" v="370"/>
          <ac:inkMkLst>
            <pc:docMk/>
            <pc:sldMk cId="3917209185" sldId="275"/>
            <ac:inkMk id="7" creationId="{A03F30CB-BEA0-8BD8-BF6C-0EC706E93B91}"/>
          </ac:inkMkLst>
        </pc:inkChg>
        <pc:inkChg chg="add del">
          <ac:chgData name="Henry Bourne" userId="9fe542f6c4a11ea6" providerId="LiveId" clId="{B1441D66-592F-E042-B493-79220351BF37}" dt="2022-12-03T11:31:23.635" v="375"/>
          <ac:inkMkLst>
            <pc:docMk/>
            <pc:sldMk cId="3917209185" sldId="275"/>
            <ac:inkMk id="8" creationId="{E79BAEEE-6F6E-D2FC-8A96-5D7B8D285DAF}"/>
          </ac:inkMkLst>
        </pc:inkChg>
        <pc:inkChg chg="add del">
          <ac:chgData name="Henry Bourne" userId="9fe542f6c4a11ea6" providerId="LiveId" clId="{B1441D66-592F-E042-B493-79220351BF37}" dt="2022-11-24T11:45:03.605" v="263"/>
          <ac:inkMkLst>
            <pc:docMk/>
            <pc:sldMk cId="3917209185" sldId="275"/>
            <ac:inkMk id="8" creationId="{EF73DC4A-146E-039C-A09F-3AECB45886BB}"/>
          </ac:inkMkLst>
        </pc:inkChg>
        <pc:inkChg chg="add del">
          <ac:chgData name="Henry Bourne" userId="9fe542f6c4a11ea6" providerId="LiveId" clId="{B1441D66-592F-E042-B493-79220351BF37}" dt="2022-11-24T11:45:03.605" v="263"/>
          <ac:inkMkLst>
            <pc:docMk/>
            <pc:sldMk cId="3917209185" sldId="275"/>
            <ac:inkMk id="9" creationId="{9A02BACC-5CD9-D1BB-94DE-AA3FA294FBEA}"/>
          </ac:inkMkLst>
        </pc:inkChg>
        <pc:inkChg chg="add del">
          <ac:chgData name="Henry Bourne" userId="9fe542f6c4a11ea6" providerId="LiveId" clId="{B1441D66-592F-E042-B493-79220351BF37}" dt="2022-12-03T11:31:23.635" v="375"/>
          <ac:inkMkLst>
            <pc:docMk/>
            <pc:sldMk cId="3917209185" sldId="275"/>
            <ac:inkMk id="9" creationId="{F2EDD240-9860-B2EC-2745-22B533E3AD36}"/>
          </ac:inkMkLst>
        </pc:inkChg>
        <pc:inkChg chg="add del">
          <ac:chgData name="Henry Bourne" userId="9fe542f6c4a11ea6" providerId="LiveId" clId="{B1441D66-592F-E042-B493-79220351BF37}" dt="2022-12-03T11:31:23.635" v="375"/>
          <ac:inkMkLst>
            <pc:docMk/>
            <pc:sldMk cId="3917209185" sldId="275"/>
            <ac:inkMk id="10" creationId="{E34B0366-850D-BB49-6DD8-6C74BB4A07E9}"/>
          </ac:inkMkLst>
        </pc:inkChg>
        <pc:inkChg chg="add del reco">
          <ac:chgData name="Henry Bourne" userId="9fe542f6c4a11ea6" providerId="LiveId" clId="{B1441D66-592F-E042-B493-79220351BF37}" dt="2022-11-24T11:45:04.518" v="264"/>
          <ac:inkMkLst>
            <pc:docMk/>
            <pc:sldMk cId="3917209185" sldId="275"/>
            <ac:inkMk id="10" creationId="{FA2AE834-C35E-6DF1-F153-6392C3D0375C}"/>
          </ac:inkMkLst>
        </pc:inkChg>
        <pc:inkChg chg="add del">
          <ac:chgData name="Henry Bourne" userId="9fe542f6c4a11ea6" providerId="LiveId" clId="{B1441D66-592F-E042-B493-79220351BF37}" dt="2022-12-03T11:31:23.635" v="375"/>
          <ac:inkMkLst>
            <pc:docMk/>
            <pc:sldMk cId="3917209185" sldId="275"/>
            <ac:inkMk id="11" creationId="{14B13D1D-98FE-B212-D844-D7EDEA6CBFE5}"/>
          </ac:inkMkLst>
        </pc:inkChg>
        <pc:inkChg chg="add del">
          <ac:chgData name="Henry Bourne" userId="9fe542f6c4a11ea6" providerId="LiveId" clId="{B1441D66-592F-E042-B493-79220351BF37}" dt="2022-11-24T11:45:11.546" v="266"/>
          <ac:inkMkLst>
            <pc:docMk/>
            <pc:sldMk cId="3917209185" sldId="275"/>
            <ac:inkMk id="11" creationId="{A154687F-C06A-834F-379C-DC8EEB3E7816}"/>
          </ac:inkMkLst>
        </pc:inkChg>
        <pc:inkChg chg="add reco">
          <ac:chgData name="Henry Bourne" userId="9fe542f6c4a11ea6" providerId="LiveId" clId="{B1441D66-592F-E042-B493-79220351BF37}" dt="2022-12-03T11:31:23.635" v="375"/>
          <ac:inkMkLst>
            <pc:docMk/>
            <pc:sldMk cId="3917209185" sldId="275"/>
            <ac:inkMk id="12" creationId="{651E3209-E25B-E160-1EAE-1B774AE5A054}"/>
          </ac:inkMkLst>
        </pc:inkChg>
        <pc:inkChg chg="add del mod">
          <ac:chgData name="Henry Bourne" userId="9fe542f6c4a11ea6" providerId="LiveId" clId="{B1441D66-592F-E042-B493-79220351BF37}" dt="2022-11-24T11:46:22.131" v="275"/>
          <ac:inkMkLst>
            <pc:docMk/>
            <pc:sldMk cId="3917209185" sldId="275"/>
            <ac:inkMk id="12" creationId="{E2D7ECF4-227B-DB4A-043D-629A649D6BF6}"/>
          </ac:inkMkLst>
        </pc:inkChg>
        <pc:inkChg chg="add del">
          <ac:chgData name="Henry Bourne" userId="9fe542f6c4a11ea6" providerId="LiveId" clId="{B1441D66-592F-E042-B493-79220351BF37}" dt="2022-11-24T11:46:03.233" v="271"/>
          <ac:inkMkLst>
            <pc:docMk/>
            <pc:sldMk cId="3917209185" sldId="275"/>
            <ac:inkMk id="13" creationId="{501D9E0A-4DC0-9388-3308-62AFB4578856}"/>
          </ac:inkMkLst>
        </pc:inkChg>
        <pc:inkChg chg="add del">
          <ac:chgData name="Henry Bourne" userId="9fe542f6c4a11ea6" providerId="LiveId" clId="{B1441D66-592F-E042-B493-79220351BF37}" dt="2022-12-03T11:31:35.960" v="377"/>
          <ac:inkMkLst>
            <pc:docMk/>
            <pc:sldMk cId="3917209185" sldId="275"/>
            <ac:inkMk id="13" creationId="{F463F80F-5FA1-142A-C721-8F184F287CB7}"/>
          </ac:inkMkLst>
        </pc:inkChg>
        <pc:inkChg chg="add del">
          <ac:chgData name="Henry Bourne" userId="9fe542f6c4a11ea6" providerId="LiveId" clId="{B1441D66-592F-E042-B493-79220351BF37}" dt="2022-11-24T11:46:03.237" v="272"/>
          <ac:inkMkLst>
            <pc:docMk/>
            <pc:sldMk cId="3917209185" sldId="275"/>
            <ac:inkMk id="14" creationId="{D326BF19-17CB-6D32-0488-FFCB2C67DB2F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14" creationId="{FC349050-D6E6-815C-8765-5E902D2A253E}"/>
          </ac:inkMkLst>
        </pc:inkChg>
        <pc:inkChg chg="add del">
          <ac:chgData name="Henry Bourne" userId="9fe542f6c4a11ea6" providerId="LiveId" clId="{B1441D66-592F-E042-B493-79220351BF37}" dt="2022-11-24T11:46:20.830" v="274"/>
          <ac:inkMkLst>
            <pc:docMk/>
            <pc:sldMk cId="3917209185" sldId="275"/>
            <ac:inkMk id="15" creationId="{C2DDAC51-7F95-C828-56AA-823BFC7DA32E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15" creationId="{FB651F72-318A-25F6-7420-20B88C9CB580}"/>
          </ac:inkMkLst>
        </pc:inkChg>
        <pc:inkChg chg="add">
          <ac:chgData name="Henry Bourne" userId="9fe542f6c4a11ea6" providerId="LiveId" clId="{B1441D66-592F-E042-B493-79220351BF37}" dt="2022-11-24T11:46:40.264" v="276"/>
          <ac:inkMkLst>
            <pc:docMk/>
            <pc:sldMk cId="3917209185" sldId="275"/>
            <ac:inkMk id="16" creationId="{AF005EBA-CFB4-0612-E58A-91BCA0F80287}"/>
          </ac:inkMkLst>
        </pc:inkChg>
        <pc:inkChg chg="add">
          <ac:chgData name="Henry Bourne" userId="9fe542f6c4a11ea6" providerId="LiveId" clId="{B1441D66-592F-E042-B493-79220351BF37}" dt="2022-11-24T11:46:49.894" v="277"/>
          <ac:inkMkLst>
            <pc:docMk/>
            <pc:sldMk cId="3917209185" sldId="275"/>
            <ac:inkMk id="17" creationId="{5CB3001C-04E8-CD38-7108-CDF7FDEA7E5C}"/>
          </ac:inkMkLst>
        </pc:inkChg>
        <pc:inkChg chg="add">
          <ac:chgData name="Henry Bourne" userId="9fe542f6c4a11ea6" providerId="LiveId" clId="{B1441D66-592F-E042-B493-79220351BF37}" dt="2022-11-24T11:47:00.756" v="278"/>
          <ac:inkMkLst>
            <pc:docMk/>
            <pc:sldMk cId="3917209185" sldId="275"/>
            <ac:inkMk id="18" creationId="{C9BA8F51-800E-4E93-D133-5C171802074C}"/>
          </ac:inkMkLst>
        </pc:inkChg>
        <pc:inkChg chg="add">
          <ac:chgData name="Henry Bourne" userId="9fe542f6c4a11ea6" providerId="LiveId" clId="{B1441D66-592F-E042-B493-79220351BF37}" dt="2022-11-24T11:47:06.853" v="279"/>
          <ac:inkMkLst>
            <pc:docMk/>
            <pc:sldMk cId="3917209185" sldId="275"/>
            <ac:inkMk id="19" creationId="{312C6EB4-6874-FC04-BBC3-F75CCB18D426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0" creationId="{2D6ADDE4-B794-DF80-F249-A0A17ED65EB6}"/>
          </ac:inkMkLst>
        </pc:inkChg>
        <pc:inkChg chg="add del">
          <ac:chgData name="Henry Bourne" userId="9fe542f6c4a11ea6" providerId="LiveId" clId="{B1441D66-592F-E042-B493-79220351BF37}" dt="2022-11-24T11:47:16.238" v="283"/>
          <ac:inkMkLst>
            <pc:docMk/>
            <pc:sldMk cId="3917209185" sldId="275"/>
            <ac:inkMk id="20" creationId="{90049F20-8F71-2157-4BF8-016336822F40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1" creationId="{02E93FB3-BC95-0717-73DD-58EEBFEE5F65}"/>
          </ac:inkMkLst>
        </pc:inkChg>
        <pc:inkChg chg="add del">
          <ac:chgData name="Henry Bourne" userId="9fe542f6c4a11ea6" providerId="LiveId" clId="{B1441D66-592F-E042-B493-79220351BF37}" dt="2022-11-24T11:47:16.238" v="283"/>
          <ac:inkMkLst>
            <pc:docMk/>
            <pc:sldMk cId="3917209185" sldId="275"/>
            <ac:inkMk id="21" creationId="{9165B324-D804-31A2-942A-1E679F455053}"/>
          </ac:inkMkLst>
        </pc:inkChg>
        <pc:inkChg chg="add del">
          <ac:chgData name="Henry Bourne" userId="9fe542f6c4a11ea6" providerId="LiveId" clId="{B1441D66-592F-E042-B493-79220351BF37}" dt="2022-11-24T11:47:16.238" v="283"/>
          <ac:inkMkLst>
            <pc:docMk/>
            <pc:sldMk cId="3917209185" sldId="275"/>
            <ac:inkMk id="22" creationId="{14020B6A-1676-866D-F747-92A5E1DA1ABC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2" creationId="{7CFD0B41-F6F7-120D-F5DE-34351123CF84}"/>
          </ac:inkMkLst>
        </pc:inkChg>
        <pc:inkChg chg="add reco">
          <ac:chgData name="Henry Bourne" userId="9fe542f6c4a11ea6" providerId="LiveId" clId="{B1441D66-592F-E042-B493-79220351BF37}" dt="2022-11-24T11:47:16.238" v="283"/>
          <ac:inkMkLst>
            <pc:docMk/>
            <pc:sldMk cId="3917209185" sldId="275"/>
            <ac:inkMk id="23" creationId="{69FE99A4-81B7-12D1-79D9-3A5D5F8E4618}"/>
          </ac:inkMkLst>
        </pc:inkChg>
        <pc:inkChg chg="add">
          <ac:chgData name="Henry Bourne" userId="9fe542f6c4a11ea6" providerId="LiveId" clId="{B1441D66-592F-E042-B493-79220351BF37}" dt="2022-11-24T11:47:17.018" v="284"/>
          <ac:inkMkLst>
            <pc:docMk/>
            <pc:sldMk cId="3917209185" sldId="275"/>
            <ac:inkMk id="24" creationId="{E8AFA40A-8BA4-F3CF-B7E2-499DA8EBE83C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5" creationId="{6D5696F2-3785-DE7A-C6B1-9866A36D1F8D}"/>
          </ac:inkMkLst>
        </pc:inkChg>
        <pc:inkChg chg="add del">
          <ac:chgData name="Henry Bourne" userId="9fe542f6c4a11ea6" providerId="LiveId" clId="{B1441D66-592F-E042-B493-79220351BF37}" dt="2022-11-24T11:47:48.320" v="288"/>
          <ac:inkMkLst>
            <pc:docMk/>
            <pc:sldMk cId="3917209185" sldId="275"/>
            <ac:inkMk id="25" creationId="{9FF842DF-872B-F622-D281-DCB16DCFF079}"/>
          </ac:inkMkLst>
        </pc:inkChg>
        <pc:inkChg chg="add del">
          <ac:chgData name="Henry Bourne" userId="9fe542f6c4a11ea6" providerId="LiveId" clId="{B1441D66-592F-E042-B493-79220351BF37}" dt="2022-11-24T11:47:48.318" v="287"/>
          <ac:inkMkLst>
            <pc:docMk/>
            <pc:sldMk cId="3917209185" sldId="275"/>
            <ac:inkMk id="26" creationId="{9BF75F92-5FAA-0F32-4403-5200A2BEED0F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6" creationId="{BDE5FC4A-6C85-B3AA-EE91-971F48AA3723}"/>
          </ac:inkMkLst>
        </pc:inkChg>
        <pc:inkChg chg="add">
          <ac:chgData name="Henry Bourne" userId="9fe542f6c4a11ea6" providerId="LiveId" clId="{B1441D66-592F-E042-B493-79220351BF37}" dt="2022-11-24T11:47:53.374" v="289"/>
          <ac:inkMkLst>
            <pc:docMk/>
            <pc:sldMk cId="3917209185" sldId="275"/>
            <ac:inkMk id="27" creationId="{BA1B05C1-E056-2FEF-4224-D7B644A82A3E}"/>
          </ac:inkMkLst>
        </pc:inkChg>
        <pc:inkChg chg="add">
          <ac:chgData name="Henry Bourne" userId="9fe542f6c4a11ea6" providerId="LiveId" clId="{B1441D66-592F-E042-B493-79220351BF37}" dt="2022-11-24T11:47:53.833" v="290"/>
          <ac:inkMkLst>
            <pc:docMk/>
            <pc:sldMk cId="3917209185" sldId="275"/>
            <ac:inkMk id="28" creationId="{6D695B05-F4C8-0C36-D539-45AF2F407D94}"/>
          </ac:inkMkLst>
        </pc:inkChg>
        <pc:inkChg chg="add del">
          <ac:chgData name="Henry Bourne" userId="9fe542f6c4a11ea6" providerId="LiveId" clId="{B1441D66-592F-E042-B493-79220351BF37}" dt="2022-11-24T11:47:55.494" v="294"/>
          <ac:inkMkLst>
            <pc:docMk/>
            <pc:sldMk cId="3917209185" sldId="275"/>
            <ac:inkMk id="29" creationId="{59BC3DE8-CAC3-B964-0015-602AA3431B72}"/>
          </ac:inkMkLst>
        </pc:inkChg>
        <pc:inkChg chg="add del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29" creationId="{65718ECA-F1DE-C8CF-1CEC-DA0F84E8CCB3}"/>
          </ac:inkMkLst>
        </pc:inkChg>
        <pc:inkChg chg="add del">
          <ac:chgData name="Henry Bourne" userId="9fe542f6c4a11ea6" providerId="LiveId" clId="{B1441D66-592F-E042-B493-79220351BF37}" dt="2022-11-24T11:47:55.494" v="294"/>
          <ac:inkMkLst>
            <pc:docMk/>
            <pc:sldMk cId="3917209185" sldId="275"/>
            <ac:inkMk id="30" creationId="{44C366E2-0D70-A63E-2236-0A30F5F48485}"/>
          </ac:inkMkLst>
        </pc:inkChg>
        <pc:inkChg chg="add reco">
          <ac:chgData name="Henry Bourne" userId="9fe542f6c4a11ea6" providerId="LiveId" clId="{B1441D66-592F-E042-B493-79220351BF37}" dt="2022-12-03T11:31:43.281" v="386"/>
          <ac:inkMkLst>
            <pc:docMk/>
            <pc:sldMk cId="3917209185" sldId="275"/>
            <ac:inkMk id="30" creationId="{80EAB1D3-4F4A-A367-469B-06077D20B65F}"/>
          </ac:inkMkLst>
        </pc:inkChg>
        <pc:inkChg chg="add del">
          <ac:chgData name="Henry Bourne" userId="9fe542f6c4a11ea6" providerId="LiveId" clId="{B1441D66-592F-E042-B493-79220351BF37}" dt="2022-11-24T11:47:55.494" v="294"/>
          <ac:inkMkLst>
            <pc:docMk/>
            <pc:sldMk cId="3917209185" sldId="275"/>
            <ac:inkMk id="31" creationId="{30BA5F04-58E6-D5F5-BD24-095ED90AEE78}"/>
          </ac:inkMkLst>
        </pc:inkChg>
        <pc:inkChg chg="add del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31" creationId="{3AC65FE9-3873-5E0C-8F0C-1B41C74FE7A2}"/>
          </ac:inkMkLst>
        </pc:inkChg>
        <pc:inkChg chg="add reco">
          <ac:chgData name="Henry Bourne" userId="9fe542f6c4a11ea6" providerId="LiveId" clId="{B1441D66-592F-E042-B493-79220351BF37}" dt="2022-11-24T11:47:55.494" v="294"/>
          <ac:inkMkLst>
            <pc:docMk/>
            <pc:sldMk cId="3917209185" sldId="275"/>
            <ac:inkMk id="32" creationId="{9CBEA501-A920-6AA7-3503-E535AA876C7B}"/>
          </ac:inkMkLst>
        </pc:inkChg>
        <pc:inkChg chg="add">
          <ac:chgData name="Henry Bourne" userId="9fe542f6c4a11ea6" providerId="LiveId" clId="{B1441D66-592F-E042-B493-79220351BF37}" dt="2022-11-24T11:48:04.049" v="295"/>
          <ac:inkMkLst>
            <pc:docMk/>
            <pc:sldMk cId="3917209185" sldId="275"/>
            <ac:inkMk id="33" creationId="{1160D96F-60DF-C562-F8B7-072C5582C0BA}"/>
          </ac:inkMkLst>
        </pc:inkChg>
        <pc:inkChg chg="add">
          <ac:chgData name="Henry Bourne" userId="9fe542f6c4a11ea6" providerId="LiveId" clId="{B1441D66-592F-E042-B493-79220351BF37}" dt="2022-11-24T11:48:07.776" v="296"/>
          <ac:inkMkLst>
            <pc:docMk/>
            <pc:sldMk cId="3917209185" sldId="275"/>
            <ac:inkMk id="34" creationId="{AF31DA34-EF37-D07C-704F-457B1CA09E42}"/>
          </ac:inkMkLst>
        </pc:inkChg>
        <pc:inkChg chg="add del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35" creationId="{0FAC74FC-4EA6-DB8F-E08A-2967EA8C11E9}"/>
          </ac:inkMkLst>
        </pc:inkChg>
        <pc:inkChg chg="add del">
          <ac:chgData name="Henry Bourne" userId="9fe542f6c4a11ea6" providerId="LiveId" clId="{B1441D66-592F-E042-B493-79220351BF37}" dt="2022-11-24T11:48:09.989" v="299"/>
          <ac:inkMkLst>
            <pc:docMk/>
            <pc:sldMk cId="3917209185" sldId="275"/>
            <ac:inkMk id="35" creationId="{F450582A-486D-2172-6F03-92E659136E1E}"/>
          </ac:inkMkLst>
        </pc:inkChg>
        <pc:inkChg chg="add del">
          <ac:chgData name="Henry Bourne" userId="9fe542f6c4a11ea6" providerId="LiveId" clId="{B1441D66-592F-E042-B493-79220351BF37}" dt="2022-11-24T11:48:09.989" v="299"/>
          <ac:inkMkLst>
            <pc:docMk/>
            <pc:sldMk cId="3917209185" sldId="275"/>
            <ac:inkMk id="36" creationId="{758D2E75-0FA4-D33A-42EA-F91EAF8CBB25}"/>
          </ac:inkMkLst>
        </pc:inkChg>
        <pc:inkChg chg="add del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36" creationId="{B938CF43-70C8-7D0A-5A13-A0EDCC3F8E33}"/>
          </ac:inkMkLst>
        </pc:inkChg>
        <pc:inkChg chg="add reco">
          <ac:chgData name="Henry Bourne" userId="9fe542f6c4a11ea6" providerId="LiveId" clId="{B1441D66-592F-E042-B493-79220351BF37}" dt="2022-11-24T11:48:09.989" v="299"/>
          <ac:inkMkLst>
            <pc:docMk/>
            <pc:sldMk cId="3917209185" sldId="275"/>
            <ac:inkMk id="37" creationId="{433FDBF9-C130-6CB0-4680-64445DFFDAC6}"/>
          </ac:inkMkLst>
        </pc:inkChg>
        <pc:inkChg chg="add">
          <ac:chgData name="Henry Bourne" userId="9fe542f6c4a11ea6" providerId="LiveId" clId="{B1441D66-592F-E042-B493-79220351BF37}" dt="2022-11-24T11:48:27.483" v="300"/>
          <ac:inkMkLst>
            <pc:docMk/>
            <pc:sldMk cId="3917209185" sldId="275"/>
            <ac:inkMk id="38" creationId="{3149DDD0-B07E-C0B7-EE7F-114E733ED211}"/>
          </ac:inkMkLst>
        </pc:inkChg>
        <pc:inkChg chg="add">
          <ac:chgData name="Henry Bourne" userId="9fe542f6c4a11ea6" providerId="LiveId" clId="{B1441D66-592F-E042-B493-79220351BF37}" dt="2022-11-24T11:48:44.055" v="301"/>
          <ac:inkMkLst>
            <pc:docMk/>
            <pc:sldMk cId="3917209185" sldId="275"/>
            <ac:inkMk id="39" creationId="{EC253776-F9D8-3647-3D60-2964E9797B60}"/>
          </ac:inkMkLst>
        </pc:inkChg>
        <pc:inkChg chg="add del">
          <ac:chgData name="Henry Bourne" userId="9fe542f6c4a11ea6" providerId="LiveId" clId="{B1441D66-592F-E042-B493-79220351BF37}" dt="2022-11-24T11:48:51.602" v="306"/>
          <ac:inkMkLst>
            <pc:docMk/>
            <pc:sldMk cId="3917209185" sldId="275"/>
            <ac:inkMk id="40" creationId="{AF793725-8968-97C6-CC9E-F8B725E10E46}"/>
          </ac:inkMkLst>
        </pc:inkChg>
        <pc:inkChg chg="add del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40" creationId="{E3C7F012-8B1F-3DA0-6FB5-44564C1A1000}"/>
          </ac:inkMkLst>
        </pc:inkChg>
        <pc:inkChg chg="add del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41" creationId="{300D3F3F-185F-E07D-D26F-21A3D57EFD1A}"/>
          </ac:inkMkLst>
        </pc:inkChg>
        <pc:inkChg chg="add del">
          <ac:chgData name="Henry Bourne" userId="9fe542f6c4a11ea6" providerId="LiveId" clId="{B1441D66-592F-E042-B493-79220351BF37}" dt="2022-11-24T11:48:51.602" v="306"/>
          <ac:inkMkLst>
            <pc:docMk/>
            <pc:sldMk cId="3917209185" sldId="275"/>
            <ac:inkMk id="41" creationId="{7CDE0258-BC00-CAF2-6EAD-A580FE172B2C}"/>
          </ac:inkMkLst>
        </pc:inkChg>
        <pc:inkChg chg="add del">
          <ac:chgData name="Henry Bourne" userId="9fe542f6c4a11ea6" providerId="LiveId" clId="{B1441D66-592F-E042-B493-79220351BF37}" dt="2022-11-24T11:48:51.602" v="306"/>
          <ac:inkMkLst>
            <pc:docMk/>
            <pc:sldMk cId="3917209185" sldId="275"/>
            <ac:inkMk id="42" creationId="{056F75C0-F9C4-8C49-25DA-848FA5711298}"/>
          </ac:inkMkLst>
        </pc:inkChg>
        <pc:inkChg chg="add reco">
          <ac:chgData name="Henry Bourne" userId="9fe542f6c4a11ea6" providerId="LiveId" clId="{B1441D66-592F-E042-B493-79220351BF37}" dt="2022-12-03T11:31:50.175" v="392"/>
          <ac:inkMkLst>
            <pc:docMk/>
            <pc:sldMk cId="3917209185" sldId="275"/>
            <ac:inkMk id="42" creationId="{5C65AE88-12C1-C3F1-1CB3-96F308720EF7}"/>
          </ac:inkMkLst>
        </pc:inkChg>
        <pc:inkChg chg="add del">
          <ac:chgData name="Henry Bourne" userId="9fe542f6c4a11ea6" providerId="LiveId" clId="{B1441D66-592F-E042-B493-79220351BF37}" dt="2022-12-03T11:31:52.233" v="396"/>
          <ac:inkMkLst>
            <pc:docMk/>
            <pc:sldMk cId="3917209185" sldId="275"/>
            <ac:inkMk id="43" creationId="{D0A9D3C6-70F1-1E96-19E9-C2CAB480C4A9}"/>
          </ac:inkMkLst>
        </pc:inkChg>
        <pc:inkChg chg="add del">
          <ac:chgData name="Henry Bourne" userId="9fe542f6c4a11ea6" providerId="LiveId" clId="{B1441D66-592F-E042-B493-79220351BF37}" dt="2022-11-24T11:48:51.602" v="306"/>
          <ac:inkMkLst>
            <pc:docMk/>
            <pc:sldMk cId="3917209185" sldId="275"/>
            <ac:inkMk id="43" creationId="{D3D4BA2F-70D0-3F2B-C6E7-F0687A79C0FC}"/>
          </ac:inkMkLst>
        </pc:inkChg>
        <pc:inkChg chg="add del reco">
          <ac:chgData name="Henry Bourne" userId="9fe542f6c4a11ea6" providerId="LiveId" clId="{B1441D66-592F-E042-B493-79220351BF37}" dt="2022-11-24T11:48:52.831" v="307"/>
          <ac:inkMkLst>
            <pc:docMk/>
            <pc:sldMk cId="3917209185" sldId="275"/>
            <ac:inkMk id="44" creationId="{8D0099EA-40DA-F237-81A3-9F6355225EEE}"/>
          </ac:inkMkLst>
        </pc:inkChg>
        <pc:inkChg chg="add del">
          <ac:chgData name="Henry Bourne" userId="9fe542f6c4a11ea6" providerId="LiveId" clId="{B1441D66-592F-E042-B493-79220351BF37}" dt="2022-12-03T11:31:52.233" v="396"/>
          <ac:inkMkLst>
            <pc:docMk/>
            <pc:sldMk cId="3917209185" sldId="275"/>
            <ac:inkMk id="44" creationId="{EABA8C18-A538-3305-C4BB-CAA6D4A7753E}"/>
          </ac:inkMkLst>
        </pc:inkChg>
        <pc:inkChg chg="add del">
          <ac:chgData name="Henry Bourne" userId="9fe542f6c4a11ea6" providerId="LiveId" clId="{B1441D66-592F-E042-B493-79220351BF37}" dt="2022-12-03T11:31:52.233" v="396"/>
          <ac:inkMkLst>
            <pc:docMk/>
            <pc:sldMk cId="3917209185" sldId="275"/>
            <ac:inkMk id="45" creationId="{99535B37-7A63-EC45-A1D2-6A4D8B542433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45" creationId="{ED641E9E-36D3-9F2C-27AD-FEBBD5B49D86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46" creationId="{7FD92B73-3429-857A-4A67-E62F621B2471}"/>
          </ac:inkMkLst>
        </pc:inkChg>
        <pc:inkChg chg="add reco">
          <ac:chgData name="Henry Bourne" userId="9fe542f6c4a11ea6" providerId="LiveId" clId="{B1441D66-592F-E042-B493-79220351BF37}" dt="2022-12-03T11:31:52.233" v="396"/>
          <ac:inkMkLst>
            <pc:docMk/>
            <pc:sldMk cId="3917209185" sldId="275"/>
            <ac:inkMk id="46" creationId="{E6492A6F-7F91-722F-4F23-DD387A4F07B5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47" creationId="{2F6DF1E2-13B3-8466-0833-0C6E476518C0}"/>
          </ac:inkMkLst>
        </pc:inkChg>
        <pc:inkChg chg="add del">
          <ac:chgData name="Henry Bourne" userId="9fe542f6c4a11ea6" providerId="LiveId" clId="{B1441D66-592F-E042-B493-79220351BF37}" dt="2022-12-03T11:31:55.366" v="398"/>
          <ac:inkMkLst>
            <pc:docMk/>
            <pc:sldMk cId="3917209185" sldId="275"/>
            <ac:inkMk id="47" creationId="{A38D014C-ED70-8F55-4EC5-E15D732485F6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48" creationId="{48DBD4F1-98B4-D86B-A6D5-3D6F516A1874}"/>
          </ac:inkMkLst>
        </pc:inkChg>
        <pc:inkChg chg="add del">
          <ac:chgData name="Henry Bourne" userId="9fe542f6c4a11ea6" providerId="LiveId" clId="{B1441D66-592F-E042-B493-79220351BF37}" dt="2022-12-03T11:32:01.889" v="401"/>
          <ac:inkMkLst>
            <pc:docMk/>
            <pc:sldMk cId="3917209185" sldId="275"/>
            <ac:inkMk id="48" creationId="{E9F74591-C7D2-FB7E-07A9-FEC0C8986FA6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49" creationId="{40312A3B-7384-9217-30EE-5EDB9EF20233}"/>
          </ac:inkMkLst>
        </pc:inkChg>
        <pc:inkChg chg="add del">
          <ac:chgData name="Henry Bourne" userId="9fe542f6c4a11ea6" providerId="LiveId" clId="{B1441D66-592F-E042-B493-79220351BF37}" dt="2022-12-03T11:32:01.889" v="401"/>
          <ac:inkMkLst>
            <pc:docMk/>
            <pc:sldMk cId="3917209185" sldId="275"/>
            <ac:inkMk id="49" creationId="{FD65892B-5EAD-1ACB-3842-3A8DC4588066}"/>
          </ac:inkMkLst>
        </pc:inkChg>
        <pc:inkChg chg="add reco">
          <ac:chgData name="Henry Bourne" userId="9fe542f6c4a11ea6" providerId="LiveId" clId="{B1441D66-592F-E042-B493-79220351BF37}" dt="2022-12-03T11:32:01.889" v="401"/>
          <ac:inkMkLst>
            <pc:docMk/>
            <pc:sldMk cId="3917209185" sldId="275"/>
            <ac:inkMk id="50" creationId="{40B50049-FC43-3BAF-B611-37234DD6556F}"/>
          </ac:inkMkLst>
        </pc:inkChg>
        <pc:inkChg chg="add del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50" creationId="{4E50E15C-BD0A-C072-DC91-0EAC50F8C7F9}"/>
          </ac:inkMkLst>
        </pc:inkChg>
        <pc:inkChg chg="add reco">
          <ac:chgData name="Henry Bourne" userId="9fe542f6c4a11ea6" providerId="LiveId" clId="{B1441D66-592F-E042-B493-79220351BF37}" dt="2022-11-24T11:48:58.818" v="314"/>
          <ac:inkMkLst>
            <pc:docMk/>
            <pc:sldMk cId="3917209185" sldId="275"/>
            <ac:inkMk id="51" creationId="{6A383B24-6D12-2C71-AE1C-B432D22518E8}"/>
          </ac:inkMkLst>
        </pc:inkChg>
        <pc:inkChg chg="add">
          <ac:chgData name="Henry Bourne" userId="9fe542f6c4a11ea6" providerId="LiveId" clId="{B1441D66-592F-E042-B493-79220351BF37}" dt="2022-11-24T11:48:59.120" v="315"/>
          <ac:inkMkLst>
            <pc:docMk/>
            <pc:sldMk cId="3917209185" sldId="275"/>
            <ac:inkMk id="52" creationId="{4F4537FE-73C9-0B67-1889-1703025C464E}"/>
          </ac:inkMkLst>
        </pc:inkChg>
        <pc:inkChg chg="add del">
          <ac:chgData name="Henry Bourne" userId="9fe542f6c4a11ea6" providerId="LiveId" clId="{B1441D66-592F-E042-B493-79220351BF37}" dt="2022-12-03T11:32:08.256" v="403"/>
          <ac:inkMkLst>
            <pc:docMk/>
            <pc:sldMk cId="3917209185" sldId="275"/>
            <ac:inkMk id="53" creationId="{35DC6DE1-AD5D-E7B6-70F7-105F6C71B2BA}"/>
          </ac:inkMkLst>
        </pc:inkChg>
        <pc:inkChg chg="add del">
          <ac:chgData name="Henry Bourne" userId="9fe542f6c4a11ea6" providerId="LiveId" clId="{B1441D66-592F-E042-B493-79220351BF37}" dt="2022-11-24T11:49:16.446" v="321"/>
          <ac:inkMkLst>
            <pc:docMk/>
            <pc:sldMk cId="3917209185" sldId="275"/>
            <ac:inkMk id="53" creationId="{8F8F7C5F-A2A8-5269-B428-748AA9EF4C84}"/>
          </ac:inkMkLst>
        </pc:inkChg>
        <pc:inkChg chg="add del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54" creationId="{61AA9A5E-46CA-16D3-5F18-110DC0BBE21D}"/>
          </ac:inkMkLst>
        </pc:inkChg>
        <pc:inkChg chg="add del">
          <ac:chgData name="Henry Bourne" userId="9fe542f6c4a11ea6" providerId="LiveId" clId="{B1441D66-592F-E042-B493-79220351BF37}" dt="2022-11-24T11:49:16.446" v="321"/>
          <ac:inkMkLst>
            <pc:docMk/>
            <pc:sldMk cId="3917209185" sldId="275"/>
            <ac:inkMk id="54" creationId="{B5BE844B-1A01-CC6D-A64E-AFEB5CC37954}"/>
          </ac:inkMkLst>
        </pc:inkChg>
        <pc:inkChg chg="add">
          <ac:chgData name="Henry Bourne" userId="9fe542f6c4a11ea6" providerId="LiveId" clId="{B1441D66-592F-E042-B493-79220351BF37}" dt="2022-11-24T11:49:14.953" v="318"/>
          <ac:inkMkLst>
            <pc:docMk/>
            <pc:sldMk cId="3917209185" sldId="275"/>
            <ac:inkMk id="55" creationId="{272AD2F9-16BF-5170-556F-4603A87AC339}"/>
          </ac:inkMkLst>
        </pc:inkChg>
        <pc:inkChg chg="add del">
          <ac:chgData name="Henry Bourne" userId="9fe542f6c4a11ea6" providerId="LiveId" clId="{B1441D66-592F-E042-B493-79220351BF37}" dt="2022-11-24T11:49:17.302" v="323"/>
          <ac:inkMkLst>
            <pc:docMk/>
            <pc:sldMk cId="3917209185" sldId="275"/>
            <ac:inkMk id="56" creationId="{C46260DC-F49E-D623-7878-51531D48E39C}"/>
          </ac:inkMkLst>
        </pc:inkChg>
        <pc:inkChg chg="add del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56" creationId="{F4A43611-1DAD-B333-1258-D00993938CCB}"/>
          </ac:inkMkLst>
        </pc:inkChg>
        <pc:inkChg chg="add">
          <ac:chgData name="Henry Bourne" userId="9fe542f6c4a11ea6" providerId="LiveId" clId="{B1441D66-592F-E042-B493-79220351BF37}" dt="2022-11-24T11:49:15.827" v="320"/>
          <ac:inkMkLst>
            <pc:docMk/>
            <pc:sldMk cId="3917209185" sldId="275"/>
            <ac:inkMk id="57" creationId="{4DEDC5B3-AD44-C929-20E0-CEB355A8B955}"/>
          </ac:inkMkLst>
        </pc:inkChg>
        <pc:inkChg chg="add reco">
          <ac:chgData name="Henry Bourne" userId="9fe542f6c4a11ea6" providerId="LiveId" clId="{B1441D66-592F-E042-B493-79220351BF37}" dt="2022-11-24T11:49:16.446" v="321"/>
          <ac:inkMkLst>
            <pc:docMk/>
            <pc:sldMk cId="3917209185" sldId="275"/>
            <ac:inkMk id="58" creationId="{843A0C9C-39C9-04DF-961E-2F213DDD0B52}"/>
          </ac:inkMkLst>
        </pc:inkChg>
        <pc:inkChg chg="add del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59" creationId="{3465AC10-9039-7382-9EEF-EF63016A475F}"/>
          </ac:inkMkLst>
        </pc:inkChg>
        <pc:inkChg chg="add del">
          <ac:chgData name="Henry Bourne" userId="9fe542f6c4a11ea6" providerId="LiveId" clId="{B1441D66-592F-E042-B493-79220351BF37}" dt="2022-11-24T11:49:17.302" v="323"/>
          <ac:inkMkLst>
            <pc:docMk/>
            <pc:sldMk cId="3917209185" sldId="275"/>
            <ac:inkMk id="59" creationId="{D04658BD-EFF7-BCA1-82B7-6E15F86E745D}"/>
          </ac:inkMkLst>
        </pc:inkChg>
        <pc:inkChg chg="add reco">
          <ac:chgData name="Henry Bourne" userId="9fe542f6c4a11ea6" providerId="LiveId" clId="{B1441D66-592F-E042-B493-79220351BF37}" dt="2022-11-24T11:49:17.302" v="323"/>
          <ac:inkMkLst>
            <pc:docMk/>
            <pc:sldMk cId="3917209185" sldId="275"/>
            <ac:inkMk id="60" creationId="{3E9357F1-9D50-82B2-E579-E759C7CF67B4}"/>
          </ac:inkMkLst>
        </pc:inkChg>
        <pc:inkChg chg="add del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61" creationId="{B91F3C1B-BC66-C4D1-AAA6-693AD9E87021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1" creationId="{CB80D990-06B2-9157-CA9A-06C556B8F307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2" creationId="{5F17BD54-F059-0514-468E-B59CC5E7953A}"/>
          </ac:inkMkLst>
        </pc:inkChg>
        <pc:inkChg chg="add del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62" creationId="{8674A777-3878-DFA3-EA19-54673AD15168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3" creationId="{20500464-7A83-44BE-A5BF-0FB60657718B}"/>
          </ac:inkMkLst>
        </pc:inkChg>
        <pc:inkChg chg="add reco">
          <ac:chgData name="Henry Bourne" userId="9fe542f6c4a11ea6" providerId="LiveId" clId="{B1441D66-592F-E042-B493-79220351BF37}" dt="2022-12-03T11:32:16.145" v="409"/>
          <ac:inkMkLst>
            <pc:docMk/>
            <pc:sldMk cId="3917209185" sldId="275"/>
            <ac:inkMk id="63" creationId="{F816A8F4-5AAA-157A-D7BA-EB16EA6358C7}"/>
          </ac:inkMkLst>
        </pc:inkChg>
        <pc:inkChg chg="add del">
          <ac:chgData name="Henry Bourne" userId="9fe542f6c4a11ea6" providerId="LiveId" clId="{B1441D66-592F-E042-B493-79220351BF37}" dt="2022-12-03T11:32:19.154" v="414"/>
          <ac:inkMkLst>
            <pc:docMk/>
            <pc:sldMk cId="3917209185" sldId="275"/>
            <ac:inkMk id="64" creationId="{22B93407-55CD-C241-7813-122D950997CE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4" creationId="{AABCD94F-489C-E439-3763-6F6333A32B3A}"/>
          </ac:inkMkLst>
        </pc:inkChg>
        <pc:inkChg chg="add del">
          <ac:chgData name="Henry Bourne" userId="9fe542f6c4a11ea6" providerId="LiveId" clId="{B1441D66-592F-E042-B493-79220351BF37}" dt="2022-12-03T11:32:19.154" v="414"/>
          <ac:inkMkLst>
            <pc:docMk/>
            <pc:sldMk cId="3917209185" sldId="275"/>
            <ac:inkMk id="65" creationId="{44EF6DA0-722F-6E06-B543-85839182E8D3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5" creationId="{76E9D439-F631-E629-60A9-B897DC4FDB12}"/>
          </ac:inkMkLst>
        </pc:inkChg>
        <pc:inkChg chg="add del">
          <ac:chgData name="Henry Bourne" userId="9fe542f6c4a11ea6" providerId="LiveId" clId="{B1441D66-592F-E042-B493-79220351BF37}" dt="2022-12-03T11:32:19.154" v="414"/>
          <ac:inkMkLst>
            <pc:docMk/>
            <pc:sldMk cId="3917209185" sldId="275"/>
            <ac:inkMk id="66" creationId="{783DF09D-AD89-434A-B13F-FFE9936BE45D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6" creationId="{DEAF69A6-9740-5C70-38A8-77104B1FC9CE}"/>
          </ac:inkMkLst>
        </pc:inkChg>
        <pc:inkChg chg="add del">
          <ac:chgData name="Henry Bourne" userId="9fe542f6c4a11ea6" providerId="LiveId" clId="{B1441D66-592F-E042-B493-79220351BF37}" dt="2022-12-03T11:32:19.154" v="414"/>
          <ac:inkMkLst>
            <pc:docMk/>
            <pc:sldMk cId="3917209185" sldId="275"/>
            <ac:inkMk id="67" creationId="{24E7D914-F858-45B9-60D5-5BAFCDED974B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7" creationId="{D1AC8DBF-BC65-4206-673C-3969CCECEB29}"/>
          </ac:inkMkLst>
        </pc:inkChg>
        <pc:inkChg chg="add reco">
          <ac:chgData name="Henry Bourne" userId="9fe542f6c4a11ea6" providerId="LiveId" clId="{B1441D66-592F-E042-B493-79220351BF37}" dt="2022-12-03T11:32:19.154" v="414"/>
          <ac:inkMkLst>
            <pc:docMk/>
            <pc:sldMk cId="3917209185" sldId="275"/>
            <ac:inkMk id="68" creationId="{DA998FEF-78B3-AF46-3302-F03B2EA8A25C}"/>
          </ac:inkMkLst>
        </pc:inkChg>
        <pc:inkChg chg="add del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8" creationId="{FA37A2D3-681F-DC97-B74C-AA10C8FAA360}"/>
          </ac:inkMkLst>
        </pc:inkChg>
        <pc:inkChg chg="add reco">
          <ac:chgData name="Henry Bourne" userId="9fe542f6c4a11ea6" providerId="LiveId" clId="{B1441D66-592F-E042-B493-79220351BF37}" dt="2022-11-24T11:49:35.694" v="332"/>
          <ac:inkMkLst>
            <pc:docMk/>
            <pc:sldMk cId="3917209185" sldId="275"/>
            <ac:inkMk id="69" creationId="{2D6EDF21-BC19-E639-83B5-E6C283E97383}"/>
          </ac:inkMkLst>
        </pc:inkChg>
        <pc:inkChg chg="add">
          <ac:chgData name="Henry Bourne" userId="9fe542f6c4a11ea6" providerId="LiveId" clId="{B1441D66-592F-E042-B493-79220351BF37}" dt="2022-12-03T11:32:19.303" v="415"/>
          <ac:inkMkLst>
            <pc:docMk/>
            <pc:sldMk cId="3917209185" sldId="275"/>
            <ac:inkMk id="70" creationId="{12EFBC6C-B9DB-0CED-2B6B-77609C27C46D}"/>
          </ac:inkMkLst>
        </pc:inkChg>
        <pc:inkChg chg="add del">
          <ac:chgData name="Henry Bourne" userId="9fe542f6c4a11ea6" providerId="LiveId" clId="{B1441D66-592F-E042-B493-79220351BF37}" dt="2022-11-24T11:49:44.259" v="334"/>
          <ac:inkMkLst>
            <pc:docMk/>
            <pc:sldMk cId="3917209185" sldId="275"/>
            <ac:inkMk id="70" creationId="{5D7B65BC-9F5D-B5C0-8674-3AD713BB9036}"/>
          </ac:inkMkLst>
        </pc:inkChg>
        <pc:inkChg chg="add del">
          <ac:chgData name="Henry Bourne" userId="9fe542f6c4a11ea6" providerId="LiveId" clId="{B1441D66-592F-E042-B493-79220351BF37}" dt="2022-11-24T11:49:53.253" v="338"/>
          <ac:inkMkLst>
            <pc:docMk/>
            <pc:sldMk cId="3917209185" sldId="275"/>
            <ac:inkMk id="71" creationId="{9421EE7B-A96F-E84B-5924-D1FB354F6323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1" creationId="{E377E586-2D3B-9933-A5C8-2F35ABB8F96F}"/>
          </ac:inkMkLst>
        </pc:inkChg>
        <pc:inkChg chg="add del">
          <ac:chgData name="Henry Bourne" userId="9fe542f6c4a11ea6" providerId="LiveId" clId="{B1441D66-592F-E042-B493-79220351BF37}" dt="2022-11-24T11:49:53.253" v="338"/>
          <ac:inkMkLst>
            <pc:docMk/>
            <pc:sldMk cId="3917209185" sldId="275"/>
            <ac:inkMk id="72" creationId="{5E4FA7FD-FD82-1218-6294-9544554404B1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2" creationId="{8BB41050-9B26-BDD2-FEF9-1136535F7455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3" creationId="{107BC3FF-2BCC-AA45-9BAD-0EA65D6DB6B4}"/>
          </ac:inkMkLst>
        </pc:inkChg>
        <pc:inkChg chg="add del">
          <ac:chgData name="Henry Bourne" userId="9fe542f6c4a11ea6" providerId="LiveId" clId="{B1441D66-592F-E042-B493-79220351BF37}" dt="2022-11-24T11:49:53.253" v="338"/>
          <ac:inkMkLst>
            <pc:docMk/>
            <pc:sldMk cId="3917209185" sldId="275"/>
            <ac:inkMk id="73" creationId="{E78B987D-D476-B34B-3ABC-0BF81225F3B6}"/>
          </ac:inkMkLst>
        </pc:inkChg>
        <pc:inkChg chg="add mod reco modStrokes">
          <ac:chgData name="Henry Bourne" userId="9fe542f6c4a11ea6" providerId="LiveId" clId="{B1441D66-592F-E042-B493-79220351BF37}" dt="2022-11-24T11:50:20.557" v="342"/>
          <ac:inkMkLst>
            <pc:docMk/>
            <pc:sldMk cId="3917209185" sldId="275"/>
            <ac:inkMk id="74" creationId="{6E51680F-3553-CB6A-BDAB-070797CECD59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5" creationId="{A395C3BB-24C7-8FF4-B016-5FA7D7E241AB}"/>
          </ac:inkMkLst>
        </pc:inkChg>
        <pc:inkChg chg="add del">
          <ac:chgData name="Henry Bourne" userId="9fe542f6c4a11ea6" providerId="LiveId" clId="{B1441D66-592F-E042-B493-79220351BF37}" dt="2022-11-24T11:50:20.046" v="341"/>
          <ac:inkMkLst>
            <pc:docMk/>
            <pc:sldMk cId="3917209185" sldId="275"/>
            <ac:inkMk id="75" creationId="{CA7E98C7-20D6-2BE2-4266-FCD1CDFD736D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6" creationId="{7163640B-0AF5-31A9-9F86-E2A4CD2C4F1A}"/>
          </ac:inkMkLst>
        </pc:inkChg>
        <pc:inkChg chg="add del">
          <ac:chgData name="Henry Bourne" userId="9fe542f6c4a11ea6" providerId="LiveId" clId="{B1441D66-592F-E042-B493-79220351BF37}" dt="2022-11-24T11:50:25.917" v="347"/>
          <ac:inkMkLst>
            <pc:docMk/>
            <pc:sldMk cId="3917209185" sldId="275"/>
            <ac:inkMk id="76" creationId="{9DA91985-240C-248C-C69D-DF04CC85610E}"/>
          </ac:inkMkLst>
        </pc:inkChg>
        <pc:inkChg chg="add del">
          <ac:chgData name="Henry Bourne" userId="9fe542f6c4a11ea6" providerId="LiveId" clId="{B1441D66-592F-E042-B493-79220351BF37}" dt="2022-11-24T11:50:25.917" v="347"/>
          <ac:inkMkLst>
            <pc:docMk/>
            <pc:sldMk cId="3917209185" sldId="275"/>
            <ac:inkMk id="77" creationId="{29B8B9FA-0801-B98F-E5EF-C2DACD8DFF1E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7" creationId="{7EA3ACD9-8E0E-3FFC-44F3-D27CC0E105E2}"/>
          </ac:inkMkLst>
        </pc:inkChg>
        <pc:inkChg chg="add del">
          <ac:chgData name="Henry Bourne" userId="9fe542f6c4a11ea6" providerId="LiveId" clId="{B1441D66-592F-E042-B493-79220351BF37}" dt="2022-11-24T11:50:25.917" v="347"/>
          <ac:inkMkLst>
            <pc:docMk/>
            <pc:sldMk cId="3917209185" sldId="275"/>
            <ac:inkMk id="78" creationId="{5F5A6691-B5FB-FF58-1ADF-8AD9153C13AB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8" creationId="{6D3AE0A9-C929-CEC5-A208-CEF6B316DD38}"/>
          </ac:inkMkLst>
        </pc:inkChg>
        <pc:inkChg chg="add del">
          <ac:chgData name="Henry Bourne" userId="9fe542f6c4a11ea6" providerId="LiveId" clId="{B1441D66-592F-E042-B493-79220351BF37}" dt="2022-11-24T11:50:25.917" v="347"/>
          <ac:inkMkLst>
            <pc:docMk/>
            <pc:sldMk cId="3917209185" sldId="275"/>
            <ac:inkMk id="79" creationId="{14ADD213-1BC5-8D90-60E3-6C3260B60D12}"/>
          </ac:inkMkLst>
        </pc:inkChg>
        <pc:inkChg chg="add del">
          <ac:chgData name="Henry Bourne" userId="9fe542f6c4a11ea6" providerId="LiveId" clId="{B1441D66-592F-E042-B493-79220351BF37}" dt="2022-12-03T11:32:23.987" v="424"/>
          <ac:inkMkLst>
            <pc:docMk/>
            <pc:sldMk cId="3917209185" sldId="275"/>
            <ac:inkMk id="79" creationId="{B69BF3C8-B105-9FDB-C8D4-F59BCE949CAD}"/>
          </ac:inkMkLst>
        </pc:inkChg>
        <pc:inkChg chg="add reco">
          <ac:chgData name="Henry Bourne" userId="9fe542f6c4a11ea6" providerId="LiveId" clId="{B1441D66-592F-E042-B493-79220351BF37}" dt="2022-11-24T11:50:25.917" v="347"/>
          <ac:inkMkLst>
            <pc:docMk/>
            <pc:sldMk cId="3917209185" sldId="275"/>
            <ac:inkMk id="80" creationId="{A1C0E285-E5A0-D993-F25E-5E75AB9084A1}"/>
          </ac:inkMkLst>
        </pc:inkChg>
        <pc:inkChg chg="add mod reco modStrokes">
          <ac:chgData name="Henry Bourne" userId="9fe542f6c4a11ea6" providerId="LiveId" clId="{B1441D66-592F-E042-B493-79220351BF37}" dt="2022-12-03T11:32:26.720" v="425"/>
          <ac:inkMkLst>
            <pc:docMk/>
            <pc:sldMk cId="3917209185" sldId="275"/>
            <ac:inkMk id="81" creationId="{16F747AD-23D2-7A0F-D196-2192F6A17C52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1" creationId="{49EA6A32-88B5-8EE8-63B2-3D8BEAACA2C3}"/>
          </ac:inkMkLst>
        </pc:inkChg>
        <pc:inkChg chg="add">
          <ac:chgData name="Henry Bourne" userId="9fe542f6c4a11ea6" providerId="LiveId" clId="{B1441D66-592F-E042-B493-79220351BF37}" dt="2022-12-03T11:32:29.842" v="426"/>
          <ac:inkMkLst>
            <pc:docMk/>
            <pc:sldMk cId="3917209185" sldId="275"/>
            <ac:inkMk id="82" creationId="{B40051E0-B7E7-095C-B32C-4329F2A89A8B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2" creationId="{FD58811C-2006-A8C2-850D-CA02A7D9F4BF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3" creationId="{C5E825D5-7028-564E-DC34-EEF0257EE31F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4" creationId="{5DC409F3-E64B-508E-88FD-A3C27305B0D1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5" creationId="{ACC1FADF-CE97-5D9B-42DC-4D5BC74724A9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6" creationId="{D15F14A2-8489-73FC-916D-C66B294AEF38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7" creationId="{94E1DBDE-9CB1-CB09-F0D0-F99C0D8115DC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8" creationId="{A0594E85-71BC-F008-5701-C763D9DA8877}"/>
          </ac:inkMkLst>
        </pc:inkChg>
        <pc:inkChg chg="add del">
          <ac:chgData name="Henry Bourne" userId="9fe542f6c4a11ea6" providerId="LiveId" clId="{B1441D66-592F-E042-B493-79220351BF37}" dt="2022-11-24T11:50:55.385" v="357"/>
          <ac:inkMkLst>
            <pc:docMk/>
            <pc:sldMk cId="3917209185" sldId="275"/>
            <ac:inkMk id="89" creationId="{D605BE29-E46E-165A-0D7E-F73CA5F3B91A}"/>
          </ac:inkMkLst>
        </pc:inkChg>
        <pc:inkChg chg="add del reco">
          <ac:chgData name="Henry Bourne" userId="9fe542f6c4a11ea6" providerId="LiveId" clId="{B1441D66-592F-E042-B493-79220351BF37}" dt="2022-12-03T11:30:57.558" v="363"/>
          <ac:inkMkLst>
            <pc:docMk/>
            <pc:sldMk cId="3917209185" sldId="275"/>
            <ac:inkMk id="90" creationId="{9D93B10A-7BE6-56C8-D4D2-F0C23B3E178D}"/>
          </ac:inkMkLst>
        </pc:inkChg>
        <pc:inkChg chg="add del reco">
          <ac:chgData name="Henry Bourne" userId="9fe542f6c4a11ea6" providerId="LiveId" clId="{B1441D66-592F-E042-B493-79220351BF37}" dt="2022-12-03T11:30:57.565" v="364"/>
          <ac:inkMkLst>
            <pc:docMk/>
            <pc:sldMk cId="3917209185" sldId="275"/>
            <ac:inkMk id="91" creationId="{FE4BAC87-8A11-6FAA-A752-2A3B32667795}"/>
          </ac:inkMkLst>
        </pc:inkChg>
        <pc:inkChg chg="add del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2" creationId="{7A39519C-E117-DFA0-82E5-AC683C9F3318}"/>
          </ac:inkMkLst>
        </pc:inkChg>
        <pc:inkChg chg="add del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3" creationId="{A8A62C09-90A3-70FA-17FD-E0F70C4BA693}"/>
          </ac:inkMkLst>
        </pc:inkChg>
        <pc:inkChg chg="add del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4" creationId="{5436431F-4845-0013-7ABB-D4863CE0FB76}"/>
          </ac:inkMkLst>
        </pc:inkChg>
        <pc:inkChg chg="add del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5" creationId="{E2BF9C48-243F-7296-1112-99B2BBA1AA78}"/>
          </ac:inkMkLst>
        </pc:inkChg>
        <pc:inkChg chg="add reco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6" creationId="{677C2890-C635-1B53-12BD-49795A73E4F4}"/>
          </ac:inkMkLst>
        </pc:inkChg>
        <pc:inkChg chg="add reco">
          <ac:chgData name="Henry Bourne" userId="9fe542f6c4a11ea6" providerId="LiveId" clId="{B1441D66-592F-E042-B493-79220351BF37}" dt="2022-11-24T11:51:23.634" v="362"/>
          <ac:inkMkLst>
            <pc:docMk/>
            <pc:sldMk cId="3917209185" sldId="275"/>
            <ac:inkMk id="97" creationId="{FCFFDE43-C64D-7B46-44C5-B50E939770CB}"/>
          </ac:inkMkLst>
        </pc:inkChg>
      </pc:sldChg>
      <pc:sldChg chg="addSp delSp modSp">
        <pc:chgData name="Henry Bourne" userId="9fe542f6c4a11ea6" providerId="LiveId" clId="{B1441D66-592F-E042-B493-79220351BF37}" dt="2022-12-03T11:39:22.313" v="438" actId="20577"/>
        <pc:sldMkLst>
          <pc:docMk/>
          <pc:sldMk cId="3377561907" sldId="289"/>
        </pc:sldMkLst>
        <pc:spChg chg="mod">
          <ac:chgData name="Henry Bourne" userId="9fe542f6c4a11ea6" providerId="LiveId" clId="{B1441D66-592F-E042-B493-79220351BF37}" dt="2022-12-03T11:39:22.313" v="438" actId="20577"/>
          <ac:spMkLst>
            <pc:docMk/>
            <pc:sldMk cId="3377561907" sldId="289"/>
            <ac:spMk id="3" creationId="{DB04E96B-F5C6-A7D5-3E50-AD1D50E828B9}"/>
          </ac:spMkLst>
        </pc:spChg>
        <pc:inkChg chg="add del">
          <ac:chgData name="Henry Bourne" userId="9fe542f6c4a11ea6" providerId="LiveId" clId="{B1441D66-592F-E042-B493-79220351BF37}" dt="2022-12-03T11:38:48.182" v="428"/>
          <ac:inkMkLst>
            <pc:docMk/>
            <pc:sldMk cId="3377561907" sldId="289"/>
            <ac:inkMk id="4" creationId="{14F168D0-C3A7-5566-518B-21781FD1625C}"/>
          </ac:inkMkLst>
        </pc:inkChg>
      </pc:sldChg>
    </pc:docChg>
  </pc:docChgLst>
  <pc:docChgLst>
    <pc:chgData name="Henry Bourne" userId="9fe542f6c4a11ea6" providerId="Windows Live" clId="Web-{B15B7780-E483-4062-9D0D-FC69ACD8901D}"/>
    <pc:docChg chg="addSld modSld">
      <pc:chgData name="Henry Bourne" userId="9fe542f6c4a11ea6" providerId="Windows Live" clId="Web-{B15B7780-E483-4062-9D0D-FC69ACD8901D}" dt="2022-11-22T16:47:28.988" v="2128" actId="20577"/>
      <pc:docMkLst>
        <pc:docMk/>
      </pc:docMkLst>
      <pc:sldChg chg="addSp delSp modSp">
        <pc:chgData name="Henry Bourne" userId="9fe542f6c4a11ea6" providerId="Windows Live" clId="Web-{B15B7780-E483-4062-9D0D-FC69ACD8901D}" dt="2022-11-22T14:53:36.919" v="1209" actId="1076"/>
        <pc:sldMkLst>
          <pc:docMk/>
          <pc:sldMk cId="2578281453" sldId="258"/>
        </pc:sldMkLst>
        <pc:picChg chg="del">
          <ac:chgData name="Henry Bourne" userId="9fe542f6c4a11ea6" providerId="Windows Live" clId="Web-{B15B7780-E483-4062-9D0D-FC69ACD8901D}" dt="2022-11-22T14:53:32.700" v="1206"/>
          <ac:picMkLst>
            <pc:docMk/>
            <pc:sldMk cId="2578281453" sldId="258"/>
            <ac:picMk id="5" creationId="{CC6445A5-2798-5EB1-658D-EBF592602515}"/>
          </ac:picMkLst>
        </pc:picChg>
        <pc:picChg chg="add mod">
          <ac:chgData name="Henry Bourne" userId="9fe542f6c4a11ea6" providerId="Windows Live" clId="Web-{B15B7780-E483-4062-9D0D-FC69ACD8901D}" dt="2022-11-22T14:53:36.919" v="1209" actId="1076"/>
          <ac:picMkLst>
            <pc:docMk/>
            <pc:sldMk cId="2578281453" sldId="258"/>
            <ac:picMk id="6" creationId="{01DCDAB9-DB93-459D-A43F-25FBF93EDAE0}"/>
          </ac:picMkLst>
        </pc:picChg>
      </pc:sldChg>
      <pc:sldChg chg="addSp delSp modSp">
        <pc:chgData name="Henry Bourne" userId="9fe542f6c4a11ea6" providerId="Windows Live" clId="Web-{B15B7780-E483-4062-9D0D-FC69ACD8901D}" dt="2022-11-22T16:43:43.590" v="2097" actId="1076"/>
        <pc:sldMkLst>
          <pc:docMk/>
          <pc:sldMk cId="2097154449" sldId="259"/>
        </pc:sldMkLst>
        <pc:spChg chg="mod">
          <ac:chgData name="Henry Bourne" userId="9fe542f6c4a11ea6" providerId="Windows Live" clId="Web-{B15B7780-E483-4062-9D0D-FC69ACD8901D}" dt="2022-11-22T16:43:38.652" v="2093" actId="20577"/>
          <ac:spMkLst>
            <pc:docMk/>
            <pc:sldMk cId="2097154449" sldId="259"/>
            <ac:spMk id="3" creationId="{08FC8EA6-5AD4-3D13-1464-0E873023DBFB}"/>
          </ac:spMkLst>
        </pc:spChg>
        <pc:picChg chg="add mod">
          <ac:chgData name="Henry Bourne" userId="9fe542f6c4a11ea6" providerId="Windows Live" clId="Web-{B15B7780-E483-4062-9D0D-FC69ACD8901D}" dt="2022-11-22T16:29:22.970" v="1962" actId="1076"/>
          <ac:picMkLst>
            <pc:docMk/>
            <pc:sldMk cId="2097154449" sldId="259"/>
            <ac:picMk id="4" creationId="{0B89AF88-4ABD-2E5A-3877-2BCAAF00AB5B}"/>
          </ac:picMkLst>
        </pc:picChg>
        <pc:picChg chg="add mod">
          <ac:chgData name="Henry Bourne" userId="9fe542f6c4a11ea6" providerId="Windows Live" clId="Web-{B15B7780-E483-4062-9D0D-FC69ACD8901D}" dt="2022-11-22T16:30:27.363" v="1991" actId="1076"/>
          <ac:picMkLst>
            <pc:docMk/>
            <pc:sldMk cId="2097154449" sldId="259"/>
            <ac:picMk id="5" creationId="{160ECBE8-87BE-3D4F-F462-7BCC9C01072B}"/>
          </ac:picMkLst>
        </pc:picChg>
        <pc:picChg chg="add mod">
          <ac:chgData name="Henry Bourne" userId="9fe542f6c4a11ea6" providerId="Windows Live" clId="Web-{B15B7780-E483-4062-9D0D-FC69ACD8901D}" dt="2022-11-22T16:30:28.675" v="1992" actId="1076"/>
          <ac:picMkLst>
            <pc:docMk/>
            <pc:sldMk cId="2097154449" sldId="259"/>
            <ac:picMk id="6" creationId="{A52FC2BF-D61B-A895-E7BC-31969E2438D1}"/>
          </ac:picMkLst>
        </pc:picChg>
        <pc:picChg chg="add del mod">
          <ac:chgData name="Henry Bourne" userId="9fe542f6c4a11ea6" providerId="Windows Live" clId="Web-{B15B7780-E483-4062-9D0D-FC69ACD8901D}" dt="2022-11-22T16:42:42.854" v="2076"/>
          <ac:picMkLst>
            <pc:docMk/>
            <pc:sldMk cId="2097154449" sldId="259"/>
            <ac:picMk id="7" creationId="{5F0BCC38-322C-2A7C-AB7B-875B3E1DC47A}"/>
          </ac:picMkLst>
        </pc:picChg>
        <pc:picChg chg="add del mod">
          <ac:chgData name="Henry Bourne" userId="9fe542f6c4a11ea6" providerId="Windows Live" clId="Web-{B15B7780-E483-4062-9D0D-FC69ACD8901D}" dt="2022-11-22T16:43:41.590" v="2096"/>
          <ac:picMkLst>
            <pc:docMk/>
            <pc:sldMk cId="2097154449" sldId="259"/>
            <ac:picMk id="8" creationId="{10E1C45E-7A65-147B-10A3-BB63EA710879}"/>
          </ac:picMkLst>
        </pc:picChg>
        <pc:picChg chg="add mod">
          <ac:chgData name="Henry Bourne" userId="9fe542f6c4a11ea6" providerId="Windows Live" clId="Web-{B15B7780-E483-4062-9D0D-FC69ACD8901D}" dt="2022-11-22T16:43:43.590" v="2097" actId="1076"/>
          <ac:picMkLst>
            <pc:docMk/>
            <pc:sldMk cId="2097154449" sldId="259"/>
            <ac:picMk id="9" creationId="{D6F43132-75C1-BF6E-E251-0C09EF3E9437}"/>
          </ac:picMkLst>
        </pc:picChg>
      </pc:sldChg>
      <pc:sldChg chg="addSp delSp modSp">
        <pc:chgData name="Henry Bourne" userId="9fe542f6c4a11ea6" providerId="Windows Live" clId="Web-{B15B7780-E483-4062-9D0D-FC69ACD8901D}" dt="2022-11-22T14:57:22.895" v="1222" actId="1076"/>
        <pc:sldMkLst>
          <pc:docMk/>
          <pc:sldMk cId="2176252657" sldId="261"/>
        </pc:sldMkLst>
        <pc:spChg chg="mod">
          <ac:chgData name="Henry Bourne" userId="9fe542f6c4a11ea6" providerId="Windows Live" clId="Web-{B15B7780-E483-4062-9D0D-FC69ACD8901D}" dt="2022-11-22T13:58:42.599" v="248" actId="20577"/>
          <ac:spMkLst>
            <pc:docMk/>
            <pc:sldMk cId="2176252657" sldId="261"/>
            <ac:spMk id="3" creationId="{D6541F20-1110-4948-439C-55A3EEDB7721}"/>
          </ac:spMkLst>
        </pc:spChg>
        <pc:picChg chg="add del mod">
          <ac:chgData name="Henry Bourne" userId="9fe542f6c4a11ea6" providerId="Windows Live" clId="Web-{B15B7780-E483-4062-9D0D-FC69ACD8901D}" dt="2022-11-22T14:54:53.640" v="1212"/>
          <ac:picMkLst>
            <pc:docMk/>
            <pc:sldMk cId="2176252657" sldId="261"/>
            <ac:picMk id="4" creationId="{449AE4A8-F544-6317-2F03-B0E44D53EE37}"/>
          </ac:picMkLst>
        </pc:picChg>
        <pc:picChg chg="add del mod">
          <ac:chgData name="Henry Bourne" userId="9fe542f6c4a11ea6" providerId="Windows Live" clId="Web-{B15B7780-E483-4062-9D0D-FC69ACD8901D}" dt="2022-11-22T14:55:35.735" v="1217"/>
          <ac:picMkLst>
            <pc:docMk/>
            <pc:sldMk cId="2176252657" sldId="261"/>
            <ac:picMk id="5" creationId="{F8CAAAD0-731A-360C-DA78-2F65245FD84C}"/>
          </ac:picMkLst>
        </pc:picChg>
        <pc:picChg chg="add del mod">
          <ac:chgData name="Henry Bourne" userId="9fe542f6c4a11ea6" providerId="Windows Live" clId="Web-{B15B7780-E483-4062-9D0D-FC69ACD8901D}" dt="2022-11-22T14:57:20.801" v="1221"/>
          <ac:picMkLst>
            <pc:docMk/>
            <pc:sldMk cId="2176252657" sldId="261"/>
            <ac:picMk id="6" creationId="{2B0481CF-05E5-685F-0332-EB0696659ED3}"/>
          </ac:picMkLst>
        </pc:picChg>
        <pc:picChg chg="add mod">
          <ac:chgData name="Henry Bourne" userId="9fe542f6c4a11ea6" providerId="Windows Live" clId="Web-{B15B7780-E483-4062-9D0D-FC69ACD8901D}" dt="2022-11-22T14:54:59.562" v="1214" actId="1076"/>
          <ac:picMkLst>
            <pc:docMk/>
            <pc:sldMk cId="2176252657" sldId="261"/>
            <ac:picMk id="7" creationId="{F84FDC6F-0D00-D9E5-305F-CD65482BC096}"/>
          </ac:picMkLst>
        </pc:picChg>
        <pc:picChg chg="add mod">
          <ac:chgData name="Henry Bourne" userId="9fe542f6c4a11ea6" providerId="Windows Live" clId="Web-{B15B7780-E483-4062-9D0D-FC69ACD8901D}" dt="2022-11-22T14:55:37.470" v="1218" actId="1076"/>
          <ac:picMkLst>
            <pc:docMk/>
            <pc:sldMk cId="2176252657" sldId="261"/>
            <ac:picMk id="8" creationId="{21831B84-F5A2-1AC2-AFAE-FFE703401651}"/>
          </ac:picMkLst>
        </pc:picChg>
        <pc:picChg chg="add mod">
          <ac:chgData name="Henry Bourne" userId="9fe542f6c4a11ea6" providerId="Windows Live" clId="Web-{B15B7780-E483-4062-9D0D-FC69ACD8901D}" dt="2022-11-22T14:57:22.895" v="1222" actId="1076"/>
          <ac:picMkLst>
            <pc:docMk/>
            <pc:sldMk cId="2176252657" sldId="261"/>
            <ac:picMk id="9" creationId="{62AA118A-5EDA-5E50-CB9D-1BED70478BDC}"/>
          </ac:picMkLst>
        </pc:picChg>
      </pc:sldChg>
      <pc:sldChg chg="modSp">
        <pc:chgData name="Henry Bourne" userId="9fe542f6c4a11ea6" providerId="Windows Live" clId="Web-{B15B7780-E483-4062-9D0D-FC69ACD8901D}" dt="2022-11-22T14:20:06.060" v="706" actId="20577"/>
        <pc:sldMkLst>
          <pc:docMk/>
          <pc:sldMk cId="1666800844" sldId="262"/>
        </pc:sldMkLst>
        <pc:spChg chg="mod">
          <ac:chgData name="Henry Bourne" userId="9fe542f6c4a11ea6" providerId="Windows Live" clId="Web-{B15B7780-E483-4062-9D0D-FC69ACD8901D}" dt="2022-11-22T14:00:46.541" v="317" actId="20577"/>
          <ac:spMkLst>
            <pc:docMk/>
            <pc:sldMk cId="1666800844" sldId="262"/>
            <ac:spMk id="2" creationId="{C1A38ED0-EED7-8013-2098-24F289AD81A0}"/>
          </ac:spMkLst>
        </pc:spChg>
        <pc:spChg chg="mod">
          <ac:chgData name="Henry Bourne" userId="9fe542f6c4a11ea6" providerId="Windows Live" clId="Web-{B15B7780-E483-4062-9D0D-FC69ACD8901D}" dt="2022-11-22T14:20:06.060" v="706" actId="20577"/>
          <ac:spMkLst>
            <pc:docMk/>
            <pc:sldMk cId="1666800844" sldId="262"/>
            <ac:spMk id="3" creationId="{82C77A12-C9B7-F73A-9F0E-FB94FD88C575}"/>
          </ac:spMkLst>
        </pc:spChg>
      </pc:sldChg>
      <pc:sldChg chg="modSp">
        <pc:chgData name="Henry Bourne" userId="9fe542f6c4a11ea6" providerId="Windows Live" clId="Web-{B15B7780-E483-4062-9D0D-FC69ACD8901D}" dt="2022-11-22T15:49:24.522" v="1839" actId="20577"/>
        <pc:sldMkLst>
          <pc:docMk/>
          <pc:sldMk cId="580089394" sldId="263"/>
        </pc:sldMkLst>
        <pc:spChg chg="mod">
          <ac:chgData name="Henry Bourne" userId="9fe542f6c4a11ea6" providerId="Windows Live" clId="Web-{B15B7780-E483-4062-9D0D-FC69ACD8901D}" dt="2022-11-22T14:20:40.155" v="736" actId="20577"/>
          <ac:spMkLst>
            <pc:docMk/>
            <pc:sldMk cId="580089394" sldId="263"/>
            <ac:spMk id="2" creationId="{F97CCC67-56C7-BF8A-A7A1-660F4A9A7B04}"/>
          </ac:spMkLst>
        </pc:spChg>
        <pc:spChg chg="mod">
          <ac:chgData name="Henry Bourne" userId="9fe542f6c4a11ea6" providerId="Windows Live" clId="Web-{B15B7780-E483-4062-9D0D-FC69ACD8901D}" dt="2022-11-22T15:49:24.522" v="1839" actId="20577"/>
          <ac:spMkLst>
            <pc:docMk/>
            <pc:sldMk cId="580089394" sldId="263"/>
            <ac:spMk id="3" creationId="{6C4DF30A-697B-BA2C-10A0-822F0BF59A9C}"/>
          </ac:spMkLst>
        </pc:spChg>
      </pc:sldChg>
      <pc:sldChg chg="addSp delSp modSp mod setBg">
        <pc:chgData name="Henry Bourne" userId="9fe542f6c4a11ea6" providerId="Windows Live" clId="Web-{B15B7780-E483-4062-9D0D-FC69ACD8901D}" dt="2022-11-22T15:39:03.800" v="1574" actId="20577"/>
        <pc:sldMkLst>
          <pc:docMk/>
          <pc:sldMk cId="2209276539" sldId="264"/>
        </pc:sldMkLst>
        <pc:spChg chg="mod">
          <ac:chgData name="Henry Bourne" userId="9fe542f6c4a11ea6" providerId="Windows Live" clId="Web-{B15B7780-E483-4062-9D0D-FC69ACD8901D}" dt="2022-11-22T15:39:03.800" v="1574" actId="20577"/>
          <ac:spMkLst>
            <pc:docMk/>
            <pc:sldMk cId="2209276539" sldId="264"/>
            <ac:spMk id="2" creationId="{8A824B17-A182-372D-9EE2-8ED40F7A0A07}"/>
          </ac:spMkLst>
        </pc:spChg>
        <pc:spChg chg="mod ord">
          <ac:chgData name="Henry Bourne" userId="9fe542f6c4a11ea6" providerId="Windows Live" clId="Web-{B15B7780-E483-4062-9D0D-FC69ACD8901D}" dt="2022-11-22T14:33:39.710" v="1098" actId="20577"/>
          <ac:spMkLst>
            <pc:docMk/>
            <pc:sldMk cId="2209276539" sldId="264"/>
            <ac:spMk id="3" creationId="{74D2A589-71B9-64C3-63C3-652E5997B320}"/>
          </ac:spMkLst>
        </pc:spChg>
        <pc:spChg chg="add">
          <ac:chgData name="Henry Bourne" userId="9fe542f6c4a11ea6" providerId="Windows Live" clId="Web-{B15B7780-E483-4062-9D0D-FC69ACD8901D}" dt="2022-11-22T14:32:49.850" v="1088"/>
          <ac:spMkLst>
            <pc:docMk/>
            <pc:sldMk cId="2209276539" sldId="264"/>
            <ac:spMk id="8" creationId="{69AB23CA-CF96-42B0-847F-37A181DEBFA5}"/>
          </ac:spMkLst>
        </pc:spChg>
        <pc:spChg chg="add">
          <ac:chgData name="Henry Bourne" userId="9fe542f6c4a11ea6" providerId="Windows Live" clId="Web-{B15B7780-E483-4062-9D0D-FC69ACD8901D}" dt="2022-11-22T14:32:49.850" v="1088"/>
          <ac:spMkLst>
            <pc:docMk/>
            <pc:sldMk cId="2209276539" sldId="264"/>
            <ac:spMk id="9" creationId="{A45FD7F6-BF7B-4588-AE38-90035891A149}"/>
          </ac:spMkLst>
        </pc:spChg>
        <pc:spChg chg="add del">
          <ac:chgData name="Henry Bourne" userId="9fe542f6c4a11ea6" providerId="Windows Live" clId="Web-{B15B7780-E483-4062-9D0D-FC69ACD8901D}" dt="2022-11-22T14:32:14.942" v="1085"/>
          <ac:spMkLst>
            <pc:docMk/>
            <pc:sldMk cId="2209276539" sldId="264"/>
            <ac:spMk id="11" creationId="{21AC6A30-4F22-4C0F-B278-19C5B8A80C55}"/>
          </ac:spMkLst>
        </pc:spChg>
        <pc:spChg chg="add del">
          <ac:chgData name="Henry Bourne" userId="9fe542f6c4a11ea6" providerId="Windows Live" clId="Web-{B15B7780-E483-4062-9D0D-FC69ACD8901D}" dt="2022-11-22T14:32:14.942" v="1085"/>
          <ac:spMkLst>
            <pc:docMk/>
            <pc:sldMk cId="2209276539" sldId="264"/>
            <ac:spMk id="13" creationId="{BB4335AD-65B1-44E4-90AF-264024FE4BD2}"/>
          </ac:spMkLst>
        </pc:spChg>
        <pc:spChg chg="add">
          <ac:chgData name="Henry Bourne" userId="9fe542f6c4a11ea6" providerId="Windows Live" clId="Web-{B15B7780-E483-4062-9D0D-FC69ACD8901D}" dt="2022-11-22T14:32:49.850" v="1088"/>
          <ac:spMkLst>
            <pc:docMk/>
            <pc:sldMk cId="2209276539" sldId="264"/>
            <ac:spMk id="15" creationId="{2F05AAE2-453E-4EDA-8961-D9B319978159}"/>
          </ac:spMkLst>
        </pc:spChg>
        <pc:spChg chg="add">
          <ac:chgData name="Henry Bourne" userId="9fe542f6c4a11ea6" providerId="Windows Live" clId="Web-{B15B7780-E483-4062-9D0D-FC69ACD8901D}" dt="2022-11-22T14:32:49.850" v="1088"/>
          <ac:spMkLst>
            <pc:docMk/>
            <pc:sldMk cId="2209276539" sldId="264"/>
            <ac:spMk id="17" creationId="{CE2CF453-4871-4F22-8746-957F757DAAF8}"/>
          </ac:spMkLst>
        </pc:spChg>
        <pc:spChg chg="add">
          <ac:chgData name="Henry Bourne" userId="9fe542f6c4a11ea6" providerId="Windows Live" clId="Web-{B15B7780-E483-4062-9D0D-FC69ACD8901D}" dt="2022-11-22T14:32:49.850" v="1088"/>
          <ac:spMkLst>
            <pc:docMk/>
            <pc:sldMk cId="2209276539" sldId="264"/>
            <ac:spMk id="19" creationId="{6A0E0FAE-D6BC-43D5-ACA6-8CDE484777BC}"/>
          </ac:spMkLst>
        </pc:spChg>
        <pc:picChg chg="add del mod">
          <ac:chgData name="Henry Bourne" userId="9fe542f6c4a11ea6" providerId="Windows Live" clId="Web-{B15B7780-E483-4062-9D0D-FC69ACD8901D}" dt="2022-11-22T14:31:54.942" v="1081"/>
          <ac:picMkLst>
            <pc:docMk/>
            <pc:sldMk cId="2209276539" sldId="264"/>
            <ac:picMk id="4" creationId="{9764DB99-2383-824C-AB70-C22DC81CA9C4}"/>
          </ac:picMkLst>
        </pc:picChg>
        <pc:picChg chg="add mod modCrop">
          <ac:chgData name="Henry Bourne" userId="9fe542f6c4a11ea6" providerId="Windows Live" clId="Web-{B15B7780-E483-4062-9D0D-FC69ACD8901D}" dt="2022-11-22T14:32:49.850" v="1088"/>
          <ac:picMkLst>
            <pc:docMk/>
            <pc:sldMk cId="2209276539" sldId="264"/>
            <ac:picMk id="5" creationId="{C109B4D3-3E7E-19AC-1713-742E740FE448}"/>
          </ac:picMkLst>
        </pc:picChg>
        <pc:picChg chg="add mod">
          <ac:chgData name="Henry Bourne" userId="9fe542f6c4a11ea6" providerId="Windows Live" clId="Web-{B15B7780-E483-4062-9D0D-FC69ACD8901D}" dt="2022-11-22T14:32:49.850" v="1088"/>
          <ac:picMkLst>
            <pc:docMk/>
            <pc:sldMk cId="2209276539" sldId="264"/>
            <ac:picMk id="6" creationId="{658CC162-37E7-299D-BF96-9F649AEBAB89}"/>
          </ac:picMkLst>
        </pc:picChg>
        <pc:picChg chg="add mod">
          <ac:chgData name="Henry Bourne" userId="9fe542f6c4a11ea6" providerId="Windows Live" clId="Web-{B15B7780-E483-4062-9D0D-FC69ACD8901D}" dt="2022-11-22T14:33:21.257" v="1097" actId="1076"/>
          <ac:picMkLst>
            <pc:docMk/>
            <pc:sldMk cId="2209276539" sldId="264"/>
            <ac:picMk id="7" creationId="{14DE1516-31DE-5907-8FD1-C8E6E8761ADD}"/>
          </ac:picMkLst>
        </pc:picChg>
      </pc:sldChg>
      <pc:sldChg chg="addSp delSp modSp">
        <pc:chgData name="Henry Bourne" userId="9fe542f6c4a11ea6" providerId="Windows Live" clId="Web-{B15B7780-E483-4062-9D0D-FC69ACD8901D}" dt="2022-11-22T15:21:47.737" v="1423" actId="1076"/>
        <pc:sldMkLst>
          <pc:docMk/>
          <pc:sldMk cId="2129628200" sldId="265"/>
        </pc:sldMkLst>
        <pc:spChg chg="mod">
          <ac:chgData name="Henry Bourne" userId="9fe542f6c4a11ea6" providerId="Windows Live" clId="Web-{B15B7780-E483-4062-9D0D-FC69ACD8901D}" dt="2022-11-22T15:17:34.573" v="1409" actId="20577"/>
          <ac:spMkLst>
            <pc:docMk/>
            <pc:sldMk cId="2129628200" sldId="265"/>
            <ac:spMk id="3" creationId="{ACF86773-26C2-B7C7-8942-AC009372A9C5}"/>
          </ac:spMkLst>
        </pc:spChg>
        <pc:picChg chg="add mod">
          <ac:chgData name="Henry Bourne" userId="9fe542f6c4a11ea6" providerId="Windows Live" clId="Web-{B15B7780-E483-4062-9D0D-FC69ACD8901D}" dt="2022-11-22T14:40:01.878" v="1159" actId="1076"/>
          <ac:picMkLst>
            <pc:docMk/>
            <pc:sldMk cId="2129628200" sldId="265"/>
            <ac:picMk id="4" creationId="{9819C0BD-7C24-A8B2-76C0-E048C2B7505F}"/>
          </ac:picMkLst>
        </pc:picChg>
        <pc:picChg chg="add mod">
          <ac:chgData name="Henry Bourne" userId="9fe542f6c4a11ea6" providerId="Windows Live" clId="Web-{B15B7780-E483-4062-9D0D-FC69ACD8901D}" dt="2022-11-22T14:40:50.099" v="1174" actId="1076"/>
          <ac:picMkLst>
            <pc:docMk/>
            <pc:sldMk cId="2129628200" sldId="265"/>
            <ac:picMk id="5" creationId="{C295AB30-2ADB-150D-12E5-999C873EB5FB}"/>
          </ac:picMkLst>
        </pc:picChg>
        <pc:picChg chg="add mod">
          <ac:chgData name="Henry Bourne" userId="9fe542f6c4a11ea6" providerId="Windows Live" clId="Web-{B15B7780-E483-4062-9D0D-FC69ACD8901D}" dt="2022-11-22T14:42:00.523" v="1185" actId="1076"/>
          <ac:picMkLst>
            <pc:docMk/>
            <pc:sldMk cId="2129628200" sldId="265"/>
            <ac:picMk id="6" creationId="{035B0A2D-12CA-D61C-54CE-CB2ED2BD6E92}"/>
          </ac:picMkLst>
        </pc:picChg>
        <pc:picChg chg="add del mod">
          <ac:chgData name="Henry Bourne" userId="9fe542f6c4a11ea6" providerId="Windows Live" clId="Web-{B15B7780-E483-4062-9D0D-FC69ACD8901D}" dt="2022-11-22T14:42:32.711" v="1193"/>
          <ac:picMkLst>
            <pc:docMk/>
            <pc:sldMk cId="2129628200" sldId="265"/>
            <ac:picMk id="7" creationId="{9903C6D1-97D8-6F65-C7F7-7EC1F0B045A1}"/>
          </ac:picMkLst>
        </pc:picChg>
        <pc:picChg chg="add mod">
          <ac:chgData name="Henry Bourne" userId="9fe542f6c4a11ea6" providerId="Windows Live" clId="Web-{B15B7780-E483-4062-9D0D-FC69ACD8901D}" dt="2022-11-22T15:20:46.735" v="1419" actId="1076"/>
          <ac:picMkLst>
            <pc:docMk/>
            <pc:sldMk cId="2129628200" sldId="265"/>
            <ac:picMk id="8" creationId="{8D218FAE-8046-7B55-FA32-D9E457425823}"/>
          </ac:picMkLst>
        </pc:picChg>
        <pc:picChg chg="add del mod">
          <ac:chgData name="Henry Bourne" userId="9fe542f6c4a11ea6" providerId="Windows Live" clId="Web-{B15B7780-E483-4062-9D0D-FC69ACD8901D}" dt="2022-11-22T15:20:32.156" v="1416"/>
          <ac:picMkLst>
            <pc:docMk/>
            <pc:sldMk cId="2129628200" sldId="265"/>
            <ac:picMk id="9" creationId="{6ABB5F80-3412-8A3C-B401-3DFF6A633BB8}"/>
          </ac:picMkLst>
        </pc:picChg>
        <pc:picChg chg="add del mod">
          <ac:chgData name="Henry Bourne" userId="9fe542f6c4a11ea6" providerId="Windows Live" clId="Web-{B15B7780-E483-4062-9D0D-FC69ACD8901D}" dt="2022-11-22T15:21:44.174" v="1422"/>
          <ac:picMkLst>
            <pc:docMk/>
            <pc:sldMk cId="2129628200" sldId="265"/>
            <ac:picMk id="10" creationId="{5ECAFEB3-B9DC-8EDF-2571-F7210CE2693B}"/>
          </ac:picMkLst>
        </pc:picChg>
        <pc:picChg chg="add mod">
          <ac:chgData name="Henry Bourne" userId="9fe542f6c4a11ea6" providerId="Windows Live" clId="Web-{B15B7780-E483-4062-9D0D-FC69ACD8901D}" dt="2022-11-22T15:20:43.625" v="1418" actId="1076"/>
          <ac:picMkLst>
            <pc:docMk/>
            <pc:sldMk cId="2129628200" sldId="265"/>
            <ac:picMk id="11" creationId="{92B43BBB-C3C2-B3DF-27C4-A0CA7B3CE25F}"/>
          </ac:picMkLst>
        </pc:picChg>
        <pc:picChg chg="add mod">
          <ac:chgData name="Henry Bourne" userId="9fe542f6c4a11ea6" providerId="Windows Live" clId="Web-{B15B7780-E483-4062-9D0D-FC69ACD8901D}" dt="2022-11-22T15:21:47.737" v="1423" actId="1076"/>
          <ac:picMkLst>
            <pc:docMk/>
            <pc:sldMk cId="2129628200" sldId="265"/>
            <ac:picMk id="12" creationId="{626C34C5-0D47-E85B-A6CD-CE263F9A87B6}"/>
          </ac:picMkLst>
        </pc:picChg>
      </pc:sldChg>
      <pc:sldChg chg="addSp delSp modSp">
        <pc:chgData name="Henry Bourne" userId="9fe542f6c4a11ea6" providerId="Windows Live" clId="Web-{B15B7780-E483-4062-9D0D-FC69ACD8901D}" dt="2022-11-22T15:47:00.658" v="1761" actId="20577"/>
        <pc:sldMkLst>
          <pc:docMk/>
          <pc:sldMk cId="1531455829" sldId="266"/>
        </pc:sldMkLst>
        <pc:spChg chg="mod">
          <ac:chgData name="Henry Bourne" userId="9fe542f6c4a11ea6" providerId="Windows Live" clId="Web-{B15B7780-E483-4062-9D0D-FC69ACD8901D}" dt="2022-11-22T15:47:00.658" v="1761" actId="20577"/>
          <ac:spMkLst>
            <pc:docMk/>
            <pc:sldMk cId="1531455829" sldId="266"/>
            <ac:spMk id="3" creationId="{16E02620-81B5-AC97-299C-5B77FE74BD4B}"/>
          </ac:spMkLst>
        </pc:spChg>
        <pc:picChg chg="add mod">
          <ac:chgData name="Henry Bourne" userId="9fe542f6c4a11ea6" providerId="Windows Live" clId="Web-{B15B7780-E483-4062-9D0D-FC69ACD8901D}" dt="2022-11-22T15:22:41.598" v="1435" actId="1076"/>
          <ac:picMkLst>
            <pc:docMk/>
            <pc:sldMk cId="1531455829" sldId="266"/>
            <ac:picMk id="4" creationId="{9B814B02-FD72-317A-FD24-F38394C66BDC}"/>
          </ac:picMkLst>
        </pc:picChg>
        <pc:picChg chg="add mod">
          <ac:chgData name="Henry Bourne" userId="9fe542f6c4a11ea6" providerId="Windows Live" clId="Web-{B15B7780-E483-4062-9D0D-FC69ACD8901D}" dt="2022-11-22T15:24:43.820" v="1456" actId="1076"/>
          <ac:picMkLst>
            <pc:docMk/>
            <pc:sldMk cId="1531455829" sldId="266"/>
            <ac:picMk id="5" creationId="{8F16B93E-0C7F-5AAD-66C9-8DF9CF21C75B}"/>
          </ac:picMkLst>
        </pc:picChg>
        <pc:picChg chg="add del mod">
          <ac:chgData name="Henry Bourne" userId="9fe542f6c4a11ea6" providerId="Windows Live" clId="Web-{B15B7780-E483-4062-9D0D-FC69ACD8901D}" dt="2022-11-22T15:31:32.270" v="1481"/>
          <ac:picMkLst>
            <pc:docMk/>
            <pc:sldMk cId="1531455829" sldId="266"/>
            <ac:picMk id="6" creationId="{A4A9AC79-5B5D-AD6F-2017-4E21150957CB}"/>
          </ac:picMkLst>
        </pc:picChg>
        <pc:picChg chg="add mod">
          <ac:chgData name="Henry Bourne" userId="9fe542f6c4a11ea6" providerId="Windows Live" clId="Web-{B15B7780-E483-4062-9D0D-FC69ACD8901D}" dt="2022-11-22T15:31:38.911" v="1484" actId="1076"/>
          <ac:picMkLst>
            <pc:docMk/>
            <pc:sldMk cId="1531455829" sldId="266"/>
            <ac:picMk id="7" creationId="{71D9A8FA-1068-3982-0234-FCC2B66BF5A1}"/>
          </ac:picMkLst>
        </pc:picChg>
        <pc:picChg chg="add mod">
          <ac:chgData name="Henry Bourne" userId="9fe542f6c4a11ea6" providerId="Windows Live" clId="Web-{B15B7780-E483-4062-9D0D-FC69ACD8901D}" dt="2022-11-22T15:34:37.042" v="1518" actId="1076"/>
          <ac:picMkLst>
            <pc:docMk/>
            <pc:sldMk cId="1531455829" sldId="266"/>
            <ac:picMk id="8" creationId="{03E414C0-4E15-ED38-3BC8-A9BA6D5F8BFD}"/>
          </ac:picMkLst>
        </pc:picChg>
      </pc:sldChg>
      <pc:sldChg chg="addSp delSp modSp mod setBg">
        <pc:chgData name="Henry Bourne" userId="9fe542f6c4a11ea6" providerId="Windows Live" clId="Web-{B15B7780-E483-4062-9D0D-FC69ACD8901D}" dt="2022-11-22T15:38:51.909" v="1572"/>
        <pc:sldMkLst>
          <pc:docMk/>
          <pc:sldMk cId="1782940580" sldId="267"/>
        </pc:sldMkLst>
        <pc:spChg chg="mod">
          <ac:chgData name="Henry Bourne" userId="9fe542f6c4a11ea6" providerId="Windows Live" clId="Web-{B15B7780-E483-4062-9D0D-FC69ACD8901D}" dt="2022-11-22T15:38:51.909" v="1572"/>
          <ac:spMkLst>
            <pc:docMk/>
            <pc:sldMk cId="1782940580" sldId="267"/>
            <ac:spMk id="2" creationId="{874BDAE2-E194-35DF-76AA-C5B91829DE69}"/>
          </ac:spMkLst>
        </pc:spChg>
        <pc:spChg chg="del">
          <ac:chgData name="Henry Bourne" userId="9fe542f6c4a11ea6" providerId="Windows Live" clId="Web-{B15B7780-E483-4062-9D0D-FC69ACD8901D}" dt="2022-11-22T15:35:38.231" v="1519"/>
          <ac:spMkLst>
            <pc:docMk/>
            <pc:sldMk cId="1782940580" sldId="267"/>
            <ac:spMk id="3" creationId="{C63B1D04-A6DB-C7D1-BF12-313932491656}"/>
          </ac:spMkLst>
        </pc:spChg>
        <pc:spChg chg="add mod">
          <ac:chgData name="Henry Bourne" userId="9fe542f6c4a11ea6" providerId="Windows Live" clId="Web-{B15B7780-E483-4062-9D0D-FC69ACD8901D}" dt="2022-11-22T15:36:07.747" v="1531" actId="20577"/>
          <ac:spMkLst>
            <pc:docMk/>
            <pc:sldMk cId="1782940580" sldId="267"/>
            <ac:spMk id="4" creationId="{B745D98A-A203-F7EE-7E18-C59F68A4216A}"/>
          </ac:spMkLst>
        </pc:spChg>
        <pc:spChg chg="add del">
          <ac:chgData name="Henry Bourne" userId="9fe542f6c4a11ea6" providerId="Windows Live" clId="Web-{B15B7780-E483-4062-9D0D-FC69ACD8901D}" dt="2022-11-22T15:36:00.138" v="1526"/>
          <ac:spMkLst>
            <pc:docMk/>
            <pc:sldMk cId="1782940580" sldId="267"/>
            <ac:spMk id="5" creationId="{ED5ABE44-9E8D-DF14-A1D8-9D1077E8FE09}"/>
          </ac:spMkLst>
        </pc:spChg>
        <pc:spChg chg="add del mod">
          <ac:chgData name="Henry Bourne" userId="9fe542f6c4a11ea6" providerId="Windows Live" clId="Web-{B15B7780-E483-4062-9D0D-FC69ACD8901D}" dt="2022-11-22T15:36:13.857" v="1535"/>
          <ac:spMkLst>
            <pc:docMk/>
            <pc:sldMk cId="1782940580" sldId="267"/>
            <ac:spMk id="6" creationId="{08D11296-4D1C-46FB-8162-2121BCFB413D}"/>
          </ac:spMkLst>
        </pc:spChg>
        <pc:spChg chg="add mod">
          <ac:chgData name="Henry Bourne" userId="9fe542f6c4a11ea6" providerId="Windows Live" clId="Web-{B15B7780-E483-4062-9D0D-FC69ACD8901D}" dt="2022-11-22T15:36:32.514" v="1539" actId="20577"/>
          <ac:spMkLst>
            <pc:docMk/>
            <pc:sldMk cId="1782940580" sldId="267"/>
            <ac:spMk id="7" creationId="{B8049761-C42F-A838-B0A5-7A81BC25D1CF}"/>
          </ac:spMkLst>
        </pc:spChg>
        <pc:spChg chg="add mod">
          <ac:chgData name="Henry Bourne" userId="9fe542f6c4a11ea6" providerId="Windows Live" clId="Web-{B15B7780-E483-4062-9D0D-FC69ACD8901D}" dt="2022-11-22T15:36:55.046" v="1541" actId="1076"/>
          <ac:spMkLst>
            <pc:docMk/>
            <pc:sldMk cId="1782940580" sldId="267"/>
            <ac:spMk id="8" creationId="{DD4A3A13-25C6-83D9-15CE-53863C3B3B9D}"/>
          </ac:spMkLst>
        </pc:spChg>
        <pc:spChg chg="add del">
          <ac:chgData name="Henry Bourne" userId="9fe542f6c4a11ea6" providerId="Windows Live" clId="Web-{B15B7780-E483-4062-9D0D-FC69ACD8901D}" dt="2022-11-22T15:37:12.171" v="1543"/>
          <ac:spMkLst>
            <pc:docMk/>
            <pc:sldMk cId="1782940580" sldId="267"/>
            <ac:spMk id="9" creationId="{EF1EA1A7-11E7-6EF6-9008-D641E61C0F07}"/>
          </ac:spMkLst>
        </pc:spChg>
        <pc:spChg chg="add mod">
          <ac:chgData name="Henry Bourne" userId="9fe542f6c4a11ea6" providerId="Windows Live" clId="Web-{B15B7780-E483-4062-9D0D-FC69ACD8901D}" dt="2022-11-22T15:37:56.704" v="1556" actId="1076"/>
          <ac:spMkLst>
            <pc:docMk/>
            <pc:sldMk cId="1782940580" sldId="267"/>
            <ac:spMk id="10" creationId="{CCBDC9AE-02B8-B4BD-D76A-EF2BE0431BDF}"/>
          </ac:spMkLst>
        </pc:spChg>
        <pc:spChg chg="add del mod">
          <ac:chgData name="Henry Bourne" userId="9fe542f6c4a11ea6" providerId="Windows Live" clId="Web-{B15B7780-E483-4062-9D0D-FC69ACD8901D}" dt="2022-11-22T15:37:44.250" v="1550"/>
          <ac:spMkLst>
            <pc:docMk/>
            <pc:sldMk cId="1782940580" sldId="267"/>
            <ac:spMk id="11" creationId="{CD9CF667-A019-966F-3421-4EE118A96635}"/>
          </ac:spMkLst>
        </pc:spChg>
        <pc:spChg chg="add del">
          <ac:chgData name="Henry Bourne" userId="9fe542f6c4a11ea6" providerId="Windows Live" clId="Web-{B15B7780-E483-4062-9D0D-FC69ACD8901D}" dt="2022-11-22T15:38:34.518" v="1561"/>
          <ac:spMkLst>
            <pc:docMk/>
            <pc:sldMk cId="1782940580" sldId="267"/>
            <ac:spMk id="17" creationId="{42285737-90EE-47DC-AC80-8AE156B11969}"/>
          </ac:spMkLst>
        </pc:spChg>
        <pc:spChg chg="add del">
          <ac:chgData name="Henry Bourne" userId="9fe542f6c4a11ea6" providerId="Windows Live" clId="Web-{B15B7780-E483-4062-9D0D-FC69ACD8901D}" dt="2022-11-22T15:38:39.002" v="1563"/>
          <ac:spMkLst>
            <pc:docMk/>
            <pc:sldMk cId="1782940580" sldId="267"/>
            <ac:spMk id="21" creationId="{AAD0DBB9-1A4B-4391-81D4-CB19F9AB918A}"/>
          </ac:spMkLst>
        </pc:spChg>
        <pc:spChg chg="add del">
          <ac:chgData name="Henry Bourne" userId="9fe542f6c4a11ea6" providerId="Windows Live" clId="Web-{B15B7780-E483-4062-9D0D-FC69ACD8901D}" dt="2022-11-22T15:38:39.002" v="1563"/>
          <ac:spMkLst>
            <pc:docMk/>
            <pc:sldMk cId="1782940580" sldId="267"/>
            <ac:spMk id="23" creationId="{063BBA22-50EA-4C4D-BE05-F1CE4E63AA56}"/>
          </ac:spMkLst>
        </pc:spChg>
        <pc:spChg chg="add del">
          <ac:chgData name="Henry Bourne" userId="9fe542f6c4a11ea6" providerId="Windows Live" clId="Web-{B15B7780-E483-4062-9D0D-FC69ACD8901D}" dt="2022-11-22T15:38:39.002" v="1563"/>
          <ac:spMkLst>
            <pc:docMk/>
            <pc:sldMk cId="1782940580" sldId="267"/>
            <ac:spMk id="27" creationId="{BACC6370-2D7E-4714-9D71-7542949D7D5D}"/>
          </ac:spMkLst>
        </pc:spChg>
        <pc:spChg chg="add del">
          <ac:chgData name="Henry Bourne" userId="9fe542f6c4a11ea6" providerId="Windows Live" clId="Web-{B15B7780-E483-4062-9D0D-FC69ACD8901D}" dt="2022-11-22T15:38:39.002" v="1563"/>
          <ac:spMkLst>
            <pc:docMk/>
            <pc:sldMk cId="1782940580" sldId="267"/>
            <ac:spMk id="28" creationId="{F68B3F68-107C-434F-AA38-110D5EA91B85}"/>
          </ac:spMkLst>
        </pc:spChg>
        <pc:spChg chg="add del">
          <ac:chgData name="Henry Bourne" userId="9fe542f6c4a11ea6" providerId="Windows Live" clId="Web-{B15B7780-E483-4062-9D0D-FC69ACD8901D}" dt="2022-11-22T15:38:41.924" v="1565"/>
          <ac:spMkLst>
            <pc:docMk/>
            <pc:sldMk cId="1782940580" sldId="267"/>
            <ac:spMk id="30" creationId="{08953E74-D241-4DDF-8508-F0365EA13A92}"/>
          </ac:spMkLst>
        </pc:spChg>
        <pc:spChg chg="add del">
          <ac:chgData name="Henry Bourne" userId="9fe542f6c4a11ea6" providerId="Windows Live" clId="Web-{B15B7780-E483-4062-9D0D-FC69ACD8901D}" dt="2022-11-22T15:38:41.924" v="1565"/>
          <ac:spMkLst>
            <pc:docMk/>
            <pc:sldMk cId="1782940580" sldId="267"/>
            <ac:spMk id="31" creationId="{5C3C901A-B2F4-4A3C-BCDD-7C8D587ECA2E}"/>
          </ac:spMkLst>
        </pc:spChg>
        <pc:spChg chg="add del">
          <ac:chgData name="Henry Bourne" userId="9fe542f6c4a11ea6" providerId="Windows Live" clId="Web-{B15B7780-E483-4062-9D0D-FC69ACD8901D}" dt="2022-11-22T15:38:44.596" v="1567"/>
          <ac:spMkLst>
            <pc:docMk/>
            <pc:sldMk cId="1782940580" sldId="267"/>
            <ac:spMk id="33" creationId="{7301F447-EEF7-48F5-AF73-7566EE7F64AD}"/>
          </ac:spMkLst>
        </pc:spChg>
        <pc:spChg chg="add del">
          <ac:chgData name="Henry Bourne" userId="9fe542f6c4a11ea6" providerId="Windows Live" clId="Web-{B15B7780-E483-4062-9D0D-FC69ACD8901D}" dt="2022-11-22T15:38:44.596" v="1567"/>
          <ac:spMkLst>
            <pc:docMk/>
            <pc:sldMk cId="1782940580" sldId="267"/>
            <ac:spMk id="34" creationId="{F7117410-A2A4-4085-9ADC-46744551DBDE}"/>
          </ac:spMkLst>
        </pc:spChg>
        <pc:spChg chg="add del">
          <ac:chgData name="Henry Bourne" userId="9fe542f6c4a11ea6" providerId="Windows Live" clId="Web-{B15B7780-E483-4062-9D0D-FC69ACD8901D}" dt="2022-11-22T15:38:44.596" v="1567"/>
          <ac:spMkLst>
            <pc:docMk/>
            <pc:sldMk cId="1782940580" sldId="267"/>
            <ac:spMk id="35" creationId="{99F74EB5-E547-4FB4-95F5-BCC788F3C4A0}"/>
          </ac:spMkLst>
        </pc:spChg>
        <pc:spChg chg="add del">
          <ac:chgData name="Henry Bourne" userId="9fe542f6c4a11ea6" providerId="Windows Live" clId="Web-{B15B7780-E483-4062-9D0D-FC69ACD8901D}" dt="2022-11-22T15:38:48.299" v="1569"/>
          <ac:spMkLst>
            <pc:docMk/>
            <pc:sldMk cId="1782940580" sldId="267"/>
            <ac:spMk id="37" creationId="{42285737-90EE-47DC-AC80-8AE156B11969}"/>
          </ac:spMkLst>
        </pc:spChg>
        <pc:spChg chg="add del">
          <ac:chgData name="Henry Bourne" userId="9fe542f6c4a11ea6" providerId="Windows Live" clId="Web-{B15B7780-E483-4062-9D0D-FC69ACD8901D}" dt="2022-11-22T15:38:51.893" v="1571"/>
          <ac:spMkLst>
            <pc:docMk/>
            <pc:sldMk cId="1782940580" sldId="267"/>
            <ac:spMk id="42" creationId="{53B021B3-DE93-4AB7-8A18-CF5F1CED88B8}"/>
          </ac:spMkLst>
        </pc:spChg>
        <pc:spChg chg="add del">
          <ac:chgData name="Henry Bourne" userId="9fe542f6c4a11ea6" providerId="Windows Live" clId="Web-{B15B7780-E483-4062-9D0D-FC69ACD8901D}" dt="2022-11-22T15:38:51.893" v="1571"/>
          <ac:spMkLst>
            <pc:docMk/>
            <pc:sldMk cId="1782940580" sldId="267"/>
            <ac:spMk id="43" creationId="{52D502E5-F6B4-4D58-B4AE-FC466FF15EE8}"/>
          </ac:spMkLst>
        </pc:spChg>
        <pc:spChg chg="add del">
          <ac:chgData name="Henry Bourne" userId="9fe542f6c4a11ea6" providerId="Windows Live" clId="Web-{B15B7780-E483-4062-9D0D-FC69ACD8901D}" dt="2022-11-22T15:38:51.893" v="1571"/>
          <ac:spMkLst>
            <pc:docMk/>
            <pc:sldMk cId="1782940580" sldId="267"/>
            <ac:spMk id="44" creationId="{9DECDBF4-02B6-4BB4-B65B-B8107AD6A9E8}"/>
          </ac:spMkLst>
        </pc:spChg>
        <pc:spChg chg="add">
          <ac:chgData name="Henry Bourne" userId="9fe542f6c4a11ea6" providerId="Windows Live" clId="Web-{B15B7780-E483-4062-9D0D-FC69ACD8901D}" dt="2022-11-22T15:38:51.909" v="1572"/>
          <ac:spMkLst>
            <pc:docMk/>
            <pc:sldMk cId="1782940580" sldId="267"/>
            <ac:spMk id="46" creationId="{BACC6370-2D7E-4714-9D71-7542949D7D5D}"/>
          </ac:spMkLst>
        </pc:spChg>
        <pc:spChg chg="add">
          <ac:chgData name="Henry Bourne" userId="9fe542f6c4a11ea6" providerId="Windows Live" clId="Web-{B15B7780-E483-4062-9D0D-FC69ACD8901D}" dt="2022-11-22T15:38:51.909" v="1572"/>
          <ac:spMkLst>
            <pc:docMk/>
            <pc:sldMk cId="1782940580" sldId="267"/>
            <ac:spMk id="47" creationId="{F68B3F68-107C-434F-AA38-110D5EA91B85}"/>
          </ac:spMkLst>
        </pc:spChg>
        <pc:spChg chg="add">
          <ac:chgData name="Henry Bourne" userId="9fe542f6c4a11ea6" providerId="Windows Live" clId="Web-{B15B7780-E483-4062-9D0D-FC69ACD8901D}" dt="2022-11-22T15:38:51.909" v="1572"/>
          <ac:spMkLst>
            <pc:docMk/>
            <pc:sldMk cId="1782940580" sldId="267"/>
            <ac:spMk id="48" creationId="{AAD0DBB9-1A4B-4391-81D4-CB19F9AB918A}"/>
          </ac:spMkLst>
        </pc:spChg>
        <pc:spChg chg="add">
          <ac:chgData name="Henry Bourne" userId="9fe542f6c4a11ea6" providerId="Windows Live" clId="Web-{B15B7780-E483-4062-9D0D-FC69ACD8901D}" dt="2022-11-22T15:38:51.909" v="1572"/>
          <ac:spMkLst>
            <pc:docMk/>
            <pc:sldMk cId="1782940580" sldId="267"/>
            <ac:spMk id="49" creationId="{063BBA22-50EA-4C4D-BE05-F1CE4E63AA56}"/>
          </ac:spMkLst>
        </pc:spChg>
        <pc:grpChg chg="add mod">
          <ac:chgData name="Henry Bourne" userId="9fe542f6c4a11ea6" providerId="Windows Live" clId="Web-{B15B7780-E483-4062-9D0D-FC69ACD8901D}" dt="2022-11-22T15:38:51.909" v="1572"/>
          <ac:grpSpMkLst>
            <pc:docMk/>
            <pc:sldMk cId="1782940580" sldId="267"/>
            <ac:grpSpMk id="12" creationId="{E539405A-5916-8708-6F07-6009ECBD7F79}"/>
          </ac:grpSpMkLst>
        </pc:grpChg>
        <pc:grpChg chg="add del">
          <ac:chgData name="Henry Bourne" userId="9fe542f6c4a11ea6" providerId="Windows Live" clId="Web-{B15B7780-E483-4062-9D0D-FC69ACD8901D}" dt="2022-11-22T15:38:34.518" v="1561"/>
          <ac:grpSpMkLst>
            <pc:docMk/>
            <pc:sldMk cId="1782940580" sldId="267"/>
            <ac:grpSpMk id="19" creationId="{B57BDC17-F1B3-455F-BBF1-680AA1F25C06}"/>
          </ac:grpSpMkLst>
        </pc:grpChg>
        <pc:grpChg chg="add del">
          <ac:chgData name="Henry Bourne" userId="9fe542f6c4a11ea6" providerId="Windows Live" clId="Web-{B15B7780-E483-4062-9D0D-FC69ACD8901D}" dt="2022-11-22T15:38:48.299" v="1569"/>
          <ac:grpSpMkLst>
            <pc:docMk/>
            <pc:sldMk cId="1782940580" sldId="267"/>
            <ac:grpSpMk id="38" creationId="{B57BDC17-F1B3-455F-BBF1-680AA1F25C06}"/>
          </ac:grpSpMkLst>
        </pc:grpChg>
      </pc:sldChg>
      <pc:sldChg chg="modSp">
        <pc:chgData name="Henry Bourne" userId="9fe542f6c4a11ea6" providerId="Windows Live" clId="Web-{B15B7780-E483-4062-9D0D-FC69ACD8901D}" dt="2022-11-22T15:48:15.363" v="1838" actId="20577"/>
        <pc:sldMkLst>
          <pc:docMk/>
          <pc:sldMk cId="350660488" sldId="268"/>
        </pc:sldMkLst>
        <pc:spChg chg="mod">
          <ac:chgData name="Henry Bourne" userId="9fe542f6c4a11ea6" providerId="Windows Live" clId="Web-{B15B7780-E483-4062-9D0D-FC69ACD8901D}" dt="2022-11-22T15:47:22.596" v="1788" actId="20577"/>
          <ac:spMkLst>
            <pc:docMk/>
            <pc:sldMk cId="350660488" sldId="268"/>
            <ac:spMk id="2" creationId="{0F0B4891-3666-B724-5317-2F33AE92237C}"/>
          </ac:spMkLst>
        </pc:spChg>
        <pc:spChg chg="mod">
          <ac:chgData name="Henry Bourne" userId="9fe542f6c4a11ea6" providerId="Windows Live" clId="Web-{B15B7780-E483-4062-9D0D-FC69ACD8901D}" dt="2022-11-22T15:48:15.363" v="1838" actId="20577"/>
          <ac:spMkLst>
            <pc:docMk/>
            <pc:sldMk cId="350660488" sldId="268"/>
            <ac:spMk id="3" creationId="{40666758-7B6A-BB1A-9846-1A3A262DD9AF}"/>
          </ac:spMkLst>
        </pc:spChg>
      </pc:sldChg>
      <pc:sldChg chg="modSp">
        <pc:chgData name="Henry Bourne" userId="9fe542f6c4a11ea6" providerId="Windows Live" clId="Web-{B15B7780-E483-4062-9D0D-FC69ACD8901D}" dt="2022-11-22T16:47:13.659" v="2118" actId="20577"/>
        <pc:sldMkLst>
          <pc:docMk/>
          <pc:sldMk cId="528243750" sldId="269"/>
        </pc:sldMkLst>
        <pc:spChg chg="mod">
          <ac:chgData name="Henry Bourne" userId="9fe542f6c4a11ea6" providerId="Windows Live" clId="Web-{B15B7780-E483-4062-9D0D-FC69ACD8901D}" dt="2022-11-22T16:47:13.659" v="2118" actId="20577"/>
          <ac:spMkLst>
            <pc:docMk/>
            <pc:sldMk cId="528243750" sldId="269"/>
            <ac:spMk id="2" creationId="{9D15277F-6136-FE17-C794-C870ECF2EFB6}"/>
          </ac:spMkLst>
        </pc:spChg>
      </pc:sldChg>
      <pc:sldChg chg="modSp">
        <pc:chgData name="Henry Bourne" userId="9fe542f6c4a11ea6" providerId="Windows Live" clId="Web-{B15B7780-E483-4062-9D0D-FC69ACD8901D}" dt="2022-11-22T16:47:28.988" v="2128" actId="20577"/>
        <pc:sldMkLst>
          <pc:docMk/>
          <pc:sldMk cId="4021954552" sldId="270"/>
        </pc:sldMkLst>
        <pc:spChg chg="mod">
          <ac:chgData name="Henry Bourne" userId="9fe542f6c4a11ea6" providerId="Windows Live" clId="Web-{B15B7780-E483-4062-9D0D-FC69ACD8901D}" dt="2022-11-22T16:47:28.988" v="2128" actId="20577"/>
          <ac:spMkLst>
            <pc:docMk/>
            <pc:sldMk cId="4021954552" sldId="270"/>
            <ac:spMk id="2" creationId="{4D82E3BC-05EC-35F8-E521-73A7BD1DEDCB}"/>
          </ac:spMkLst>
        </pc:spChg>
      </pc:sldChg>
      <pc:sldChg chg="addSp delSp modSp">
        <pc:chgData name="Henry Bourne" userId="9fe542f6c4a11ea6" providerId="Windows Live" clId="Web-{B15B7780-E483-4062-9D0D-FC69ACD8901D}" dt="2022-11-22T14:53:19.840" v="1203" actId="1076"/>
        <pc:sldMkLst>
          <pc:docMk/>
          <pc:sldMk cId="864679498" sldId="271"/>
        </pc:sldMkLst>
        <pc:spChg chg="mod">
          <ac:chgData name="Henry Bourne" userId="9fe542f6c4a11ea6" providerId="Windows Live" clId="Web-{B15B7780-E483-4062-9D0D-FC69ACD8901D}" dt="2022-11-22T14:34:31.196" v="1101" actId="20577"/>
          <ac:spMkLst>
            <pc:docMk/>
            <pc:sldMk cId="864679498" sldId="271"/>
            <ac:spMk id="3" creationId="{71A967BB-0A37-E87A-3E42-F721EBFA71DD}"/>
          </ac:spMkLst>
        </pc:spChg>
        <pc:picChg chg="add del mod">
          <ac:chgData name="Henry Bourne" userId="9fe542f6c4a11ea6" providerId="Windows Live" clId="Web-{B15B7780-E483-4062-9D0D-FC69ACD8901D}" dt="2022-11-22T14:53:06.887" v="1199"/>
          <ac:picMkLst>
            <pc:docMk/>
            <pc:sldMk cId="864679498" sldId="271"/>
            <ac:picMk id="6" creationId="{46C318CC-FFF6-C661-9ACA-C52D430CDCDB}"/>
          </ac:picMkLst>
        </pc:picChg>
        <pc:picChg chg="del">
          <ac:chgData name="Henry Bourne" userId="9fe542f6c4a11ea6" providerId="Windows Live" clId="Web-{B15B7780-E483-4062-9D0D-FC69ACD8901D}" dt="2022-11-22T14:53:17.450" v="1202"/>
          <ac:picMkLst>
            <pc:docMk/>
            <pc:sldMk cId="864679498" sldId="271"/>
            <ac:picMk id="7" creationId="{1E1865C4-A3B0-2E93-31FF-D2F31CEB3A3D}"/>
          </ac:picMkLst>
        </pc:picChg>
        <pc:picChg chg="add mod">
          <ac:chgData name="Henry Bourne" userId="9fe542f6c4a11ea6" providerId="Windows Live" clId="Web-{B15B7780-E483-4062-9D0D-FC69ACD8901D}" dt="2022-11-22T14:53:19.840" v="1203" actId="1076"/>
          <ac:picMkLst>
            <pc:docMk/>
            <pc:sldMk cId="864679498" sldId="271"/>
            <ac:picMk id="8" creationId="{66BD3849-0F54-5609-1198-B1064CCC2C42}"/>
          </ac:picMkLst>
        </pc:picChg>
      </pc:sldChg>
      <pc:sldChg chg="modSp new">
        <pc:chgData name="Henry Bourne" userId="9fe542f6c4a11ea6" providerId="Windows Live" clId="Web-{B15B7780-E483-4062-9D0D-FC69ACD8901D}" dt="2022-11-22T14:04:42.454" v="560" actId="20577"/>
        <pc:sldMkLst>
          <pc:docMk/>
          <pc:sldMk cId="3870278386" sldId="272"/>
        </pc:sldMkLst>
        <pc:spChg chg="mod">
          <ac:chgData name="Henry Bourne" userId="9fe542f6c4a11ea6" providerId="Windows Live" clId="Web-{B15B7780-E483-4062-9D0D-FC69ACD8901D}" dt="2022-11-22T13:59:41.554" v="265" actId="20577"/>
          <ac:spMkLst>
            <pc:docMk/>
            <pc:sldMk cId="3870278386" sldId="272"/>
            <ac:spMk id="2" creationId="{FD6CE6EF-59DD-1584-DE12-F993F7C29326}"/>
          </ac:spMkLst>
        </pc:spChg>
        <pc:spChg chg="mod">
          <ac:chgData name="Henry Bourne" userId="9fe542f6c4a11ea6" providerId="Windows Live" clId="Web-{B15B7780-E483-4062-9D0D-FC69ACD8901D}" dt="2022-11-22T14:04:42.454" v="560" actId="20577"/>
          <ac:spMkLst>
            <pc:docMk/>
            <pc:sldMk cId="3870278386" sldId="272"/>
            <ac:spMk id="3" creationId="{822646B1-27A4-5F92-6F02-F702711347B9}"/>
          </ac:spMkLst>
        </pc:spChg>
      </pc:sldChg>
      <pc:sldChg chg="modSp new">
        <pc:chgData name="Henry Bourne" userId="9fe542f6c4a11ea6" providerId="Windows Live" clId="Web-{B15B7780-E483-4062-9D0D-FC69ACD8901D}" dt="2022-11-22T14:00:18.915" v="304" actId="20577"/>
        <pc:sldMkLst>
          <pc:docMk/>
          <pc:sldMk cId="534608544" sldId="273"/>
        </pc:sldMkLst>
        <pc:spChg chg="mod">
          <ac:chgData name="Henry Bourne" userId="9fe542f6c4a11ea6" providerId="Windows Live" clId="Web-{B15B7780-E483-4062-9D0D-FC69ACD8901D}" dt="2022-11-22T13:59:59.367" v="270" actId="20577"/>
          <ac:spMkLst>
            <pc:docMk/>
            <pc:sldMk cId="534608544" sldId="273"/>
            <ac:spMk id="2" creationId="{E25F0100-848E-3C2A-4762-8B0621CA126C}"/>
          </ac:spMkLst>
        </pc:spChg>
        <pc:spChg chg="mod">
          <ac:chgData name="Henry Bourne" userId="9fe542f6c4a11ea6" providerId="Windows Live" clId="Web-{B15B7780-E483-4062-9D0D-FC69ACD8901D}" dt="2022-11-22T14:00:18.915" v="304" actId="20577"/>
          <ac:spMkLst>
            <pc:docMk/>
            <pc:sldMk cId="534608544" sldId="273"/>
            <ac:spMk id="3" creationId="{80E3E51F-EB20-74C9-A040-0071D0844423}"/>
          </ac:spMkLst>
        </pc:spChg>
      </pc:sldChg>
      <pc:sldChg chg="modSp new">
        <pc:chgData name="Henry Bourne" userId="9fe542f6c4a11ea6" providerId="Windows Live" clId="Web-{B15B7780-E483-4062-9D0D-FC69ACD8901D}" dt="2022-11-22T14:20:28.077" v="735" actId="20577"/>
        <pc:sldMkLst>
          <pc:docMk/>
          <pc:sldMk cId="691134162" sldId="274"/>
        </pc:sldMkLst>
        <pc:spChg chg="mod">
          <ac:chgData name="Henry Bourne" userId="9fe542f6c4a11ea6" providerId="Windows Live" clId="Web-{B15B7780-E483-4062-9D0D-FC69ACD8901D}" dt="2022-11-22T14:20:28.077" v="735" actId="20577"/>
          <ac:spMkLst>
            <pc:docMk/>
            <pc:sldMk cId="691134162" sldId="274"/>
            <ac:spMk id="2" creationId="{EC3F7BB1-EFFB-230E-7EDF-0CD14E20B0DD}"/>
          </ac:spMkLst>
        </pc:spChg>
      </pc:sldChg>
      <pc:sldChg chg="modSp new">
        <pc:chgData name="Henry Bourne" userId="9fe542f6c4a11ea6" providerId="Windows Live" clId="Web-{B15B7780-E483-4062-9D0D-FC69ACD8901D}" dt="2022-11-22T15:44:03.153" v="1598" actId="20577"/>
        <pc:sldMkLst>
          <pc:docMk/>
          <pc:sldMk cId="3917209185" sldId="275"/>
        </pc:sldMkLst>
        <pc:spChg chg="mod">
          <ac:chgData name="Henry Bourne" userId="9fe542f6c4a11ea6" providerId="Windows Live" clId="Web-{B15B7780-E483-4062-9D0D-FC69ACD8901D}" dt="2022-11-22T15:44:03.153" v="1598" actId="20577"/>
          <ac:spMkLst>
            <pc:docMk/>
            <pc:sldMk cId="3917209185" sldId="275"/>
            <ac:spMk id="2" creationId="{DE9F9727-4E1C-F202-9543-623AAB5DBAB6}"/>
          </ac:spMkLst>
        </pc:spChg>
      </pc:sldChg>
      <pc:sldChg chg="modSp new">
        <pc:chgData name="Henry Bourne" userId="9fe542f6c4a11ea6" providerId="Windows Live" clId="Web-{B15B7780-E483-4062-9D0D-FC69ACD8901D}" dt="2022-11-22T15:44:31.497" v="1624" actId="20577"/>
        <pc:sldMkLst>
          <pc:docMk/>
          <pc:sldMk cId="354471371" sldId="276"/>
        </pc:sldMkLst>
        <pc:spChg chg="mod">
          <ac:chgData name="Henry Bourne" userId="9fe542f6c4a11ea6" providerId="Windows Live" clId="Web-{B15B7780-E483-4062-9D0D-FC69ACD8901D}" dt="2022-11-22T15:44:31.497" v="1624" actId="20577"/>
          <ac:spMkLst>
            <pc:docMk/>
            <pc:sldMk cId="354471371" sldId="276"/>
            <ac:spMk id="2" creationId="{E3FADC6D-DAA1-C25B-977E-7581634AC683}"/>
          </ac:spMkLst>
        </pc:spChg>
      </pc:sldChg>
      <pc:sldChg chg="modSp new">
        <pc:chgData name="Henry Bourne" userId="9fe542f6c4a11ea6" providerId="Windows Live" clId="Web-{B15B7780-E483-4062-9D0D-FC69ACD8901D}" dt="2022-11-22T16:47:07.112" v="2117" actId="20577"/>
        <pc:sldMkLst>
          <pc:docMk/>
          <pc:sldMk cId="3393428601" sldId="277"/>
        </pc:sldMkLst>
        <pc:spChg chg="mod">
          <ac:chgData name="Henry Bourne" userId="9fe542f6c4a11ea6" providerId="Windows Live" clId="Web-{B15B7780-E483-4062-9D0D-FC69ACD8901D}" dt="2022-11-22T16:47:07.112" v="2117" actId="20577"/>
          <ac:spMkLst>
            <pc:docMk/>
            <pc:sldMk cId="3393428601" sldId="277"/>
            <ac:spMk id="2" creationId="{580421C3-CBFB-6A0B-BF9E-3E889C101D19}"/>
          </ac:spMkLst>
        </pc:spChg>
      </pc:sldChg>
      <pc:sldChg chg="modSp new">
        <pc:chgData name="Henry Bourne" userId="9fe542f6c4a11ea6" providerId="Windows Live" clId="Web-{B15B7780-E483-4062-9D0D-FC69ACD8901D}" dt="2022-11-22T16:46:45.971" v="2116" actId="20577"/>
        <pc:sldMkLst>
          <pc:docMk/>
          <pc:sldMk cId="1248136403" sldId="278"/>
        </pc:sldMkLst>
        <pc:spChg chg="mod">
          <ac:chgData name="Henry Bourne" userId="9fe542f6c4a11ea6" providerId="Windows Live" clId="Web-{B15B7780-E483-4062-9D0D-FC69ACD8901D}" dt="2022-11-22T16:46:45.971" v="2116" actId="20577"/>
          <ac:spMkLst>
            <pc:docMk/>
            <pc:sldMk cId="1248136403" sldId="278"/>
            <ac:spMk id="2" creationId="{532CDDB9-1475-040F-378F-A46301D36303}"/>
          </ac:spMkLst>
        </pc:spChg>
      </pc:sldChg>
    </pc:docChg>
  </pc:docChgLst>
  <pc:docChgLst>
    <pc:chgData name="Henry Bourne" userId="9fe542f6c4a11ea6" providerId="Windows Live" clId="Web-{A265C10F-08D0-48B3-8F7C-AC6F435CBF12}"/>
    <pc:docChg chg="modSld">
      <pc:chgData name="Henry Bourne" userId="9fe542f6c4a11ea6" providerId="Windows Live" clId="Web-{A265C10F-08D0-48B3-8F7C-AC6F435CBF12}" dt="2022-12-04T16:36:55.329" v="383" actId="20577"/>
      <pc:docMkLst>
        <pc:docMk/>
      </pc:docMkLst>
      <pc:sldChg chg="modSp">
        <pc:chgData name="Henry Bourne" userId="9fe542f6c4a11ea6" providerId="Windows Live" clId="Web-{A265C10F-08D0-48B3-8F7C-AC6F435CBF12}" dt="2022-12-03T20:28:24.817" v="233" actId="20577"/>
        <pc:sldMkLst>
          <pc:docMk/>
          <pc:sldMk cId="2848243165" sldId="280"/>
        </pc:sldMkLst>
        <pc:spChg chg="mod">
          <ac:chgData name="Henry Bourne" userId="9fe542f6c4a11ea6" providerId="Windows Live" clId="Web-{A265C10F-08D0-48B3-8F7C-AC6F435CBF12}" dt="2022-12-03T20:28:24.817" v="233" actId="20577"/>
          <ac:spMkLst>
            <pc:docMk/>
            <pc:sldMk cId="2848243165" sldId="280"/>
            <ac:spMk id="3" creationId="{C12E6306-78D4-32EE-0B9E-E5D41CCA8C48}"/>
          </ac:spMkLst>
        </pc:spChg>
      </pc:sldChg>
      <pc:sldChg chg="modSp">
        <pc:chgData name="Henry Bourne" userId="9fe542f6c4a11ea6" providerId="Windows Live" clId="Web-{A265C10F-08D0-48B3-8F7C-AC6F435CBF12}" dt="2022-12-04T16:36:55.329" v="383" actId="20577"/>
        <pc:sldMkLst>
          <pc:docMk/>
          <pc:sldMk cId="3190072662" sldId="283"/>
        </pc:sldMkLst>
        <pc:spChg chg="mod">
          <ac:chgData name="Henry Bourne" userId="9fe542f6c4a11ea6" providerId="Windows Live" clId="Web-{A265C10F-08D0-48B3-8F7C-AC6F435CBF12}" dt="2022-12-04T16:36:55.329" v="383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">
        <pc:chgData name="Henry Bourne" userId="9fe542f6c4a11ea6" providerId="Windows Live" clId="Web-{A265C10F-08D0-48B3-8F7C-AC6F435CBF12}" dt="2022-12-04T16:36:37.016" v="380" actId="20577"/>
        <pc:sldMkLst>
          <pc:docMk/>
          <pc:sldMk cId="1515153167" sldId="284"/>
        </pc:sldMkLst>
        <pc:spChg chg="mod">
          <ac:chgData name="Henry Bourne" userId="9fe542f6c4a11ea6" providerId="Windows Live" clId="Web-{A265C10F-08D0-48B3-8F7C-AC6F435CBF12}" dt="2022-12-04T16:36:37.016" v="380" actId="20577"/>
          <ac:spMkLst>
            <pc:docMk/>
            <pc:sldMk cId="1515153167" sldId="284"/>
            <ac:spMk id="3" creationId="{9D24E05B-B0E9-D9D5-49D5-16E95F84E967}"/>
          </ac:spMkLst>
        </pc:spChg>
      </pc:sldChg>
    </pc:docChg>
  </pc:docChgLst>
  <pc:docChgLst>
    <pc:chgData name="Henry Bourne" userId="9fe542f6c4a11ea6" providerId="Windows Live" clId="Web-{CD6F3FD2-11A6-4505-9845-0E3AF61A3E2A}"/>
    <pc:docChg chg="addSld modSld">
      <pc:chgData name="Henry Bourne" userId="9fe542f6c4a11ea6" providerId="Windows Live" clId="Web-{CD6F3FD2-11A6-4505-9845-0E3AF61A3E2A}" dt="2022-11-27T15:34:09.697" v="524" actId="20577"/>
      <pc:docMkLst>
        <pc:docMk/>
      </pc:docMkLst>
      <pc:sldChg chg="modSp">
        <pc:chgData name="Henry Bourne" userId="9fe542f6c4a11ea6" providerId="Windows Live" clId="Web-{CD6F3FD2-11A6-4505-9845-0E3AF61A3E2A}" dt="2022-11-27T14:15:28.599" v="26" actId="20577"/>
        <pc:sldMkLst>
          <pc:docMk/>
          <pc:sldMk cId="2209276539" sldId="264"/>
        </pc:sldMkLst>
        <pc:spChg chg="mod">
          <ac:chgData name="Henry Bourne" userId="9fe542f6c4a11ea6" providerId="Windows Live" clId="Web-{CD6F3FD2-11A6-4505-9845-0E3AF61A3E2A}" dt="2022-11-27T14:15:28.599" v="26" actId="20577"/>
          <ac:spMkLst>
            <pc:docMk/>
            <pc:sldMk cId="2209276539" sldId="264"/>
            <ac:spMk id="3" creationId="{74D2A589-71B9-64C3-63C3-652E5997B320}"/>
          </ac:spMkLst>
        </pc:spChg>
      </pc:sldChg>
      <pc:sldChg chg="addSp delSp modSp">
        <pc:chgData name="Henry Bourne" userId="9fe542f6c4a11ea6" providerId="Windows Live" clId="Web-{CD6F3FD2-11A6-4505-9845-0E3AF61A3E2A}" dt="2022-11-27T14:59:55.946" v="280" actId="20577"/>
        <pc:sldMkLst>
          <pc:docMk/>
          <pc:sldMk cId="3393428601" sldId="277"/>
        </pc:sldMkLst>
        <pc:spChg chg="mod">
          <ac:chgData name="Henry Bourne" userId="9fe542f6c4a11ea6" providerId="Windows Live" clId="Web-{CD6F3FD2-11A6-4505-9845-0E3AF61A3E2A}" dt="2022-11-27T14:59:55.946" v="280" actId="20577"/>
          <ac:spMkLst>
            <pc:docMk/>
            <pc:sldMk cId="3393428601" sldId="277"/>
            <ac:spMk id="2" creationId="{580421C3-CBFB-6A0B-BF9E-3E889C101D19}"/>
          </ac:spMkLst>
        </pc:spChg>
        <pc:spChg chg="mod">
          <ac:chgData name="Henry Bourne" userId="9fe542f6c4a11ea6" providerId="Windows Live" clId="Web-{CD6F3FD2-11A6-4505-9845-0E3AF61A3E2A}" dt="2022-11-27T14:59:21.805" v="278" actId="20577"/>
          <ac:spMkLst>
            <pc:docMk/>
            <pc:sldMk cId="3393428601" sldId="277"/>
            <ac:spMk id="3" creationId="{A421408E-05DC-C94A-9E38-451FC249C801}"/>
          </ac:spMkLst>
        </pc:spChg>
        <pc:picChg chg="add mod">
          <ac:chgData name="Henry Bourne" userId="9fe542f6c4a11ea6" providerId="Windows Live" clId="Web-{CD6F3FD2-11A6-4505-9845-0E3AF61A3E2A}" dt="2022-11-27T14:54:07.279" v="199" actId="1076"/>
          <ac:picMkLst>
            <pc:docMk/>
            <pc:sldMk cId="3393428601" sldId="277"/>
            <ac:picMk id="4" creationId="{F8C896F2-D46B-07B5-25C3-A366932161AE}"/>
          </ac:picMkLst>
        </pc:picChg>
        <pc:picChg chg="mod">
          <ac:chgData name="Henry Bourne" userId="9fe542f6c4a11ea6" providerId="Windows Live" clId="Web-{CD6F3FD2-11A6-4505-9845-0E3AF61A3E2A}" dt="2022-11-27T14:54:26.561" v="206" actId="1076"/>
          <ac:picMkLst>
            <pc:docMk/>
            <pc:sldMk cId="3393428601" sldId="277"/>
            <ac:picMk id="5" creationId="{48A3F608-B5F2-F239-34F2-778C24F44289}"/>
          </ac:picMkLst>
        </pc:picChg>
        <pc:picChg chg="add del mod">
          <ac:chgData name="Henry Bourne" userId="9fe542f6c4a11ea6" providerId="Windows Live" clId="Web-{CD6F3FD2-11A6-4505-9845-0E3AF61A3E2A}" dt="2022-11-27T14:24:44.617" v="91"/>
          <ac:picMkLst>
            <pc:docMk/>
            <pc:sldMk cId="3393428601" sldId="277"/>
            <ac:picMk id="6" creationId="{4C432535-9FEF-ECDD-A947-BEF40DF12982}"/>
          </ac:picMkLst>
        </pc:picChg>
        <pc:picChg chg="add mod">
          <ac:chgData name="Henry Bourne" userId="9fe542f6c4a11ea6" providerId="Windows Live" clId="Web-{CD6F3FD2-11A6-4505-9845-0E3AF61A3E2A}" dt="2022-11-27T14:54:46.656" v="213" actId="1076"/>
          <ac:picMkLst>
            <pc:docMk/>
            <pc:sldMk cId="3393428601" sldId="277"/>
            <ac:picMk id="6" creationId="{B6AF73F0-861F-50E1-CEE1-EFF7469D5A2B}"/>
          </ac:picMkLst>
        </pc:picChg>
        <pc:picChg chg="add mod">
          <ac:chgData name="Henry Bourne" userId="9fe542f6c4a11ea6" providerId="Windows Live" clId="Web-{CD6F3FD2-11A6-4505-9845-0E3AF61A3E2A}" dt="2022-11-27T14:54:31.577" v="207" actId="1076"/>
          <ac:picMkLst>
            <pc:docMk/>
            <pc:sldMk cId="3393428601" sldId="277"/>
            <ac:picMk id="7" creationId="{AC27DE76-197C-9A87-DD94-193B364EE481}"/>
          </ac:picMkLst>
        </pc:picChg>
        <pc:picChg chg="add mod">
          <ac:chgData name="Henry Bourne" userId="9fe542f6c4a11ea6" providerId="Windows Live" clId="Web-{CD6F3FD2-11A6-4505-9845-0E3AF61A3E2A}" dt="2022-11-27T14:54:22.280" v="205" actId="1076"/>
          <ac:picMkLst>
            <pc:docMk/>
            <pc:sldMk cId="3393428601" sldId="277"/>
            <ac:picMk id="8" creationId="{030D4350-1233-6B91-32AD-C70D4AD28CA7}"/>
          </ac:picMkLst>
        </pc:picChg>
        <pc:picChg chg="add mod">
          <ac:chgData name="Henry Bourne" userId="9fe542f6c4a11ea6" providerId="Windows Live" clId="Web-{CD6F3FD2-11A6-4505-9845-0E3AF61A3E2A}" dt="2022-11-27T14:54:42.140" v="212" actId="1076"/>
          <ac:picMkLst>
            <pc:docMk/>
            <pc:sldMk cId="3393428601" sldId="277"/>
            <ac:picMk id="9" creationId="{97202F27-ADD2-D3E4-2BBD-A268A0CE76E0}"/>
          </ac:picMkLst>
        </pc:picChg>
        <pc:picChg chg="add del mod">
          <ac:chgData name="Henry Bourne" userId="9fe542f6c4a11ea6" providerId="Windows Live" clId="Web-{CD6F3FD2-11A6-4505-9845-0E3AF61A3E2A}" dt="2022-11-27T14:58:27.037" v="254"/>
          <ac:picMkLst>
            <pc:docMk/>
            <pc:sldMk cId="3393428601" sldId="277"/>
            <ac:picMk id="10" creationId="{C4ED7E53-9FCE-F510-B6A5-6A3ACE3EEB42}"/>
          </ac:picMkLst>
        </pc:picChg>
        <pc:picChg chg="add del mod">
          <ac:chgData name="Henry Bourne" userId="9fe542f6c4a11ea6" providerId="Windows Live" clId="Web-{CD6F3FD2-11A6-4505-9845-0E3AF61A3E2A}" dt="2022-11-27T14:58:43.054" v="257"/>
          <ac:picMkLst>
            <pc:docMk/>
            <pc:sldMk cId="3393428601" sldId="277"/>
            <ac:picMk id="11" creationId="{F4EC3776-50AD-1458-AB64-AE0B63B8F1F0}"/>
          </ac:picMkLst>
        </pc:picChg>
        <pc:picChg chg="add mod">
          <ac:chgData name="Henry Bourne" userId="9fe542f6c4a11ea6" providerId="Windows Live" clId="Web-{CD6F3FD2-11A6-4505-9845-0E3AF61A3E2A}" dt="2022-11-27T14:59:25.555" v="279" actId="1076"/>
          <ac:picMkLst>
            <pc:docMk/>
            <pc:sldMk cId="3393428601" sldId="277"/>
            <ac:picMk id="12" creationId="{C8F7F160-AF6D-075C-D805-A6D684AF42FB}"/>
          </ac:picMkLst>
        </pc:picChg>
      </pc:sldChg>
      <pc:sldChg chg="modSp new">
        <pc:chgData name="Henry Bourne" userId="9fe542f6c4a11ea6" providerId="Windows Live" clId="Web-{CD6F3FD2-11A6-4505-9845-0E3AF61A3E2A}" dt="2022-11-27T15:02:05.622" v="301" actId="20577"/>
        <pc:sldMkLst>
          <pc:docMk/>
          <pc:sldMk cId="2848243165" sldId="280"/>
        </pc:sldMkLst>
        <pc:spChg chg="mod">
          <ac:chgData name="Henry Bourne" userId="9fe542f6c4a11ea6" providerId="Windows Live" clId="Web-{CD6F3FD2-11A6-4505-9845-0E3AF61A3E2A}" dt="2022-11-27T14:55:24.516" v="234" actId="20577"/>
          <ac:spMkLst>
            <pc:docMk/>
            <pc:sldMk cId="2848243165" sldId="280"/>
            <ac:spMk id="2" creationId="{25A50E73-7887-6485-6B8A-5E2E3ED9AC7A}"/>
          </ac:spMkLst>
        </pc:spChg>
        <pc:spChg chg="mod">
          <ac:chgData name="Henry Bourne" userId="9fe542f6c4a11ea6" providerId="Windows Live" clId="Web-{CD6F3FD2-11A6-4505-9845-0E3AF61A3E2A}" dt="2022-11-27T15:02:05.622" v="301" actId="20577"/>
          <ac:spMkLst>
            <pc:docMk/>
            <pc:sldMk cId="2848243165" sldId="280"/>
            <ac:spMk id="3" creationId="{C12E6306-78D4-32EE-0B9E-E5D41CCA8C48}"/>
          </ac:spMkLst>
        </pc:spChg>
      </pc:sldChg>
      <pc:sldChg chg="modSp new">
        <pc:chgData name="Henry Bourne" userId="9fe542f6c4a11ea6" providerId="Windows Live" clId="Web-{CD6F3FD2-11A6-4505-9845-0E3AF61A3E2A}" dt="2022-11-27T15:05:10.362" v="364" actId="20577"/>
        <pc:sldMkLst>
          <pc:docMk/>
          <pc:sldMk cId="572197159" sldId="281"/>
        </pc:sldMkLst>
        <pc:spChg chg="mod">
          <ac:chgData name="Henry Bourne" userId="9fe542f6c4a11ea6" providerId="Windows Live" clId="Web-{CD6F3FD2-11A6-4505-9845-0E3AF61A3E2A}" dt="2022-11-27T15:05:10.362" v="364" actId="20577"/>
          <ac:spMkLst>
            <pc:docMk/>
            <pc:sldMk cId="572197159" sldId="281"/>
            <ac:spMk id="2" creationId="{FE01C6EF-2452-3C40-8895-7E7057DAA1F1}"/>
          </ac:spMkLst>
        </pc:spChg>
        <pc:spChg chg="mod">
          <ac:chgData name="Henry Bourne" userId="9fe542f6c4a11ea6" providerId="Windows Live" clId="Web-{CD6F3FD2-11A6-4505-9845-0E3AF61A3E2A}" dt="2022-11-27T15:04:20.533" v="356" actId="20577"/>
          <ac:spMkLst>
            <pc:docMk/>
            <pc:sldMk cId="572197159" sldId="281"/>
            <ac:spMk id="3" creationId="{04E1986A-94C7-FA2B-480B-9774DB42BFF4}"/>
          </ac:spMkLst>
        </pc:spChg>
      </pc:sldChg>
      <pc:sldChg chg="addSp delSp modSp new addAnim modAnim">
        <pc:chgData name="Henry Bourne" userId="9fe542f6c4a11ea6" providerId="Windows Live" clId="Web-{CD6F3FD2-11A6-4505-9845-0E3AF61A3E2A}" dt="2022-11-27T15:16:46.290" v="455"/>
        <pc:sldMkLst>
          <pc:docMk/>
          <pc:sldMk cId="2154795122" sldId="282"/>
        </pc:sldMkLst>
        <pc:spChg chg="mod">
          <ac:chgData name="Henry Bourne" userId="9fe542f6c4a11ea6" providerId="Windows Live" clId="Web-{CD6F3FD2-11A6-4505-9845-0E3AF61A3E2A}" dt="2022-11-27T15:06:22.036" v="371" actId="20577"/>
          <ac:spMkLst>
            <pc:docMk/>
            <pc:sldMk cId="2154795122" sldId="282"/>
            <ac:spMk id="2" creationId="{5FD17A3A-54C9-8953-C99A-81153352FBBE}"/>
          </ac:spMkLst>
        </pc:spChg>
        <pc:spChg chg="mod">
          <ac:chgData name="Henry Bourne" userId="9fe542f6c4a11ea6" providerId="Windows Live" clId="Web-{CD6F3FD2-11A6-4505-9845-0E3AF61A3E2A}" dt="2022-11-27T15:16:05.101" v="443" actId="20577"/>
          <ac:spMkLst>
            <pc:docMk/>
            <pc:sldMk cId="2154795122" sldId="282"/>
            <ac:spMk id="3" creationId="{6F0EC71E-7DB8-BA89-EA26-FF011837D2B2}"/>
          </ac:spMkLst>
        </pc:spChg>
        <pc:picChg chg="add mod">
          <ac:chgData name="Henry Bourne" userId="9fe542f6c4a11ea6" providerId="Windows Live" clId="Web-{CD6F3FD2-11A6-4505-9845-0E3AF61A3E2A}" dt="2022-11-27T15:14:28.176" v="413" actId="1076"/>
          <ac:picMkLst>
            <pc:docMk/>
            <pc:sldMk cId="2154795122" sldId="282"/>
            <ac:picMk id="4" creationId="{D0743DF3-97DF-FFBE-2EBE-5EB4AD7275D5}"/>
          </ac:picMkLst>
        </pc:picChg>
        <pc:picChg chg="add mod">
          <ac:chgData name="Henry Bourne" userId="9fe542f6c4a11ea6" providerId="Windows Live" clId="Web-{CD6F3FD2-11A6-4505-9845-0E3AF61A3E2A}" dt="2022-11-27T15:15:17.537" v="427" actId="1076"/>
          <ac:picMkLst>
            <pc:docMk/>
            <pc:sldMk cId="2154795122" sldId="282"/>
            <ac:picMk id="5" creationId="{2C97DAC0-51A0-FF5E-2EFF-D2AEBBD34519}"/>
          </ac:picMkLst>
        </pc:picChg>
        <pc:inkChg chg="add del">
          <ac:chgData name="Henry Bourne" userId="9fe542f6c4a11ea6" providerId="Windows Live" clId="Web-{CD6F3FD2-11A6-4505-9845-0E3AF61A3E2A}" dt="2022-11-27T15:16:06.773" v="445"/>
          <ac:inkMkLst>
            <pc:docMk/>
            <pc:sldMk cId="2154795122" sldId="282"/>
            <ac:inkMk id="6" creationId="{C741C5B9-7839-AFE6-B971-5F271E4E6FB1}"/>
          </ac:inkMkLst>
        </pc:inkChg>
        <pc:inkChg chg="add">
          <ac:chgData name="Henry Bourne" userId="9fe542f6c4a11ea6" providerId="Windows Live" clId="Web-{CD6F3FD2-11A6-4505-9845-0E3AF61A3E2A}" dt="2022-11-27T15:16:11.680" v="446"/>
          <ac:inkMkLst>
            <pc:docMk/>
            <pc:sldMk cId="2154795122" sldId="282"/>
            <ac:inkMk id="7" creationId="{0B69167A-52F8-147C-1152-69E69BD77F8E}"/>
          </ac:inkMkLst>
        </pc:inkChg>
        <pc:inkChg chg="add">
          <ac:chgData name="Henry Bourne" userId="9fe542f6c4a11ea6" providerId="Windows Live" clId="Web-{CD6F3FD2-11A6-4505-9845-0E3AF61A3E2A}" dt="2022-11-27T15:16:22.555" v="447"/>
          <ac:inkMkLst>
            <pc:docMk/>
            <pc:sldMk cId="2154795122" sldId="282"/>
            <ac:inkMk id="8" creationId="{61E41631-0A84-CC4D-24E9-C864EFE4AFC1}"/>
          </ac:inkMkLst>
        </pc:inkChg>
        <pc:inkChg chg="add">
          <ac:chgData name="Henry Bourne" userId="9fe542f6c4a11ea6" providerId="Windows Live" clId="Web-{CD6F3FD2-11A6-4505-9845-0E3AF61A3E2A}" dt="2022-11-27T15:16:23.274" v="448"/>
          <ac:inkMkLst>
            <pc:docMk/>
            <pc:sldMk cId="2154795122" sldId="282"/>
            <ac:inkMk id="9" creationId="{A540D682-759E-12CB-EBF2-A1A0A08EFAD2}"/>
          </ac:inkMkLst>
        </pc:inkChg>
        <pc:inkChg chg="add del">
          <ac:chgData name="Henry Bourne" userId="9fe542f6c4a11ea6" providerId="Windows Live" clId="Web-{CD6F3FD2-11A6-4505-9845-0E3AF61A3E2A}" dt="2022-11-27T15:16:31.352" v="452"/>
          <ac:inkMkLst>
            <pc:docMk/>
            <pc:sldMk cId="2154795122" sldId="282"/>
            <ac:inkMk id="10" creationId="{4BA39D42-4D07-4F26-5AD1-8F15DEDCC2E3}"/>
          </ac:inkMkLst>
        </pc:inkChg>
        <pc:inkChg chg="add del">
          <ac:chgData name="Henry Bourne" userId="9fe542f6c4a11ea6" providerId="Windows Live" clId="Web-{CD6F3FD2-11A6-4505-9845-0E3AF61A3E2A}" dt="2022-11-27T15:16:30.727" v="451"/>
          <ac:inkMkLst>
            <pc:docMk/>
            <pc:sldMk cId="2154795122" sldId="282"/>
            <ac:inkMk id="11" creationId="{8B9CE199-B9B3-EF72-DF79-94F34C5140B6}"/>
          </ac:inkMkLst>
        </pc:inkChg>
      </pc:sldChg>
      <pc:sldChg chg="modSp new">
        <pc:chgData name="Henry Bourne" userId="9fe542f6c4a11ea6" providerId="Windows Live" clId="Web-{CD6F3FD2-11A6-4505-9845-0E3AF61A3E2A}" dt="2022-11-27T15:34:09.697" v="524" actId="20577"/>
        <pc:sldMkLst>
          <pc:docMk/>
          <pc:sldMk cId="3190072662" sldId="283"/>
        </pc:sldMkLst>
        <pc:spChg chg="mod">
          <ac:chgData name="Henry Bourne" userId="9fe542f6c4a11ea6" providerId="Windows Live" clId="Web-{CD6F3FD2-11A6-4505-9845-0E3AF61A3E2A}" dt="2022-11-27T15:17:59.823" v="462" actId="20577"/>
          <ac:spMkLst>
            <pc:docMk/>
            <pc:sldMk cId="3190072662" sldId="283"/>
            <ac:spMk id="2" creationId="{F3E420AF-A19D-30DA-7B16-0A2B3DFCDABD}"/>
          </ac:spMkLst>
        </pc:spChg>
        <pc:spChg chg="mod">
          <ac:chgData name="Henry Bourne" userId="9fe542f6c4a11ea6" providerId="Windows Live" clId="Web-{CD6F3FD2-11A6-4505-9845-0E3AF61A3E2A}" dt="2022-11-27T15:34:09.697" v="524" actId="20577"/>
          <ac:spMkLst>
            <pc:docMk/>
            <pc:sldMk cId="3190072662" sldId="283"/>
            <ac:spMk id="3" creationId="{10ECDE7B-A9ED-3E06-B70C-F828D9CAC0C8}"/>
          </ac:spMkLst>
        </pc:spChg>
      </pc:sldChg>
    </pc:docChg>
  </pc:docChgLst>
  <pc:docChgLst>
    <pc:chgData name="Henry Bourne" userId="9fe542f6c4a11ea6" providerId="Windows Live" clId="Web-{96C13611-D323-4A20-B5FF-B5BBE65E1877}"/>
    <pc:docChg chg="delSld modSld">
      <pc:chgData name="Henry Bourne" userId="9fe542f6c4a11ea6" providerId="Windows Live" clId="Web-{96C13611-D323-4A20-B5FF-B5BBE65E1877}" dt="2022-12-06T13:45:56.191" v="121" actId="20577"/>
      <pc:docMkLst>
        <pc:docMk/>
      </pc:docMkLst>
      <pc:sldChg chg="modSp">
        <pc:chgData name="Henry Bourne" userId="9fe542f6c4a11ea6" providerId="Windows Live" clId="Web-{96C13611-D323-4A20-B5FF-B5BBE65E1877}" dt="2022-12-06T12:25:42.409" v="71" actId="20577"/>
        <pc:sldMkLst>
          <pc:docMk/>
          <pc:sldMk cId="2202367685" sldId="257"/>
        </pc:sldMkLst>
        <pc:spChg chg="mod">
          <ac:chgData name="Henry Bourne" userId="9fe542f6c4a11ea6" providerId="Windows Live" clId="Web-{96C13611-D323-4A20-B5FF-B5BBE65E1877}" dt="2022-12-06T12:25:42.409" v="71" actId="20577"/>
          <ac:spMkLst>
            <pc:docMk/>
            <pc:sldMk cId="2202367685" sldId="257"/>
            <ac:spMk id="3" creationId="{5E51A709-1CE3-90EA-3FC8-804F4CC06B84}"/>
          </ac:spMkLst>
        </pc:spChg>
      </pc:sldChg>
      <pc:sldChg chg="del">
        <pc:chgData name="Henry Bourne" userId="9fe542f6c4a11ea6" providerId="Windows Live" clId="Web-{96C13611-D323-4A20-B5FF-B5BBE65E1877}" dt="2022-12-06T10:02:35.500" v="45"/>
        <pc:sldMkLst>
          <pc:docMk/>
          <pc:sldMk cId="3393428601" sldId="277"/>
        </pc:sldMkLst>
      </pc:sldChg>
      <pc:sldChg chg="del">
        <pc:chgData name="Henry Bourne" userId="9fe542f6c4a11ea6" providerId="Windows Live" clId="Web-{96C13611-D323-4A20-B5FF-B5BBE65E1877}" dt="2022-12-06T10:02:33.953" v="44"/>
        <pc:sldMkLst>
          <pc:docMk/>
          <pc:sldMk cId="572197159" sldId="281"/>
        </pc:sldMkLst>
      </pc:sldChg>
      <pc:sldChg chg="del">
        <pc:chgData name="Henry Bourne" userId="9fe542f6c4a11ea6" providerId="Windows Live" clId="Web-{96C13611-D323-4A20-B5FF-B5BBE65E1877}" dt="2022-12-06T10:02:33.094" v="43"/>
        <pc:sldMkLst>
          <pc:docMk/>
          <pc:sldMk cId="2154795122" sldId="282"/>
        </pc:sldMkLst>
      </pc:sldChg>
      <pc:sldChg chg="modSp">
        <pc:chgData name="Henry Bourne" userId="9fe542f6c4a11ea6" providerId="Windows Live" clId="Web-{96C13611-D323-4A20-B5FF-B5BBE65E1877}" dt="2022-12-05T20:23:57.071" v="42" actId="20577"/>
        <pc:sldMkLst>
          <pc:docMk/>
          <pc:sldMk cId="3190072662" sldId="283"/>
        </pc:sldMkLst>
        <pc:spChg chg="mod">
          <ac:chgData name="Henry Bourne" userId="9fe542f6c4a11ea6" providerId="Windows Live" clId="Web-{96C13611-D323-4A20-B5FF-B5BBE65E1877}" dt="2022-12-05T20:23:57.071" v="42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">
        <pc:chgData name="Henry Bourne" userId="9fe542f6c4a11ea6" providerId="Windows Live" clId="Web-{96C13611-D323-4A20-B5FF-B5BBE65E1877}" dt="2022-12-05T20:19:12.343" v="40" actId="20577"/>
        <pc:sldMkLst>
          <pc:docMk/>
          <pc:sldMk cId="1515153167" sldId="284"/>
        </pc:sldMkLst>
        <pc:spChg chg="mod">
          <ac:chgData name="Henry Bourne" userId="9fe542f6c4a11ea6" providerId="Windows Live" clId="Web-{96C13611-D323-4A20-B5FF-B5BBE65E1877}" dt="2022-12-05T20:19:12.343" v="40" actId="20577"/>
          <ac:spMkLst>
            <pc:docMk/>
            <pc:sldMk cId="1515153167" sldId="284"/>
            <ac:spMk id="3" creationId="{9D24E05B-B0E9-D9D5-49D5-16E95F84E967}"/>
          </ac:spMkLst>
        </pc:spChg>
      </pc:sldChg>
      <pc:sldChg chg="modSp">
        <pc:chgData name="Henry Bourne" userId="9fe542f6c4a11ea6" providerId="Windows Live" clId="Web-{96C13611-D323-4A20-B5FF-B5BBE65E1877}" dt="2022-12-06T13:45:56.191" v="121" actId="20577"/>
        <pc:sldMkLst>
          <pc:docMk/>
          <pc:sldMk cId="1017589008" sldId="286"/>
        </pc:sldMkLst>
        <pc:spChg chg="mod">
          <ac:chgData name="Henry Bourne" userId="9fe542f6c4a11ea6" providerId="Windows Live" clId="Web-{96C13611-D323-4A20-B5FF-B5BBE65E1877}" dt="2022-12-06T13:45:56.191" v="121" actId="20577"/>
          <ac:spMkLst>
            <pc:docMk/>
            <pc:sldMk cId="1017589008" sldId="286"/>
            <ac:spMk id="3" creationId="{2EA21845-34AE-C8DE-CD75-5DF79E9EF5FD}"/>
          </ac:spMkLst>
        </pc:spChg>
      </pc:sldChg>
      <pc:sldChg chg="modSp del">
        <pc:chgData name="Henry Bourne" userId="9fe542f6c4a11ea6" providerId="Windows Live" clId="Web-{96C13611-D323-4A20-B5FF-B5BBE65E1877}" dt="2022-12-06T12:58:35.342" v="77"/>
        <pc:sldMkLst>
          <pc:docMk/>
          <pc:sldMk cId="1881756444" sldId="287"/>
        </pc:sldMkLst>
        <pc:spChg chg="mod">
          <ac:chgData name="Henry Bourne" userId="9fe542f6c4a11ea6" providerId="Windows Live" clId="Web-{96C13611-D323-4A20-B5FF-B5BBE65E1877}" dt="2022-12-06T12:47:16.963" v="76" actId="20577"/>
          <ac:spMkLst>
            <pc:docMk/>
            <pc:sldMk cId="1881756444" sldId="287"/>
            <ac:spMk id="3" creationId="{195F61FA-89D4-E2EC-C287-8FF56616862A}"/>
          </ac:spMkLst>
        </pc:spChg>
      </pc:sldChg>
      <pc:sldChg chg="del">
        <pc:chgData name="Henry Bourne" userId="9fe542f6c4a11ea6" providerId="Windows Live" clId="Web-{96C13611-D323-4A20-B5FF-B5BBE65E1877}" dt="2022-12-05T11:02:16.823" v="0"/>
        <pc:sldMkLst>
          <pc:docMk/>
          <pc:sldMk cId="3006210909" sldId="290"/>
        </pc:sldMkLst>
      </pc:sldChg>
      <pc:sldChg chg="del">
        <pc:chgData name="Henry Bourne" userId="9fe542f6c4a11ea6" providerId="Windows Live" clId="Web-{96C13611-D323-4A20-B5FF-B5BBE65E1877}" dt="2022-12-06T10:02:36.407" v="46"/>
        <pc:sldMkLst>
          <pc:docMk/>
          <pc:sldMk cId="3343973739" sldId="291"/>
        </pc:sldMkLst>
      </pc:sldChg>
    </pc:docChg>
  </pc:docChgLst>
  <pc:docChgLst>
    <pc:chgData name="Henry Bourne" userId="9fe542f6c4a11ea6" providerId="Windows Live" clId="Web-{4A7701A4-CE67-40B1-809F-8FFDA0991168}"/>
    <pc:docChg chg="addSld modSld">
      <pc:chgData name="Henry Bourne" userId="9fe542f6c4a11ea6" providerId="Windows Live" clId="Web-{4A7701A4-CE67-40B1-809F-8FFDA0991168}" dt="2022-11-24T10:53:20.207" v="71" actId="14100"/>
      <pc:docMkLst>
        <pc:docMk/>
      </pc:docMkLst>
      <pc:sldChg chg="modSp">
        <pc:chgData name="Henry Bourne" userId="9fe542f6c4a11ea6" providerId="Windows Live" clId="Web-{4A7701A4-CE67-40B1-809F-8FFDA0991168}" dt="2022-11-24T10:31:09.982" v="2" actId="1076"/>
        <pc:sldMkLst>
          <pc:docMk/>
          <pc:sldMk cId="2176252657" sldId="261"/>
        </pc:sldMkLst>
        <pc:picChg chg="mod">
          <ac:chgData name="Henry Bourne" userId="9fe542f6c4a11ea6" providerId="Windows Live" clId="Web-{4A7701A4-CE67-40B1-809F-8FFDA0991168}" dt="2022-11-24T10:31:09.982" v="2" actId="1076"/>
          <ac:picMkLst>
            <pc:docMk/>
            <pc:sldMk cId="2176252657" sldId="261"/>
            <ac:picMk id="8" creationId="{21831B84-F5A2-1AC2-AFAE-FFE703401651}"/>
          </ac:picMkLst>
        </pc:picChg>
        <pc:picChg chg="mod">
          <ac:chgData name="Henry Bourne" userId="9fe542f6c4a11ea6" providerId="Windows Live" clId="Web-{4A7701A4-CE67-40B1-809F-8FFDA0991168}" dt="2022-11-24T10:31:07.654" v="1" actId="1076"/>
          <ac:picMkLst>
            <pc:docMk/>
            <pc:sldMk cId="2176252657" sldId="261"/>
            <ac:picMk id="9" creationId="{62AA118A-5EDA-5E50-CB9D-1BED70478BDC}"/>
          </ac:picMkLst>
        </pc:picChg>
      </pc:sldChg>
      <pc:sldChg chg="addSp modSp">
        <pc:chgData name="Henry Bourne" userId="9fe542f6c4a11ea6" providerId="Windows Live" clId="Web-{4A7701A4-CE67-40B1-809F-8FFDA0991168}" dt="2022-11-24T10:53:20.207" v="71" actId="14100"/>
        <pc:sldMkLst>
          <pc:docMk/>
          <pc:sldMk cId="3870278386" sldId="272"/>
        </pc:sldMkLst>
        <pc:spChg chg="mod">
          <ac:chgData name="Henry Bourne" userId="9fe542f6c4a11ea6" providerId="Windows Live" clId="Web-{4A7701A4-CE67-40B1-809F-8FFDA0991168}" dt="2022-11-24T10:53:13.800" v="69" actId="1076"/>
          <ac:spMkLst>
            <pc:docMk/>
            <pc:sldMk cId="3870278386" sldId="272"/>
            <ac:spMk id="2" creationId="{FD6CE6EF-59DD-1584-DE12-F993F7C29326}"/>
          </ac:spMkLst>
        </pc:spChg>
        <pc:spChg chg="mod">
          <ac:chgData name="Henry Bourne" userId="9fe542f6c4a11ea6" providerId="Windows Live" clId="Web-{4A7701A4-CE67-40B1-809F-8FFDA0991168}" dt="2022-11-24T10:52:55.034" v="63" actId="20577"/>
          <ac:spMkLst>
            <pc:docMk/>
            <pc:sldMk cId="3870278386" sldId="272"/>
            <ac:spMk id="3" creationId="{822646B1-27A4-5F92-6F02-F702711347B9}"/>
          </ac:spMkLst>
        </pc:spChg>
        <pc:picChg chg="add mod">
          <ac:chgData name="Henry Bourne" userId="9fe542f6c4a11ea6" providerId="Windows Live" clId="Web-{4A7701A4-CE67-40B1-809F-8FFDA0991168}" dt="2022-11-24T10:53:20.207" v="71" actId="14100"/>
          <ac:picMkLst>
            <pc:docMk/>
            <pc:sldMk cId="3870278386" sldId="272"/>
            <ac:picMk id="4" creationId="{8C71CCF2-12E1-3790-29EF-9839BE2B3BC0}"/>
          </ac:picMkLst>
        </pc:picChg>
        <pc:cxnChg chg="add mod">
          <ac:chgData name="Henry Bourne" userId="9fe542f6c4a11ea6" providerId="Windows Live" clId="Web-{4A7701A4-CE67-40B1-809F-8FFDA0991168}" dt="2022-11-24T10:49:06.134" v="51" actId="14100"/>
          <ac:cxnSpMkLst>
            <pc:docMk/>
            <pc:sldMk cId="3870278386" sldId="272"/>
            <ac:cxnSpMk id="5" creationId="{61C42BEE-EBCC-B6F4-6FB1-9BBEFAE14CD6}"/>
          </ac:cxnSpMkLst>
        </pc:cxnChg>
        <pc:cxnChg chg="add mod">
          <ac:chgData name="Henry Bourne" userId="9fe542f6c4a11ea6" providerId="Windows Live" clId="Web-{4A7701A4-CE67-40B1-809F-8FFDA0991168}" dt="2022-11-24T10:50:22.184" v="54" actId="14100"/>
          <ac:cxnSpMkLst>
            <pc:docMk/>
            <pc:sldMk cId="3870278386" sldId="272"/>
            <ac:cxnSpMk id="6" creationId="{ACE896B4-D21D-3A10-45E9-9A2F49DBF762}"/>
          </ac:cxnSpMkLst>
        </pc:cxnChg>
      </pc:sldChg>
      <pc:sldChg chg="modSp new">
        <pc:chgData name="Henry Bourne" userId="9fe542f6c4a11ea6" providerId="Windows Live" clId="Web-{4A7701A4-CE67-40B1-809F-8FFDA0991168}" dt="2022-11-24T10:35:31.040" v="26" actId="20577"/>
        <pc:sldMkLst>
          <pc:docMk/>
          <pc:sldMk cId="618489224" sldId="279"/>
        </pc:sldMkLst>
        <pc:spChg chg="mod">
          <ac:chgData name="Henry Bourne" userId="9fe542f6c4a11ea6" providerId="Windows Live" clId="Web-{4A7701A4-CE67-40B1-809F-8FFDA0991168}" dt="2022-11-24T10:35:31.040" v="26" actId="20577"/>
          <ac:spMkLst>
            <pc:docMk/>
            <pc:sldMk cId="618489224" sldId="279"/>
            <ac:spMk id="2" creationId="{C1A94DD9-933F-D626-8006-4FE92CB07425}"/>
          </ac:spMkLst>
        </pc:spChg>
      </pc:sldChg>
    </pc:docChg>
  </pc:docChgLst>
  <pc:docChgLst>
    <pc:chgData name="Henry Bourne" userId="9fe542f6c4a11ea6" providerId="Windows Live" clId="Web-{57BB3FD1-A98D-4F3D-A6C0-37A5AB2D546D}"/>
    <pc:docChg chg="modSld">
      <pc:chgData name="Henry Bourne" userId="9fe542f6c4a11ea6" providerId="Windows Live" clId="Web-{57BB3FD1-A98D-4F3D-A6C0-37A5AB2D546D}" dt="2022-11-24T14:15:29.236" v="64" actId="20577"/>
      <pc:docMkLst>
        <pc:docMk/>
      </pc:docMkLst>
      <pc:sldChg chg="modSp">
        <pc:chgData name="Henry Bourne" userId="9fe542f6c4a11ea6" providerId="Windows Live" clId="Web-{57BB3FD1-A98D-4F3D-A6C0-37A5AB2D546D}" dt="2022-11-24T14:15:29.236" v="64" actId="20577"/>
        <pc:sldMkLst>
          <pc:docMk/>
          <pc:sldMk cId="580089394" sldId="263"/>
        </pc:sldMkLst>
        <pc:spChg chg="mod">
          <ac:chgData name="Henry Bourne" userId="9fe542f6c4a11ea6" providerId="Windows Live" clId="Web-{57BB3FD1-A98D-4F3D-A6C0-37A5AB2D546D}" dt="2022-11-24T14:15:29.236" v="64" actId="20577"/>
          <ac:spMkLst>
            <pc:docMk/>
            <pc:sldMk cId="580089394" sldId="263"/>
            <ac:spMk id="3" creationId="{6C4DF30A-697B-BA2C-10A0-822F0BF59A9C}"/>
          </ac:spMkLst>
        </pc:spChg>
      </pc:sldChg>
    </pc:docChg>
  </pc:docChgLst>
  <pc:docChgLst>
    <pc:chgData name="Henry Bourne" userId="9fe542f6c4a11ea6" providerId="Windows Live" clId="Web-{27C5E36A-BAC9-4BCA-9CFB-7CBB489D989E}"/>
    <pc:docChg chg="modSld">
      <pc:chgData name="Henry Bourne" userId="9fe542f6c4a11ea6" providerId="Windows Live" clId="Web-{27C5E36A-BAC9-4BCA-9CFB-7CBB489D989E}" dt="2022-12-04T20:11:18.788" v="72" actId="20577"/>
      <pc:docMkLst>
        <pc:docMk/>
      </pc:docMkLst>
      <pc:sldChg chg="modSp">
        <pc:chgData name="Henry Bourne" userId="9fe542f6c4a11ea6" providerId="Windows Live" clId="Web-{27C5E36A-BAC9-4BCA-9CFB-7CBB489D989E}" dt="2022-12-04T20:11:18.788" v="72" actId="20577"/>
        <pc:sldMkLst>
          <pc:docMk/>
          <pc:sldMk cId="3190072662" sldId="283"/>
        </pc:sldMkLst>
        <pc:spChg chg="mod">
          <ac:chgData name="Henry Bourne" userId="9fe542f6c4a11ea6" providerId="Windows Live" clId="Web-{27C5E36A-BAC9-4BCA-9CFB-7CBB489D989E}" dt="2022-12-04T20:11:18.788" v="72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">
        <pc:chgData name="Henry Bourne" userId="9fe542f6c4a11ea6" providerId="Windows Live" clId="Web-{27C5E36A-BAC9-4BCA-9CFB-7CBB489D989E}" dt="2022-12-04T19:59:01.305" v="34" actId="20577"/>
        <pc:sldMkLst>
          <pc:docMk/>
          <pc:sldMk cId="412896695" sldId="285"/>
        </pc:sldMkLst>
        <pc:graphicFrameChg chg="mod modGraphic">
          <ac:chgData name="Henry Bourne" userId="9fe542f6c4a11ea6" providerId="Windows Live" clId="Web-{27C5E36A-BAC9-4BCA-9CFB-7CBB489D989E}" dt="2022-12-04T19:59:01.305" v="34" actId="20577"/>
          <ac:graphicFrameMkLst>
            <pc:docMk/>
            <pc:sldMk cId="412896695" sldId="285"/>
            <ac:graphicFrameMk id="5" creationId="{E8CC9450-51E3-6989-360C-B26D61FB1AFC}"/>
          </ac:graphicFrameMkLst>
        </pc:graphicFrameChg>
      </pc:sldChg>
    </pc:docChg>
  </pc:docChgLst>
  <pc:docChgLst>
    <pc:chgData name="Henry Bourne" userId="9fe542f6c4a11ea6" providerId="Windows Live" clId="Web-{EDABAD82-54CA-48FD-B5CE-B9EC0E7449C7}"/>
    <pc:docChg chg="modSld">
      <pc:chgData name="Henry Bourne" userId="9fe542f6c4a11ea6" providerId="Windows Live" clId="Web-{EDABAD82-54CA-48FD-B5CE-B9EC0E7449C7}" dt="2022-11-24T11:43:45.981" v="6" actId="20577"/>
      <pc:docMkLst>
        <pc:docMk/>
      </pc:docMkLst>
      <pc:sldChg chg="modSp">
        <pc:chgData name="Henry Bourne" userId="9fe542f6c4a11ea6" providerId="Windows Live" clId="Web-{EDABAD82-54CA-48FD-B5CE-B9EC0E7449C7}" dt="2022-11-24T11:41:39.915" v="2" actId="20577"/>
        <pc:sldMkLst>
          <pc:docMk/>
          <pc:sldMk cId="691134162" sldId="274"/>
        </pc:sldMkLst>
        <pc:spChg chg="mod">
          <ac:chgData name="Henry Bourne" userId="9fe542f6c4a11ea6" providerId="Windows Live" clId="Web-{EDABAD82-54CA-48FD-B5CE-B9EC0E7449C7}" dt="2022-11-24T11:41:39.915" v="2" actId="20577"/>
          <ac:spMkLst>
            <pc:docMk/>
            <pc:sldMk cId="691134162" sldId="274"/>
            <ac:spMk id="2" creationId="{EC3F7BB1-EFFB-230E-7EDF-0CD14E20B0DD}"/>
          </ac:spMkLst>
        </pc:spChg>
      </pc:sldChg>
      <pc:sldChg chg="modSp">
        <pc:chgData name="Henry Bourne" userId="9fe542f6c4a11ea6" providerId="Windows Live" clId="Web-{EDABAD82-54CA-48FD-B5CE-B9EC0E7449C7}" dt="2022-11-24T11:43:45.981" v="6" actId="20577"/>
        <pc:sldMkLst>
          <pc:docMk/>
          <pc:sldMk cId="3917209185" sldId="275"/>
        </pc:sldMkLst>
        <pc:spChg chg="mod">
          <ac:chgData name="Henry Bourne" userId="9fe542f6c4a11ea6" providerId="Windows Live" clId="Web-{EDABAD82-54CA-48FD-B5CE-B9EC0E7449C7}" dt="2022-11-24T11:43:45.981" v="6" actId="20577"/>
          <ac:spMkLst>
            <pc:docMk/>
            <pc:sldMk cId="3917209185" sldId="275"/>
            <ac:spMk id="2" creationId="{DE9F9727-4E1C-F202-9543-623AAB5DBAB6}"/>
          </ac:spMkLst>
        </pc:spChg>
      </pc:sldChg>
    </pc:docChg>
  </pc:docChgLst>
  <pc:docChgLst>
    <pc:chgData name="Henry Bourne" userId="9fe542f6c4a11ea6" providerId="Windows Live" clId="Web-{5D11A144-6D25-4BE9-8D81-17106EE0ACD6}"/>
    <pc:docChg chg="modSld">
      <pc:chgData name="Henry Bourne" userId="9fe542f6c4a11ea6" providerId="Windows Live" clId="Web-{5D11A144-6D25-4BE9-8D81-17106EE0ACD6}" dt="2022-12-03T11:06:04.512" v="47" actId="1076"/>
      <pc:docMkLst>
        <pc:docMk/>
      </pc:docMkLst>
      <pc:sldChg chg="modSp">
        <pc:chgData name="Henry Bourne" userId="9fe542f6c4a11ea6" providerId="Windows Live" clId="Web-{5D11A144-6D25-4BE9-8D81-17106EE0ACD6}" dt="2022-12-03T10:54:53.872" v="38" actId="20577"/>
        <pc:sldMkLst>
          <pc:docMk/>
          <pc:sldMk cId="1881756444" sldId="287"/>
        </pc:sldMkLst>
        <pc:spChg chg="mod">
          <ac:chgData name="Henry Bourne" userId="9fe542f6c4a11ea6" providerId="Windows Live" clId="Web-{5D11A144-6D25-4BE9-8D81-17106EE0ACD6}" dt="2022-12-03T10:54:53.872" v="38" actId="20577"/>
          <ac:spMkLst>
            <pc:docMk/>
            <pc:sldMk cId="1881756444" sldId="287"/>
            <ac:spMk id="3" creationId="{195F61FA-89D4-E2EC-C287-8FF56616862A}"/>
          </ac:spMkLst>
        </pc:spChg>
      </pc:sldChg>
      <pc:sldChg chg="addSp delSp modSp">
        <pc:chgData name="Henry Bourne" userId="9fe542f6c4a11ea6" providerId="Windows Live" clId="Web-{5D11A144-6D25-4BE9-8D81-17106EE0ACD6}" dt="2022-12-03T11:06:04.512" v="47" actId="1076"/>
        <pc:sldMkLst>
          <pc:docMk/>
          <pc:sldMk cId="3386021715" sldId="288"/>
        </pc:sldMkLst>
        <pc:picChg chg="add del mod">
          <ac:chgData name="Henry Bourne" userId="9fe542f6c4a11ea6" providerId="Windows Live" clId="Web-{5D11A144-6D25-4BE9-8D81-17106EE0ACD6}" dt="2022-12-03T11:05:37.949" v="41"/>
          <ac:picMkLst>
            <pc:docMk/>
            <pc:sldMk cId="3386021715" sldId="288"/>
            <ac:picMk id="4" creationId="{BCE74E9A-6F5E-EC7E-1DB9-F4FDC05A0C40}"/>
          </ac:picMkLst>
        </pc:picChg>
        <pc:picChg chg="del">
          <ac:chgData name="Henry Bourne" userId="9fe542f6c4a11ea6" providerId="Windows Live" clId="Web-{5D11A144-6D25-4BE9-8D81-17106EE0ACD6}" dt="2022-12-03T11:06:00.356" v="46"/>
          <ac:picMkLst>
            <pc:docMk/>
            <pc:sldMk cId="3386021715" sldId="288"/>
            <ac:picMk id="5" creationId="{12443EF8-FA73-78D4-5893-BABDC6A8B6C1}"/>
          </ac:picMkLst>
        </pc:picChg>
        <pc:picChg chg="add mod">
          <ac:chgData name="Henry Bourne" userId="9fe542f6c4a11ea6" providerId="Windows Live" clId="Web-{5D11A144-6D25-4BE9-8D81-17106EE0ACD6}" dt="2022-12-03T11:06:04.512" v="47" actId="1076"/>
          <ac:picMkLst>
            <pc:docMk/>
            <pc:sldMk cId="3386021715" sldId="288"/>
            <ac:picMk id="6" creationId="{9C2F8D51-A084-A467-6D99-4390100AC2CD}"/>
          </ac:picMkLst>
        </pc:picChg>
      </pc:sldChg>
    </pc:docChg>
  </pc:docChgLst>
  <pc:docChgLst>
    <pc:chgData name="Henry Bourne" userId="9fe542f6c4a11ea6" providerId="Windows Live" clId="Web-{3DE3A904-F5AD-436D-8252-BC31CDC5B37E}"/>
    <pc:docChg chg="modSld">
      <pc:chgData name="Henry Bourne" userId="9fe542f6c4a11ea6" providerId="Windows Live" clId="Web-{3DE3A904-F5AD-436D-8252-BC31CDC5B37E}" dt="2022-11-24T11:39:59.741" v="5" actId="20577"/>
      <pc:docMkLst>
        <pc:docMk/>
      </pc:docMkLst>
      <pc:sldChg chg="modSp">
        <pc:chgData name="Henry Bourne" userId="9fe542f6c4a11ea6" providerId="Windows Live" clId="Web-{3DE3A904-F5AD-436D-8252-BC31CDC5B37E}" dt="2022-11-24T11:39:59.741" v="5" actId="20577"/>
        <pc:sldMkLst>
          <pc:docMk/>
          <pc:sldMk cId="3870278386" sldId="272"/>
        </pc:sldMkLst>
        <pc:spChg chg="mod">
          <ac:chgData name="Henry Bourne" userId="9fe542f6c4a11ea6" providerId="Windows Live" clId="Web-{3DE3A904-F5AD-436D-8252-BC31CDC5B37E}" dt="2022-11-24T11:39:59.741" v="5" actId="20577"/>
          <ac:spMkLst>
            <pc:docMk/>
            <pc:sldMk cId="3870278386" sldId="272"/>
            <ac:spMk id="2" creationId="{FD6CE6EF-59DD-1584-DE12-F993F7C29326}"/>
          </ac:spMkLst>
        </pc:spChg>
        <pc:spChg chg="mod">
          <ac:chgData name="Henry Bourne" userId="9fe542f6c4a11ea6" providerId="Windows Live" clId="Web-{3DE3A904-F5AD-436D-8252-BC31CDC5B37E}" dt="2022-11-24T11:39:55.428" v="4" actId="20577"/>
          <ac:spMkLst>
            <pc:docMk/>
            <pc:sldMk cId="3870278386" sldId="272"/>
            <ac:spMk id="3" creationId="{822646B1-27A4-5F92-6F02-F702711347B9}"/>
          </ac:spMkLst>
        </pc:spChg>
        <pc:picChg chg="ord">
          <ac:chgData name="Henry Bourne" userId="9fe542f6c4a11ea6" providerId="Windows Live" clId="Web-{3DE3A904-F5AD-436D-8252-BC31CDC5B37E}" dt="2022-11-24T11:39:04.487" v="0"/>
          <ac:picMkLst>
            <pc:docMk/>
            <pc:sldMk cId="3870278386" sldId="272"/>
            <ac:picMk id="4" creationId="{8C71CCF2-12E1-3790-29EF-9839BE2B3BC0}"/>
          </ac:picMkLst>
        </pc:picChg>
      </pc:sldChg>
    </pc:docChg>
  </pc:docChgLst>
  <pc:docChgLst>
    <pc:chgData name="Henry Bourne" userId="9fe542f6c4a11ea6" providerId="Windows Live" clId="Web-{4B75F2AF-1083-4EE1-BBBB-0787A27AA671}"/>
    <pc:docChg chg="modSld">
      <pc:chgData name="Henry Bourne" userId="9fe542f6c4a11ea6" providerId="Windows Live" clId="Web-{4B75F2AF-1083-4EE1-BBBB-0787A27AA671}" dt="2022-11-23T16:00:12.460" v="329" actId="1076"/>
      <pc:docMkLst>
        <pc:docMk/>
      </pc:docMkLst>
      <pc:sldChg chg="delSp modSp">
        <pc:chgData name="Henry Bourne" userId="9fe542f6c4a11ea6" providerId="Windows Live" clId="Web-{4B75F2AF-1083-4EE1-BBBB-0787A27AA671}" dt="2022-11-23T15:51:34.284" v="198" actId="1076"/>
        <pc:sldMkLst>
          <pc:docMk/>
          <pc:sldMk cId="2097154449" sldId="259"/>
        </pc:sldMkLst>
        <pc:spChg chg="mod">
          <ac:chgData name="Henry Bourne" userId="9fe542f6c4a11ea6" providerId="Windows Live" clId="Web-{4B75F2AF-1083-4EE1-BBBB-0787A27AA671}" dt="2022-11-23T15:51:02.313" v="188" actId="20577"/>
          <ac:spMkLst>
            <pc:docMk/>
            <pc:sldMk cId="2097154449" sldId="259"/>
            <ac:spMk id="3" creationId="{08FC8EA6-5AD4-3D13-1464-0E873023DBFB}"/>
          </ac:spMkLst>
        </pc:spChg>
        <pc:picChg chg="mod">
          <ac:chgData name="Henry Bourne" userId="9fe542f6c4a11ea6" providerId="Windows Live" clId="Web-{4B75F2AF-1083-4EE1-BBBB-0787A27AA671}" dt="2022-11-23T15:51:21.689" v="194" actId="1076"/>
          <ac:picMkLst>
            <pc:docMk/>
            <pc:sldMk cId="2097154449" sldId="259"/>
            <ac:picMk id="4" creationId="{0B89AF88-4ABD-2E5A-3877-2BCAAF00AB5B}"/>
          </ac:picMkLst>
        </pc:picChg>
        <pc:picChg chg="mod">
          <ac:chgData name="Henry Bourne" userId="9fe542f6c4a11ea6" providerId="Windows Live" clId="Web-{4B75F2AF-1083-4EE1-BBBB-0787A27AA671}" dt="2022-11-23T15:51:15.423" v="193" actId="1076"/>
          <ac:picMkLst>
            <pc:docMk/>
            <pc:sldMk cId="2097154449" sldId="259"/>
            <ac:picMk id="5" creationId="{160ECBE8-87BE-3D4F-F462-7BCC9C01072B}"/>
          </ac:picMkLst>
        </pc:picChg>
        <pc:picChg chg="del mod">
          <ac:chgData name="Henry Bourne" userId="9fe542f6c4a11ea6" providerId="Windows Live" clId="Web-{4B75F2AF-1083-4EE1-BBBB-0787A27AA671}" dt="2022-11-23T15:51:09.829" v="192"/>
          <ac:picMkLst>
            <pc:docMk/>
            <pc:sldMk cId="2097154449" sldId="259"/>
            <ac:picMk id="6" creationId="{A52FC2BF-D61B-A895-E7BC-31969E2438D1}"/>
          </ac:picMkLst>
        </pc:picChg>
        <pc:picChg chg="mod">
          <ac:chgData name="Henry Bourne" userId="9fe542f6c4a11ea6" providerId="Windows Live" clId="Web-{4B75F2AF-1083-4EE1-BBBB-0787A27AA671}" dt="2022-11-23T15:51:34.284" v="198" actId="1076"/>
          <ac:picMkLst>
            <pc:docMk/>
            <pc:sldMk cId="2097154449" sldId="259"/>
            <ac:picMk id="9" creationId="{D6F43132-75C1-BF6E-E251-0C09EF3E9437}"/>
          </ac:picMkLst>
        </pc:picChg>
      </pc:sldChg>
      <pc:sldChg chg="modSp">
        <pc:chgData name="Henry Bourne" userId="9fe542f6c4a11ea6" providerId="Windows Live" clId="Web-{4B75F2AF-1083-4EE1-BBBB-0787A27AA671}" dt="2022-11-23T15:53:05.993" v="268" actId="20577"/>
        <pc:sldMkLst>
          <pc:docMk/>
          <pc:sldMk cId="2176252657" sldId="261"/>
        </pc:sldMkLst>
        <pc:spChg chg="mod">
          <ac:chgData name="Henry Bourne" userId="9fe542f6c4a11ea6" providerId="Windows Live" clId="Web-{4B75F2AF-1083-4EE1-BBBB-0787A27AA671}" dt="2022-11-23T15:53:05.993" v="268" actId="20577"/>
          <ac:spMkLst>
            <pc:docMk/>
            <pc:sldMk cId="2176252657" sldId="261"/>
            <ac:spMk id="3" creationId="{D6541F20-1110-4948-439C-55A3EEDB7721}"/>
          </ac:spMkLst>
        </pc:spChg>
      </pc:sldChg>
      <pc:sldChg chg="modSp">
        <pc:chgData name="Henry Bourne" userId="9fe542f6c4a11ea6" providerId="Windows Live" clId="Web-{4B75F2AF-1083-4EE1-BBBB-0787A27AA671}" dt="2022-11-23T15:59:53.881" v="323" actId="20577"/>
        <pc:sldMkLst>
          <pc:docMk/>
          <pc:sldMk cId="2209276539" sldId="264"/>
        </pc:sldMkLst>
        <pc:spChg chg="mod">
          <ac:chgData name="Henry Bourne" userId="9fe542f6c4a11ea6" providerId="Windows Live" clId="Web-{4B75F2AF-1083-4EE1-BBBB-0787A27AA671}" dt="2022-11-23T15:59:53.881" v="323" actId="20577"/>
          <ac:spMkLst>
            <pc:docMk/>
            <pc:sldMk cId="2209276539" sldId="264"/>
            <ac:spMk id="3" creationId="{74D2A589-71B9-64C3-63C3-652E5997B320}"/>
          </ac:spMkLst>
        </pc:spChg>
        <pc:picChg chg="mod">
          <ac:chgData name="Henry Bourne" userId="9fe542f6c4a11ea6" providerId="Windows Live" clId="Web-{4B75F2AF-1083-4EE1-BBBB-0787A27AA671}" dt="2022-11-23T15:59:27.285" v="319" actId="1076"/>
          <ac:picMkLst>
            <pc:docMk/>
            <pc:sldMk cId="2209276539" sldId="264"/>
            <ac:picMk id="7" creationId="{14DE1516-31DE-5907-8FD1-C8E6E8761ADD}"/>
          </ac:picMkLst>
        </pc:picChg>
      </pc:sldChg>
      <pc:sldChg chg="addSp modSp">
        <pc:chgData name="Henry Bourne" userId="9fe542f6c4a11ea6" providerId="Windows Live" clId="Web-{4B75F2AF-1083-4EE1-BBBB-0787A27AA671}" dt="2022-11-23T16:00:12.460" v="329" actId="1076"/>
        <pc:sldMkLst>
          <pc:docMk/>
          <pc:sldMk cId="1782940580" sldId="267"/>
        </pc:sldMkLst>
        <pc:spChg chg="add mod">
          <ac:chgData name="Henry Bourne" userId="9fe542f6c4a11ea6" providerId="Windows Live" clId="Web-{4B75F2AF-1083-4EE1-BBBB-0787A27AA671}" dt="2022-11-23T16:00:12.460" v="329" actId="1076"/>
          <ac:spMkLst>
            <pc:docMk/>
            <pc:sldMk cId="1782940580" sldId="267"/>
            <ac:spMk id="3" creationId="{546ADAC7-5E86-A73C-7023-D3FEDF39C15E}"/>
          </ac:spMkLst>
        </pc:spChg>
      </pc:sldChg>
      <pc:sldChg chg="addSp delSp modSp">
        <pc:chgData name="Henry Bourne" userId="9fe542f6c4a11ea6" providerId="Windows Live" clId="Web-{4B75F2AF-1083-4EE1-BBBB-0787A27AA671}" dt="2022-11-23T15:51:43.785" v="199" actId="20577"/>
        <pc:sldMkLst>
          <pc:docMk/>
          <pc:sldMk cId="1248136403" sldId="278"/>
        </pc:sldMkLst>
        <pc:spChg chg="mod">
          <ac:chgData name="Henry Bourne" userId="9fe542f6c4a11ea6" providerId="Windows Live" clId="Web-{4B75F2AF-1083-4EE1-BBBB-0787A27AA671}" dt="2022-11-23T15:51:43.785" v="199" actId="20577"/>
          <ac:spMkLst>
            <pc:docMk/>
            <pc:sldMk cId="1248136403" sldId="278"/>
            <ac:spMk id="2" creationId="{532CDDB9-1475-040F-378F-A46301D36303}"/>
          </ac:spMkLst>
        </pc:spChg>
        <pc:spChg chg="del">
          <ac:chgData name="Henry Bourne" userId="9fe542f6c4a11ea6" providerId="Windows Live" clId="Web-{4B75F2AF-1083-4EE1-BBBB-0787A27AA671}" dt="2022-11-23T15:45:48.323" v="0"/>
          <ac:spMkLst>
            <pc:docMk/>
            <pc:sldMk cId="1248136403" sldId="278"/>
            <ac:spMk id="3" creationId="{496BB287-A432-B0B4-BC75-A55A2FC38A63}"/>
          </ac:spMkLst>
        </pc:spChg>
        <pc:spChg chg="add mod">
          <ac:chgData name="Henry Bourne" userId="9fe542f6c4a11ea6" providerId="Windows Live" clId="Web-{4B75F2AF-1083-4EE1-BBBB-0787A27AA671}" dt="2022-11-23T15:50:52.953" v="187" actId="20577"/>
          <ac:spMkLst>
            <pc:docMk/>
            <pc:sldMk cId="1248136403" sldId="278"/>
            <ac:spMk id="6" creationId="{DB78BDB3-958E-26D9-BFB9-6DFE8C27CC55}"/>
          </ac:spMkLst>
        </pc:spChg>
        <pc:picChg chg="add mod ord">
          <ac:chgData name="Henry Bourne" userId="9fe542f6c4a11ea6" providerId="Windows Live" clId="Web-{4B75F2AF-1083-4EE1-BBBB-0787A27AA671}" dt="2022-11-23T15:47:57.019" v="12" actId="1076"/>
          <ac:picMkLst>
            <pc:docMk/>
            <pc:sldMk cId="1248136403" sldId="278"/>
            <ac:picMk id="4" creationId="{DA3A7CDC-DA72-B228-7233-B60032EB9633}"/>
          </ac:picMkLst>
        </pc:picChg>
        <pc:picChg chg="add mod">
          <ac:chgData name="Henry Bourne" userId="9fe542f6c4a11ea6" providerId="Windows Live" clId="Web-{4B75F2AF-1083-4EE1-BBBB-0787A27AA671}" dt="2022-11-23T15:48:02.426" v="14" actId="14100"/>
          <ac:picMkLst>
            <pc:docMk/>
            <pc:sldMk cId="1248136403" sldId="278"/>
            <ac:picMk id="5" creationId="{506301F3-4EF3-54D1-74C7-B82CB62A6171}"/>
          </ac:picMkLst>
        </pc:picChg>
      </pc:sldChg>
    </pc:docChg>
  </pc:docChgLst>
  <pc:docChgLst>
    <pc:chgData name="Henry Bourne" userId="9fe542f6c4a11ea6" providerId="Windows Live" clId="Web-{151EF0C2-F441-434F-898F-9AD41B22B3F4}"/>
    <pc:docChg chg="addSld delSld modSld">
      <pc:chgData name="Henry Bourne" userId="9fe542f6c4a11ea6" providerId="Windows Live" clId="Web-{151EF0C2-F441-434F-898F-9AD41B22B3F4}" dt="2022-12-01T15:13:38.740" v="866" actId="20577"/>
      <pc:docMkLst>
        <pc:docMk/>
      </pc:docMkLst>
      <pc:sldChg chg="addSp delSp modSp">
        <pc:chgData name="Henry Bourne" userId="9fe542f6c4a11ea6" providerId="Windows Live" clId="Web-{151EF0C2-F441-434F-898F-9AD41B22B3F4}" dt="2022-12-01T14:21:32.363" v="466" actId="20577"/>
        <pc:sldMkLst>
          <pc:docMk/>
          <pc:sldMk cId="2097154449" sldId="259"/>
        </pc:sldMkLst>
        <pc:spChg chg="mod">
          <ac:chgData name="Henry Bourne" userId="9fe542f6c4a11ea6" providerId="Windows Live" clId="Web-{151EF0C2-F441-434F-898F-9AD41B22B3F4}" dt="2022-12-01T14:21:32.363" v="466" actId="20577"/>
          <ac:spMkLst>
            <pc:docMk/>
            <pc:sldMk cId="2097154449" sldId="259"/>
            <ac:spMk id="3" creationId="{08FC8EA6-5AD4-3D13-1464-0E873023DBFB}"/>
          </ac:spMkLst>
        </pc:spChg>
        <pc:picChg chg="del mod">
          <ac:chgData name="Henry Bourne" userId="9fe542f6c4a11ea6" providerId="Windows Live" clId="Web-{151EF0C2-F441-434F-898F-9AD41B22B3F4}" dt="2022-12-01T13:49:54.606" v="325"/>
          <ac:picMkLst>
            <pc:docMk/>
            <pc:sldMk cId="2097154449" sldId="259"/>
            <ac:picMk id="4" creationId="{0B89AF88-4ABD-2E5A-3877-2BCAAF00AB5B}"/>
          </ac:picMkLst>
        </pc:picChg>
        <pc:picChg chg="mod">
          <ac:chgData name="Henry Bourne" userId="9fe542f6c4a11ea6" providerId="Windows Live" clId="Web-{151EF0C2-F441-434F-898F-9AD41B22B3F4}" dt="2022-12-01T13:50:02.622" v="328" actId="1076"/>
          <ac:picMkLst>
            <pc:docMk/>
            <pc:sldMk cId="2097154449" sldId="259"/>
            <ac:picMk id="5" creationId="{160ECBE8-87BE-3D4F-F462-7BCC9C01072B}"/>
          </ac:picMkLst>
        </pc:picChg>
        <pc:picChg chg="add del mod">
          <ac:chgData name="Henry Bourne" userId="9fe542f6c4a11ea6" providerId="Windows Live" clId="Web-{151EF0C2-F441-434F-898F-9AD41B22B3F4}" dt="2022-12-01T14:08:51.419" v="385"/>
          <ac:picMkLst>
            <pc:docMk/>
            <pc:sldMk cId="2097154449" sldId="259"/>
            <ac:picMk id="6" creationId="{E0C1664E-CDFB-62B7-6F04-10DFC0D09BC9}"/>
          </ac:picMkLst>
        </pc:picChg>
        <pc:picChg chg="add mod">
          <ac:chgData name="Henry Bourne" userId="9fe542f6c4a11ea6" providerId="Windows Live" clId="Web-{151EF0C2-F441-434F-898F-9AD41B22B3F4}" dt="2022-12-01T14:09:04.045" v="390" actId="1076"/>
          <ac:picMkLst>
            <pc:docMk/>
            <pc:sldMk cId="2097154449" sldId="259"/>
            <ac:picMk id="7" creationId="{29F41AC0-EE27-88B2-5A4D-20E3D5E7112C}"/>
          </ac:picMkLst>
        </pc:picChg>
        <pc:picChg chg="del">
          <ac:chgData name="Henry Bourne" userId="9fe542f6c4a11ea6" providerId="Windows Live" clId="Web-{151EF0C2-F441-434F-898F-9AD41B22B3F4}" dt="2022-12-01T14:09:49.001" v="421"/>
          <ac:picMkLst>
            <pc:docMk/>
            <pc:sldMk cId="2097154449" sldId="259"/>
            <ac:picMk id="9" creationId="{D6F43132-75C1-BF6E-E251-0C09EF3E9437}"/>
          </ac:picMkLst>
        </pc:picChg>
      </pc:sldChg>
      <pc:sldChg chg="modSp">
        <pc:chgData name="Henry Bourne" userId="9fe542f6c4a11ea6" providerId="Windows Live" clId="Web-{151EF0C2-F441-434F-898F-9AD41B22B3F4}" dt="2022-12-01T15:13:37.693" v="862" actId="20577"/>
        <pc:sldMkLst>
          <pc:docMk/>
          <pc:sldMk cId="580089394" sldId="263"/>
        </pc:sldMkLst>
        <pc:spChg chg="mod">
          <ac:chgData name="Henry Bourne" userId="9fe542f6c4a11ea6" providerId="Windows Live" clId="Web-{151EF0C2-F441-434F-898F-9AD41B22B3F4}" dt="2022-12-01T15:13:37.693" v="862" actId="20577"/>
          <ac:spMkLst>
            <pc:docMk/>
            <pc:sldMk cId="580089394" sldId="263"/>
            <ac:spMk id="3" creationId="{6C4DF30A-697B-BA2C-10A0-822F0BF59A9C}"/>
          </ac:spMkLst>
        </pc:spChg>
      </pc:sldChg>
      <pc:sldChg chg="modSp">
        <pc:chgData name="Henry Bourne" userId="9fe542f6c4a11ea6" providerId="Windows Live" clId="Web-{151EF0C2-F441-434F-898F-9AD41B22B3F4}" dt="2022-12-01T15:13:38.740" v="866" actId="20577"/>
        <pc:sldMkLst>
          <pc:docMk/>
          <pc:sldMk cId="2209276539" sldId="264"/>
        </pc:sldMkLst>
        <pc:spChg chg="mod">
          <ac:chgData name="Henry Bourne" userId="9fe542f6c4a11ea6" providerId="Windows Live" clId="Web-{151EF0C2-F441-434F-898F-9AD41B22B3F4}" dt="2022-12-01T15:13:38.740" v="866" actId="20577"/>
          <ac:spMkLst>
            <pc:docMk/>
            <pc:sldMk cId="2209276539" sldId="264"/>
            <ac:spMk id="3" creationId="{74D2A589-71B9-64C3-63C3-652E5997B320}"/>
          </ac:spMkLst>
        </pc:spChg>
      </pc:sldChg>
      <pc:sldChg chg="modSp">
        <pc:chgData name="Henry Bourne" userId="9fe542f6c4a11ea6" providerId="Windows Live" clId="Web-{151EF0C2-F441-434F-898F-9AD41B22B3F4}" dt="2022-11-27T15:43:07.912" v="59" actId="20577"/>
        <pc:sldMkLst>
          <pc:docMk/>
          <pc:sldMk cId="528243750" sldId="269"/>
        </pc:sldMkLst>
        <pc:spChg chg="mod">
          <ac:chgData name="Henry Bourne" userId="9fe542f6c4a11ea6" providerId="Windows Live" clId="Web-{151EF0C2-F441-434F-898F-9AD41B22B3F4}" dt="2022-11-27T15:42:54.381" v="48" actId="20577"/>
          <ac:spMkLst>
            <pc:docMk/>
            <pc:sldMk cId="528243750" sldId="269"/>
            <ac:spMk id="2" creationId="{9D15277F-6136-FE17-C794-C870ECF2EFB6}"/>
          </ac:spMkLst>
        </pc:spChg>
        <pc:spChg chg="mod">
          <ac:chgData name="Henry Bourne" userId="9fe542f6c4a11ea6" providerId="Windows Live" clId="Web-{151EF0C2-F441-434F-898F-9AD41B22B3F4}" dt="2022-11-27T15:43:07.912" v="59" actId="20577"/>
          <ac:spMkLst>
            <pc:docMk/>
            <pc:sldMk cId="528243750" sldId="269"/>
            <ac:spMk id="3" creationId="{CF120F4A-EA17-E098-D0A7-61C807C27A76}"/>
          </ac:spMkLst>
        </pc:spChg>
      </pc:sldChg>
      <pc:sldChg chg="modSp">
        <pc:chgData name="Henry Bourne" userId="9fe542f6c4a11ea6" providerId="Windows Live" clId="Web-{151EF0C2-F441-434F-898F-9AD41B22B3F4}" dt="2022-12-01T13:39:07.952" v="273" actId="20577"/>
        <pc:sldMkLst>
          <pc:docMk/>
          <pc:sldMk cId="864679498" sldId="271"/>
        </pc:sldMkLst>
        <pc:spChg chg="mod">
          <ac:chgData name="Henry Bourne" userId="9fe542f6c4a11ea6" providerId="Windows Live" clId="Web-{151EF0C2-F441-434F-898F-9AD41B22B3F4}" dt="2022-12-01T13:39:07.952" v="273" actId="20577"/>
          <ac:spMkLst>
            <pc:docMk/>
            <pc:sldMk cId="864679498" sldId="271"/>
            <ac:spMk id="3" creationId="{71A967BB-0A37-E87A-3E42-F721EBFA71DD}"/>
          </ac:spMkLst>
        </pc:spChg>
      </pc:sldChg>
      <pc:sldChg chg="addSp delSp modSp">
        <pc:chgData name="Henry Bourne" userId="9fe542f6c4a11ea6" providerId="Windows Live" clId="Web-{151EF0C2-F441-434F-898F-9AD41B22B3F4}" dt="2022-12-01T13:44:20.083" v="312" actId="1076"/>
        <pc:sldMkLst>
          <pc:docMk/>
          <pc:sldMk cId="3870278386" sldId="272"/>
        </pc:sldMkLst>
        <pc:spChg chg="add del mod">
          <ac:chgData name="Henry Bourne" userId="9fe542f6c4a11ea6" providerId="Windows Live" clId="Web-{151EF0C2-F441-434F-898F-9AD41B22B3F4}" dt="2022-12-01T13:42:27.059" v="296"/>
          <ac:spMkLst>
            <pc:docMk/>
            <pc:sldMk cId="3870278386" sldId="272"/>
            <ac:spMk id="6" creationId="{9A694305-3ADF-0F44-F724-7B090476EC1D}"/>
          </ac:spMkLst>
        </pc:spChg>
        <pc:spChg chg="add del">
          <ac:chgData name="Henry Bourne" userId="9fe542f6c4a11ea6" providerId="Windows Live" clId="Web-{151EF0C2-F441-434F-898F-9AD41B22B3F4}" dt="2022-12-01T13:40:31.364" v="293"/>
          <ac:spMkLst>
            <pc:docMk/>
            <pc:sldMk cId="3870278386" sldId="272"/>
            <ac:spMk id="7" creationId="{1C698F7E-069D-EE0D-9B7E-2D96FE8AF9B8}"/>
          </ac:spMkLst>
        </pc:spChg>
        <pc:picChg chg="add mod">
          <ac:chgData name="Henry Bourne" userId="9fe542f6c4a11ea6" providerId="Windows Live" clId="Web-{151EF0C2-F441-434F-898F-9AD41B22B3F4}" dt="2022-12-01T13:42:32.263" v="299" actId="1076"/>
          <ac:picMkLst>
            <pc:docMk/>
            <pc:sldMk cId="3870278386" sldId="272"/>
            <ac:picMk id="9" creationId="{2BDE3501-65DC-4CA1-410C-B8BBC898B4CB}"/>
          </ac:picMkLst>
        </pc:picChg>
        <pc:picChg chg="add mod">
          <ac:chgData name="Henry Bourne" userId="9fe542f6c4a11ea6" providerId="Windows Live" clId="Web-{151EF0C2-F441-434F-898F-9AD41B22B3F4}" dt="2022-12-01T13:43:37.002" v="306" actId="1076"/>
          <ac:picMkLst>
            <pc:docMk/>
            <pc:sldMk cId="3870278386" sldId="272"/>
            <ac:picMk id="10" creationId="{5667C925-1AD1-F896-0324-FACA9830FCBF}"/>
          </ac:picMkLst>
        </pc:picChg>
        <pc:picChg chg="add mod">
          <ac:chgData name="Henry Bourne" userId="9fe542f6c4a11ea6" providerId="Windows Live" clId="Web-{151EF0C2-F441-434F-898F-9AD41B22B3F4}" dt="2022-12-01T13:44:20.083" v="312" actId="1076"/>
          <ac:picMkLst>
            <pc:docMk/>
            <pc:sldMk cId="3870278386" sldId="272"/>
            <ac:picMk id="11" creationId="{59EF26D4-3E18-3950-A8FF-8B2028A4A954}"/>
          </ac:picMkLst>
        </pc:picChg>
        <pc:inkChg chg="del">
          <ac:chgData name="Henry Bourne" userId="9fe542f6c4a11ea6" providerId="Windows Live" clId="Web-{151EF0C2-F441-434F-898F-9AD41B22B3F4}" dt="2022-12-01T13:44:13.942" v="310"/>
          <ac:inkMkLst>
            <pc:docMk/>
            <pc:sldMk cId="3870278386" sldId="272"/>
            <ac:inkMk id="191" creationId="{F12DA53C-B848-A713-BDCD-DCDA44A7C401}"/>
          </ac:inkMkLst>
        </pc:inkChg>
        <pc:inkChg chg="del">
          <ac:chgData name="Henry Bourne" userId="9fe542f6c4a11ea6" providerId="Windows Live" clId="Web-{151EF0C2-F441-434F-898F-9AD41B22B3F4}" dt="2022-12-01T13:44:14.504" v="311"/>
          <ac:inkMkLst>
            <pc:docMk/>
            <pc:sldMk cId="3870278386" sldId="272"/>
            <ac:inkMk id="194" creationId="{6F6C1B0A-DDDE-9432-A4B0-D9E110D2D2D0}"/>
          </ac:inkMkLst>
        </pc:inkChg>
      </pc:sldChg>
      <pc:sldChg chg="del">
        <pc:chgData name="Henry Bourne" userId="9fe542f6c4a11ea6" providerId="Windows Live" clId="Web-{151EF0C2-F441-434F-898F-9AD41B22B3F4}" dt="2022-12-01T13:44:40.053" v="314"/>
        <pc:sldMkLst>
          <pc:docMk/>
          <pc:sldMk cId="691134162" sldId="274"/>
        </pc:sldMkLst>
      </pc:sldChg>
      <pc:sldChg chg="del">
        <pc:chgData name="Henry Bourne" userId="9fe542f6c4a11ea6" providerId="Windows Live" clId="Web-{151EF0C2-F441-434F-898F-9AD41B22B3F4}" dt="2022-12-01T13:44:41.959" v="315"/>
        <pc:sldMkLst>
          <pc:docMk/>
          <pc:sldMk cId="354471371" sldId="276"/>
        </pc:sldMkLst>
      </pc:sldChg>
      <pc:sldChg chg="addSp delSp modSp">
        <pc:chgData name="Henry Bourne" userId="9fe542f6c4a11ea6" providerId="Windows Live" clId="Web-{151EF0C2-F441-434F-898F-9AD41B22B3F4}" dt="2022-12-01T14:07:08.475" v="380" actId="14100"/>
        <pc:sldMkLst>
          <pc:docMk/>
          <pc:sldMk cId="1248136403" sldId="278"/>
        </pc:sldMkLst>
        <pc:spChg chg="mod">
          <ac:chgData name="Henry Bourne" userId="9fe542f6c4a11ea6" providerId="Windows Live" clId="Web-{151EF0C2-F441-434F-898F-9AD41B22B3F4}" dt="2022-12-01T13:55:47.256" v="354" actId="1076"/>
          <ac:spMkLst>
            <pc:docMk/>
            <pc:sldMk cId="1248136403" sldId="278"/>
            <ac:spMk id="6" creationId="{DB78BDB3-958E-26D9-BFB9-6DFE8C27CC55}"/>
          </ac:spMkLst>
        </pc:spChg>
        <pc:spChg chg="add del mod">
          <ac:chgData name="Henry Bourne" userId="9fe542f6c4a11ea6" providerId="Windows Live" clId="Web-{151EF0C2-F441-434F-898F-9AD41B22B3F4}" dt="2022-12-01T13:52:50.399" v="341"/>
          <ac:spMkLst>
            <pc:docMk/>
            <pc:sldMk cId="1248136403" sldId="278"/>
            <ac:spMk id="8" creationId="{A47E0F22-4CCB-C5F2-B501-CC5424CCDD06}"/>
          </ac:spMkLst>
        </pc:spChg>
        <pc:picChg chg="add del mod">
          <ac:chgData name="Henry Bourne" userId="9fe542f6c4a11ea6" providerId="Windows Live" clId="Web-{151EF0C2-F441-434F-898F-9AD41B22B3F4}" dt="2022-12-01T14:07:04.740" v="378"/>
          <ac:picMkLst>
            <pc:docMk/>
            <pc:sldMk cId="1248136403" sldId="278"/>
            <ac:picMk id="3" creationId="{956A020D-02EE-D917-0E79-0B21A7AA2D24}"/>
          </ac:picMkLst>
        </pc:picChg>
        <pc:picChg chg="del">
          <ac:chgData name="Henry Bourne" userId="9fe542f6c4a11ea6" providerId="Windows Live" clId="Web-{151EF0C2-F441-434F-898F-9AD41B22B3F4}" dt="2022-12-01T13:52:30.539" v="335"/>
          <ac:picMkLst>
            <pc:docMk/>
            <pc:sldMk cId="1248136403" sldId="278"/>
            <ac:picMk id="4" creationId="{DA3A7CDC-DA72-B228-7233-B60032EB9633}"/>
          </ac:picMkLst>
        </pc:picChg>
        <pc:picChg chg="del mod">
          <ac:chgData name="Henry Bourne" userId="9fe542f6c4a11ea6" providerId="Windows Live" clId="Web-{151EF0C2-F441-434F-898F-9AD41B22B3F4}" dt="2022-12-01T13:55:34.083" v="351"/>
          <ac:picMkLst>
            <pc:docMk/>
            <pc:sldMk cId="1248136403" sldId="278"/>
            <ac:picMk id="5" creationId="{506301F3-4EF3-54D1-74C7-B82CB62A6171}"/>
          </ac:picMkLst>
        </pc:picChg>
        <pc:picChg chg="add del mod">
          <ac:chgData name="Henry Bourne" userId="9fe542f6c4a11ea6" providerId="Windows Live" clId="Web-{151EF0C2-F441-434F-898F-9AD41B22B3F4}" dt="2022-12-01T14:05:09.216" v="372"/>
          <ac:picMkLst>
            <pc:docMk/>
            <pc:sldMk cId="1248136403" sldId="278"/>
            <ac:picMk id="9" creationId="{878EA66D-40E1-76E5-D57A-99DCC74140BE}"/>
          </ac:picMkLst>
        </pc:picChg>
        <pc:picChg chg="add del mod">
          <ac:chgData name="Henry Bourne" userId="9fe542f6c4a11ea6" providerId="Windows Live" clId="Web-{151EF0C2-F441-434F-898F-9AD41B22B3F4}" dt="2022-12-01T14:04:48.699" v="365"/>
          <ac:picMkLst>
            <pc:docMk/>
            <pc:sldMk cId="1248136403" sldId="278"/>
            <ac:picMk id="10" creationId="{94E0A405-509A-C172-DB53-521D44AC823E}"/>
          </ac:picMkLst>
        </pc:picChg>
        <pc:picChg chg="add mod">
          <ac:chgData name="Henry Bourne" userId="9fe542f6c4a11ea6" providerId="Windows Live" clId="Web-{151EF0C2-F441-434F-898F-9AD41B22B3F4}" dt="2022-12-01T14:05:13.514" v="373" actId="1076"/>
          <ac:picMkLst>
            <pc:docMk/>
            <pc:sldMk cId="1248136403" sldId="278"/>
            <ac:picMk id="11" creationId="{6D6C1E02-3C6B-DDEE-1883-627E024E38B8}"/>
          </ac:picMkLst>
        </pc:picChg>
        <pc:picChg chg="add mod">
          <ac:chgData name="Henry Bourne" userId="9fe542f6c4a11ea6" providerId="Windows Live" clId="Web-{151EF0C2-F441-434F-898F-9AD41B22B3F4}" dt="2022-12-01T14:07:08.475" v="380" actId="14100"/>
          <ac:picMkLst>
            <pc:docMk/>
            <pc:sldMk cId="1248136403" sldId="278"/>
            <ac:picMk id="12" creationId="{4D51774F-C467-C63E-07B0-B0F1E1A85B57}"/>
          </ac:picMkLst>
        </pc:picChg>
      </pc:sldChg>
      <pc:sldChg chg="del">
        <pc:chgData name="Henry Bourne" userId="9fe542f6c4a11ea6" providerId="Windows Live" clId="Web-{151EF0C2-F441-434F-898F-9AD41B22B3F4}" dt="2022-12-01T13:44:38.678" v="313"/>
        <pc:sldMkLst>
          <pc:docMk/>
          <pc:sldMk cId="618489224" sldId="279"/>
        </pc:sldMkLst>
      </pc:sldChg>
      <pc:sldChg chg="modSp">
        <pc:chgData name="Henry Bourne" userId="9fe542f6c4a11ea6" providerId="Windows Live" clId="Web-{151EF0C2-F441-434F-898F-9AD41B22B3F4}" dt="2022-11-27T15:42:31.771" v="31" actId="20577"/>
        <pc:sldMkLst>
          <pc:docMk/>
          <pc:sldMk cId="3190072662" sldId="283"/>
        </pc:sldMkLst>
        <pc:spChg chg="mod">
          <ac:chgData name="Henry Bourne" userId="9fe542f6c4a11ea6" providerId="Windows Live" clId="Web-{151EF0C2-F441-434F-898F-9AD41B22B3F4}" dt="2022-11-27T15:42:31.771" v="31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 new">
        <pc:chgData name="Henry Bourne" userId="9fe542f6c4a11ea6" providerId="Windows Live" clId="Web-{151EF0C2-F441-434F-898F-9AD41B22B3F4}" dt="2022-11-27T17:05:54.975" v="76" actId="20577"/>
        <pc:sldMkLst>
          <pc:docMk/>
          <pc:sldMk cId="1515153167" sldId="284"/>
        </pc:sldMkLst>
        <pc:spChg chg="mod">
          <ac:chgData name="Henry Bourne" userId="9fe542f6c4a11ea6" providerId="Windows Live" clId="Web-{151EF0C2-F441-434F-898F-9AD41B22B3F4}" dt="2022-11-27T17:05:54.975" v="76" actId="20577"/>
          <ac:spMkLst>
            <pc:docMk/>
            <pc:sldMk cId="1515153167" sldId="284"/>
            <ac:spMk id="2" creationId="{C92C1D56-3C89-BC99-2404-C25DF04F255F}"/>
          </ac:spMkLst>
        </pc:spChg>
      </pc:sldChg>
      <pc:sldChg chg="addSp delSp modSp new mod setBg">
        <pc:chgData name="Henry Bourne" userId="9fe542f6c4a11ea6" providerId="Windows Live" clId="Web-{151EF0C2-F441-434F-898F-9AD41B22B3F4}" dt="2022-12-01T13:36:23.409" v="229" actId="20577"/>
        <pc:sldMkLst>
          <pc:docMk/>
          <pc:sldMk cId="412896695" sldId="285"/>
        </pc:sldMkLst>
        <pc:spChg chg="mod">
          <ac:chgData name="Henry Bourne" userId="9fe542f6c4a11ea6" providerId="Windows Live" clId="Web-{151EF0C2-F441-434F-898F-9AD41B22B3F4}" dt="2022-12-01T13:36:07.877" v="227"/>
          <ac:spMkLst>
            <pc:docMk/>
            <pc:sldMk cId="412896695" sldId="285"/>
            <ac:spMk id="2" creationId="{C118F308-0E02-9D99-B0D6-96BFB183EC2E}"/>
          </ac:spMkLst>
        </pc:spChg>
        <pc:spChg chg="del mod">
          <ac:chgData name="Henry Bourne" userId="9fe542f6c4a11ea6" providerId="Windows Live" clId="Web-{151EF0C2-F441-434F-898F-9AD41B22B3F4}" dt="2022-12-01T13:36:07.877" v="227"/>
          <ac:spMkLst>
            <pc:docMk/>
            <pc:sldMk cId="412896695" sldId="285"/>
            <ac:spMk id="3" creationId="{7084B4B7-9C17-91DF-C226-07596613F6F7}"/>
          </ac:spMkLst>
        </pc:spChg>
        <pc:spChg chg="add">
          <ac:chgData name="Henry Bourne" userId="9fe542f6c4a11ea6" providerId="Windows Live" clId="Web-{151EF0C2-F441-434F-898F-9AD41B22B3F4}" dt="2022-12-01T13:36:07.877" v="227"/>
          <ac:spMkLst>
            <pc:docMk/>
            <pc:sldMk cId="412896695" sldId="285"/>
            <ac:spMk id="9" creationId="{B819A166-7571-4003-A6B8-B62034C3ED30}"/>
          </ac:spMkLst>
        </pc:spChg>
        <pc:graphicFrameChg chg="add modGraphic">
          <ac:chgData name="Henry Bourne" userId="9fe542f6c4a11ea6" providerId="Windows Live" clId="Web-{151EF0C2-F441-434F-898F-9AD41B22B3F4}" dt="2022-12-01T13:36:23.409" v="229" actId="20577"/>
          <ac:graphicFrameMkLst>
            <pc:docMk/>
            <pc:sldMk cId="412896695" sldId="285"/>
            <ac:graphicFrameMk id="5" creationId="{E8CC9450-51E3-6989-360C-B26D61FB1AFC}"/>
          </ac:graphicFrameMkLst>
        </pc:graphicFrameChg>
      </pc:sldChg>
      <pc:sldChg chg="addSp delSp modSp new">
        <pc:chgData name="Henry Bourne" userId="9fe542f6c4a11ea6" providerId="Windows Live" clId="Web-{151EF0C2-F441-434F-898F-9AD41B22B3F4}" dt="2022-12-01T15:09:38.863" v="861" actId="20577"/>
        <pc:sldMkLst>
          <pc:docMk/>
          <pc:sldMk cId="1017589008" sldId="286"/>
        </pc:sldMkLst>
        <pc:spChg chg="mod">
          <ac:chgData name="Henry Bourne" userId="9fe542f6c4a11ea6" providerId="Windows Live" clId="Web-{151EF0C2-F441-434F-898F-9AD41B22B3F4}" dt="2022-12-01T14:19:23.916" v="435" actId="20577"/>
          <ac:spMkLst>
            <pc:docMk/>
            <pc:sldMk cId="1017589008" sldId="286"/>
            <ac:spMk id="2" creationId="{34306FBE-B7BE-45D6-D041-EFACA2BCD1F8}"/>
          </ac:spMkLst>
        </pc:spChg>
        <pc:spChg chg="mod">
          <ac:chgData name="Henry Bourne" userId="9fe542f6c4a11ea6" providerId="Windows Live" clId="Web-{151EF0C2-F441-434F-898F-9AD41B22B3F4}" dt="2022-12-01T15:09:38.863" v="861" actId="20577"/>
          <ac:spMkLst>
            <pc:docMk/>
            <pc:sldMk cId="1017589008" sldId="286"/>
            <ac:spMk id="3" creationId="{2EA21845-34AE-C8DE-CD75-5DF79E9EF5FD}"/>
          </ac:spMkLst>
        </pc:spChg>
        <pc:picChg chg="add del mod">
          <ac:chgData name="Henry Bourne" userId="9fe542f6c4a11ea6" providerId="Windows Live" clId="Web-{151EF0C2-F441-434F-898F-9AD41B22B3F4}" dt="2022-12-01T14:24:05.202" v="527"/>
          <ac:picMkLst>
            <pc:docMk/>
            <pc:sldMk cId="1017589008" sldId="286"/>
            <ac:picMk id="4" creationId="{59D5C01E-E6C2-8CB3-7234-5E5DA937C813}"/>
          </ac:picMkLst>
        </pc:picChg>
        <pc:picChg chg="add mod">
          <ac:chgData name="Henry Bourne" userId="9fe542f6c4a11ea6" providerId="Windows Live" clId="Web-{151EF0C2-F441-434F-898F-9AD41B22B3F4}" dt="2022-12-01T15:09:06.751" v="854" actId="1076"/>
          <ac:picMkLst>
            <pc:docMk/>
            <pc:sldMk cId="1017589008" sldId="286"/>
            <ac:picMk id="4" creationId="{AAA785AC-98F1-9F24-B01B-8F6394124775}"/>
          </ac:picMkLst>
        </pc:picChg>
        <pc:picChg chg="add del mod">
          <ac:chgData name="Henry Bourne" userId="9fe542f6c4a11ea6" providerId="Windows Live" clId="Web-{151EF0C2-F441-434F-898F-9AD41B22B3F4}" dt="2022-12-01T14:24:24.406" v="530"/>
          <ac:picMkLst>
            <pc:docMk/>
            <pc:sldMk cId="1017589008" sldId="286"/>
            <ac:picMk id="5" creationId="{E2982B6C-802A-732B-4A56-B5B3CA75C246}"/>
          </ac:picMkLst>
        </pc:picChg>
        <pc:picChg chg="add mod">
          <ac:chgData name="Henry Bourne" userId="9fe542f6c4a11ea6" providerId="Windows Live" clId="Web-{151EF0C2-F441-434F-898F-9AD41B22B3F4}" dt="2022-12-01T15:09:17.346" v="858" actId="1076"/>
          <ac:picMkLst>
            <pc:docMk/>
            <pc:sldMk cId="1017589008" sldId="286"/>
            <ac:picMk id="6" creationId="{4A7DF1FA-D54F-8AE9-C6CB-634D3CC56C0D}"/>
          </ac:picMkLst>
        </pc:picChg>
        <pc:picChg chg="add mod">
          <ac:chgData name="Henry Bourne" userId="9fe542f6c4a11ea6" providerId="Windows Live" clId="Web-{151EF0C2-F441-434F-898F-9AD41B22B3F4}" dt="2022-12-01T14:27:25.575" v="614" actId="1076"/>
          <ac:picMkLst>
            <pc:docMk/>
            <pc:sldMk cId="1017589008" sldId="286"/>
            <ac:picMk id="7" creationId="{34282D69-D040-A939-FAF5-5FB232898F63}"/>
          </ac:picMkLst>
        </pc:picChg>
      </pc:sldChg>
      <pc:sldChg chg="modSp new">
        <pc:chgData name="Henry Bourne" userId="9fe542f6c4a11ea6" providerId="Windows Live" clId="Web-{151EF0C2-F441-434F-898F-9AD41B22B3F4}" dt="2022-12-01T14:10:23.473" v="432" actId="20577"/>
        <pc:sldMkLst>
          <pc:docMk/>
          <pc:sldMk cId="1881756444" sldId="287"/>
        </pc:sldMkLst>
        <pc:spChg chg="mod">
          <ac:chgData name="Henry Bourne" userId="9fe542f6c4a11ea6" providerId="Windows Live" clId="Web-{151EF0C2-F441-434F-898F-9AD41B22B3F4}" dt="2022-12-01T14:10:19.066" v="427" actId="20577"/>
          <ac:spMkLst>
            <pc:docMk/>
            <pc:sldMk cId="1881756444" sldId="287"/>
            <ac:spMk id="2" creationId="{A05CDBA2-8ED3-5F3A-62F1-9EF52288A0E3}"/>
          </ac:spMkLst>
        </pc:spChg>
        <pc:spChg chg="mod">
          <ac:chgData name="Henry Bourne" userId="9fe542f6c4a11ea6" providerId="Windows Live" clId="Web-{151EF0C2-F441-434F-898F-9AD41B22B3F4}" dt="2022-12-01T14:10:23.473" v="432" actId="20577"/>
          <ac:spMkLst>
            <pc:docMk/>
            <pc:sldMk cId="1881756444" sldId="287"/>
            <ac:spMk id="3" creationId="{195F61FA-89D4-E2EC-C287-8FF56616862A}"/>
          </ac:spMkLst>
        </pc:spChg>
      </pc:sldChg>
    </pc:docChg>
  </pc:docChgLst>
  <pc:docChgLst>
    <pc:chgData name="Henry Bourne" userId="9fe542f6c4a11ea6" providerId="Windows Live" clId="Web-{493B5D74-C31B-400A-8245-E5EFB2FA2C09}"/>
    <pc:docChg chg="addSld modSld">
      <pc:chgData name="Henry Bourne" userId="9fe542f6c4a11ea6" providerId="Windows Live" clId="Web-{493B5D74-C31B-400A-8245-E5EFB2FA2C09}" dt="2022-11-21T17:29:49.442" v="402" actId="20577"/>
      <pc:docMkLst>
        <pc:docMk/>
      </pc:docMkLst>
      <pc:sldChg chg="modSp">
        <pc:chgData name="Henry Bourne" userId="9fe542f6c4a11ea6" providerId="Windows Live" clId="Web-{493B5D74-C31B-400A-8245-E5EFB2FA2C09}" dt="2022-11-21T17:06:40.264" v="94" actId="20577"/>
        <pc:sldMkLst>
          <pc:docMk/>
          <pc:sldMk cId="109857222" sldId="256"/>
        </pc:sldMkLst>
        <pc:spChg chg="mod">
          <ac:chgData name="Henry Bourne" userId="9fe542f6c4a11ea6" providerId="Windows Live" clId="Web-{493B5D74-C31B-400A-8245-E5EFB2FA2C09}" dt="2022-11-21T17:06:30.217" v="8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enry Bourne" userId="9fe542f6c4a11ea6" providerId="Windows Live" clId="Web-{493B5D74-C31B-400A-8245-E5EFB2FA2C09}" dt="2022-11-21T17:06:40.264" v="9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Henry Bourne" userId="9fe542f6c4a11ea6" providerId="Windows Live" clId="Web-{493B5D74-C31B-400A-8245-E5EFB2FA2C09}" dt="2022-11-21T17:29:49.442" v="402" actId="20577"/>
        <pc:sldMkLst>
          <pc:docMk/>
          <pc:sldMk cId="2202367685" sldId="257"/>
        </pc:sldMkLst>
        <pc:spChg chg="mod">
          <ac:chgData name="Henry Bourne" userId="9fe542f6c4a11ea6" providerId="Windows Live" clId="Web-{493B5D74-C31B-400A-8245-E5EFB2FA2C09}" dt="2022-11-21T17:07:22.562" v="106" actId="20577"/>
          <ac:spMkLst>
            <pc:docMk/>
            <pc:sldMk cId="2202367685" sldId="257"/>
            <ac:spMk id="2" creationId="{71DBDDAA-2B55-5C6C-21FE-8DC19975D5B7}"/>
          </ac:spMkLst>
        </pc:spChg>
        <pc:spChg chg="mod">
          <ac:chgData name="Henry Bourne" userId="9fe542f6c4a11ea6" providerId="Windows Live" clId="Web-{493B5D74-C31B-400A-8245-E5EFB2FA2C09}" dt="2022-11-21T17:29:49.442" v="402" actId="20577"/>
          <ac:spMkLst>
            <pc:docMk/>
            <pc:sldMk cId="2202367685" sldId="257"/>
            <ac:spMk id="3" creationId="{5E51A709-1CE3-90EA-3FC8-804F4CC06B84}"/>
          </ac:spMkLst>
        </pc:spChg>
        <pc:picChg chg="add del mod">
          <ac:chgData name="Henry Bourne" userId="9fe542f6c4a11ea6" providerId="Windows Live" clId="Web-{493B5D74-C31B-400A-8245-E5EFB2FA2C09}" dt="2022-11-21T17:17:31.235" v="354"/>
          <ac:picMkLst>
            <pc:docMk/>
            <pc:sldMk cId="2202367685" sldId="257"/>
            <ac:picMk id="4" creationId="{1C668097-108A-E79E-86A5-7FF9AA637F34}"/>
          </ac:picMkLst>
        </pc:picChg>
        <pc:picChg chg="add del mod">
          <ac:chgData name="Henry Bourne" userId="9fe542f6c4a11ea6" providerId="Windows Live" clId="Web-{493B5D74-C31B-400A-8245-E5EFB2FA2C09}" dt="2022-11-21T17:26:56.563" v="365"/>
          <ac:picMkLst>
            <pc:docMk/>
            <pc:sldMk cId="2202367685" sldId="257"/>
            <ac:picMk id="5" creationId="{0FD55D29-1E8C-3D11-6316-87E831B712E3}"/>
          </ac:picMkLst>
        </pc:picChg>
        <pc:picChg chg="add mod">
          <ac:chgData name="Henry Bourne" userId="9fe542f6c4a11ea6" providerId="Windows Live" clId="Web-{493B5D74-C31B-400A-8245-E5EFB2FA2C09}" dt="2022-11-21T17:27:17.798" v="370" actId="1076"/>
          <ac:picMkLst>
            <pc:docMk/>
            <pc:sldMk cId="2202367685" sldId="257"/>
            <ac:picMk id="6" creationId="{9E8C32AE-849E-E653-D0BE-176EFBBB1489}"/>
          </ac:picMkLst>
        </pc:picChg>
        <pc:picChg chg="add mod">
          <ac:chgData name="Henry Bourne" userId="9fe542f6c4a11ea6" providerId="Windows Live" clId="Web-{493B5D74-C31B-400A-8245-E5EFB2FA2C09}" dt="2022-11-21T17:29:14.660" v="400" actId="1076"/>
          <ac:picMkLst>
            <pc:docMk/>
            <pc:sldMk cId="2202367685" sldId="257"/>
            <ac:picMk id="7" creationId="{71E86D1B-D684-76DE-A7C3-E643A80147C1}"/>
          </ac:picMkLst>
        </pc:picChg>
      </pc:sldChg>
      <pc:sldChg chg="modSp new">
        <pc:chgData name="Henry Bourne" userId="9fe542f6c4a11ea6" providerId="Windows Live" clId="Web-{493B5D74-C31B-400A-8245-E5EFB2FA2C09}" dt="2022-11-21T17:07:59.438" v="124" actId="20577"/>
        <pc:sldMkLst>
          <pc:docMk/>
          <pc:sldMk cId="2578281453" sldId="258"/>
        </pc:sldMkLst>
        <pc:spChg chg="mod">
          <ac:chgData name="Henry Bourne" userId="9fe542f6c4a11ea6" providerId="Windows Live" clId="Web-{493B5D74-C31B-400A-8245-E5EFB2FA2C09}" dt="2022-11-21T17:07:59.438" v="124" actId="20577"/>
          <ac:spMkLst>
            <pc:docMk/>
            <pc:sldMk cId="2578281453" sldId="258"/>
            <ac:spMk id="2" creationId="{38C13F6C-F7EC-0CF4-8402-592EAACF2370}"/>
          </ac:spMkLst>
        </pc:spChg>
      </pc:sldChg>
      <pc:sldChg chg="modSp new">
        <pc:chgData name="Henry Bourne" userId="9fe542f6c4a11ea6" providerId="Windows Live" clId="Web-{493B5D74-C31B-400A-8245-E5EFB2FA2C09}" dt="2022-11-21T17:08:26.517" v="150" actId="20577"/>
        <pc:sldMkLst>
          <pc:docMk/>
          <pc:sldMk cId="2097154449" sldId="259"/>
        </pc:sldMkLst>
        <pc:spChg chg="mod">
          <ac:chgData name="Henry Bourne" userId="9fe542f6c4a11ea6" providerId="Windows Live" clId="Web-{493B5D74-C31B-400A-8245-E5EFB2FA2C09}" dt="2022-11-21T17:08:26.517" v="150" actId="20577"/>
          <ac:spMkLst>
            <pc:docMk/>
            <pc:sldMk cId="2097154449" sldId="259"/>
            <ac:spMk id="2" creationId="{84D718C4-B114-C630-D622-F4A7FC311DAD}"/>
          </ac:spMkLst>
        </pc:spChg>
      </pc:sldChg>
      <pc:sldChg chg="modSp new">
        <pc:chgData name="Henry Bourne" userId="9fe542f6c4a11ea6" providerId="Windows Live" clId="Web-{493B5D74-C31B-400A-8245-E5EFB2FA2C09}" dt="2022-11-21T17:08:45.127" v="161" actId="20577"/>
        <pc:sldMkLst>
          <pc:docMk/>
          <pc:sldMk cId="298827526" sldId="260"/>
        </pc:sldMkLst>
        <pc:spChg chg="mod">
          <ac:chgData name="Henry Bourne" userId="9fe542f6c4a11ea6" providerId="Windows Live" clId="Web-{493B5D74-C31B-400A-8245-E5EFB2FA2C09}" dt="2022-11-21T17:08:45.127" v="161" actId="20577"/>
          <ac:spMkLst>
            <pc:docMk/>
            <pc:sldMk cId="298827526" sldId="260"/>
            <ac:spMk id="2" creationId="{20A6029E-EAFE-4DDD-0E81-CF341410A2F8}"/>
          </ac:spMkLst>
        </pc:spChg>
      </pc:sldChg>
      <pc:sldChg chg="modSp new">
        <pc:chgData name="Henry Bourne" userId="9fe542f6c4a11ea6" providerId="Windows Live" clId="Web-{493B5D74-C31B-400A-8245-E5EFB2FA2C09}" dt="2022-11-21T17:08:57.065" v="165" actId="20577"/>
        <pc:sldMkLst>
          <pc:docMk/>
          <pc:sldMk cId="2176252657" sldId="261"/>
        </pc:sldMkLst>
        <pc:spChg chg="mod">
          <ac:chgData name="Henry Bourne" userId="9fe542f6c4a11ea6" providerId="Windows Live" clId="Web-{493B5D74-C31B-400A-8245-E5EFB2FA2C09}" dt="2022-11-21T17:08:57.065" v="165" actId="20577"/>
          <ac:spMkLst>
            <pc:docMk/>
            <pc:sldMk cId="2176252657" sldId="261"/>
            <ac:spMk id="2" creationId="{426A1C25-82E1-D08A-F4EB-82560A09AE08}"/>
          </ac:spMkLst>
        </pc:spChg>
      </pc:sldChg>
      <pc:sldChg chg="modSp new">
        <pc:chgData name="Henry Bourne" userId="9fe542f6c4a11ea6" providerId="Windows Live" clId="Web-{493B5D74-C31B-400A-8245-E5EFB2FA2C09}" dt="2022-11-21T17:09:04.237" v="173" actId="20577"/>
        <pc:sldMkLst>
          <pc:docMk/>
          <pc:sldMk cId="1666800844" sldId="262"/>
        </pc:sldMkLst>
        <pc:spChg chg="mod">
          <ac:chgData name="Henry Bourne" userId="9fe542f6c4a11ea6" providerId="Windows Live" clId="Web-{493B5D74-C31B-400A-8245-E5EFB2FA2C09}" dt="2022-11-21T17:09:04.237" v="173" actId="20577"/>
          <ac:spMkLst>
            <pc:docMk/>
            <pc:sldMk cId="1666800844" sldId="262"/>
            <ac:spMk id="2" creationId="{C1A38ED0-EED7-8013-2098-24F289AD81A0}"/>
          </ac:spMkLst>
        </pc:spChg>
      </pc:sldChg>
      <pc:sldChg chg="modSp new">
        <pc:chgData name="Henry Bourne" userId="9fe542f6c4a11ea6" providerId="Windows Live" clId="Web-{493B5D74-C31B-400A-8245-E5EFB2FA2C09}" dt="2022-11-21T17:09:25.847" v="183" actId="20577"/>
        <pc:sldMkLst>
          <pc:docMk/>
          <pc:sldMk cId="580089394" sldId="263"/>
        </pc:sldMkLst>
        <pc:spChg chg="mod">
          <ac:chgData name="Henry Bourne" userId="9fe542f6c4a11ea6" providerId="Windows Live" clId="Web-{493B5D74-C31B-400A-8245-E5EFB2FA2C09}" dt="2022-11-21T17:09:25.847" v="183" actId="20577"/>
          <ac:spMkLst>
            <pc:docMk/>
            <pc:sldMk cId="580089394" sldId="263"/>
            <ac:spMk id="2" creationId="{F97CCC67-56C7-BF8A-A7A1-660F4A9A7B04}"/>
          </ac:spMkLst>
        </pc:spChg>
      </pc:sldChg>
      <pc:sldChg chg="modSp new">
        <pc:chgData name="Henry Bourne" userId="9fe542f6c4a11ea6" providerId="Windows Live" clId="Web-{493B5D74-C31B-400A-8245-E5EFB2FA2C09}" dt="2022-11-21T17:09:35.753" v="194" actId="20577"/>
        <pc:sldMkLst>
          <pc:docMk/>
          <pc:sldMk cId="2209276539" sldId="264"/>
        </pc:sldMkLst>
        <pc:spChg chg="mod">
          <ac:chgData name="Henry Bourne" userId="9fe542f6c4a11ea6" providerId="Windows Live" clId="Web-{493B5D74-C31B-400A-8245-E5EFB2FA2C09}" dt="2022-11-21T17:09:35.753" v="194" actId="20577"/>
          <ac:spMkLst>
            <pc:docMk/>
            <pc:sldMk cId="2209276539" sldId="264"/>
            <ac:spMk id="2" creationId="{8A824B17-A182-372D-9EE2-8ED40F7A0A07}"/>
          </ac:spMkLst>
        </pc:spChg>
      </pc:sldChg>
      <pc:sldChg chg="modSp new">
        <pc:chgData name="Henry Bourne" userId="9fe542f6c4a11ea6" providerId="Windows Live" clId="Web-{493B5D74-C31B-400A-8245-E5EFB2FA2C09}" dt="2022-11-21T17:10:13.254" v="206" actId="20577"/>
        <pc:sldMkLst>
          <pc:docMk/>
          <pc:sldMk cId="2129628200" sldId="265"/>
        </pc:sldMkLst>
        <pc:spChg chg="mod">
          <ac:chgData name="Henry Bourne" userId="9fe542f6c4a11ea6" providerId="Windows Live" clId="Web-{493B5D74-C31B-400A-8245-E5EFB2FA2C09}" dt="2022-11-21T17:10:13.254" v="206" actId="20577"/>
          <ac:spMkLst>
            <pc:docMk/>
            <pc:sldMk cId="2129628200" sldId="265"/>
            <ac:spMk id="2" creationId="{9E4B8CD7-3E00-55A9-0F61-F6E83DA151D8}"/>
          </ac:spMkLst>
        </pc:spChg>
      </pc:sldChg>
      <pc:sldChg chg="modSp new">
        <pc:chgData name="Henry Bourne" userId="9fe542f6c4a11ea6" providerId="Windows Live" clId="Web-{493B5D74-C31B-400A-8245-E5EFB2FA2C09}" dt="2022-11-21T17:10:10.614" v="204" actId="20577"/>
        <pc:sldMkLst>
          <pc:docMk/>
          <pc:sldMk cId="1531455829" sldId="266"/>
        </pc:sldMkLst>
        <pc:spChg chg="mod">
          <ac:chgData name="Henry Bourne" userId="9fe542f6c4a11ea6" providerId="Windows Live" clId="Web-{493B5D74-C31B-400A-8245-E5EFB2FA2C09}" dt="2022-11-21T17:10:10.614" v="204" actId="20577"/>
          <ac:spMkLst>
            <pc:docMk/>
            <pc:sldMk cId="1531455829" sldId="266"/>
            <ac:spMk id="2" creationId="{6149E23A-DCBB-FC7A-0952-EC62657A1E96}"/>
          </ac:spMkLst>
        </pc:spChg>
      </pc:sldChg>
      <pc:sldChg chg="modSp new">
        <pc:chgData name="Henry Bourne" userId="9fe542f6c4a11ea6" providerId="Windows Live" clId="Web-{493B5D74-C31B-400A-8245-E5EFB2FA2C09}" dt="2022-11-21T17:10:29.677" v="212" actId="20577"/>
        <pc:sldMkLst>
          <pc:docMk/>
          <pc:sldMk cId="1782940580" sldId="267"/>
        </pc:sldMkLst>
        <pc:spChg chg="mod">
          <ac:chgData name="Henry Bourne" userId="9fe542f6c4a11ea6" providerId="Windows Live" clId="Web-{493B5D74-C31B-400A-8245-E5EFB2FA2C09}" dt="2022-11-21T17:10:29.677" v="212" actId="20577"/>
          <ac:spMkLst>
            <pc:docMk/>
            <pc:sldMk cId="1782940580" sldId="267"/>
            <ac:spMk id="2" creationId="{874BDAE2-E194-35DF-76AA-C5B91829DE69}"/>
          </ac:spMkLst>
        </pc:spChg>
      </pc:sldChg>
      <pc:sldChg chg="modSp new">
        <pc:chgData name="Henry Bourne" userId="9fe542f6c4a11ea6" providerId="Windows Live" clId="Web-{493B5D74-C31B-400A-8245-E5EFB2FA2C09}" dt="2022-11-21T17:11:29.225" v="270" actId="20577"/>
        <pc:sldMkLst>
          <pc:docMk/>
          <pc:sldMk cId="350660488" sldId="268"/>
        </pc:sldMkLst>
        <pc:spChg chg="mod">
          <ac:chgData name="Henry Bourne" userId="9fe542f6c4a11ea6" providerId="Windows Live" clId="Web-{493B5D74-C31B-400A-8245-E5EFB2FA2C09}" dt="2022-11-21T17:11:29.225" v="270" actId="20577"/>
          <ac:spMkLst>
            <pc:docMk/>
            <pc:sldMk cId="350660488" sldId="268"/>
            <ac:spMk id="2" creationId="{0F0B4891-3666-B724-5317-2F33AE92237C}"/>
          </ac:spMkLst>
        </pc:spChg>
      </pc:sldChg>
      <pc:sldChg chg="modSp new">
        <pc:chgData name="Henry Bourne" userId="9fe542f6c4a11ea6" providerId="Windows Live" clId="Web-{493B5D74-C31B-400A-8245-E5EFB2FA2C09}" dt="2022-11-21T17:12:11.304" v="292" actId="20577"/>
        <pc:sldMkLst>
          <pc:docMk/>
          <pc:sldMk cId="528243750" sldId="269"/>
        </pc:sldMkLst>
        <pc:spChg chg="mod">
          <ac:chgData name="Henry Bourne" userId="9fe542f6c4a11ea6" providerId="Windows Live" clId="Web-{493B5D74-C31B-400A-8245-E5EFB2FA2C09}" dt="2022-11-21T17:12:11.304" v="292" actId="20577"/>
          <ac:spMkLst>
            <pc:docMk/>
            <pc:sldMk cId="528243750" sldId="269"/>
            <ac:spMk id="2" creationId="{9D15277F-6136-FE17-C794-C870ECF2EFB6}"/>
          </ac:spMkLst>
        </pc:spChg>
      </pc:sldChg>
      <pc:sldChg chg="modSp new">
        <pc:chgData name="Henry Bourne" userId="9fe542f6c4a11ea6" providerId="Windows Live" clId="Web-{493B5D74-C31B-400A-8245-E5EFB2FA2C09}" dt="2022-11-21T17:12:54.977" v="328" actId="20577"/>
        <pc:sldMkLst>
          <pc:docMk/>
          <pc:sldMk cId="4021954552" sldId="270"/>
        </pc:sldMkLst>
        <pc:spChg chg="mod">
          <ac:chgData name="Henry Bourne" userId="9fe542f6c4a11ea6" providerId="Windows Live" clId="Web-{493B5D74-C31B-400A-8245-E5EFB2FA2C09}" dt="2022-11-21T17:12:54.977" v="328" actId="20577"/>
          <ac:spMkLst>
            <pc:docMk/>
            <pc:sldMk cId="4021954552" sldId="270"/>
            <ac:spMk id="2" creationId="{4D82E3BC-05EC-35F8-E521-73A7BD1DEDCB}"/>
          </ac:spMkLst>
        </pc:spChg>
      </pc:sldChg>
    </pc:docChg>
  </pc:docChgLst>
  <pc:docChgLst>
    <pc:chgData name="Henry Bourne" userId="9fe542f6c4a11ea6" providerId="Windows Live" clId="Web-{8B7ADF15-536C-4EDA-9803-A796B47E0862}"/>
    <pc:docChg chg="addSld delSld modSld sldOrd">
      <pc:chgData name="Henry Bourne" userId="9fe542f6c4a11ea6" providerId="Windows Live" clId="Web-{8B7ADF15-536C-4EDA-9803-A796B47E0862}" dt="2022-11-22T12:40:37.135" v="732" actId="20577"/>
      <pc:docMkLst>
        <pc:docMk/>
      </pc:docMkLst>
      <pc:sldChg chg="addSp delSp modSp">
        <pc:chgData name="Henry Bourne" userId="9fe542f6c4a11ea6" providerId="Windows Live" clId="Web-{8B7ADF15-536C-4EDA-9803-A796B47E0862}" dt="2022-11-22T11:46:39.328" v="252" actId="1076"/>
        <pc:sldMkLst>
          <pc:docMk/>
          <pc:sldMk cId="2202367685" sldId="257"/>
        </pc:sldMkLst>
        <pc:spChg chg="mod">
          <ac:chgData name="Henry Bourne" userId="9fe542f6c4a11ea6" providerId="Windows Live" clId="Web-{8B7ADF15-536C-4EDA-9803-A796B47E0862}" dt="2022-11-22T11:45:12.979" v="244" actId="20577"/>
          <ac:spMkLst>
            <pc:docMk/>
            <pc:sldMk cId="2202367685" sldId="257"/>
            <ac:spMk id="3" creationId="{5E51A709-1CE3-90EA-3FC8-804F4CC06B84}"/>
          </ac:spMkLst>
        </pc:spChg>
        <pc:picChg chg="add del mod">
          <ac:chgData name="Henry Bourne" userId="9fe542f6c4a11ea6" providerId="Windows Live" clId="Web-{8B7ADF15-536C-4EDA-9803-A796B47E0862}" dt="2022-11-22T11:46:37.187" v="251"/>
          <ac:picMkLst>
            <pc:docMk/>
            <pc:sldMk cId="2202367685" sldId="257"/>
            <ac:picMk id="4" creationId="{F75544B7-FC2C-95F5-E435-52A32C76F54F}"/>
          </ac:picMkLst>
        </pc:picChg>
        <pc:picChg chg="add mod">
          <ac:chgData name="Henry Bourne" userId="9fe542f6c4a11ea6" providerId="Windows Live" clId="Web-{8B7ADF15-536C-4EDA-9803-A796B47E0862}" dt="2022-11-22T11:46:39.328" v="252" actId="1076"/>
          <ac:picMkLst>
            <pc:docMk/>
            <pc:sldMk cId="2202367685" sldId="257"/>
            <ac:picMk id="5" creationId="{76CDE4EB-681B-305F-4745-CA7B5898DA5E}"/>
          </ac:picMkLst>
        </pc:picChg>
      </pc:sldChg>
      <pc:sldChg chg="addSp modSp">
        <pc:chgData name="Henry Bourne" userId="9fe542f6c4a11ea6" providerId="Windows Live" clId="Web-{8B7ADF15-536C-4EDA-9803-A796B47E0862}" dt="2022-11-22T12:00:28.493" v="692" actId="20577"/>
        <pc:sldMkLst>
          <pc:docMk/>
          <pc:sldMk cId="2578281453" sldId="258"/>
        </pc:sldMkLst>
        <pc:spChg chg="mod">
          <ac:chgData name="Henry Bourne" userId="9fe542f6c4a11ea6" providerId="Windows Live" clId="Web-{8B7ADF15-536C-4EDA-9803-A796B47E0862}" dt="2022-11-22T12:00:28.493" v="692" actId="20577"/>
          <ac:spMkLst>
            <pc:docMk/>
            <pc:sldMk cId="2578281453" sldId="258"/>
            <ac:spMk id="2" creationId="{38C13F6C-F7EC-0CF4-8402-592EAACF2370}"/>
          </ac:spMkLst>
        </pc:spChg>
        <pc:spChg chg="mod">
          <ac:chgData name="Henry Bourne" userId="9fe542f6c4a11ea6" providerId="Windows Live" clId="Web-{8B7ADF15-536C-4EDA-9803-A796B47E0862}" dt="2022-11-22T11:59:54.787" v="665" actId="20577"/>
          <ac:spMkLst>
            <pc:docMk/>
            <pc:sldMk cId="2578281453" sldId="258"/>
            <ac:spMk id="3" creationId="{9628EFF2-C9AA-BB07-EF25-21503653ECF3}"/>
          </ac:spMkLst>
        </pc:spChg>
        <pc:picChg chg="add mod">
          <ac:chgData name="Henry Bourne" userId="9fe542f6c4a11ea6" providerId="Windows Live" clId="Web-{8B7ADF15-536C-4EDA-9803-A796B47E0862}" dt="2022-11-22T11:59:22.567" v="638" actId="1076"/>
          <ac:picMkLst>
            <pc:docMk/>
            <pc:sldMk cId="2578281453" sldId="258"/>
            <ac:picMk id="5" creationId="{CC6445A5-2798-5EB1-658D-EBF592602515}"/>
          </ac:picMkLst>
        </pc:picChg>
      </pc:sldChg>
      <pc:sldChg chg="modSp">
        <pc:chgData name="Henry Bourne" userId="9fe542f6c4a11ea6" providerId="Windows Live" clId="Web-{8B7ADF15-536C-4EDA-9803-A796B47E0862}" dt="2022-11-22T12:40:37.135" v="732" actId="20577"/>
        <pc:sldMkLst>
          <pc:docMk/>
          <pc:sldMk cId="2097154449" sldId="259"/>
        </pc:sldMkLst>
        <pc:spChg chg="mod">
          <ac:chgData name="Henry Bourne" userId="9fe542f6c4a11ea6" providerId="Windows Live" clId="Web-{8B7ADF15-536C-4EDA-9803-A796B47E0862}" dt="2022-11-22T12:00:40.697" v="703" actId="20577"/>
          <ac:spMkLst>
            <pc:docMk/>
            <pc:sldMk cId="2097154449" sldId="259"/>
            <ac:spMk id="2" creationId="{84D718C4-B114-C630-D622-F4A7FC311DAD}"/>
          </ac:spMkLst>
        </pc:spChg>
        <pc:spChg chg="mod">
          <ac:chgData name="Henry Bourne" userId="9fe542f6c4a11ea6" providerId="Windows Live" clId="Web-{8B7ADF15-536C-4EDA-9803-A796B47E0862}" dt="2022-11-22T12:40:37.135" v="732" actId="20577"/>
          <ac:spMkLst>
            <pc:docMk/>
            <pc:sldMk cId="2097154449" sldId="259"/>
            <ac:spMk id="3" creationId="{08FC8EA6-5AD4-3D13-1464-0E873023DBFB}"/>
          </ac:spMkLst>
        </pc:spChg>
      </pc:sldChg>
      <pc:sldChg chg="del ord">
        <pc:chgData name="Henry Bourne" userId="9fe542f6c4a11ea6" providerId="Windows Live" clId="Web-{8B7ADF15-536C-4EDA-9803-A796B47E0862}" dt="2022-11-22T12:23:55.792" v="706"/>
        <pc:sldMkLst>
          <pc:docMk/>
          <pc:sldMk cId="298827526" sldId="260"/>
        </pc:sldMkLst>
      </pc:sldChg>
      <pc:sldChg chg="addSp delSp modSp new">
        <pc:chgData name="Henry Bourne" userId="9fe542f6c4a11ea6" providerId="Windows Live" clId="Web-{8B7ADF15-536C-4EDA-9803-A796B47E0862}" dt="2022-11-22T11:58:40.564" v="601" actId="1076"/>
        <pc:sldMkLst>
          <pc:docMk/>
          <pc:sldMk cId="864679498" sldId="271"/>
        </pc:sldMkLst>
        <pc:spChg chg="mod">
          <ac:chgData name="Henry Bourne" userId="9fe542f6c4a11ea6" providerId="Windows Live" clId="Web-{8B7ADF15-536C-4EDA-9803-A796B47E0862}" dt="2022-11-22T11:49:20.855" v="260" actId="20577"/>
          <ac:spMkLst>
            <pc:docMk/>
            <pc:sldMk cId="864679498" sldId="271"/>
            <ac:spMk id="2" creationId="{51CABDAA-F7ED-E477-7F31-261C84506E9D}"/>
          </ac:spMkLst>
        </pc:spChg>
        <pc:spChg chg="mod">
          <ac:chgData name="Henry Bourne" userId="9fe542f6c4a11ea6" providerId="Windows Live" clId="Web-{8B7ADF15-536C-4EDA-9803-A796B47E0862}" dt="2022-11-22T11:58:39.329" v="600" actId="20577"/>
          <ac:spMkLst>
            <pc:docMk/>
            <pc:sldMk cId="864679498" sldId="271"/>
            <ac:spMk id="3" creationId="{71A967BB-0A37-E87A-3E42-F721EBFA71DD}"/>
          </ac:spMkLst>
        </pc:spChg>
        <pc:picChg chg="add mod">
          <ac:chgData name="Henry Bourne" userId="9fe542f6c4a11ea6" providerId="Windows Live" clId="Web-{8B7ADF15-536C-4EDA-9803-A796B47E0862}" dt="2022-11-22T11:58:33.141" v="596" actId="1076"/>
          <ac:picMkLst>
            <pc:docMk/>
            <pc:sldMk cId="864679498" sldId="271"/>
            <ac:picMk id="4" creationId="{59720A94-F2F7-1D53-6F08-DF507983AC91}"/>
          </ac:picMkLst>
        </pc:picChg>
        <pc:picChg chg="add mod">
          <ac:chgData name="Henry Bourne" userId="9fe542f6c4a11ea6" providerId="Windows Live" clId="Web-{8B7ADF15-536C-4EDA-9803-A796B47E0862}" dt="2022-11-22T11:58:34.938" v="597" actId="1076"/>
          <ac:picMkLst>
            <pc:docMk/>
            <pc:sldMk cId="864679498" sldId="271"/>
            <ac:picMk id="5" creationId="{F39343BE-060C-8605-46D1-88F83A52C2B0}"/>
          </ac:picMkLst>
        </pc:picChg>
        <pc:picChg chg="add del mod">
          <ac:chgData name="Henry Bourne" userId="9fe542f6c4a11ea6" providerId="Windows Live" clId="Web-{8B7ADF15-536C-4EDA-9803-A796B47E0862}" dt="2022-11-22T11:58:23.328" v="592"/>
          <ac:picMkLst>
            <pc:docMk/>
            <pc:sldMk cId="864679498" sldId="271"/>
            <ac:picMk id="6" creationId="{CFCB9727-DF5D-0219-58C9-E04E07C8DCE9}"/>
          </ac:picMkLst>
        </pc:picChg>
        <pc:picChg chg="add mod">
          <ac:chgData name="Henry Bourne" userId="9fe542f6c4a11ea6" providerId="Windows Live" clId="Web-{8B7ADF15-536C-4EDA-9803-A796B47E0862}" dt="2022-11-22T11:58:40.564" v="601" actId="1076"/>
          <ac:picMkLst>
            <pc:docMk/>
            <pc:sldMk cId="864679498" sldId="271"/>
            <ac:picMk id="7" creationId="{1E1865C4-A3B0-2E93-31FF-D2F31CEB3A3D}"/>
          </ac:picMkLst>
        </pc:picChg>
      </pc:sldChg>
    </pc:docChg>
  </pc:docChgLst>
  <pc:docChgLst>
    <pc:chgData name="Henry Bourne" userId="9fe542f6c4a11ea6" providerId="Windows Live" clId="Web-{4829880C-C9E5-4BCA-8AEC-C3BEFB1163B2}"/>
    <pc:docChg chg="modSld">
      <pc:chgData name="Henry Bourne" userId="9fe542f6c4a11ea6" providerId="Windows Live" clId="Web-{4829880C-C9E5-4BCA-8AEC-C3BEFB1163B2}" dt="2022-12-04T21:10:34.591" v="158" actId="14100"/>
      <pc:docMkLst>
        <pc:docMk/>
      </pc:docMkLst>
      <pc:sldChg chg="modSp">
        <pc:chgData name="Henry Bourne" userId="9fe542f6c4a11ea6" providerId="Windows Live" clId="Web-{4829880C-C9E5-4BCA-8AEC-C3BEFB1163B2}" dt="2022-12-04T21:10:34.591" v="158" actId="14100"/>
        <pc:sldMkLst>
          <pc:docMk/>
          <pc:sldMk cId="2848243165" sldId="280"/>
        </pc:sldMkLst>
        <pc:spChg chg="mod">
          <ac:chgData name="Henry Bourne" userId="9fe542f6c4a11ea6" providerId="Windows Live" clId="Web-{4829880C-C9E5-4BCA-8AEC-C3BEFB1163B2}" dt="2022-12-04T21:10:30.012" v="157" actId="1076"/>
          <ac:spMkLst>
            <pc:docMk/>
            <pc:sldMk cId="2848243165" sldId="280"/>
            <ac:spMk id="2" creationId="{25A50E73-7887-6485-6B8A-5E2E3ED9AC7A}"/>
          </ac:spMkLst>
        </pc:spChg>
        <pc:spChg chg="mod">
          <ac:chgData name="Henry Bourne" userId="9fe542f6c4a11ea6" providerId="Windows Live" clId="Web-{4829880C-C9E5-4BCA-8AEC-C3BEFB1163B2}" dt="2022-12-04T21:10:34.591" v="158" actId="14100"/>
          <ac:spMkLst>
            <pc:docMk/>
            <pc:sldMk cId="2848243165" sldId="280"/>
            <ac:spMk id="3" creationId="{C12E6306-78D4-32EE-0B9E-E5D41CCA8C48}"/>
          </ac:spMkLst>
        </pc:spChg>
      </pc:sldChg>
      <pc:sldChg chg="modSp">
        <pc:chgData name="Henry Bourne" userId="9fe542f6c4a11ea6" providerId="Windows Live" clId="Web-{4829880C-C9E5-4BCA-8AEC-C3BEFB1163B2}" dt="2022-12-04T21:10:08.260" v="152" actId="20577"/>
        <pc:sldMkLst>
          <pc:docMk/>
          <pc:sldMk cId="3190072662" sldId="283"/>
        </pc:sldMkLst>
        <pc:spChg chg="mod">
          <ac:chgData name="Henry Bourne" userId="9fe542f6c4a11ea6" providerId="Windows Live" clId="Web-{4829880C-C9E5-4BCA-8AEC-C3BEFB1163B2}" dt="2022-12-04T21:10:08.260" v="152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">
        <pc:chgData name="Henry Bourne" userId="9fe542f6c4a11ea6" providerId="Windows Live" clId="Web-{4829880C-C9E5-4BCA-8AEC-C3BEFB1163B2}" dt="2022-12-04T21:10:21.918" v="156" actId="20577"/>
        <pc:sldMkLst>
          <pc:docMk/>
          <pc:sldMk cId="1515153167" sldId="284"/>
        </pc:sldMkLst>
        <pc:spChg chg="mod">
          <ac:chgData name="Henry Bourne" userId="9fe542f6c4a11ea6" providerId="Windows Live" clId="Web-{4829880C-C9E5-4BCA-8AEC-C3BEFB1163B2}" dt="2022-12-04T20:42:50.693" v="74" actId="20577"/>
          <ac:spMkLst>
            <pc:docMk/>
            <pc:sldMk cId="1515153167" sldId="284"/>
            <ac:spMk id="2" creationId="{C92C1D56-3C89-BC99-2404-C25DF04F255F}"/>
          </ac:spMkLst>
        </pc:spChg>
        <pc:spChg chg="mod">
          <ac:chgData name="Henry Bourne" userId="9fe542f6c4a11ea6" providerId="Windows Live" clId="Web-{4829880C-C9E5-4BCA-8AEC-C3BEFB1163B2}" dt="2022-12-04T21:10:21.918" v="156" actId="20577"/>
          <ac:spMkLst>
            <pc:docMk/>
            <pc:sldMk cId="1515153167" sldId="284"/>
            <ac:spMk id="3" creationId="{9D24E05B-B0E9-D9D5-49D5-16E95F84E967}"/>
          </ac:spMkLst>
        </pc:spChg>
      </pc:sldChg>
    </pc:docChg>
  </pc:docChgLst>
  <pc:docChgLst>
    <pc:chgData name="Henry Bourne" userId="9fe542f6c4a11ea6" providerId="Windows Live" clId="Web-{99A1699D-5724-4133-9A60-828FCFF754AA}"/>
    <pc:docChg chg="addSld delSld modSld sldOrd">
      <pc:chgData name="Henry Bourne" userId="9fe542f6c4a11ea6" providerId="Windows Live" clId="Web-{99A1699D-5724-4133-9A60-828FCFF754AA}" dt="2022-12-01T21:44:09.006" v="713" actId="20577"/>
      <pc:docMkLst>
        <pc:docMk/>
      </pc:docMkLst>
      <pc:sldChg chg="addSp modSp">
        <pc:chgData name="Henry Bourne" userId="9fe542f6c4a11ea6" providerId="Windows Live" clId="Web-{99A1699D-5724-4133-9A60-828FCFF754AA}" dt="2022-12-01T15:25:43.661" v="23" actId="20577"/>
        <pc:sldMkLst>
          <pc:docMk/>
          <pc:sldMk cId="2097154449" sldId="259"/>
        </pc:sldMkLst>
        <pc:spChg chg="mod">
          <ac:chgData name="Henry Bourne" userId="9fe542f6c4a11ea6" providerId="Windows Live" clId="Web-{99A1699D-5724-4133-9A60-828FCFF754AA}" dt="2022-12-01T15:25:43.661" v="23" actId="20577"/>
          <ac:spMkLst>
            <pc:docMk/>
            <pc:sldMk cId="2097154449" sldId="259"/>
            <ac:spMk id="3" creationId="{08FC8EA6-5AD4-3D13-1464-0E873023DBFB}"/>
          </ac:spMkLst>
        </pc:spChg>
        <pc:picChg chg="add mod">
          <ac:chgData name="Henry Bourne" userId="9fe542f6c4a11ea6" providerId="Windows Live" clId="Web-{99A1699D-5724-4133-9A60-828FCFF754AA}" dt="2022-12-01T15:15:44.405" v="22" actId="1076"/>
          <ac:picMkLst>
            <pc:docMk/>
            <pc:sldMk cId="2097154449" sldId="259"/>
            <ac:picMk id="4" creationId="{EEE2AFCF-A21A-D405-96E9-35E37E0BE56C}"/>
          </ac:picMkLst>
        </pc:picChg>
      </pc:sldChg>
      <pc:sldChg chg="modSp">
        <pc:chgData name="Henry Bourne" userId="9fe542f6c4a11ea6" providerId="Windows Live" clId="Web-{99A1699D-5724-4133-9A60-828FCFF754AA}" dt="2022-12-01T15:33:20.472" v="130" actId="20577"/>
        <pc:sldMkLst>
          <pc:docMk/>
          <pc:sldMk cId="1666800844" sldId="262"/>
        </pc:sldMkLst>
        <pc:spChg chg="mod">
          <ac:chgData name="Henry Bourne" userId="9fe542f6c4a11ea6" providerId="Windows Live" clId="Web-{99A1699D-5724-4133-9A60-828FCFF754AA}" dt="2022-12-01T15:33:20.472" v="130" actId="20577"/>
          <ac:spMkLst>
            <pc:docMk/>
            <pc:sldMk cId="1666800844" sldId="262"/>
            <ac:spMk id="3" creationId="{82C77A12-C9B7-F73A-9F0E-FB94FD88C575}"/>
          </ac:spMkLst>
        </pc:spChg>
      </pc:sldChg>
      <pc:sldChg chg="del">
        <pc:chgData name="Henry Bourne" userId="9fe542f6c4a11ea6" providerId="Windows Live" clId="Web-{99A1699D-5724-4133-9A60-828FCFF754AA}" dt="2022-12-01T21:42:37.656" v="677"/>
        <pc:sldMkLst>
          <pc:docMk/>
          <pc:sldMk cId="528243750" sldId="269"/>
        </pc:sldMkLst>
      </pc:sldChg>
      <pc:sldChg chg="del">
        <pc:chgData name="Henry Bourne" userId="9fe542f6c4a11ea6" providerId="Windows Live" clId="Web-{99A1699D-5724-4133-9A60-828FCFF754AA}" dt="2022-12-01T21:38:44.328" v="588"/>
        <pc:sldMkLst>
          <pc:docMk/>
          <pc:sldMk cId="4021954552" sldId="270"/>
        </pc:sldMkLst>
      </pc:sldChg>
      <pc:sldChg chg="ord">
        <pc:chgData name="Henry Bourne" userId="9fe542f6c4a11ea6" providerId="Windows Live" clId="Web-{99A1699D-5724-4133-9A60-828FCFF754AA}" dt="2022-12-01T21:39:24.643" v="607"/>
        <pc:sldMkLst>
          <pc:docMk/>
          <pc:sldMk cId="3393428601" sldId="277"/>
        </pc:sldMkLst>
      </pc:sldChg>
      <pc:sldChg chg="modSp">
        <pc:chgData name="Henry Bourne" userId="9fe542f6c4a11ea6" providerId="Windows Live" clId="Web-{99A1699D-5724-4133-9A60-828FCFF754AA}" dt="2022-12-01T21:44:05.444" v="712" actId="20577"/>
        <pc:sldMkLst>
          <pc:docMk/>
          <pc:sldMk cId="2848243165" sldId="280"/>
        </pc:sldMkLst>
        <pc:spChg chg="mod">
          <ac:chgData name="Henry Bourne" userId="9fe542f6c4a11ea6" providerId="Windows Live" clId="Web-{99A1699D-5724-4133-9A60-828FCFF754AA}" dt="2022-12-01T21:43:21.331" v="699" actId="20577"/>
          <ac:spMkLst>
            <pc:docMk/>
            <pc:sldMk cId="2848243165" sldId="280"/>
            <ac:spMk id="2" creationId="{25A50E73-7887-6485-6B8A-5E2E3ED9AC7A}"/>
          </ac:spMkLst>
        </pc:spChg>
        <pc:spChg chg="mod">
          <ac:chgData name="Henry Bourne" userId="9fe542f6c4a11ea6" providerId="Windows Live" clId="Web-{99A1699D-5724-4133-9A60-828FCFF754AA}" dt="2022-12-01T21:44:05.444" v="712" actId="20577"/>
          <ac:spMkLst>
            <pc:docMk/>
            <pc:sldMk cId="2848243165" sldId="280"/>
            <ac:spMk id="3" creationId="{C12E6306-78D4-32EE-0B9E-E5D41CCA8C48}"/>
          </ac:spMkLst>
        </pc:spChg>
      </pc:sldChg>
      <pc:sldChg chg="ord">
        <pc:chgData name="Henry Bourne" userId="9fe542f6c4a11ea6" providerId="Windows Live" clId="Web-{99A1699D-5724-4133-9A60-828FCFF754AA}" dt="2022-12-01T21:39:24.643" v="606"/>
        <pc:sldMkLst>
          <pc:docMk/>
          <pc:sldMk cId="572197159" sldId="281"/>
        </pc:sldMkLst>
      </pc:sldChg>
      <pc:sldChg chg="ord">
        <pc:chgData name="Henry Bourne" userId="9fe542f6c4a11ea6" providerId="Windows Live" clId="Web-{99A1699D-5724-4133-9A60-828FCFF754AA}" dt="2022-12-01T21:39:24.643" v="605"/>
        <pc:sldMkLst>
          <pc:docMk/>
          <pc:sldMk cId="2154795122" sldId="282"/>
        </pc:sldMkLst>
      </pc:sldChg>
      <pc:sldChg chg="modSp">
        <pc:chgData name="Henry Bourne" userId="9fe542f6c4a11ea6" providerId="Windows Live" clId="Web-{99A1699D-5724-4133-9A60-828FCFF754AA}" dt="2022-12-01T21:42:31.468" v="676" actId="20577"/>
        <pc:sldMkLst>
          <pc:docMk/>
          <pc:sldMk cId="3190072662" sldId="283"/>
        </pc:sldMkLst>
        <pc:spChg chg="mod">
          <ac:chgData name="Henry Bourne" userId="9fe542f6c4a11ea6" providerId="Windows Live" clId="Web-{99A1699D-5724-4133-9A60-828FCFF754AA}" dt="2022-12-01T21:41:46.340" v="620" actId="20577"/>
          <ac:spMkLst>
            <pc:docMk/>
            <pc:sldMk cId="3190072662" sldId="283"/>
            <ac:spMk id="2" creationId="{F3E420AF-A19D-30DA-7B16-0A2B3DFCDABD}"/>
          </ac:spMkLst>
        </pc:spChg>
        <pc:spChg chg="mod">
          <ac:chgData name="Henry Bourne" userId="9fe542f6c4a11ea6" providerId="Windows Live" clId="Web-{99A1699D-5724-4133-9A60-828FCFF754AA}" dt="2022-12-01T21:42:31.468" v="676" actId="20577"/>
          <ac:spMkLst>
            <pc:docMk/>
            <pc:sldMk cId="3190072662" sldId="283"/>
            <ac:spMk id="3" creationId="{10ECDE7B-A9ED-3E06-B70C-F828D9CAC0C8}"/>
          </ac:spMkLst>
        </pc:spChg>
      </pc:sldChg>
      <pc:sldChg chg="modSp">
        <pc:chgData name="Henry Bourne" userId="9fe542f6c4a11ea6" providerId="Windows Live" clId="Web-{99A1699D-5724-4133-9A60-828FCFF754AA}" dt="2022-12-01T21:44:09.006" v="713" actId="20577"/>
        <pc:sldMkLst>
          <pc:docMk/>
          <pc:sldMk cId="1515153167" sldId="284"/>
        </pc:sldMkLst>
        <pc:spChg chg="mod">
          <ac:chgData name="Henry Bourne" userId="9fe542f6c4a11ea6" providerId="Windows Live" clId="Web-{99A1699D-5724-4133-9A60-828FCFF754AA}" dt="2022-12-01T21:44:09.006" v="713" actId="20577"/>
          <ac:spMkLst>
            <pc:docMk/>
            <pc:sldMk cId="1515153167" sldId="284"/>
            <ac:spMk id="2" creationId="{C92C1D56-3C89-BC99-2404-C25DF04F255F}"/>
          </ac:spMkLst>
        </pc:spChg>
      </pc:sldChg>
      <pc:sldChg chg="addSp delSp modSp new">
        <pc:chgData name="Henry Bourne" userId="9fe542f6c4a11ea6" providerId="Windows Live" clId="Web-{99A1699D-5724-4133-9A60-828FCFF754AA}" dt="2022-12-01T15:49:40.019" v="360" actId="20577"/>
        <pc:sldMkLst>
          <pc:docMk/>
          <pc:sldMk cId="3386021715" sldId="288"/>
        </pc:sldMkLst>
        <pc:spChg chg="mod">
          <ac:chgData name="Henry Bourne" userId="9fe542f6c4a11ea6" providerId="Windows Live" clId="Web-{99A1699D-5724-4133-9A60-828FCFF754AA}" dt="2022-12-01T15:34:00.256" v="149" actId="20577"/>
          <ac:spMkLst>
            <pc:docMk/>
            <pc:sldMk cId="3386021715" sldId="288"/>
            <ac:spMk id="2" creationId="{B97B0CDD-C5AF-04D5-63A9-39B6AED65373}"/>
          </ac:spMkLst>
        </pc:spChg>
        <pc:spChg chg="mod">
          <ac:chgData name="Henry Bourne" userId="9fe542f6c4a11ea6" providerId="Windows Live" clId="Web-{99A1699D-5724-4133-9A60-828FCFF754AA}" dt="2022-12-01T15:49:40.019" v="360" actId="20577"/>
          <ac:spMkLst>
            <pc:docMk/>
            <pc:sldMk cId="3386021715" sldId="288"/>
            <ac:spMk id="3" creationId="{3843DB76-F5DE-1DD8-B628-E71952C6DB1E}"/>
          </ac:spMkLst>
        </pc:spChg>
        <pc:picChg chg="add del mod">
          <ac:chgData name="Henry Bourne" userId="9fe542f6c4a11ea6" providerId="Windows Live" clId="Web-{99A1699D-5724-4133-9A60-828FCFF754AA}" dt="2022-12-01T15:46:30.647" v="252"/>
          <ac:picMkLst>
            <pc:docMk/>
            <pc:sldMk cId="3386021715" sldId="288"/>
            <ac:picMk id="4" creationId="{EF96FC89-30C0-79C9-DEE9-85A80B9F6CD0}"/>
          </ac:picMkLst>
        </pc:picChg>
        <pc:picChg chg="add mod">
          <ac:chgData name="Henry Bourne" userId="9fe542f6c4a11ea6" providerId="Windows Live" clId="Web-{99A1699D-5724-4133-9A60-828FCFF754AA}" dt="2022-12-01T15:46:48.961" v="256" actId="1076"/>
          <ac:picMkLst>
            <pc:docMk/>
            <pc:sldMk cId="3386021715" sldId="288"/>
            <ac:picMk id="5" creationId="{12443EF8-FA73-78D4-5893-BABDC6A8B6C1}"/>
          </ac:picMkLst>
        </pc:picChg>
      </pc:sldChg>
      <pc:sldChg chg="modSp new">
        <pc:chgData name="Henry Bourne" userId="9fe542f6c4a11ea6" providerId="Windows Live" clId="Web-{99A1699D-5724-4133-9A60-828FCFF754AA}" dt="2022-12-01T16:15:41.712" v="556" actId="20577"/>
        <pc:sldMkLst>
          <pc:docMk/>
          <pc:sldMk cId="3377561907" sldId="289"/>
        </pc:sldMkLst>
        <pc:spChg chg="mod">
          <ac:chgData name="Henry Bourne" userId="9fe542f6c4a11ea6" providerId="Windows Live" clId="Web-{99A1699D-5724-4133-9A60-828FCFF754AA}" dt="2022-12-01T15:51:00.305" v="380" actId="20577"/>
          <ac:spMkLst>
            <pc:docMk/>
            <pc:sldMk cId="3377561907" sldId="289"/>
            <ac:spMk id="2" creationId="{50B86D4C-2440-9285-AE4F-61073F6AC5A7}"/>
          </ac:spMkLst>
        </pc:spChg>
        <pc:spChg chg="mod">
          <ac:chgData name="Henry Bourne" userId="9fe542f6c4a11ea6" providerId="Windows Live" clId="Web-{99A1699D-5724-4133-9A60-828FCFF754AA}" dt="2022-12-01T16:15:41.712" v="556" actId="20577"/>
          <ac:spMkLst>
            <pc:docMk/>
            <pc:sldMk cId="3377561907" sldId="289"/>
            <ac:spMk id="3" creationId="{DB04E96B-F5C6-A7D5-3E50-AD1D50E828B9}"/>
          </ac:spMkLst>
        </pc:spChg>
      </pc:sldChg>
      <pc:sldChg chg="addSp delSp modSp new">
        <pc:chgData name="Henry Bourne" userId="9fe542f6c4a11ea6" providerId="Windows Live" clId="Web-{99A1699D-5724-4133-9A60-828FCFF754AA}" dt="2022-12-01T17:03:50.394" v="585" actId="14100"/>
        <pc:sldMkLst>
          <pc:docMk/>
          <pc:sldMk cId="3006210909" sldId="290"/>
        </pc:sldMkLst>
        <pc:spChg chg="mod">
          <ac:chgData name="Henry Bourne" userId="9fe542f6c4a11ea6" providerId="Windows Live" clId="Web-{99A1699D-5724-4133-9A60-828FCFF754AA}" dt="2022-12-01T17:02:18.220" v="563" actId="20577"/>
          <ac:spMkLst>
            <pc:docMk/>
            <pc:sldMk cId="3006210909" sldId="290"/>
            <ac:spMk id="2" creationId="{E826549F-E5E2-DAB8-11EB-46B716CEF60B}"/>
          </ac:spMkLst>
        </pc:spChg>
        <pc:spChg chg="mod">
          <ac:chgData name="Henry Bourne" userId="9fe542f6c4a11ea6" providerId="Windows Live" clId="Web-{99A1699D-5724-4133-9A60-828FCFF754AA}" dt="2022-12-01T17:03:46.957" v="583" actId="20577"/>
          <ac:spMkLst>
            <pc:docMk/>
            <pc:sldMk cId="3006210909" sldId="290"/>
            <ac:spMk id="3" creationId="{AF4F7D28-8369-DAB3-D12C-C88F9157E341}"/>
          </ac:spMkLst>
        </pc:spChg>
        <pc:picChg chg="add del mod">
          <ac:chgData name="Henry Bourne" userId="9fe542f6c4a11ea6" providerId="Windows Live" clId="Web-{99A1699D-5724-4133-9A60-828FCFF754AA}" dt="2022-12-01T17:03:31.003" v="577"/>
          <ac:picMkLst>
            <pc:docMk/>
            <pc:sldMk cId="3006210909" sldId="290"/>
            <ac:picMk id="4" creationId="{A98CDED5-1BA8-5C5A-47D7-8EC22841B0C9}"/>
          </ac:picMkLst>
        </pc:picChg>
        <pc:picChg chg="add mod">
          <ac:chgData name="Henry Bourne" userId="9fe542f6c4a11ea6" providerId="Windows Live" clId="Web-{99A1699D-5724-4133-9A60-828FCFF754AA}" dt="2022-12-01T17:03:50.394" v="585" actId="14100"/>
          <ac:picMkLst>
            <pc:docMk/>
            <pc:sldMk cId="3006210909" sldId="290"/>
            <ac:picMk id="5" creationId="{E4FE0047-1FDA-4358-F6A3-BF9F6A47EACD}"/>
          </ac:picMkLst>
        </pc:picChg>
      </pc:sldChg>
      <pc:sldChg chg="modSp new">
        <pc:chgData name="Henry Bourne" userId="9fe542f6c4a11ea6" providerId="Windows Live" clId="Web-{99A1699D-5724-4133-9A60-828FCFF754AA}" dt="2022-12-01T21:39:07.267" v="604" actId="20577"/>
        <pc:sldMkLst>
          <pc:docMk/>
          <pc:sldMk cId="3343973739" sldId="291"/>
        </pc:sldMkLst>
        <pc:spChg chg="mod">
          <ac:chgData name="Henry Bourne" userId="9fe542f6c4a11ea6" providerId="Windows Live" clId="Web-{99A1699D-5724-4133-9A60-828FCFF754AA}" dt="2022-12-01T21:39:07.267" v="604" actId="20577"/>
          <ac:spMkLst>
            <pc:docMk/>
            <pc:sldMk cId="3343973739" sldId="291"/>
            <ac:spMk id="2" creationId="{3A13F9BD-A8AE-F4DD-8575-BA9403F84CB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1A8BD-C628-483B-A6F9-2F6C583BC7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9DE90B-ABA7-4209-8A28-4BA5BAFE97E0}">
      <dgm:prSet/>
      <dgm:spPr/>
      <dgm:t>
        <a:bodyPr/>
        <a:lstStyle/>
        <a:p>
          <a:r>
            <a:rPr lang="en-US"/>
            <a:t>What's the MLE and why might we want it?</a:t>
          </a:r>
        </a:p>
      </dgm:t>
    </dgm:pt>
    <dgm:pt modelId="{69E0E8E6-3195-4FBB-A7D2-1542F0E7D3F6}" type="parTrans" cxnId="{3DB3CDD7-FF85-413F-A023-CECE9D1C697A}">
      <dgm:prSet/>
      <dgm:spPr/>
      <dgm:t>
        <a:bodyPr/>
        <a:lstStyle/>
        <a:p>
          <a:endParaRPr lang="en-US"/>
        </a:p>
      </dgm:t>
    </dgm:pt>
    <dgm:pt modelId="{16826E7E-E813-42A5-A3B1-533B6FDAA1B2}" type="sibTrans" cxnId="{3DB3CDD7-FF85-413F-A023-CECE9D1C697A}">
      <dgm:prSet/>
      <dgm:spPr/>
      <dgm:t>
        <a:bodyPr/>
        <a:lstStyle/>
        <a:p>
          <a:endParaRPr lang="en-US"/>
        </a:p>
      </dgm:t>
    </dgm:pt>
    <dgm:pt modelId="{DF3A80BA-7425-417B-9919-67A772C64296}">
      <dgm:prSet/>
      <dgm:spPr/>
      <dgm:t>
        <a:bodyPr/>
        <a:lstStyle/>
        <a:p>
          <a:r>
            <a:rPr lang="en-US"/>
            <a:t>No analytical solutions</a:t>
          </a:r>
        </a:p>
      </dgm:t>
    </dgm:pt>
    <dgm:pt modelId="{8B067A16-1F90-4F07-B4F2-448E4AEBE962}" type="parTrans" cxnId="{0A1826F9-94F3-4314-B7C4-7AEE5D901D4D}">
      <dgm:prSet/>
      <dgm:spPr/>
      <dgm:t>
        <a:bodyPr/>
        <a:lstStyle/>
        <a:p>
          <a:endParaRPr lang="en-US"/>
        </a:p>
      </dgm:t>
    </dgm:pt>
    <dgm:pt modelId="{03BDEEE5-4E9E-47FF-901C-CBB3C0EF7F83}" type="sibTrans" cxnId="{0A1826F9-94F3-4314-B7C4-7AEE5D901D4D}">
      <dgm:prSet/>
      <dgm:spPr/>
      <dgm:t>
        <a:bodyPr/>
        <a:lstStyle/>
        <a:p>
          <a:endParaRPr lang="en-US"/>
        </a:p>
      </dgm:t>
    </dgm:pt>
    <dgm:pt modelId="{64A984DC-80FF-4C6F-BCE3-7A54C191C354}">
      <dgm:prSet/>
      <dgm:spPr/>
      <dgm:t>
        <a:bodyPr/>
        <a:lstStyle/>
        <a:p>
          <a:r>
            <a:rPr lang="en-US"/>
            <a:t>Using GD and SGD to find the MLE</a:t>
          </a:r>
        </a:p>
      </dgm:t>
    </dgm:pt>
    <dgm:pt modelId="{B724DB7B-BCA2-45F9-9900-CC677F9F751F}" type="parTrans" cxnId="{77731C36-49E7-4F96-92BB-05D839ABA9C1}">
      <dgm:prSet/>
      <dgm:spPr/>
      <dgm:t>
        <a:bodyPr/>
        <a:lstStyle/>
        <a:p>
          <a:endParaRPr lang="en-US"/>
        </a:p>
      </dgm:t>
    </dgm:pt>
    <dgm:pt modelId="{E12F6D24-15BC-4838-9009-0DC9B684817D}" type="sibTrans" cxnId="{77731C36-49E7-4F96-92BB-05D839ABA9C1}">
      <dgm:prSet/>
      <dgm:spPr/>
      <dgm:t>
        <a:bodyPr/>
        <a:lstStyle/>
        <a:p>
          <a:endParaRPr lang="en-US"/>
        </a:p>
      </dgm:t>
    </dgm:pt>
    <dgm:pt modelId="{D9F2C6AC-37BA-4B37-8282-3A3C553BDC8D}">
      <dgm:prSet/>
      <dgm:spPr/>
      <dgm:t>
        <a:bodyPr/>
        <a:lstStyle/>
        <a:p>
          <a:r>
            <a:rPr lang="en-US"/>
            <a:t>The EM algorithm</a:t>
          </a:r>
        </a:p>
      </dgm:t>
    </dgm:pt>
    <dgm:pt modelId="{50FC65B5-D99E-4DF2-9F26-A24AC152A814}" type="parTrans" cxnId="{950464AC-35BE-4BFB-A50C-7A5FD0035DA4}">
      <dgm:prSet/>
      <dgm:spPr/>
      <dgm:t>
        <a:bodyPr/>
        <a:lstStyle/>
        <a:p>
          <a:endParaRPr lang="en-US"/>
        </a:p>
      </dgm:t>
    </dgm:pt>
    <dgm:pt modelId="{46BBDE4E-F674-4934-8CAF-2EF0F82E492B}" type="sibTrans" cxnId="{950464AC-35BE-4BFB-A50C-7A5FD0035DA4}">
      <dgm:prSet/>
      <dgm:spPr/>
      <dgm:t>
        <a:bodyPr/>
        <a:lstStyle/>
        <a:p>
          <a:endParaRPr lang="en-US"/>
        </a:p>
      </dgm:t>
    </dgm:pt>
    <dgm:pt modelId="{D0A4702B-FD91-4ACB-ADDC-FD9F2BAA3DE1}">
      <dgm:prSet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Calibri Light" panose="020F0302020204030204"/>
            </a:rPr>
            <a:t>Alternatives to the E and M step</a:t>
          </a:r>
          <a:endParaRPr lang="en-US">
            <a:solidFill>
              <a:schemeClr val="bg1"/>
            </a:solidFill>
          </a:endParaRPr>
        </a:p>
      </dgm:t>
    </dgm:pt>
    <dgm:pt modelId="{D9A3386A-C81D-4268-9230-966696CC8665}" type="parTrans" cxnId="{5A5D9699-1DCE-4912-B61B-4747C262E757}">
      <dgm:prSet/>
      <dgm:spPr/>
      <dgm:t>
        <a:bodyPr/>
        <a:lstStyle/>
        <a:p>
          <a:endParaRPr lang="en-US"/>
        </a:p>
      </dgm:t>
    </dgm:pt>
    <dgm:pt modelId="{9676E695-9F00-45D4-96FF-0AB498D3CD6B}" type="sibTrans" cxnId="{5A5D9699-1DCE-4912-B61B-4747C262E757}">
      <dgm:prSet/>
      <dgm:spPr/>
      <dgm:t>
        <a:bodyPr/>
        <a:lstStyle/>
        <a:p>
          <a:endParaRPr lang="en-US"/>
        </a:p>
      </dgm:t>
    </dgm:pt>
    <dgm:pt modelId="{F955218D-7E0B-45AF-ACEF-267C3740100C}" type="pres">
      <dgm:prSet presAssocID="{CB61A8BD-C628-483B-A6F9-2F6C583BC7B2}" presName="linear" presStyleCnt="0">
        <dgm:presLayoutVars>
          <dgm:animLvl val="lvl"/>
          <dgm:resizeHandles val="exact"/>
        </dgm:presLayoutVars>
      </dgm:prSet>
      <dgm:spPr/>
    </dgm:pt>
    <dgm:pt modelId="{DCD41A1A-2110-4370-A5FA-A7FF2646453B}" type="pres">
      <dgm:prSet presAssocID="{B49DE90B-ABA7-4209-8A28-4BA5BAFE97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7D6323-7BDC-412D-8E84-C653BFDD034A}" type="pres">
      <dgm:prSet presAssocID="{16826E7E-E813-42A5-A3B1-533B6FDAA1B2}" presName="spacer" presStyleCnt="0"/>
      <dgm:spPr/>
    </dgm:pt>
    <dgm:pt modelId="{FA120E98-1160-4A03-BAC5-96FB1CD4521C}" type="pres">
      <dgm:prSet presAssocID="{DF3A80BA-7425-417B-9919-67A772C642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7AE72A-AA5C-4310-9746-32A415ABF66E}" type="pres">
      <dgm:prSet presAssocID="{03BDEEE5-4E9E-47FF-901C-CBB3C0EF7F83}" presName="spacer" presStyleCnt="0"/>
      <dgm:spPr/>
    </dgm:pt>
    <dgm:pt modelId="{90F6FBE8-B8CD-45AC-B8C9-4DD0A8677F1F}" type="pres">
      <dgm:prSet presAssocID="{64A984DC-80FF-4C6F-BCE3-7A54C191C3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51237B9-A523-4249-8710-033688FE1981}" type="pres">
      <dgm:prSet presAssocID="{E12F6D24-15BC-4838-9009-0DC9B684817D}" presName="spacer" presStyleCnt="0"/>
      <dgm:spPr/>
    </dgm:pt>
    <dgm:pt modelId="{895D7144-C597-492C-8C7B-672C3831E178}" type="pres">
      <dgm:prSet presAssocID="{D9F2C6AC-37BA-4B37-8282-3A3C553BDC8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9D896A-7F04-47C2-B713-517EC37304FC}" type="pres">
      <dgm:prSet presAssocID="{46BBDE4E-F674-4934-8CAF-2EF0F82E492B}" presName="spacer" presStyleCnt="0"/>
      <dgm:spPr/>
    </dgm:pt>
    <dgm:pt modelId="{A5A7BB31-D944-4635-B200-CCEDEDBAB833}" type="pres">
      <dgm:prSet presAssocID="{D0A4702B-FD91-4ACB-ADDC-FD9F2BAA3DE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731C36-49E7-4F96-92BB-05D839ABA9C1}" srcId="{CB61A8BD-C628-483B-A6F9-2F6C583BC7B2}" destId="{64A984DC-80FF-4C6F-BCE3-7A54C191C354}" srcOrd="2" destOrd="0" parTransId="{B724DB7B-BCA2-45F9-9900-CC677F9F751F}" sibTransId="{E12F6D24-15BC-4838-9009-0DC9B684817D}"/>
    <dgm:cxn modelId="{D7E6D43D-CBBF-47AC-B94E-DAC88CA4FF6B}" type="presOf" srcId="{D0A4702B-FD91-4ACB-ADDC-FD9F2BAA3DE1}" destId="{A5A7BB31-D944-4635-B200-CCEDEDBAB833}" srcOrd="0" destOrd="0" presId="urn:microsoft.com/office/officeart/2005/8/layout/vList2"/>
    <dgm:cxn modelId="{E5D5A35F-83B9-4881-9F11-32B7283FC12F}" type="presOf" srcId="{D9F2C6AC-37BA-4B37-8282-3A3C553BDC8D}" destId="{895D7144-C597-492C-8C7B-672C3831E178}" srcOrd="0" destOrd="0" presId="urn:microsoft.com/office/officeart/2005/8/layout/vList2"/>
    <dgm:cxn modelId="{8062E861-FB99-46A6-ACB6-5E34F6B3BAE5}" type="presOf" srcId="{B49DE90B-ABA7-4209-8A28-4BA5BAFE97E0}" destId="{DCD41A1A-2110-4370-A5FA-A7FF2646453B}" srcOrd="0" destOrd="0" presId="urn:microsoft.com/office/officeart/2005/8/layout/vList2"/>
    <dgm:cxn modelId="{97AC9443-70F5-4810-AFE2-70367318A168}" type="presOf" srcId="{CB61A8BD-C628-483B-A6F9-2F6C583BC7B2}" destId="{F955218D-7E0B-45AF-ACEF-267C3740100C}" srcOrd="0" destOrd="0" presId="urn:microsoft.com/office/officeart/2005/8/layout/vList2"/>
    <dgm:cxn modelId="{B3A59465-1124-440E-B97C-C5D685422E6E}" type="presOf" srcId="{DF3A80BA-7425-417B-9919-67A772C64296}" destId="{FA120E98-1160-4A03-BAC5-96FB1CD4521C}" srcOrd="0" destOrd="0" presId="urn:microsoft.com/office/officeart/2005/8/layout/vList2"/>
    <dgm:cxn modelId="{A296C797-3729-4539-8570-50A681B39C4C}" type="presOf" srcId="{64A984DC-80FF-4C6F-BCE3-7A54C191C354}" destId="{90F6FBE8-B8CD-45AC-B8C9-4DD0A8677F1F}" srcOrd="0" destOrd="0" presId="urn:microsoft.com/office/officeart/2005/8/layout/vList2"/>
    <dgm:cxn modelId="{5A5D9699-1DCE-4912-B61B-4747C262E757}" srcId="{CB61A8BD-C628-483B-A6F9-2F6C583BC7B2}" destId="{D0A4702B-FD91-4ACB-ADDC-FD9F2BAA3DE1}" srcOrd="4" destOrd="0" parTransId="{D9A3386A-C81D-4268-9230-966696CC8665}" sibTransId="{9676E695-9F00-45D4-96FF-0AB498D3CD6B}"/>
    <dgm:cxn modelId="{950464AC-35BE-4BFB-A50C-7A5FD0035DA4}" srcId="{CB61A8BD-C628-483B-A6F9-2F6C583BC7B2}" destId="{D9F2C6AC-37BA-4B37-8282-3A3C553BDC8D}" srcOrd="3" destOrd="0" parTransId="{50FC65B5-D99E-4DF2-9F26-A24AC152A814}" sibTransId="{46BBDE4E-F674-4934-8CAF-2EF0F82E492B}"/>
    <dgm:cxn modelId="{3DB3CDD7-FF85-413F-A023-CECE9D1C697A}" srcId="{CB61A8BD-C628-483B-A6F9-2F6C583BC7B2}" destId="{B49DE90B-ABA7-4209-8A28-4BA5BAFE97E0}" srcOrd="0" destOrd="0" parTransId="{69E0E8E6-3195-4FBB-A7D2-1542F0E7D3F6}" sibTransId="{16826E7E-E813-42A5-A3B1-533B6FDAA1B2}"/>
    <dgm:cxn modelId="{0A1826F9-94F3-4314-B7C4-7AEE5D901D4D}" srcId="{CB61A8BD-C628-483B-A6F9-2F6C583BC7B2}" destId="{DF3A80BA-7425-417B-9919-67A772C64296}" srcOrd="1" destOrd="0" parTransId="{8B067A16-1F90-4F07-B4F2-448E4AEBE962}" sibTransId="{03BDEEE5-4E9E-47FF-901C-CBB3C0EF7F83}"/>
    <dgm:cxn modelId="{4D337F06-7D7F-4DA4-9039-D35C2D946E53}" type="presParOf" srcId="{F955218D-7E0B-45AF-ACEF-267C3740100C}" destId="{DCD41A1A-2110-4370-A5FA-A7FF2646453B}" srcOrd="0" destOrd="0" presId="urn:microsoft.com/office/officeart/2005/8/layout/vList2"/>
    <dgm:cxn modelId="{A45BE0DD-FE06-40AD-8468-BCAF14771E23}" type="presParOf" srcId="{F955218D-7E0B-45AF-ACEF-267C3740100C}" destId="{5C7D6323-7BDC-412D-8E84-C653BFDD034A}" srcOrd="1" destOrd="0" presId="urn:microsoft.com/office/officeart/2005/8/layout/vList2"/>
    <dgm:cxn modelId="{B2A9F21F-65A8-41A0-89A1-3BCD4D1E8554}" type="presParOf" srcId="{F955218D-7E0B-45AF-ACEF-267C3740100C}" destId="{FA120E98-1160-4A03-BAC5-96FB1CD4521C}" srcOrd="2" destOrd="0" presId="urn:microsoft.com/office/officeart/2005/8/layout/vList2"/>
    <dgm:cxn modelId="{59CF2C6E-AA90-418B-8CBB-EC7BFFE2EA09}" type="presParOf" srcId="{F955218D-7E0B-45AF-ACEF-267C3740100C}" destId="{8E7AE72A-AA5C-4310-9746-32A415ABF66E}" srcOrd="3" destOrd="0" presId="urn:microsoft.com/office/officeart/2005/8/layout/vList2"/>
    <dgm:cxn modelId="{DAF2BE27-2E46-4C47-9C86-EA6E9B0B8235}" type="presParOf" srcId="{F955218D-7E0B-45AF-ACEF-267C3740100C}" destId="{90F6FBE8-B8CD-45AC-B8C9-4DD0A8677F1F}" srcOrd="4" destOrd="0" presId="urn:microsoft.com/office/officeart/2005/8/layout/vList2"/>
    <dgm:cxn modelId="{F6372463-2952-4B5E-9145-781B625E6EF4}" type="presParOf" srcId="{F955218D-7E0B-45AF-ACEF-267C3740100C}" destId="{251237B9-A523-4249-8710-033688FE1981}" srcOrd="5" destOrd="0" presId="urn:microsoft.com/office/officeart/2005/8/layout/vList2"/>
    <dgm:cxn modelId="{B492652C-2832-408C-956E-3BB76711E1F8}" type="presParOf" srcId="{F955218D-7E0B-45AF-ACEF-267C3740100C}" destId="{895D7144-C597-492C-8C7B-672C3831E178}" srcOrd="6" destOrd="0" presId="urn:microsoft.com/office/officeart/2005/8/layout/vList2"/>
    <dgm:cxn modelId="{71F5A10F-2E2C-43D2-B7CF-8D6C97D30F26}" type="presParOf" srcId="{F955218D-7E0B-45AF-ACEF-267C3740100C}" destId="{DA9D896A-7F04-47C2-B713-517EC37304FC}" srcOrd="7" destOrd="0" presId="urn:microsoft.com/office/officeart/2005/8/layout/vList2"/>
    <dgm:cxn modelId="{94F6EA70-1A34-4834-A7E5-100A65C264DE}" type="presParOf" srcId="{F955218D-7E0B-45AF-ACEF-267C3740100C}" destId="{A5A7BB31-D944-4635-B200-CCEDEDBAB8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41A1A-2110-4370-A5FA-A7FF2646453B}">
      <dsp:nvSpPr>
        <dsp:cNvPr id="0" name=""/>
        <dsp:cNvSpPr/>
      </dsp:nvSpPr>
      <dsp:spPr>
        <a:xfrm>
          <a:off x="0" y="1043558"/>
          <a:ext cx="626364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What's the MLE and why might we want it?</a:t>
          </a:r>
        </a:p>
      </dsp:txBody>
      <dsp:txXfrm>
        <a:off x="30442" y="1074000"/>
        <a:ext cx="6202756" cy="562726"/>
      </dsp:txXfrm>
    </dsp:sp>
    <dsp:sp modelId="{FA120E98-1160-4A03-BAC5-96FB1CD4521C}">
      <dsp:nvSpPr>
        <dsp:cNvPr id="0" name=""/>
        <dsp:cNvSpPr/>
      </dsp:nvSpPr>
      <dsp:spPr>
        <a:xfrm>
          <a:off x="0" y="1742048"/>
          <a:ext cx="6263640" cy="62361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analytical solutions</a:t>
          </a:r>
        </a:p>
      </dsp:txBody>
      <dsp:txXfrm>
        <a:off x="30442" y="1772490"/>
        <a:ext cx="6202756" cy="562726"/>
      </dsp:txXfrm>
    </dsp:sp>
    <dsp:sp modelId="{90F6FBE8-B8CD-45AC-B8C9-4DD0A8677F1F}">
      <dsp:nvSpPr>
        <dsp:cNvPr id="0" name=""/>
        <dsp:cNvSpPr/>
      </dsp:nvSpPr>
      <dsp:spPr>
        <a:xfrm>
          <a:off x="0" y="2440538"/>
          <a:ext cx="6263640" cy="6236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GD and SGD to find the MLE</a:t>
          </a:r>
        </a:p>
      </dsp:txBody>
      <dsp:txXfrm>
        <a:off x="30442" y="2470980"/>
        <a:ext cx="6202756" cy="562726"/>
      </dsp:txXfrm>
    </dsp:sp>
    <dsp:sp modelId="{895D7144-C597-492C-8C7B-672C3831E178}">
      <dsp:nvSpPr>
        <dsp:cNvPr id="0" name=""/>
        <dsp:cNvSpPr/>
      </dsp:nvSpPr>
      <dsp:spPr>
        <a:xfrm>
          <a:off x="0" y="3139028"/>
          <a:ext cx="6263640" cy="62361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EM algorithm</a:t>
          </a:r>
        </a:p>
      </dsp:txBody>
      <dsp:txXfrm>
        <a:off x="30442" y="3169470"/>
        <a:ext cx="6202756" cy="562726"/>
      </dsp:txXfrm>
    </dsp:sp>
    <dsp:sp modelId="{A5A7BB31-D944-4635-B200-CCEDEDBAB833}">
      <dsp:nvSpPr>
        <dsp:cNvPr id="0" name=""/>
        <dsp:cNvSpPr/>
      </dsp:nvSpPr>
      <dsp:spPr>
        <a:xfrm>
          <a:off x="0" y="3837519"/>
          <a:ext cx="6263640" cy="6236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bg1"/>
              </a:solidFill>
              <a:latin typeface="Calibri Light" panose="020F0302020204030204"/>
            </a:rPr>
            <a:t>Alternatives to the E and M step</a:t>
          </a:r>
          <a:endParaRPr lang="en-US" sz="2600" kern="1200">
            <a:solidFill>
              <a:schemeClr val="bg1"/>
            </a:solidFill>
          </a:endParaRPr>
        </a:p>
      </dsp:txBody>
      <dsp:txXfrm>
        <a:off x="30442" y="3867961"/>
        <a:ext cx="620275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0:58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22916,'0'12'-568,"0"-4"294,0 0 1,0-4 91,0 4 166,0-5 68,0 2-25,0-5 0,0 2-12,0 2 1,0-2 0,0 6 64,0 2 1,0-4-174,0 2 1,0 0-1,0 4 92,0 1 1,0-5 0,0 0 0,0 1 23,0 2 1,0-3-1,0 0 1,0 1 0,0 2 1,0 1-1,0 0-32,0 0 1,0 0-1,0 0 2,0 0 1,0-4-1,0 0-5,0 1 1,0-2 34,0 1 1,0-4 52,0 4-19,0-5 0,0 3-119,0-2-207,0-2-266,0 3 244,0-5 290,0 0 0,0-5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46.404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26 26 11317,'11'-1'-963,"-2"-3"1,-2 2 1005,-3-2 0,-1-2 117,5 2 1,1 0-171,4 4 0,0 0 0,-1 0-1,1 0 0,-4 4 1,-2 2-23,-1 1 1,2 1 0,-4 5 44,-1 0 1,-1 0 0,-2-1-1,-2 1-31,-2 0 1,1 0 0,-5-2 0,-2-1-1,-2-1 1,1-1-1,1 4 1,1-2 4,-1-2 1,3-5-1,-1 3-33,-2 0 1,3-5 34,-2 3 19,6-2 1,-1-4-1,8-1 14,5-1 0,2 0 0,2 4-51,0 0 0,-2 1 1,-1 2-1,-3 3-64,-1 1 1,3-3-1,-4 5 64,2 1 0,-4 1 0,3 2 83,0 0 1,-5 0 0,2-1 0,-5 1 4,-2 0 1,-6 0 0,2 0 0,-2-1-33,1 1 1,-5-4-1,4-2 1,0 0-198,-1 0 0,-1-4 0,-1 3 0,1-2 143,-1 0 0,0-5 1,0-6-1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47.42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 1 7145,'7'5'-857,"-1"-2"953,-6 6 0,0-1 0,0 5-34,0 0 1,0 0-1,0 0 1,0-1 16,0 1 0,0 0 0,0 0 0,0 1-29,0 3 0,0-1 0,0 4 0,0-2-49,0-2 1,-4 0-1,-1-1 1,2 2-62,2-1 1,1-6 0,0-1-499,0 1 558,0-5 0,-6 7 0,-1-5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2:13.5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116 141 8514,'0'-7'-1150,"-2"2"1,-1 3 1407,-1-2-169,0 2 22,4-3 46,0-1-70,0 5 0,0-7 194,0 4-79,0 3-159,0-5 0,4 7-30,0 4 1,1-2-1,-5 5-71,0 2 0,0 2 19,0 0 0,-2-3 35,-2-1 0,3-3 1,-5 2 33,0-1-22,5-2 0,-5-6-7,6-2 1,0-3-6,0-6 1,0 5-36,0-1 30,0 6 0,2-2 7,2 5 33,-3 0 1,9 1 24,-6 3 0,1-1 0,-5 6 22,0 1 1,0-3-44,0 1 0,-2-5-50,-2 1 1,1-2 17,-5-2 1,5-2 0,-3 0 0,2-4 30,0-1 1,-1 2-1,5-3-32,0-2 1,0-1-6,0-2 1,0 0-3,0 0 35,0 0 9,6 6 1,-3 1 0,4 8 0,-1 2-8,-4 5 1,0-2 0,-2 1-24,0 2 1,0 2 0,0 1 4,0-1 0,0-3-14,0-1 1,-2 1 5,-2 4-12,3-6 0,-9-3 6,6-8 1,-2 1-1,3-5-2,-1-2 1,-1-2 0,5-1-6,0 1 1,0 3-4,0 0 0,5 1 6,-1-5 0,6 5 45,-1-1 0,-2 6 29,1-1 0,1 8 11,4 5 1,-6 2-1,-3 2-45,-3 0 1,-1-5-1,0 1 1,0 1 1,0 1 1,0-2 0,0-1-22,0 2 0,-1-4 0,-2 0 0,-3-2-16,-1 0 0,3 0 1,-5-4-11,-1 0 0,-1-1-35,-2-3 0,2-3 0,2-6 0,4 0 37,-1 0 0,5 5 0,-4-1 0,4-1 15,1-1 0,0 2 1,0 1 10,0-2 0,1 0 1,2 0-9,1 1 1,6 6-13,-1-1 1,2 3 0,2 1-5,0 0 0,-5 0 1,1 0 0,1 0 0,-3 5 1,0 4 3,-1 2 0,2-2 0,-3-1 2,-2 2 0,-2-3 1,-1 2 35,0 1 1,0-3-32,0 2 1,-1-7 0,-2 4 11,-2 0 0,-5-5 29,2 4 0,-3-4-39,-2-1 0,4-6-24,1-2 0,5-4 0,-1 0-4,2-1 1,2 4 0,0 1 0,0-2 5,0-2 0,0 4 0,0-1 10,0-1 0,2 3-10,2-1 0,3 5 16,6-2 1,-5 4 6,1 1 1,-2 6 0,1 2 34,-3 4 0,-4 0 0,-1 1-15,0 0 1,0 0 0,0 0-14,0 0 1,-1-5 0,-4 1-24,-3 1 0,1-5 1,-2 0-3,-1-4 1,3-1 0,-1 0-8,-2 0 0,-2-1 7,-1-4 1,5-2 0,1-6-15,1 1 1,2 3 0,4 0 0,0-1 17,0-1 0,0 3 0,0-1 0,0-1 6,0-1 0,0 2 0,0 1-26,0-2 1,0 2-26,0 0 1,6 5 29,2-1 1,-1 2 0,2 4 17,1 2 1,-5-1 0,1 5 84,0 2 1,-3 2 0,4 1-16,-2-1 1,0 1 0,-5 0 0,0 0 0,0-5 1,0 1 16,0 1 0,-2-4 1,-2-2-36,-5-3 0,2-1 1,-1 0-9,-2 0 0,-2 0 1,0 0-199,-1 0 1,0-5-114,0-4 0,6-2 0,3-2 267,2 0 0,2-5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2:29.0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39 116 7693,'0'-13'-842,"0"5"0,0-1 925,0-1 0,0 3-43,0-2-31,0 7 1,0-6 56,0 4 0,1 3-5,4-4 1,-2 4 36,5 1-89,-5 0 0,7 1 17,-6 4 0,5 2 13,-5 6 1,2-1-12,-2 1 0,-3 0 21,4 0 1,-4 0 17,-1 0 0,-1-2 0,-2-1-11,-1-2 1,-2-5 0,2 2-47,-5-4 0,2-1-3,-2 0 0,5-1 1,-3-4-1,1-3-20,3-4 0,2 0 0,0-1 0,-2 0 19,-1 0 1,-1 0-1,5 0 1,0 1 33,0-1 0,0 4 0,0 1 27,0-2 1,2 0-59,2 1 1,-1 4 0,5 5-23,2 0 1,-3 1-1,1 3 23,-3 5 1,1-2 0,-3 1 21,1 2 0,2 2 0,-3 1 21,1-1 0,0-3 0,-4 0-26,0 1 0,0-3 1,0 1 60,0 2-70,-6-4 0,-1 0-27,-5-6 1,3-2 7,0-2 0,7 1 1,-3-6-22,4-1 1,1-1-1,0-2 5,0 0 1,1 5-1,2-1 1,1-1 0,2 5 1,-3-1 17,1 0 26,6 5 1,-7-5 36,6 6 0,-7 2-2,3 2 1,-4-1-1,-1 5 0,0 2 0,-4 2 1,-2 0-11,-1 1 0,3-4 1,-5-2-36,-1-1 0,3-1 1,-1-2-29,-2 1 1,3 1 8,-2-5 0,2-2-18,-2-2 0,4 1 0,5-5-19,0-2 0,0 3 0,0-2 29,0-1 0,0 3 0,1 0 3,3 1 0,-1 2 9,6 4 0,-5 0 81,5 0 0,-5 1 70,4 4 1,-5 2-119,1 5 0,-2 1-29,-2 0 1,0 0-303,0 0-1086,0-6 1381,0 4 0,0-15 0,0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6:13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501 1 22885,'7'0'-1267,"4"0"1,-8 0 1220,5 0 1,-3 0 11,3 0 0,-3 0 1,3 0 27,2 0 0,-3 0 0,2 0-22,1 0 1,-3 0 0,1 0-19,2 0 0,2 0 0,1 0-30,-1 0 0,1 0 0,0 0 48,0 0 0,0 0 0,-1 0 0</inkml:trace>
  <inkml:trace contextRef="#ctx0" brushRef="#br0" timeOffset="500">1129 1 20846,'7'0'-564,"0"0"633,-3 0 0,-1 0-44,5 0 1,1 0-32,4 0 1,0 0-55,-1 0 1,-3 0 0,0 0-5,1 0 1,-3 0-1,1 0 63,2 0 1,-4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6:23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13 142 23831,'-7'0'-3278,"1"-2"3572,6-2 0,0-3 304,0-6 0,0 5 0,0-1-33,0-1 0,0 3-161,0-2 0,0 5-128,0-4 0,0 3 56,0-3 116,0 5 0,0-4 491,0 3-748,0 2 0,0-5-385,0 3 1,0 1 185,0-6 0,0 6 0,0-2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6:23.8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13 347 24057,'-7'-2'-1767,"3"-2"0,2 1 3336,2-5 193,0 5-1205,0-8 1,0 8-166,0-6 0,0 5-123,0-5 0,0 5-113,0-4 0,0 3 283,0-3 0,0-1-151,0-4 1,0 5 0,0-1-153,0-1-143,0 5 1,0-7-1,0 5 1</inkml:trace>
  <inkml:trace contextRef="#ctx0" brushRef="#br0" timeOffset="500">0 39 20699,'0'-8'3026,"0"-1"-2725,0 6 0,0-8 1,0 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6:31.600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0 52 10803,'8'-7'282,"-3"-5"1,0 10 184,-1-7 0,1 6-367,0-1 0,2 1-203,6-1 1,-1 2 0,1-2 0,0 3 23,0 1 1,-6 1 0,-1 2 0,-2 3 62,0 1 0,1 1 0,-5 5 189,0 0 0,-5 0 1,0 0-1,-1-1-158,0 1 1,-2 0 0,2-2-1,-1-1-33,-3-1 0,3-1 0,-2 5 233,-1 0 0,3-4 340,-1-1-313,-1 1 0,3-2-237,6-3 0,6-2 0,7-2 1,0 0-182,-1 0 1,1 0 0,0 0 0,0 0-392,0 0 1,1 0 341,3 0 1,-3 5-1,5 2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6:32.350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14 0 9490,'0'13'-1093,"0"0"1544,0-1 0,0 1 1,0 0-354,0 0 0,-5 0 0,1 0-64,1-1 1,2-3 0,1-1 0,0 2-30,0 2 1,0 1 0,0-1 0,0 1-132,0 0 0,4 0 110,0 0 0,1 0 0,-5-1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09.214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26 13 12713,'9'0'-3298,"-1"0"3298,-5 0 0,4 0 0,-3 0 0,-2 2 68,2 2 0,-2-1 538,-2 5 0,0 1-258,0 4 1,0-5 0,-2-1 234,-2-1 0,1-2-355,-6-4 0,5 0-200,-4 0 0,3 0 4,-3 0 1,1-1-254,-2-3 0,3 1 430,6-6 0,0 1-87,0-5 0,0 4-86,0 1 1,0 3-410,0-3 987,0 5 495,0-3-602,6 6 1,-4 6 14,2 3 1,2 2-477,-2 2 0,0-5-206,-4 1 0,0-5 145,0 5 15,0-6 0,0 8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0:59.0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22593,'0'8'-381,"0"0"767,0 0-204,0 4 1,0 0-82,0 0 1,0-4 0,0 0 10,0 1 1,0 2-58,0 1 0,0 0 0,0 0-57,0 0 0,0-4 82,0 0 0,0-4-430,0 4 0,0-4-340,0 4 689,0-5 0,0 7 1,0-3-1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45.92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0 205 19793,'0'7'1433,"0"-1"1,0-7-864,0-4 0,0-2-232,0-6 0,0 0-187,0 1 1,0-1 0,0 0-60,0 0 1,0 0-1,0 1-41,0-1 1,0 0-1,0 0-1,0 0 0,0 5 0,0-1 329,0-1 0,0 3-389,0-1 99,0 5-54,0-3 0,0 7-11,0 4 1,0 2-4,0 6 1,0-5-1,0 1-25,0 1 0,0-3-16,0 1 17,0 1 86,0 4 21,0-6-52,0-1 1,0-8-43,0-2 1,0 1 11,0-6 0,0 5-18,0-4-8,0 5-11,0-3-170,0 6-501,0 0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50.92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26 1 20629,'-2'11'672,"-2"-2"0,3-2 122,-4-3-808,4-3 128,1 11 156,0-11-8,0 5-168,0-6 0,0-2 222,0-2 0,0 1-232,0-5-107,0 5 0,-2-3 56,-2 6-334,3 0-156,-5 0-15,6 0-3,0 0-11,0 6 562,0-5-39,0 5-16,0-6-577,0 0 682,0-6 1,0-1 0,0-6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56.84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0 296 18420,'0'-7'906,"0"-1"-777,0 4 0,0 1-3,0-5 1,0 3 10,0-3 1,0-1-59,0-3 1,0-1-62,0 0 1,0 0-1,0 0 20,0 1 1,0 3 0,0 0 59,0-1 0,0 3-109,0-1 0,0-1 0,0-4 16,0 1 1,0 3 0,0 1-23,0-2 1,0-2 83,0-1 0,0 1-61,0-1-18,0 6-98,0 1-33,0 6-130,0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57.47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0 333 19247,'0'-8'635,"0"-1"0,0 5 0,0-4-379,0-2 0,0 2 0,0 0-147,0-2 0,0-1 1,0-2-1,0-2-23,0-2 1,0 3 0,0-3 0,0 3-27,0 1 1,0-4 0,0-2-54,0-1 1,0 9 0,0-2 0,0 2-202,0-1 1,0 0 333,0-1 1,0 0-1,0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58.02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0 450 19342,'0'-9'637,"0"0"1,0 1-1,0-5 1,0 0-442,0 0 1,0 1 0,0-1-1,0-1-124,0-3 1,0 1 0,0-5 0,0-2-102,0-1 0,0-4 1,0 0-1,0-2-48,0 2 0,0 1 0,0 1 104,0 0 0,0 1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7:58.57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0 385 19892,'0'-8'3003,"0"-1"-2731,0-1 0,0-1 0,0-2 0,0 0-175,0 0 0,0 1 1,0-3-1,0 0-63,0-2 0,0-2 0,0 2 0,0-4-54,0-4 0,0 4 1,0 0-1,0-2-215,0-1 259,0-2 0,0 0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00.02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0 142 20339,'0'12'1411,"0"-3"-363,0-1-641,0-5-360,0 3 0,0-7 0,0-4 27,0-3 1,0 1-1,0-2-14,0-1 0,0 3 1,0-2-28,0-1 0,0-1 98,0-2 0,0 0 0,0 1-507,0-1 1,0 0 336,0 0 0,0 0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16.5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24874,'0'9'601,"0"-1"0,0 1 231,0 3 0,0 1-520,0 0 0,0 0 0,0 0-181,0 0 1,0-1 0,0 1-1,0 0-51,0 0 0,0 0 0,0-1 1,0 1-25,0 0 0,0 0 1,0 0-324,0-1 1,0 1 514,0 0 1,0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17.00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24228,'0'12'825,"0"1"0,0 0-352,0 0 0,0 0 0,0-1 0,0 1-170,0 0 1,0 1 0,0 3 0,0 5-89,0 2 1,0 2-1,0 1 1,0 1-130,0 2 0,0 0 1,0-4-1,0-2-129,0-3 0,0 2 1,0-6-1,0-1-141,0-2 0,0-1 0,0 0 253,0-1-61,0 1 0,0 6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17.72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22509,'0'8'4037,"0"1"-4145,0 1 0,0 1 1,0 2 217,0 0 0,0 1 0,0 2 0,0 1 12,0-1 1,0 3 0,0 3 0,0 2-63,0 2 1,0-4 0,0 1 0,0 1-114,0-1 0,0-1 1,0 0 90,0 0 1,0-7 0,0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0:59.4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22121,'0'8'1589,"0"0"-2093,0 1 1,0-2 313,0 1 1,0 0 308,0 4 1,0-4 0,0 0 3,0 1 0,0-2-68,0 1 1,0 0-106,0 4 0,0-4 46,0 0 1,0-4-331,0 4 334,0 0 0,0 4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25.25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19942,'0'13'4481,"0"0"-4080,0 0 1,0-5 0,0 1 0,0 1-196,0 1 0,0 2 0,0 0 0,0 0-97,0-1 0,0 1 0,0 0 0,0 0-99,0 0 1,0 4 0,0 0 41,0-1 0,0 4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25.9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20647,'0'8'3404,"0"1"-3093,0 1 1,0 3 0,0 2 0,0 2-192,0-1 0,0 4 0,0 0 0,0 1-52,0 1 1,0-5 0,0 4-1,0 0-53,0-1 0,0 3 0,0-6 0,0-1-55,0-2 1,0 0-1,0 2 1,0 1-60,0-1 1,0-2 0,0-1 0,0 0 531,0 0-504,0-1 0,0 1 0,0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8:38.37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1 155 20668,'0'8'1260,"0"1"0,0-1-983,0 5 1,0 0 0,0 0-103,0 0 1,0-1-1,0 1-15,0 0 0,0 0 1,0 0-47,0 0 1,0-1-78,0 1 0,0 0-8,0 0 1,0-5 265,0 1 1,0-5-252,0 5 34,0-6-54,0 2 1,0-10-17,0-4 1,0-2 13,0-2 0,0 0 0,0 0 5,0 0 1,0 5 0,0-1 0,0-1-31,0-1 0,0-2 1,0 0-1,0 0 3,0 1 0,0-1 1,0 0-1,0 0 13,0 0 1,0 1 0,0-1 12,0 0 1,0 0 0,0 0 8,0 0 1,0 5-33,0-1 0,0 1-7,0-5 1,0 4 0,0 1-9,0-2 1,0 3 3,0-2 0,0 5-298,0-5-612,0 7 918,0-4 0,0 6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9:08.67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436 0 7558,'-3'12'-420,"-4"-4"1,2 1 549,-9-1 0,7-1-35,-8-7 0,8 0 0,-8 0-34,-2 0 1,5 0 0,-2 0-19,-3 0 1,5 0 0,-3 0 25,-2 0 1,-2 7-53,-3 0 0,0 3 0,0-5-18,1 2 1,6 3 17,1-3 0,2-2 0,-5 9-1,2 3 0,8-7 1,-5 0-1,2-1 17,5 6 1,0-3-1,1 3-8,-4 2 1,-6-5 0,7 2-5,2 3 0,2 2-20,3 3 1,0 0 32,0 0 1,0 0 19,0-1 0,0 1 12,0 0 1,0 0-39,0-1 1,0-6 0,0-1-28,0 3 1,0-5-10,0 3 0,0 0 6,0 6 1,0-6 30,0-1 1,0-6 69,0 6 1,0 1-41,0 6 0,0-6 0,3-1-5,4 3 1,-5-5-1,6 3-8,-6 2 1,-2-5-59,0 3-28,10-1 1,-5 8 26,9 0 0,-7-10 23,8-5 0,-8 3-9,8-3 0,-11 3 0,6-6 1,0 4 0,-5-1-3,9-7 0,-7 0 0,8 0-3,2 0 0,-5 0 1,3 0 1,-1 0 4,8 0 1,-8 0-1,1 0 0,2 0 0,-5 0 0,0 2-2,-2 6 1,7-6-2,-3 5 0,5-4 0,3-3 1,0 0-1,0 0 1,-8 0-3,1 0 0,-3-3 0,5-2-8,-3-2 0,1 0-17,7 7 1,-8-7 10,1-1 0,-3-1 1,5 4 13,-3-2 0,-6-3 0,4 3 2,-3-8 0,6 3 0,-5-2 4,2-3 1,-8 5 0,6-3 0,0-2 0,-5-2 0,7-3-3,-3 0 1,1 3-1,-5 2 1,2 2-2,-2-2 0,-3 5 0,-2-2 0,0-3 0,8-2 0,-1-3 9,-2 0 1,-3 7 0,-2 1 22,0-3 1,0-2 0,0-3-10,0 0 1,0 8 0,-2 1 0,-3 1-15,-2 0 1,-3 5 0,5-8 0,-2-1 1,-3 3-1,5-1 12,-2-3 0,-3 7 1,6 1 17,-4-1 1,-1-2-41,1-10 0,6 0 0,-8 3 15,1 4 1,6-4 15,-4 5 0,2 4 1,0 0 3,-2 1 0,-3 6 49,3-4 1,2 4 55,-9 3 1,7 0-16,-8 0 0,8 0-15,-8 0 0,8 0 3,-8 0 1,8-7-15,-7 0 1,6 0-13,-6 7 1,-1 0-7,-6 0 1,6 0 9,1 0 0,6 0-373,-6 0-679,-1-10 0,1 8 961,-1-6 0,1 6 0,-8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9:18.253"/>
    </inkml:context>
    <inkml:brush xml:id="br0">
      <inkml:brushProperty name="width" value="0.05714" units="cm"/>
      <inkml:brushProperty name="height" value="0.05714" units="cm"/>
      <inkml:brushProperty name="color" value="#33CCFF"/>
    </inkml:brush>
  </inkml:definitions>
  <inkml:trace contextRef="#ctx0" brushRef="#br0">284 22 9454,'0'12'-857,"0"-2"1,-2-8 895,-6 6 1,6-6 12,-8 8 1,8-10 15,-5 0 0,4-3-38,-4-4 0,-3 2-18,3-9 1,-3 9-14,3-2 0,5 2 0,-8 0-18,0-2 1,5-1 12,-9 8 1,7 0-11,-8 0 0,8 0-28,-8 0 34,11 0 1,-9 3 7,6 4 1,5 5-1,-5 10 1,4 0 0,3 0 1,0-1-1,0 1 0,0-7 1,0-1-1,0 3 0,0-5-2,0 3 1,0-8 0,3 5-11,4-2 1,-2-1-1,9-4-19,3 2 0,-5 1 0,3-8-21,2 0 1,-5 0-1,2 0 22,3 0 1,-5 0 26,3 0 50,-1 9 0,6 3-18,-6 10 1,-4-7 0,-8-3 44,6-2 0,-6 7 16,5-3 1,-7 5-5,-7 3 1,2-7-1,-9-3-24,-3-3 1,-3 6 0,-1-8-48,-1-2 0,7-3 0,1-2 0,-3 0-105,-3 0 1,-1-2-1,-1-3-219,0-2 1,3-10-1,2 3 310,2-6 0,1-11 0,-8-3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9:21.870"/>
    </inkml:context>
    <inkml:brush xml:id="br0">
      <inkml:brushProperty name="width" value="0.04286" units="cm"/>
      <inkml:brushProperty name="height" value="0.04286" units="cm"/>
      <inkml:brushProperty name="color" value="#33CCFF"/>
    </inkml:brush>
  </inkml:definitions>
  <inkml:trace contextRef="#ctx0" brushRef="#br0">523 88 6878,'-15'0'250,"1"0"1,7 0-150,-8 0 0,1 0 22,-8 0 1,0 0-73,0 0 0,1 0 0,-1 0-22,0 0 1,7 0 0,1 0 33,-3 0 1,5 0-21,-3 0 1,1 0-2,-8 0 1,0 0-22,1 0 1,6 0 0,3 2-13,2 6 1,-4-3 0,4 7-22,-2-3 0,7 1 0,-5-5 9,1 2 0,6 10 1,-4-2 1,2-3-3,-2 2 0,5 1 35,-6 7 0,-1-8 1,1 1-12,4 1 1,1-3-10,3 1 1,-2-2 0,-3 5-7,-2-2 0,-1-8 10,8 7 1,0 1 10,0 7 0,0-8 0,0 1-16,0 2 1,0-5 15,0 2 1,3 1-2,4 7 1,-5-8-16,6 1 1,-3-3 0,-1 5-4,4-3 0,-1-7-1,-7 8 0,7-8 0,0 8 0,3-3-7,-3 2 0,-2 3-6,10-9 0,-8 6 14,7-7 0,-9 3 0,5-5-5,0 2 1,-5 0 0,7-4-4,-3 4 1,1-5 0,-5 8 0,2 0 1,10-8-3,-2 6 1,-3-6 0,2-2-1,3 0 1,-5 0-1,3 0 2,2 0 0,-5 0 0,2 0 0,3 0 0,-5 0-3,3 0 0,-1 0 1,8 0 0,0 0 2,0 0 0,-3-2 0,-2-6-6,-3-6 0,-6 4 0,4 0 0,0 3-48,0 0 1,-5-3-1,8 3 21,2-8 1,-5 3 2,2-2 1,1-1 30,7-7 1,-8 3 0,-2 2 0,-2 3-1,-5-3 1,4 5-1,-1-3-10,-3-2 1,4-2 0,-2-3 0,-2 0 0,0 8 0,0-1 5,2-2 1,1 5 0,-8-2 6,0-3 0,0 5 0,0-3 9,0-2 0,0 5 0,0-2 1,-3-1 21,-4 3 0,2-7 1,-7 4-29,2-4 0,1 4 1,4 1-4,-3-3 0,-9-3 1,5-1-7,0-1 0,0 10 1,7 2 24,-2 0 1,-10 6-17,3-11 1,-6 10-1,1-4-68,4-1 1,-4 7-262,5-4 0,-6 2-208,-2-2 0,8 5 530,-1-6 0,11 6 0,-6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9:40.884"/>
    </inkml:context>
    <inkml:brush xml:id="br0">
      <inkml:brushProperty name="width" value="0.05714" units="cm"/>
      <inkml:brushProperty name="height" value="0.05714" units="cm"/>
      <inkml:brushProperty name="color" value="#33CCFF"/>
    </inkml:brush>
  </inkml:definitions>
  <inkml:trace contextRef="#ctx0" brushRef="#br0">153 205 10394,'0'15'-1752,"0"-1"1833,-10-9-102,8 5 73,-8-10-155,10 0 1,0-3 91,0-4 36,0 5-24,0-8-52,0 10 11,0 0 23,-9 0 1,6 2 43,-4 6 0,4 4 46,3 9 0,0-6 1,0-1-38,0 3 1,0-5-1,0 3 18,0 2 1,0-5-50,0 3 1,3-3-52,4 2 1,-2 3-68,10-10 1,-1 1-296,8-8 0,0 0-18,-1 0 1,-1-3 422,-6-4 1,6-5 0,-8-10 0</inkml:trace>
  <inkml:trace contextRef="#ctx0" brushRef="#br0" timeOffset="417">262 183 8602,'10'12'-662,"-8"-2"1,8-8 736,-10 6 1,0 4 72,0 10 0,-3-1 0,-2 1 0,-2 0-46,2 0 1,1 7 0,-1 0 0,-3 0-37,4 2 1,-6-4 0,3 7 0,-1-3-14,-1-4 1,6 4 0,-4-2 0,2-2-86,-2-3 1,5-2-1,-6 0-793,6-1 817,2-8 1,10-13 0,2-13 0</inkml:trace>
  <inkml:trace contextRef="#ctx0" brushRef="#br0" timeOffset="884">414 567 8899,'-14'0'270,"-1"0"-191,10 0 1,-4 2 246,9 6-15,0-6-192,9 8-277,-6-10 0,9 0 79,-5 0 0,-4-3 288,4-4-56,-5 5 0,-2-10-119,0 4 1,3 6-291,4-5-234,-5 4 451,8 3 0,-10 0 1,0 0-1</inkml:trace>
  <inkml:trace contextRef="#ctx0" brushRef="#br0" timeOffset="1601">697 262 9086,'-14'0'-336,"-1"0"645,11 0 6,-6 0-232,10 0 1,0-2-1,-3-3 81,-4-2 0,5-3 279,-5 3-429,-6 4 0,9-6-294,-11 9 1,8 0 191,-8 0 1,8 0 0,-5 2-37,2 5 0,3-2 0,7 10 93,0 2 1,0-5 0,0 2 17,0 3 1,0-5-1,0 3-10,0 2 0,2-5-9,6 2 0,-3-6 0,9 4 18,3-3 0,-5 1 1,3-3 7,2 8 1,-5-6 0,0 1 0,0-3 25,0 1 0,-5 6 0,5-4 27,-2 2 1,4 2 0,-4 6 31,2-6 1,-7 6 20,2-6 0,-4 6-85,-3 1 0,0-6 0,-3-3 0,-1 0-43,-4 0 0,-9-5-275,3 8 0,-3-8 0,0 5-273,2-2 1,1-3 596,-8-7 0,0 10 0,1 2 1</inkml:trace>
  <inkml:trace contextRef="#ctx0" brushRef="#br0" timeOffset="3724">436 66 7671,'0'-14'735,"0"-1"-411,0 10 1,0-7 312,0 5-381,0 4 0,-2-6-197,-6 9 0,4 0-19,-11 0 1,3 2 0,-5 3 31,3 2 1,6 1-1,-6-8-5,-3 0 0,5 0 1,0 2-44,2 5 1,-7-4 0,5 6 18,0 1 1,0-8 0,4 8-7,-6 0 1,2-8 0,0 8 28,2 0 0,-4-6 199,6 11-139,-9-10 0,8 14-8,-6-4 1,3-3 52,5 2 1,4-6-1,-6 4 47,-1-3 1,8 8-119,-6-2 1,4-3 0,-1 2 2,-3 3 1,1-5 0,7 3-103,0 2 1,-7-5 92,0 2 0,-1 1-72,8 7 1,0 0-41,0-1 0,0-6 0,-2-3 55,-5-2 0,4-1 72,-4-1 0,5 4-128,2 9 1,0-6-68,0-1 1,0-6 77,0 6 1,0-6-69,0 6 1,0 1 52,0 6 1,0-6 43,0-1 1,0-6 0,2 4-105,5-3 0,-4 1 0,6-5-149,1 2 0,-5 8 114,9-8 1,-6 7 22,6-6 1,-7 6 17,8-7 0,-10 3 1,4-5-37,1 2 0,-5 1 0,7-6-90,-2 5 1,-1-4 5,-1 4 0,-3-5 138,9-2 0,-2 3 0,5 2 50,-2 2 0,-8 0-29,7-7 1,-9 2 0,5 3-4,0 3 1,-6-1-22,11-7 0,-8 7 46,8 0 1,-1 1 54,8-8 1,-7 7-38,-1 0 1,-7 0-1,5-4-56,-2 4 0,7-4 55,-2 4 1,-3-2-21,2 2 1,-7-5 10,8 6 1,-10-4 0,4 1-7,1 2 1,-5 1-23,10-8 0,-8 0 53,7 0 16,1 0 1,7 0 39,-1 0 1,-6 0-12,-1 0 1,-6-3 36,6-4 0,-7 5 1,8-8 59,2 0 0,-5 8-58,2-5 0,-6-3 72,6 3 1,-6-8-31,6 8 1,-2-10-59,3 2 1,-3 6 0,-7-1 73,2 0 0,3 6-32,-3-11 0,-5 1-80,5-8 1,-2 7 51,3 1 1,-6 6 56,5-6 0,-4-1-130,-3-6 1,0 6-35,0 1 0,0 6-16,0-6 1,0-1-35,0-6 0,0-1 47,0 0 1,0 7 0,0 1-6,0-3 0,0 5-51,0-3 1,0 1 5,0-8 1,0 8-1,-3 1-52,-4 4 0,5-8 75,-6 2 1,6 3-1,-1 0-31,-4 2 0,5 1-5,-5 2 1,2 2-19,-3-10 0,6 8-30,-5-8-2,-5 1 1,7-5 25,-10 4 77,10-4 1,-7 9-198,5-5 241,5-4 1,-10 14-95,4-9 0,6 6 86,-5-6 1,2 9-194,-2-2 158,4-5 1,-9 9-1,7-6-32,-2-1 81,0 8 0,4-8 0,-2 7 63,-2-4 1,-3 5-122,3-5 1,2 4 98,-9 3 1,9-2-1,-5-3-11,1-2 1,4-1 123,-10 8 0,8 0-48,-7 0 0,-1 0-88,-7 0 1,8 0-261,-1 0 1,8 0-1354,-8 0-30,1 0 1581,2 0 1,-8-9-1,8-3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0:34.854"/>
    </inkml:context>
    <inkml:brush xml:id="br0">
      <inkml:brushProperty name="width" value="0.05714" units="cm"/>
      <inkml:brushProperty name="height" value="0.05714" units="cm"/>
      <inkml:brushProperty name="color" value="#33CCFF"/>
    </inkml:brush>
  </inkml:definitions>
  <inkml:trace contextRef="#ctx0" brushRef="#br0">158 66 11714,'-4'-5'406,"-1"-2"0,-5 4-2150,1 0 1592,0 2 1,3 1 204,0 0 1,2 0 62,-2 0 1,3 0-7,-3 0 1,3 0 71,-3 0 247,4 5 0,-6-3-100,5 4 1,-3-3 603,3 3 1,-3-3-163,3 3 1,-4-3-96,4 4 1,-1-2 70,1 1 1,2 2 212,-2-2 1,-1 0-211,1 0 1,0-3-159,3 3 0,-3 0 86,0 4-308,-1-1 0,1 0 3,0 1 1,0-4 373,3 0-815,0 0 0,0 3-113,0 1 1,0-4 128,0 0 0,0-3-234,0 3 1,0-3 108,0 4 0,0-4-86,0 3 0,1-3-335,2 3 0,-2-3-304,2 4 495,3-1 0,-5 3 237,2 0 1,1-3-660,-1 1 296,4-1 1,-5 3 258,4 0 1,-4-2-25,2-1 0,0-3 129,-1 3 1,3-3-1086,-3 3 997,4-3 1,-5 2-229,5-2 1,-4-2 41,3 2 1,-3-2 178,3-1 0,-3 0-110,3 0 0,-2 0-361,2 0 564,-4 0 0,6 0 361,-2 0 1,-1 0-181,2 0 0,-4-1 244,3-2 1,-3 2 665,3-2-569,0 2 1,1-2 17,-1-1 0,-3 0 168,3 1 0,-3 2-194,3-2 0,-3-1 185,4 1 0,-5-1 232,1 1 1,1 1-687,-1-5 207,4 5 0,-5-5 171,5 4 0,-4-3-192,3 3 0,-3-4 438,3 4-626,-4-4 96,6 2 0,-6-3-88,5 2 1,-5 0 1077,1 3-982,2-2 39,-4-4 0,6 0 6,-4-1 1,0 4-201,-3 0 0,4 0 911,-1-4-670,0 1 0,-3 0-410,0 0 0,0-1-95,0 1 1,0 0 322,0-1 1,0 1-519,0 0 302,0-1 0,0 1-22,0 0 1,0 0-15,0-1 0,-1 4-283,-2 0 1,1 3-112,-5-3 1,2 3-132,-1-4 1,-1 4-13,4-3 1,-5 4-1240,2-1 961,-2-2 0,-1 3-1589,-1-5 1240,1 5 1,1-3 1016,2 2 0,-3 2 1,4-3-1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0:40.938"/>
    </inkml:context>
    <inkml:brush xml:id="br0">
      <inkml:brushProperty name="width" value="0.05714" units="cm"/>
      <inkml:brushProperty name="height" value="0.05714" units="cm"/>
      <inkml:brushProperty name="color" value="#33CCFF"/>
    </inkml:brush>
  </inkml:definitions>
  <inkml:trace contextRef="#ctx0" brushRef="#br0">112 289 13050,'-7'0'-2223,"1"0"2187,4 0 0,-3 0 128,2 0 1,1 1 1258,-4 2-887,4-2 0,-6 4 564,5-2 66,-4-2-480,2 7 0,-3-2 108,1 3 0,0-3 144,4 0 1,-3 0 82,3 4 1,-1-1-251,1 0 0,1 1-72,-5-1 1,5 1-109,-1 3 1,2-2-359,1 4 0,0-2 157,0 2 0,0-2-145,0 2 1,0-3-67,0 0 0,0 1-114,0 0 0,0-1-170,0-3 0,0 1-81,0-1-117,4 0 0,-2 1-12,5-1 0,-4-1-104,3-2 0,-3 3-7,3-3 0,-3-1-139,3 1 0,-3-1-279,4 1 313,-1 3 1,2-7-313,-2 4 1,3-4 38,-3 1 0,-1-2-387,1-1 940,0 0 0,4 0-10,-1 0 1,-1-1 344,-2-2 1,3 1 54,-3-4 0,1 3 254,-1-3 0,3-1 1004,-3-2-287,2 0 0,1-1-153,1 1 0,-2 0-75,-2 0 0,1 2 462,-4 1-756,5 0 1,-4-3 548,2-1-844,2 1 0,-4 0 113,2 0 0,0-1-197,-3 1 1,-2 0 140,2-1 1,-2 1-199,-1 0 65,0-1 1,3 1 86,0 0 1,0 3-280,-3 0 0,0-1 15,0-2 1,0 0-124,0-1 0,0 1-64,0 0 0,0 0-75,0-1 0,0 1 151,0 0 0,-3-1-174,0 1 1,-1 0-240,1 0 1,1 2-131,-5 1 1,4 1 118,-3-1 1,3-1-31,-3 3 0,3 0-92,-3 1 1,3 2-1309,-4-2 273,1-2 1042,-3 4 0,1-4 144,1 2 1,-1 2 18,2-2 0,1 1 225,-1 2 0,2 0 109,-2 0 0,3-3 383,-3 0 22,0 0-220,-4 3 358,1 0-289,0 0 0,3 1 391,0 2 1,2-2 184,-2 2-29,4 3 1,-2-4 116,4 4 1,-3-3 155,0 3 1,0-3 212,3 3 1,0-2-343,0 2 1,-3-3 23,0 3 0,-1-3-51,4 3 0,0-3-199,0 4 1,0-4-365,0 3 1,0-3-252,0 3 0,0-3 82,0 3 0,0-2-207,0 2 0,1-1-66,3 1 1,-2 2-139,4-1 0,-3 1-202,3 1 0,-3-3 116,3 1 0,-2-2-70,2 1 1,-3 2 98,3-2 1,-3-2-273,3 0 0,-3 0-70,4-1 1,-1 0-111,3-3 0,-3 0 238,0 0 0,2-3 291,4 0 0,-2-5 849,3 2-341,1-2 1,-3-1 0,2-1 0</inkml:trace>
  <inkml:trace contextRef="#ctx0" brushRef="#br0" timeOffset="808">65 159 10805,'0'6'9072,"0"0"-8728,0-4 1,0 3-354,0-2-55,0-2 42,0 3 1,1-4-1434,2 0 369,-2-4 1499,3-1 0,-4-4 0,1 1-970,3 1 469,-3-1 0,4 3 24,-2-4 1,-2 2 31,2 1 44,2 0 1,-3-3 723,4 0 1,-2-1 837,2 1-1605,-4 0 0,6-1-41,-2 1 1,-1 1-107,2 2 1,-4-3 141,3 3 0,-3 1 3,3-1-217,0 4-831,4-2 165,-1 4 30,0 4 0,0 1 369,-3 4 1,1 0 182,-4 1 0,3-1-35,-3 0 0,4 1-48,-4-1 1,1 0 216,-1 1 0,-1-4 155,4 0 0,0 0 0,4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6:40.259"/>
    </inkml:context>
    <inkml:brush xml:id="br0">
      <inkml:brushProperty name="width" value="0.45714" units="cm"/>
      <inkml:brushProperty name="height" value="0.45714" units="cm"/>
    </inkml:brush>
  </inkml:definitions>
  <inkml:trace contextRef="#ctx0" brushRef="#br0">1 7927 11937,'0'21'3276,"0"-6"-2101,0-1-1034,0-9 0,0 7-165,0-4 0,2-6-993,5 5 787,-4 5 0,9-7-91,-5 10 0,-2-10 318,10 2 1,-8 3-670,7-3 0,-6 10 219,6-3 1,1-2-56,6 3 1,1-1 88,0 8 1,0 0 425,-1 0 1,4 2-139,4 5 0,-5-5 143,5 5 1,-2 3 46,2-3 1,-5 9 61,5-1 0,2-6-251,-2-2 1,3 3 183,-3-3 1,-3 0-63,11-8 0,-11-6-97,3 0 1,3-1 21,-3 8 1,2-8-22,-2 1 0,-4-3-4,4 2 0,2 3-79,-2-9 1,7 9 81,-7-3 1,8-2-38,-8 3 0,7-8 18,-7 8 1,7-8 65,-7 7 0,10-6-27,-3 6 1,-2-9 18,3 2 0,-4 3-7,4-3 0,4 0 57,-5-7 1,-2 3-46,2 4 0,1-5 33,6 6 1,-2-6 40,-4-2 0,4 0 27,-5 0 0,5 0 13,3 0 0,-8 3-33,0 4 1,1-5 5,6 5 0,1-2-27,-1 3 0,-2-6 22,-4 5 0,4-4 34,-5-3 1,12 0-35,3 0 1,0 0-18,-7 0 0,-1 0-2,1 0 0,7 0 42,-1 0 1,1-3 32,-7-4 1,-1-3 63,1-4 1,-1-6 32,1 6 0,0 2-63,-1-3 1,1 1 26,-1-8 0,8 3-25,0 4 1,0-4 8,-8 4 0,8 3-28,0-2 0,7-1-13,-7-7 0,-1 1-24,-6-1 1,9 0-56,5 0 1,-2 0-1,0-2 1,-1-2 56,1-3 1,2-10-6,7 3 0,-2-5 49,-5-3 0,5-2-188,-5-5 0,3 3 254,-3-10 1,5 0-2,-5-8 0,-3 8-39,4 0 1,-4 3 14,3-4 0,5-3-38,-5 3 0,-2 4-31,2-3 1,-10 9-19,3-1 0,-2-6 4,1-2 0,-6 2 7,-1-2 1,1 7-22,-8-7 1,5 7-102,3-7 0,-8 8 125,1-9 0,-8 11 3,7-3 0,-2 3-12,2-3 0,3 3 18,-10-10 0,10 7-39,-3-7 0,-2 7-12,2-7 1,0 9-67,8-1 0,-8-4 54,0 4 0,1-11-37,6 3 0,-6-2 29,-1 1 0,0-3 0,8 3 0,-1-3-23,1-4 1,-3 1 36,-5 0 1,5-8-8,-4 0 0,4-2 27,2 3 1,1 6-34,0 1 0,-1 0-16,1 7 0,-1-5-6,1-2 0,-8 9 13,0 5 0,-2 3-1,2-3 1,6 5-37,-6-5 0,-2 5-10,2 3 1,-7-1 18,7 0 1,-7-2 39,8-4 1,-8 4 9,7-5 1,-7 2-9,7-1 1,-7 1 13,8-9 1,-8 10-14,7-3 1,-9 5 29,2 2 1,5-2-41,2-4 0,-5 11 186,-2-5 1,-2 8-211,2 0 1,-5-3 93,5 10 0,-5-7-73,-2 7 0,0-3-28,0 3 1,7 3-18,0-11 1,0 3 25,-7-2 0,-1 2 34,1 5 0,2-2-21,5-5 1,-4-3 8,4 10 0,-5-10 42,-2 3 1,-1 2-22,1-2 1,0 7-9,0-8 1,0 11 15,-1-3 1,1-3-46,0 3 0,0 0-27,-1 7 0,-6 1 62,-1-1 1,1-2 4,7-5 0,-3 4-31,-4-4 0,4 5-24,-5 2 0,6-7 17,2 0 1,-1 0 2,1 7 1,-7-7 63,-1 0 1,3-2-29,12 2 0,-5-3-54,5-4 0,-4 2 15,-4 5 1,1 3-6,0-11 1,2 11-33,5-3 1,-12-3 46,5 3 0,-5 0 2,5 7 0,-1 1-117,1-1 1,0 2 17,0 6 0,-8-5 89,1 4 1,-1-4-22,8-3 0,-3-2 47,-4-5 1,4 4 55,-4-4 1,4 5-125,3 2 0,0-7 58,-1 0 0,1 0 25,0 8 1,-3-8 104,-4 0 1,9-1-117,-9 9 1,16-3-55,-9-6 1,4 6-37,-4-5 0,0 5-9,0 2 0,0 1 56,-1-1 1,-1 0 12,-6 0 1,6 0 23,-6 1 1,5-1-98,3 0 0,0 0 37,0 1 1,-3-1 87,-4 0 0,6-2-23,1-5 1,0 5-21,7-5 1,-5-3 50,-2 3 1,2-2-71,5 2 0,-5 4-24,5-4 1,-4 5 34,-4 2 1,1 1 9,0-1 0,0 7-115,0 1 1,-1-1 46,1-7 0,0 1 84,0-1 1,-1 7-125,1 1 1,0-1 65,0-6 0,-1-4 81,1-4 0,7 5-51,0-5 1,3 2-12,-3-2 0,-3 5 69,11-5 1,-3-2-53,2 2 0,-2 0-29,-5 7 0,-5 7-8,5 1 1,-2 2-51,2-3 1,-12 6-141,4 9 1,-4-8 93,5 1 1,0 0-160,0 7 46,-1 0 1,1-7 111,0-1 0,0 1-52,0 7 14,-1 0 0,1 0 19,0 0 0,0 0 70,-1 0 1,1 2-120,0 6 1,0-6 14,0 5 0,-1-2 94,1 2 1,0-2-161,0 10 0,2-10 61,5 2 0,-5 3 80,5-3 0,-5 7-21,-2-6 1,2 1 46,5-1 1,-4-4 43,4 11 0,-5-10 56,-2 2 0,2 3-22,5-3 1,-5 8 17,5-8 1,2 2-17,-2-1 0,3-6 70,-3 5 1,-5 3-51,5-3 1,3 8-23,-3-8 1,0 10 23,-7-2 1,-1-3-19,1 2 0,7 1 20,0 6 0,0-1 43,-7-6 1,0 6-17,-1-6 1,1 6-20,0 1 0,0 1 64,0 0 0,2-3-52,5-4 0,-5 4-29,5-4 1,-2 4 12,2 3 1,-5 0 26,5-1 0,-5 1 13,-2 0 0,2 0-51,5-1 1,-5 8 12,5 0 0,-4 1-5,-4-9 1,1 4 86,0 4 0,0-5-13,-1 5 0,1-5-42,0-2 0,7 0-81,0-1 0,0 1 5,-7 0 1,0 0 42,-1-1 0,1-6-90,0-1 1,0 1 27,0 7 1,-1-3-15,1-4 0,2 4-18,5-5 1,-4 6 13,4 2 0,-5-1 89,-2 1 0,-1 0-26,1 0 0,7-1-55,0 1 1,0 0 64,-7 0 0,0 2 8,0 5 1,-1-5 1,1 5 1,-3-5 33,-4-2 1,4 0-34,-4 0 1,4 0-37,3-1 1,-3 1 7,-4 0 1,4 0 30,-4-1 1,4 1-30,3 0 0,-8 0-15,1 0 0,-1-1-7,8 1 0,-7 0 4,-1 0 0,1-1-19,6 1 1,1 2 16,0 5 0,-7-12-10,-1 5 0,1-5-7,6 5 0,1 0 19,0-1 1,-8 1-20,1 0 1,-1 0 9,8 0 0,0 2-4,0 5 1,0-5 17,-1 5 0,1-5-4,0-2 0,0 7 2,-1 0 1,1 0-7,0-7 0,-7 0 17,-1-1 1,1 1-27,6 0 1,1-3 10,0-4 1,-3 4-1,-4-4 0,4 4 1,-4 3 1,2-8 4,-3 1 1,5-3 10,-4 3 0,4 4 8,3-5 0,-7 6 26,-1 2 1,-2-1-30,3 1 0,4 0-6,-4 0 0,2-1 25,-3 1 0,5 0 2,-4 0 0,-3 0-20,3-1 1,-3 1-3,2 0 1,6-8 3,-6 1 0,-2-1-1,3 8 0,-3 0-14,2 0 0,3-8 17,-9 1 1,6-1 6,-7 8 1,10-3-13,-2-4 1,-3 2-4,2-10 1,-6 10 2,6-2 1,-2-3 0,3 2 1,2-7 0,-10 8 1,10-8-1,-3 8 0,3-8-6,-2 8 0,4-11 4,-4 4 1,4 1-1,3-1 0,0 1 1,-1-2 1,-6-4-1,-1 4 1,1-4-1,7-3 1,0 2-1,-1 5 1,1-4-1,0 4 1,0-5-1,-1-2 1,1 0-1,0 0 0,0 0 0,0 0 1,-1 0-1,1 0 0,0-2 0,0-5 0,2 4 0,5-4 0,-5-5 0,5-3 0,3 3 0,-3-2 1,2-1-1,-2-7 1,-2 8-1,9-1 1,-9 1 0,2-8 0,-3 3-1,3 4 1,-2-4 0,9 4 0,-9-2 0,2 3 0,2-5 0,-2 4 0,8 3-1,-8-3 1,7 1-1,-7-8 1,7 0-14,-7 1 1,8-1 11,-8 0 0,9 0-21,-1 1 0,-3-1 18,2 0 0,-7-7 2,7 0 0,-2 0 1,2 7 1,-2 0 0,-5 1 1,-2 6-3,9 0 1,-7 1 2,7-8 0,-7 0 2,8 1 0,-8-1 1,7 0 0,-7 0 0,7 1 1,-2-1-4,3 0 0,4 0 0,-5 0 0,3 1 0,-3-1 0,5 0 0,-5 0 0,6 1 0,1-1 1,-7 0-1,1 0 1,-3 8-1,2-1 0,5 10 0,-5-2 0,-2-3 0,3 3 0,-8 0-1,7 7 1,-7-3 0,7-4 0,-7 5 0,7-5 0,-6 4 0,6 3 0,-7 0-1,7 0 1,-2 0 0,2 0 0,3 0-1,-10 0 1,10 0-1,-3 0 0,3 3 0,-3 4 1,3-2-1,-10 9 1,10-7 1,-3 8 0,3-1-2,-3 8 1,5 0 4,-5 0 1,-2 0 20,2-1 0,1 1 2,6 0 1,-6 0-16,-1-1 0,0 1 2,8 0 1,-1 0 24,1 0 1,-1-1-23,1 1 0,-1 0 31,1 0 1,0 2-35,-1 5 0,1-3 2,-1 11 0,8-8-9,0 7 0,0-2-4,-8 2 1,-6 3 2,-1-10 0,0 10-3,8-3 0,-1 3-34,1-3 1,-3 5 32,-5-5 1,5 8-24,-4 7 1,4-5 13,2 5 1,-6-5-2,-1-3 1,-7 8 2,7 0 1,-7 0-2,8-8 1,-8 3 38,7 5 1,-7-5 3,7 5 0,-9-5-1,2-3 0,-5 1-27,-2-1 0,2 1 3,5-1 0,-5 1 36,5 0 0,-12-1 8,-2 1 0,2 2-18,12 4 1,-5-1 0,5 9 1,-5-7-35,-2 7 1,0-3-4,-1 3 0,4 3 2,4-10 0,-5 7 19,5-7 1,-5 2-18,-2-2 0,0-5 7,-1 5 0,1-3-43,0 3 1,0-5 31,0 4 0,-3-4-5,-5-2 1,6 0 26,-6-1 1,6 1 2,1-1 0,1-6 11,0-1 1,0-2-27,0 2 1,-1 8-5,1-1 1,0 1 4,0 6 1,-1-4-2,1-2 1,0 0-18,0-1 0,-8-9-8,1-5 0,-1 2 3,8-2 0,-7 8-3,-1-8 1,1 10-26,6-3 0,-6-2 35,-1 2 0,-6-7-4,6 7 0,-2-9 9,3 2 0,2-5-2,-10-2 1,10 7 36,-2 0 0,-3 0 7,2-7 1,1 9 8,6 6 1,-6 4 9,-1 2 0,1 1-60,7-1 1,-3-6 22,-4-1 0,4-7 2,-4 7 1,4-2 3,3 2 0,-1 6-2,1-6 1,0 5-23,0 3 1,-3-11-5,-4-4 1,4 3-80,-4-3 0,-3 0 85,2-7 0,-9 0-36,2-1 0,3-6 30,-3-1 1,3 1-25,-3 7 0,-2-3 13,9-4 0,-9 4 20,3-5 0,1 6-15,-2 2 1,10-1 8,-2 1 1,2 2 0,-3 5 1,6-2-4,-6 9 0,6 1-57,1 6 1,1-7 51,0 1 1,0-11-210,0 3 1,7 3 34,0-3 1,2 7-75,-2-7 0,-2 10-49,9-3 1,-2-2 296,2 2 0,15-9 0,-5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23.4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1 410 21003,'0'-8'-559,"0"0"1,0 4 738,0-4 1,0 4-95,0-4 0,0 4 1,0-4 4,0-2 1,0 4-59,0-2 0,0 0 0,0-4-6,0 0 0,0 4 0,0 0-10,0-2 1,0 0 0,0-3 72,0 1 0,0 4 0,0 0-101,0-1 1,0-2 1,0-1 1,0 0 0,0 0 12,0 0 1,0 4-1,0 0 5,0-1 1,0-2 0,0-1 4,0 0 1,0 0-4,0 0 0,0 0 0,0 0-10,0 0 0,0 4-11,0 0 0,0 4 52,0-4 154,0 5-172,0-2-142,0 5 0,0 1-313,0 3-320,0-2 414,0 8 337,0-3 0,0 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6:49.890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66 5684 8675,'-13'0'66,"4"0"11,9 0-37,-10 0 57,8 0-70,-8 0 0,8 0 82,-6 0-92,6 0 4,-8 0 10,10 0 18,0 0 1052,0-10 0,0 6 4,0-11 0,0 8 23,0-8 0,0 1-20,0-8 0,0 0-3,0 0 1,0 1-8,0-1 1,0-7 2,0 0 0,0-10-39,0 3 1,0-5-1049,0-3 1,3 1 72,4-1 1,-5 0 19,6 1 1,1-1 31,-1 1 1,6-1-35,-7 1 1,3-8 47,-3 0 1,-2 0 6,10 8 0,-11-1-10,4 1 0,1 4 13,-1-5 1,-1 13-162,-7-13 1,7 13 12,0-5 1,1 6-48,-8-6 0,0 10-70,0-3 0,7-3 59,0 3 0,0-7-3,-7 7 1,0-3-78,0 3 1,8 3 100,-1-11 0,0 8 82,-7-7 0,3 7-53,4-7 1,-5 2 18,6-3 1,1-4 107,-1 5 1,6-5-148,-7-3 0,8 1 16,-8-1 1,8 1 97,-8-1 0,7 1-116,-6-1 1,6 8-29,-7-1 0,8 8-29,-8-7 0,8 10-61,-8-4 0,7 6-61,-6 3 1,6-9 107,-6 1 0,1-2 58,-2 2 1,-2 2-12,10-9 1,-3 7-77,2-7 0,6-1 31,-6-6 1,-2-1 117,3 1 0,-1-3-19,8-5 1,0 5 15,0-5 0,-8 5 72,1 3 0,-1-1-184,8 1 0,0 1-102,0 6 0,-1-3 36,1 10 1,0-7-6,0 7 1,-8-2 37,1 2 0,-3 4 40,2-4 1,6 3 22,-6-3 1,-2 4-61,3-4 1,-8-2 186,8 2 0,-3-2 42,2 1 0,6 4-12,-6-10 0,-2 9 42,3-2 1,-1 2-245,8-2 0,-7 5 89,-1-5 0,1 5-81,6 2 1,1-2-107,0-5 0,-3 5 16,-4-5 1,4 4-10,-4 4 0,4-1-32,3 0 0,0 0-56,-1 1 0,-6-1 290,-1 0 0,1-7-43,7 0 0,-1-7 120,1 7 1,0-3-15,0 3 1,7 2-213,0-9 0,0 2 165,-7-2 1,7-5 100,0 5 0,2 2-39,-2-3 1,-5 11-234,6-3 1,-6 5-33,-3 2 1,1 0 26,0 0 1,0 0 19,0 1 0,-1-1 106,1 0 1,2-2-114,5-5 0,-4 12-115,4-5 1,-5 5 117,-2-5 0,2 1 36,5-1 1,-5 7-157,5 1 1,-5 7-47,-2-8 0,0 3 93,0-3 1,7-1-134,0 8 1,0-9 141,-8 3 0,1 2 136,0-3 0,2 8-220,5-8 0,-5 8 18,5-7 1,-2-1 316,2-7 0,-5 8-1,5-1 1,3 8-253,-3-7 0,2 1 194,-2-1 1,-4-3-136,4 10 1,-3-8-38,3 8 1,-5-8 153,5 8 1,-4-2-15,-4 1 1,1 6-264,0-5 1,7 4-87,0 3 1,0-2 260,-7-6 0,0 6-29,-1-5 0,1 4-145,0 3 1,0 0-1,-1 0 0,9 0-14,-1 0 0,0 0 33,-8 0 0,1 0 105,0 0 0,0 0 183,-1 0 0,4 0-156,4 0 1,-5 0-22,5 0 0,-5 0 137,-2 0 1,2 0 45,5 0 0,-5 0-9,5 0 1,-2 8-208,2-1 0,-5 10 113,5-3 0,-2-2-81,2 3 1,-5-1 138,5 8 0,-2 0 35,2 0 1,-5-3-72,5-4 1,-5 4 50,-2-4 0,2 4 14,5 3 1,-5-1 228,5 1 0,-4 0-47,-4 0 0,-4 0 176,5-1 1,-12 1-109,12 0 1,-5 0-160,4-1 0,1 4 133,0 4 0,0-5-76,-1 5 1,1-5-52,0-2 0,0 2 26,0 5 0,-1-5-62,1 5 0,-3 3 52,-4-3 1,4 10-13,-4-3 1,4-2 4,3 2 0,-8-2 32,1 2 1,0 5 5,6-4 1,-6 1 63,-1-1 0,-2 1-38,3-9 0,4 10-33,-4-3 0,2 3-106,-3-3 0,6 6-66,-6-6 1,3-2 66,-2 2 1,4-2-102,-5 2 1,6-2-23,2-5 0,-8-2 26,1 9 0,-1-2 0,8 2 1,-8 3 47,1-10 0,-8 7 29,8-7 0,-8 8 14,8-8 1,-8 2-13,7-2 0,-6 5 93,6 9 1,-9-6 83,2-1 1,-2-7-66,2 7 0,-4 1 15,4 6 0,-2 1-22,2-1 1,-5 1-96,6-1 0,-3 1-16,2 0 1,-5-1 36,6 1 0,1-1-81,-2 1 0,3-1-94,-3 1 0,-4-3 76,4-5 1,-2 5-9,2-4 0,-4-3-17,4 2 1,3-2-2,-3 2 1,0 3 4,-7-10 1,2 2-30,6-2 1,-6-4 26,5 4 0,-4 2 54,-3-2 1,7 10-112,0-3 1,3 3 43,-3-3 1,-4 3-6,4-10 0,-2 7 58,2-7 0,-5 3-50,6-3 1,-6-5 72,-2 5 1,7 2-51,1-2 0,-1 10 16,-7-3 0,0-4 95,0-3 0,0 2 19,0-2 0,0 0-50,0-7 1,0 0 4,0 0 1,0-1 0,0 1 1,0 0-59,0 0 1,0 0 77,0-1 1,0 1-52,0 0 1,0-8-40,0 1 1,2-1-82,6 8 0,-6-7-122,5-1 110,-4 1 0,4 7-5,0-1 0,0 4 66,-7 4 0,0-5 54,0 5 0,0-5-5,0-2 1,0-5 3,0 4 1,0-4 96,0 12 1,0-12-24,0-2 0,0-1 42,0 8 1,0 0 88,0 0-150,0 0 0,0-1-37,0 1 0,0 0-19,0 0 16,0-1 0,0 1-2,0 0 0,0 0-1,0 0 1,3-1-62,4 1 0,-4 7 15,4 0 0,-5 7 35,-2-7 0,0 1-8,0-9 1,0 1-1,0 0 0,0 0-30,0-1-1,0 1 101,0 0 0,0-8-17,0 1 1,0-8-28,0 8-13,0-1 0,0 1 20,0-1 0,0-6-16,0 6 1,0-7 17,0 8-8,0-10 8,0 14-18,0-7-66,10 10 1,-8 0-3,6-1 1,-6-6 56,-2 0 1,0-8-18,0 7 1,0-6 32,0 6 1,0-7-20,0 8 0,2-8-184,6 8-80,-6-11 196,8 16 78,-10-8 1,2 2-25,5 1 0,-4-8-76,4 8 0,-4-8 97,-3 8 0,0-8 20,0 7 0,0-6 204,0 6 1,7-7-221,0 8 0,0-8 75,-7 8 1,0-8 24,0 7 1,0-6 95,0 6 11,0 1-104,0 6-100,0 1 1,3-2-45,4-6 136,-5 5 0,8-14-451,-10 10 421,0-10 3,0 14 10,0-17 29,0 18-73,0-18 1,0 10 30,0-4 138,0-6 295,0 8-513,0-10-1924,0 0 1,10-3 1895,4-4 0,6-5 0,1-10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00.749"/>
    </inkml:context>
    <inkml:brush xml:id="br0">
      <inkml:brushProperty name="width" value="0.05714" units="cm"/>
      <inkml:brushProperty name="height" value="0.05714" units="cm"/>
      <inkml:brushProperty name="color" value="#33CCFF"/>
    </inkml:brush>
  </inkml:definitions>
  <inkml:trace contextRef="#ctx0" brushRef="#br0">349 784 9709,'-2'13'177,"-6"-6"1,6-2 368,-5 2-544,-5-5-359,9 8 630,-7-10-678,1 0 103,6-10 735,-6-2-525,9-10 1,0 1 133,0-1 1,0 7 22,0 1 0,0-1 331,0-6-429,0-1 0,0 0 258,0 0 1,7 0 90,0 1 0,8-1-198,-8 0-22,10 0 1,-5 3-148,10 4 0,-8-1-38,1 8 0,-8 1-8,8 7-72,-1 0 1,1 10-48,-1 4 0,-9 13 137,2 2 0,-4 2 98,-3-2 1,0-2-8,0 9 1,0-9 91,0 2 1,-3 2 65,-4-2 0,-3 0-11,-4-7 1,-6 0 111,6 0 0,2-8 246,-3 1-515,1-10 1,-8 4-250,0-9 4,0 0 1,1-2-65,-1-5 1,0-5 35,0-10 1,8 0 72,-1 0 1,3-7 96,-2 0 0,-3-2 34,10 2 1,-8 4 47,8-4 0,0 3 125,7-3 0,0 2 131,0-9 0,0 9 63,0-2 1,0 5-72,0 2 0,7 0-10,0 1 1,10-1-120,-3 0 1,-1 3-26,1 4 0,-2 3-64,3 5 1,4 4-155,-4-4 1,-3 5-82,2 2 1,-7 2-410,8 5 312,-1-4 0,8 14-25,0-10 1,-7 8 104,-1-8 1,-7 3 13,8-3 0,-8-5-232,8 5 431,-11 6 0,9-4 203,-6 6 1,-5-3 28,6-5 1,-6-2 118,-2 9 0,0-6-44,0 6 1,-7 1 28,-1 7 0,-1-3-22,1-5 0,-1 6 45,-6-6 0,-4 6-124,4 1 0,-4-6-96,-3-1 0,0-1-23,1 1 1,-1-4-226,0-10 0,8 7 11,-1 0 0,1 1-146,-8-8 0,7-10-7,1-5 1,9-6 175,-2-8 1,4 4 48,3-4 0,0-5 101,0-2 1,3 2 72,4-2 0,-2 9 94,9-2 1,1 5-131,7 2 0,-1 1 44,1-1 0,7 10-88,0 4 0,0-1-162,-7 1 1,7 1-89,0 7 0,0 3-96,-7 4 0,0-2-2,-1 9 0,1 3 33,0 12 0,-10-5 260,-5 5 0,3 3-14,-3-3 1,1 10 243,-8-3 1,-3-2 36,-4 2 0,-3-9 71,-4 2 0,-8 2 10,0-2 0,0-2-62,-7-13 0,5 3-159,2-9 0,-7-1-196,0-7 1,-2 0-84,2 0 0,5 0-17,-5 0 0,2-10-149,-2-4 1,5-3 11,-5 2 1,12-11 165,2 4 1,8-7 102,-8 0 1,11-3 89,-4-4 0,6-3 154,2 10 0,0-7 37,0 7 1,2-7-12,6 7 1,4-3 79,10 3 1,2 2-110,5-9 1,-3 10-145,11-3 0,-8 4-86,7 4 1,0 6-96,8 1 1,-8 9-81,0-3 0,-2 6-20,3 2 0,1 10-142,-9 4 0,0 13 202,-7 2 1,-2 10 74,-6-3 1,-2 5 202,-5 3 0,-4 6 23,4 1 1,-7 0 123,-7-7 1,-5-1 87,-10 1 0,-2-1-8,-5 1 1,2-8 12,-9 0 1,7-9-163,-8 2 0,4-7-185,-4-8 1,-1-4-98,9-10 1,-8 0-174,8 0 0,-7 0 0,7 0 0,0-10-90,7-4 1,0-13 151,1-2 1,1-2 67,6 2 1,4 2 100,10-9 1,0 7 84,0-8 0,0 4 113,0-4 1,0-1 63,0 8 1,10 1 14,4 8 1,6-8 11,1 0 1,1 2-170,0 12 0,7-1-120,0 8 1,2-6-94,-2 6 0,-4 1-79,4 7 1,2 0-32,-2 0 0,0 10-2,-7 4 0,0 6-16,-1 2 1,-8 2 199,-6 5 0,3 5 129,-3 9 0,0-6 133,-7-1 1,-2 0 59,-6 8 0,-4-3 84,-10-5 0,1-2-33,-1-5 0,-2-7-18,-5 0 1,5-1-156,-6-6 0,-1-5-175,2-3 1,-2-5-191,1-2 1,4-2-28,-10-5 1,9-6-42,-2-8 0,5-4-4,2-4 1,3 3 89,4-10 1,5 2 121,10-3 0,0-1 147,0 9 0,0-10 53,0 3 1,3 2 118,4-3 1,5 8 96,10-7 0,0 7-75,0-7 0,2 9-117,5-2 1,2 12-170,5 3 1,3 2-101,-10-3 0,8 5-76,-8 10 1,7 0-40,-7 0 1,0 3-56,-7 4 0,-1 5 32,1 10 0,-7 0 179,-1-1 0,-9 4 144,2 4 0,-4-3 151,-3 11 0,-10-8 45,-4 7 0,-1-2 35,-7 2 0,5 3 33,-12-10 0,-2 0-14,2-7 1,-7-1-42,7 1 1,-8-10-229,8-4 1,-7-6-261,7-2 0,-3 0-42,3 0 0,5-10-129,-5-4 0,7-6 166,8-1 0,-5-8 65,4 0 0,5 0 93,3 7 1,5-7 146,2 0 0,0 0-19,0 7 1,2-7 189,5 0 1,5 0-62,10 7 1,0 3 4,0 4 1,7-4-141,0 4 1,7 6-115,-7 1 1,10-1-54,-3 1 0,-2 1-98,2 7 1,-7 3-71,8 4 1,-11-2-24,3 9 1,-5 1 70,-2 6 0,-7 8 320,-1 1 1,-9 6 53,2-7 1,-4 7 118,-3-7 1,-3 7 10,-4-6 0,2 8 64,-9-1 1,-8 1 0,-7-1 1,-7-6-38,7-9 1,-8 4-138,8-4 0,-7 2-133,7-16 1,-2-1-196,1-7 1,6 0-102,-5 0 0,5-3-108,2-4 0,10-5 146,5-10 0,-3-7-4,3 0 0,0-9 226,7 1 1,0 3 13,0-2 1,9 2 169,6-2 1,-3-3 54,3 10 0,-1-7 34,8 7 1,7 0-47,0 7 0,0 0-158,-7 0 0,-1 10-129,1 5 1,7-3-70,0 3 0,0 2-64,-7 13 0,-7 4-57,-1 9 1,-7 1 267,8 0 1,-10 7-75,2 0 0,-5 10 208,-2-3 1,-2 5-25,-5 3 0,2-3 117,-10-5 1,1 3 36,-8-10 0,0 7 39,1-7 1,-1-2 105,0-13-361,0-4 1,0-10-381,1 0 1,1-2-13,6-6 1,-3-6 23,10-15 1,-1 2 141,8-9 0,0 0 105,0-8 1,0 8 14,0 0 1,3 2 50,4-3 1,3-1 189,4 9 0,6 0 9,-6 7 1,13-5 95,2 5 0,0-2-284,-7 17 0,-1-8-70,1 8 1,0 0-116,0 7 1,-1 7-113,1 0 1,-7 10 101,-1-2 0,-9 7 109,2 7 1,-4-5 126,-3 5 1,0 2 89,0-2 0,0 8 15,0-8 1,-10 7 76,-4-7 0,-6 7 38,-2-7 0,1 0 76,-1-7 0,0 0-149,0 0 0,1-10-272,-1-5 0,-7-4-151,0-3 0,7 0-13,7 0 1,1-8-56,-8 1 0,8-10-107,-1 3 0,10-13 344,-2-2 1,5 0-61,2 7 1,0-7 132,0 0 0,2 0 140,5 7 0,-2 0 102,10 1 0,-1-8-13,8 0 0,-8 7 18,1 7 0,-1 3-182,8-2 0,0-3-126,0 9 0,0 1-162,-1 7 1,-6 0-15,-1 0 0,-1 3-86,1 4 1,3 5 159,-10 10 0,0 2 162,-7 5 0,0-2 78,0 9 1,0-2 60,0 2 0,-9 3 114,-6-10 0,3 7 120,-2-7 1,-1 0-88,-7-7 0,1-7 26,-1-1 0,0-9-344,0 2 0,8-4-179,-1-3 0,1-3-111,-8-4 1,3-5-21,4-10 0,-2 0 107,10 0 0,0-7-25,7 0 1,0-7 126,0 7 1,0-7 175,0 7 1,0-3 82,0 3 0,9 5 114,6-5 1,-3 5 66,2 2 1,1 3-195,7 4 0,-1-2-116,1 10 1,0 0-173,0 7 0,-8 0-71,1 0 1,-1 7-41,8 0 0,-7 10 77,-1-2 0,-9 4 207,2 3 1,3 0-104,-3-1 1,0 1 134,-7 0 0,0 0 138,0-1 0,-2 1 152,-5 0 0,2 7 11,-10 0 1,1 0-9,-8-7 1,3-8-187,4 1-1,-4-3-118,4 3 1,-4-3-136,-3-5-38,0-5 1,1 8-45,-1-10 1,7-2-543,1-6 384,-1-4 0,3-10 74,5 1 0,5-1 307,2 0 1,0 0-36,0 1 1,0-4 67,0-4 0,9 5 150,6-5 1,2 5-51,-3 2 1,6 0 87,-6 1 0,5 6-137,3 1 1,-7 6-127,-1-6 1,1 9-140,7-2 0,-8 4-80,1 3 0,-8 0 71,7 0 0,-9 10-20,3 4 1,-6 6 305,-2 2 1,0 2-84,0 5 0,-2-3 121,-6 11 1,3-11 53,-9 3 0,2 3 62,-3-3 0,-4 0 16,4-7 0,-4-1-42,-3 1 0,0-7-237,1-1 0,-1-9-145,0 2 1,8-4-161,-1-3 1,3-3-111,-2-4 0,-3-5 113,9-10 1,-1 0 85,1 1 1,6-8 78,-5 0 0,4-8 108,3 8 1,0-7 61,0 7 0,3-7 151,4 7 1,-2-8 63,9 8 0,-2 0 49,3 7 0,4 3-196,-4 5-124,4-6 0,3 18-352,0-5 172,-1 4 1,1 13-49,0 4 1,-7 6 12,-1 1 0,-9 8 152,2 1 0,-4 1 15,-3-2 0,0-5 262,0 5 1,0 3-136,0-3 1,-10 7 243,-5-7 1,3 0-31,-2-7 1,-1 0 25,-7-1 0,1-8-273,-1-6 1,0-5-192,0-2 1,1 0-214,-1 0 0,2-2 12,6-5 0,-3-8 104,10-14 1,0 5 76,7-5 0,0-3 46,0 3 0,0-7 104,0 7 1,2-7 140,5 7 0,-2 0 149,10 7 1,-8 0-7,7 0 0,-2 0 114,3 1 1,4-1-289,-4 0 0,4 8-176,3-1 1,-3 8-40,-4-8 1,4 10-286,-4-2 188,4 5 1,3 11-120,0 6 0,-8 4 163,1 3 0,-11 0 110,4 0 1,-3 2 129,2 5 0,-5-2-12,6 9 0,-8-7 160,-8 7 0,3-7 68,-9 7 1,7-9-5,-8 2 0,1 3 81,-8-3 0,0 0-158,0-8 0,0-8-238,1-6 0,-1 2-24,0-1 1,0-1-176,1-7 0,1-2-78,6-6 0,-6-4-100,6-10 1,2 1 164,-3-1 0,10-7 74,-2 0 0,5-3 159,2 3 1,0-2 117,0-5 0,0 4 22,0 10 0,2 1 118,5-1 1,6-5 56,8 5 0,-6-4-127,-1 11 1,1 6-214,7 1 1,7-1-101,0 1 1,0 1-54,-8 7 1,1 0-58,0 0 1,0 3-49,0 4 0,-1 5 3,1 10 1,-2-1 123,-6 1 0,5 2 91,-4 5 1,-5-4 136,-3 4 0,-2-3 190,2 3 1,-5-4-69,6 4 1,-8-5 238,-8-2 0,4-1-36,-11 1 1,0-7-191,-6-1 1,-1-7-131,0 8 1,-2-10-81,-5 2 1,5-5-176,-5-2 1,2 0 29,-2 0 1,5-2-143,-5-5 1,5 2-52,2-10 0,0 1 64,0-8 1,8 0 133,-1 1 0,10-1 126,-2 0 1,5-2 131,2-5 1,0 2 40,0-9 1,7 7 129,0-7 1,10 2 13,-2-3 1,11 6-32,3 9 0,0-7-114,-7 0 1,7 7-77,0 8 0,3 7-150,-3-8 0,-3 10-84,11-2 0,-11 4-57,3 3 0,-5 3-117,-2 4 0,0-2 7,0 10 1,-8-1 222,1 8 0,-10 0 82,2-1 0,3 8 61,-3 0 0,0 8 215,-7-8 1,-2 2 27,-6-2 0,-1-2 63,-6 9 1,-4-9-12,4 2 0,-4 2-15,-3-2 0,-7 3-133,0-3 1,-7-5-156,7 5 0,-7-7-2,7-8 0,-3 6-84,3-6 1,-2-4-133,-6-3 0,6-4-99,9-3 0,-2 0 34,-5 0 1,12-10-40,-5-5 1,12-4 154,-4-3 1,9-2 79,-2-5 0,4-2 70,3-6 0,0-1 51,0 8 0,3-6 121,4 7 1,3-7 113,4 7 0,6-3-37,-6 3 1,8 5-54,7-5 1,-5 7-180,5 8 0,-2-3-123,2 10 1,-5-8-57,5 8 0,3 0-76,-3 7 1,0 0-30,-8 0 0,4 9-110,4 6 1,-8 4 183,1 3 1,-2 2 129,-13 5 0,7-2 94,-6 9 1,-1-9 147,-7 2 1,0 2 51,0-2 0,0 7 65,0-6 0,-10 6 46,-4-7 0,-6 0-12,-2-7 0,-7-1-163,0 1 1,-2-2-176,2-6 1,5-4-121,-5-10 1,2 0-108,-2 0 1,5 0-42,-5 0 0,5-10-38,2-4 0,-7-8-20,0-7 0,2 5 119,13-5 0,-6-3 150,6 3 1,4-2 82,3 2 1,4 4 42,3-4 0,0-2 130,0 2 1,10 0 38,5 7 0,4-2-9,3-5 1,2 7-119,5 0 1,-2 0-83,9 8 1,-2 2-80,2-3 1,3 10-49,-10-2 1,7 5-158,-7 2 1,0 2 17,-7 5 1,0 6 19,-1 8 0,1 1 90,0 0 1,-10 7 178,-5 0 1,-4 7 131,-3-7 0,0 10 42,0-3 0,-10 3 88,-4-3 0,-6 5 40,-2-4 1,-2-3-20,-5 2 0,5-9-64,-5 2 1,-2-5-130,2-2 1,-8-10-215,8-5 0,0-5-172,7-2 0,1-2-84,-1-5 1,0-5-100,0-10 1,3-2 263,4-5 0,-2-3-113,10-4 0,0-5 242,7 4 1,0-4 48,0-2 1,0 6 136,0 1 1,10 7 126,4-7 1,1 2 44,6-2 0,-4 4-119,12 10 0,-4 1-114,-4-1 0,8 10-182,0 4 0,0 6-109,-7 2 1,0 0-41,0 0 0,0 2-53,-1 6 0,-6 4 96,-1 10 0,-6 7 127,6 0 0,-9 9 87,2-1 1,-4 4 68,-3 2 1,0 1 160,0-1 0,-10-1 89,-4-6 1,1 3 48,-1-10 1,-3 7-47,-12-7 1,5 0 56,-5-7-402,4-10 1,4-2-144,-1-10 1,7 0-289,1 0 0,9-10 256,-2-5 0,4-11-82,3-3 1,0-3 167,0 3 0,0 5 70,0-5 1,0-2 33,0 1 1,0 1 98,0 8 1,3-4 107,4-4 0,-2 5 88,9-5 0,-6 5-112,6 2 1,-9 8 48,2-1-227,5 1 0,-7-6 115,10 6-149,-10 4-11,4 10 0,-1 10-79,-1 4 1,0 8 35,-7 7 1,0-2 65,0 9 1,-2 0-5,-6 8 1,4-1 94,-11 1 1,8 0-28,-8-1 0,8-7 102,-8 1 1,3-11 132,-2 3 1,-6 3 44,6-3-160,4-10-159,-9 1-274,17-18 0,-8-2 41,10-15 0,0-14 126,0-7 1,7 0-38,0-8 1,8 6 113,-8-13 0,10 5 13,-2 2 1,-3 1 30,2-1 1,-7 10 9,8 5 1,-10 5 249,2 2 280,5 0-416,-9 1 141,6 9-361,-9 12 0,0 14 39,0 15 0,-7-2-3,0 9 0,-8 0 32,8 8 1,-10-1 3,3 1 1,1 0-4,-1-1 1,7-2 25,-8-4 0,8 1 28,-8-9 0,11 0 36,-4-7 0,-1 0-105,1 0 50,1-10-188,7-3 0,2-21 141,6-9 1,1-4-31,6-11 0,4 0 10,-4-8 1,4 1-17,3-1 1,-3 1 21,-4-1 1,4 3 6,-4 5 1,4-3-31,3 10 0,-3-3-9,-4 3 0,2 12 1,-10-4 1,7 11-168,-6-5 286,-1 11-216,-7-6 444,0 10-335,0 10 1,0 2 45,0 9 1,-7-6-109,-1-1 0,-1 8 200,1 7 0,6 0-15,-5-7 0,-3 10-52,3 4 1,-8-2 126,8 2 0,-7-7-90,6 7 0,-6-9-13,7 2 0,-8-5 37,8-2-11,-1 0 1,6-3-306,-5-4 243,4-6 1,-6-11-371,9-5 0,0-5 240,0-10 0,9-12 74,6-10 0,2 1 21,-3-8 0,6 5 14,-6 2 0,6 3-69,1 5 1,1-3 25,0 10 0,-3 0-2,-4 7 414,4 1-251,-7 9 0,0 4-311,-4 16 1,-6 6 197,-2 15 0,0-2-33,0 9 0,-7 0 89,0 8 1,-8 7 6,8 0 0,-8-1-4,8-6 1,-8-1-93,8 1 1,-7-3 164,6-5 1,-1 3 46,1-10 1,6 0-148,-5-7 86,4 0-163,3-10-60,0-2 34,0-30 1,0 3-4,0-19 1,3 0-40,4-8 0,-2 1 100,9-1 0,-6 0-28,6 1 0,-7 7 34,8-1 1,-8 3 45,8-2 1,-8 2 26,8 5 1,-8 5 86,7-5-75,-9 14 31,14-4-105,-16 17 1,7-6-305,-10 16 1,0 4 308,0 10 0,-3-1-11,-4 1 0,4 2-3,-4 5 0,-2-4 12,1 4 0,-6 2 24,7-2 1,-3 7-46,3-7 1,2 8 119,-10-8 0,10 2 398,-2-2-443,-5-5 1,10 8-109,-6-10 0,4-10-24,-4-5-22,6 5 0,-8-12-222,10 0 1,0-10 246,0-11 0,7-11 50,1-4 1,1-5 33,-1-3 1,-4-2-65,11-5 0,-10 5 23,2-4 1,3 6 25,-3 8 0,3-5 22,-3 4 1,-5 6 516,6 2-503,-6 5 0,5 9-90,1 1-14,-1 9 1,-7-2-235,0 14 1,7-2 187,0 9 0,1 3 23,-8 12 0,0-5 139,0 5 1,0 3-42,0-3 0,0 7-20,0-7 1,-8 7 87,1-6 0,-7 1 65,6-2 0,-9-5 165,3 5 1,-3 3-65,2-3 1,-6 0-146,-1-7 1,0-8-169,-7 1 0,5-8-53,2 7 0,0-9-32,0 2 1,1-4-359,-1-3 122,0-10 0,0-4 135,1-15 1,6 4 60,1-4 0,9-2 20,-3 2 0,6-10 177,2 3 1,0 2 96,0-2 1,7 9 80,1-2 1,9-2 54,-3 2 0,5 0 41,3 7 1,0 2-177,0 6 1,-1-3-103,1 10 0,0-1-146,0 8 1,2 0-87,5 0 1,-5 0 12,5 0 1,-5 10-128,-2 5 1,-2 4 163,-6 3 0,3 7 152,-10 0 0,8 7 80,-8-7 1,0 7 107,-7-6 1,0 8 123,0-1 1,-7-4 109,0 4 0,-10-11-83,2 3 1,-6-4-47,-8-4 1,4-1-138,-4-6 1,5 3-152,2-10 0,-7 1-91,0-8 1,-7 0-99,7 0 1,0 0-37,7 0 1,-7-10-112,0-5 1,0-4 103,7-3 0,8 8 102,-1-1 0,10 1 4,-2-8 1,5 0 249,2 0 0,0 8-57,0-1 1,2 1 100,5-8 0,-2 8-23,10-1 1,-1 8-66,8-8 1,-3 8-178,-4-7 1,4 9-21,-4-3 1,11-1 135,3 1 0,0-18 0,-7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06.849"/>
    </inkml:context>
    <inkml:brush xml:id="br0">
      <inkml:brushProperty name="width" value="0.22857" units="cm"/>
      <inkml:brushProperty name="height" value="0.22857" units="cm"/>
      <inkml:brushProperty name="color" value="#33CCFF"/>
    </inkml:brush>
  </inkml:definitions>
  <inkml:trace contextRef="#ctx0" brushRef="#br0">153 415 14873,'0'12'-325,"-10"-3"3366,8-9-4560,-8 0 696,10 0 1032,0-9 1,7 4 576,1-10 1,1 11-500,-1-4 1291,-6-4-1154,17 10-399,-16-18 1,9 18 417,-5-5 1111,-5 4-654,8 3-1492,-10 0 1,-2 8 886,-6-1-452,6 0 209,-8-7-1587,10 0 1084,0 10-361,0-8 12,-9 8 2457,6 0-1653,-6-8-1028,9 17 459,0-16 862,0 6 0,-3-9-244,-4 0-836,5 0 83,-8 0-858,10-9 1064,0-3 591,0-10 1,0 7-111,0 1 12,0 9 576,0-14 112,0 16-343,0-6 1,0 6 342,0-4-689,0 4 35,0-6 111,0 9-711,0 9 603,0-6-12,0 7 0,-3-8 819,-4 5 3,5-4-5,-8 6-37,10-9-1556,-10 0 745,8 0 0,-8-2-773,10-5 1,0 2 776,0-10 1,0 8-426,0-7 0,0 6 10,0-6 0,0 6-426,0-6 5,0 9 1534,10-14 909,-8 16 797,8-16-1473,-10 17-802,10-8 196,-8 10 0,8 2-1062,-10 6 1,0-4 754,0 11 1,0-8 35,0 8 1,0-8-481,0 7 1,0-6 34,0 6 1,0-6-10,0 6 0,-7-7 1028,-1 8 1,-1-10-599,1 2 1,4-2 2423,-11 2-2283,10-5-44,-14 8 1,14-10-785,-10 0-68,11 0-18,-6-10-2033,10-2 2160,0-9 132,0-1 1,0 0 356,0 0 0,0 8-14,0-1 0,2 10 1704,6-2-68,-6-5-928,17 10 0,-14-8 303,10 10 0,-8 0-1549,8 0 14,-11 0 19,16 0-51,-8 10-1932,10 2 148,-1 9 534,-9 1 1272,8 0 1,-18-7 1141,6-1-596,-6-9 16,-2 14 552,0-16 0,-2 14 851,-6-10 0,3 0-419,-9-7 1,7 0-402,-8 0 0,8 0-109,-8 0-1035,11-10 0,-13-2 473,9-9 1,1 6 410,7 1 1,0-1-225,0-7 0,0 8-777,0-1 767,0 1 1,0-8 384,0 0 0,0 8 336,0-1 916,0 1-435,10-8-503,2 0 0,2 10-444,1 5 1,-8 4-469,8 3 1,-8 0-109,7 0 1,-6 0-8,6 0 0,-7 3-880,8 4 516,-10 5 0,4 10 563,-9 0 1,8-8-1517,-1 1 1075,0-1 1,-7 8 875,0 0 0,-7-8 566,0 1 1,-3-8 17,3 7 0,2-6 1688,-10 6-1536,1-9 1,-8 5-934,0-10 1,8 7 470,-1 0 0,8 1-143,-7-8 1,6-3-1184,-6-4 1,7 2-532,-8-9 0,10 6 233,-2-6 1,-3-1 61,3-7 0,0 8 536,7-1 1,0 1 599,0-8 1,0 8-246,0-1 1,0 8 146,0-8 682,0 1 0,2-1 381,5 1 0,-2 6 983,10-6-1458,-1 9 0,8-5-496,0 10 1,-8 0-493,1 0 1,-1 0 50,8 0 1,-7 0-387,-1 0 44,1 10 1,4-5-442,-4 9 1,2-6-215,-10 6 0,0-6-399,-7 6 2272,10-9-641,-8 14 1,5-9-359,-14 4 1060,5 6 0,-18-18-19,6 5 0,2 3 465,-3-3 1,1 1-376,-8-8 0,0 0-258,0 0 1,8 0-771,-1 0 1,1 0 444,-8 0 0,3-3-40,4-4 1,-4 5-937,4-6 0,3-1-631,-2 1 375,9 1 1,-12 5 441,10-6 55,-1 6 0,8-10 1190,0 5 32,0 4 501,0-6-482,0-1 0,10 5 541,5-9 0,-3 9-147,2-3 0,1 6-831,6 2 1,1-7 737,0-1 1,-7 1-1022,-1 7 1,1 0-238,6 0 0,1 0-1,0 0 0,-8 0-2,1 0 0,-8 0-312,8 0 1,-8 0-189,8 0 939,-11 0-953,6 10 0,-10 2 1004,0 10 0,0-8 230,0 1 0,-2-1 258,-6 8 0,4 0 203,-11 0 0,8-8 153,-8 1 1,3-8-258,-2 7 1,-6-6-131,6 6 1,2-9 410,-3 2 0,8-4-1076,-8-3-628,11 0 38,-16 0 0,18-3-595,-6-4 1,6 2 495,2-9 0,0-1-88,0-7 570,0 1 1,0-1 157,0 0 0,2 3 337,6 4 1,-3-4 865,9 4 366,-9 6 997,14-11-1336,-7 18-1098,10-8 1,-7 10-324,-1 0 0,-7 3-362,8 4 1,-10 5 61,2 10 0,3-8-134,-3 1 1,3-1-91,-3 8 0,-5 0 162,6 0 1,-6-8 171,-2 1 1,2-3 168,6 2 1,-6 6 446,5-6 1,-4-2 591,-3 3 1,-3-8 130,-4 8 0,2-11-104,-9 4 1,7 1 116,-8-1 1,0-1-771,-6-7 1,6 0-320,1 0 1,2-3-174,-3-4 0,-2 2-429,10-9 172,-10-1 0,7-6-341,-4-1 1,4 0 509,10 0 1,0 0 158,0 1 0,0-1 474,0 0 1,2 0 397,6 1 1,-3-1 539,9 0 1,-7 7 103,8 1 1,-8 2 31,8-3 1,-11 3 368,4 5-500,4 5-1486,0-8 954,10 10-1097,-1 0 1,-6 0-251,0 0 0,-8 7-1769,7 0 1394,-9 10 1,5-5 544,-10 10 1,0-7-99,0-1 945,0 1 0,0 7-819,0-1 957,0 1 0,0 0 47,0 0 0,-7-8 837,-1 1 0,-6-8-55,7 7 1,-3-9-648,3 3 1,2-6-311,-10-2-892,10 0 332,-14 0 0,14 0-363,-9 0-116,9-10 1,-5-2-53,10-10 0,0 8 1,0-1 539,0 1 0,0-8 35,0 0 908,0 1 14,0-1-101,10 0 0,-5 7 1665,9 1-1519,-9 9 1,7-5 22,-5 10-1420,-4 0 805,16-9 1,-14 6 113,10-4 52,-11 5-651,6 2 1,-8 0-927,6 0-211,-6 0 212,8 0 919,-10 9 1,0-4 339,0 10 0,0-1 33,0 8 0,0 0-39,0 0 0,0 2 299,0 5 1,-3-5 317,-4 5 0,5 2-18,-6-1 1,-1 1 82,2-2 1,-10-5 676,2 5 1,3 3-885,-3-3 0,8 0 4,-7-7 1,6-1 101,-6 1 1,7-3 223,-8-4-203,10 4-276,-14-16-54,17 16 1,-11-16-1483,6 4 1395,5-5-81,-8-2-1588,10 0 148,-10 0-153,8 0 377,-8 0-384,10 0 1336,-9 0-1294,6 0 89,-7 0 1485,10 0-42,-9 0-1,6 0-569,-6-9 0,6 4 251,-4-10-114,5 10-70,-8-14-221,10 7 1289,0-10-59,0 0 84,10 10 2123,-8-7-1851,17 16 1,-14-13 650,10 8-23,-10 1 522,4 7-2165,1 0-281,-8 0 124,8 0 1,-10-2-742,0-6 196,0 6 370,0-8 297,0 10-1790,-10 0 1996,8-9-485,-17 6 0,14-7 243,-10 10-448,10 0 254,-14 0 0,14-2-1328,-9-5-2,9 4 1036,-15-6 1,18 6-260,-5-4 1,4 2 1253,3-9 1,0-1-67,0-7 1,0 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14.232"/>
    </inkml:context>
    <inkml:brush xml:id="br0">
      <inkml:brushProperty name="width" value="0.11429" units="cm"/>
      <inkml:brushProperty name="height" value="0.11429" units="cm"/>
      <inkml:brushProperty name="color" value="#33CCFF"/>
    </inkml:brush>
    <inkml:brush xml:id="br1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348 44 10323,'0'22'274,"0"0"1,0-8-286,0 1-228,0-11 420,-9 6-136,6-10-138,-16 0 0,14 0-99,-9 0 282,9 0 0,-12-2-326,10-6 0,-3 6 37,3-5 0,2 4 68,-10 3 0,8 0-87,-7 0 102,9 0 1,-12 10 125,10 5 0,-10-3 123,2 2 0,3 1 33,-3 6 0,8 8 38,-7 0 1,2 10 12,-3-3 1,-2 6 116,10 1 1,-8 1-97,8-1 1,-7 8-5,6 0 1,1 0-186,7-8 1,0 1 3,0-1 1,0 1-43,0-1 1,0-9-50,0-5 1,2-4-29,6-4-7,4 11 0,10-8-31,-1 5 0,-1-5-5,-6-2 0,6 0 27,-6 0 1,3-8-39,-2 1 1,4-8-226,-5 7 170,6-9 0,2 5-97,-1-10 154,1 0 1,0 0 76,0 0 1,-8 0-23,1 0 0,-3-3 59,2-4 0,3-5 219,-9-10 0,6 8-2,-7-1 0,8-2 17,-8-12 1,8 5-30,-8-5 0,7-2-12,-6 2 0,6-3-44,-7 3 1,3 3 63,-3-11 0,-2 11-91,10-3 0,-10-3-70,2 3 0,3-7-40,-3 7 1,2-8 13,-1 8 1,-6-2-21,5 2 1,-4 2-21,-3-9 1,0 9-3,0-2 1,0 5 38,0 2 1,0 1-40,0-1 1,0 0-15,0 0 1,-3 1-20,-4-1 1,2-2-35,-9-5 0,9 12 19,-2-5 0,-3 5-4,3-5 0,-10 0-22,2 1 1,3 6-23,-2 0 1,6 8-127,-6-7 99,-1 9 1,-6-12 92,-1 10 0,7-1-72,1 8 1,-1 0 29,-7 0 1,8 3 58,-1 4 1,3-2 75,-2 9 1,-6-1 1,6 1 0,4 5 92,3-4 1,-3 4 13,3 3 0,-7 0 20,6 0 0,-1-1 85,1 1 1,6 7-85,-5 0 0,4 0-38,3-7 1,0 7-74,0 0 1,0-7-4,0-8 1,8 1-328,-1 7 1,10-8 50,-3 1 0,6-10-265,1 2 0,1-5 154,0-2 0,0 0-226,-1 0 1,9 0 71,-1 0 0,2-9-417,-2-6 866,-5 5 1,17-19 0,-7 5-1</inkml:trace>
  <inkml:trace contextRef="#ctx0" brushRef="#br1" timeOffset="949">697 1481 8528,'12'0'-2089,"-2"-9"1708,-1 6 414,-6-7 34,16 10-46,-16-9 1,9 4 76,-5-10-65,-5 11 0,10-13 1,-4 9 1,-6-9-16,5 3 0,-2-3 3,2 2 1,-4-4-46,4 5 0,3-8 45,-3-7 1,0 5-15,-7-5 0,8 2 9,-1-2 1,0 5-42,-7-5 1,7-3 43,1 3 0,-1 0-1,-7 7 1,2 3 46,6 4-27,-6-4 1,8 14 153,-10-9-142,0 9-35,0-5 56,0 10-108,0 10 0,-8 2 51,1 10 0,0 0-6,7-1 1,-7 1-9,-1 0 0,-1 2-3,1 5 0,6-5-19,-5 5 1,4 3 25,3-3 0,-7 0-2,0-7 1,0 7 3,7 0 0,0 7-7,0-7 1,0 0-3,0-7 0,0 0-2,0-1 0,2-1-56,5-6 1,-2 3-7,10-9 0,-8-1-118,7-7 1,1 0 153,7 0 1,-8 0-180,1 0 0,-1-3 209,8-4 0,0-5 0,0-10 0</inkml:trace>
  <inkml:trace contextRef="#ctx0" brushRef="#br1" timeOffset="1216">784 1111 8372,'-10'12'-936,"-4"-5"661,-6-4-108,8 6 522,3-6 1,11 7-49,5-10 9,5 9 0,10-6-89,0 4 1,0-5-80,0-2 1,7 0-56,0 0 1,0 0 122,-8 0 0,11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17.015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0 392 8774,'0'12'-221,"0"-2"844,0-10-794,0 0 0,3-10 350,4-4 1,-5 1 164,6-1-239,-6-1 0,5-6-18,1-1 0,-1 7 160,-7 1 1,2-1-208,5-6-9,-4-1 0,14 0 143,-10 0 1,3 0-147,-3 1 0,-2-1-61,9 0 0,-6 3 5,6 4 0,-7-2-72,8 10 0,-8-7 101,8 6-74,-10 1 1,12 9-98,-10 6 0,2 4 183,-1 10 1,-6-1 12,5 1 0,-2 7-23,2 0 0,-4 7-44,4-6 0,-4 6 127,-3-7 0,2 0-211,5-7 1,-4-1 301,4 1-113,-5-10 1,8 8-1,2-8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21158,'0'-22'1252,"0"1"0,0-1-835,0 0 1,0 0-210,0 0 1,0 8-986,0-1 1,0 1 462,0-8 1,0 8 350,0-1 1,0 1 23,0-8 0,0 7 269,0 1 1,0 7-331,0-8 1,0 0-10,0-6 9,0 9 0,0-17 0,0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5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1 566 21028,'0'-22'-89,"0"8"-27,0-1 0,0 8 170,0-7 1,0 6 72,0-6 1,0 7-125,0-8 0,0 1 48,0-8 1,0 0-9,0 0 1,0-2 132,0-5 0,0 5-192,0-5 1,0-3-14,0 3 0,0-7-13,0 7 1,0 0-326,0 7 366,0 0 1,0-9 0,0-3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7:5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2462 21130,'0'-12'-630,"0"-1"465,0 6 0,0 2 269,0-9 1,0-1-32,0-6 0,0-1-25,0 0 0,0 0-2,0 0 0,0-7-40,0 0 0,0-7 158,0 7 1,0-7-195,0 7 1,0-10 29,0 3 0,0-5 0,0-3 0</inkml:trace>
  <inkml:trace contextRef="#ctx0" brushRef="#br0" timeOffset="359">1 1373 18662,'0'-29'636,"0"0"0,0-3-398,0 3 0,0-5-118,0-9 0,0-1-47,0 1 1,0-1-24,0 1 1,0 1-118,0 6 0,0-3 120,0 10 29,0-9 0,0 4 0,0-10 0</inkml:trace>
  <inkml:trace contextRef="#ctx0" brushRef="#br0" timeOffset="709">1 480 21242,'0'12'-20,"0"-2"-161,0-10-701,0 0 998,0-10 0,0-2-61,0-10 0,0 0-30,0 1 1,0-4 35,0-4 1,0 3 90,0-10 0,0 6-173,0-6 1,0 7-11,0-7 1,0 9 343,0-2-313,0-5 0,0 0 0,0-9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0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1 915 19480,'0'-12'1371,"0"-1"-1160,0 6-17,0 5 57,0-18-271,0 8 107,0-9 1,0-1-83,0 0 1,0 8 163,0-1 1,0 0-139,0-6 0,0-1-8,0 0 0,0 0 5,0 1 0,0-1-61,0 0 1,0-7 59,0 0 1,0-2-39,0 1 1,0 6-9,0-5 1,0 3-13,0-3 0,0 4-33,0-4 1,0 5-13,0 2 0,0-7-23,0 0 0,0 0-15,0 8 0,0-1-100,0 0 1,0 0 152,0 0 1,0 8 60,0-1 0,0 1 0,0-8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0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1 893 20863,'0'-12'-930,"0"0"1011,0 5 161,0 4-177,0-16 0,0 14 81,0-9-106,0 9 31,0-15 0,0 16 90,0-11 1,0 8-101,0-8-23,0 1 1,0-8-24,0 0 1,0 8-1,0-1 0,0 1-37,0-8 0,0 0 51,0 0 0,0-2-29,0-5 1,0 5 13,0-5 0,0 2-17,0-2 1,0 5 24,0-5 0,0 2 3,0-2 0,0 5-25,0-5 1,0 5-2,0 2 1,0 0 22,0 1 1,0 6 5,0 1 67,0-1-80,0-7 0,0 8 18,0-1 5,0 10 6,0-4-63,0 9 1,0-3 55,0-4-82,0 5 65,0-8-270,0 10 21,0 0-225,0-10 207,0 8-36,0-8 50,0 0 233,0 8 0,0-8 0,0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24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1 710 20902,'0'-12'-959,"0"0"0,0 0 1038,0 0 1,0 0-48,0 0 1,0 0 0,0 0-42,0 0 1,0 4 0,0 0-23,0-1 1,0-2-18,0-1 1,0 0 0,0 0-116,0 0 0,0 4 0,0 0 171,0-2 0,0 0 0,0-2 0</inkml:trace>
  <inkml:trace contextRef="#ctx0" brushRef="#br0" timeOffset="417">1 229 20775,'0'-12'-794,"0"0"1,0 0 844,0 0 0,0 0 0,0 0-24,0 0 0,0 0 0,0 0-30,0 0 1,0 0 0,0 0-47,0 0 1,0 4 0,0 0-10,0-1 1,0 2 0,0-1-406,0-1 470,0 3 1,0-5-1,0 5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0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1786 20857,'0'14'-264,"0"1"1,0-8 1797,0 7-1666,0-9-172,0 5 315,0-10 0,0-2 66,0-6 0,0 3-10,0-9 0,0-1 176,0-6 1,0 6-159,0 1 0,0-1-41,0-7 1,0 1 3,0-1 0,0 0-30,0 0 0,0-2 40,0-5 0,0 5-113,0-5 1,0 5 43,0 2 1,0-7-16,0 0 0,0 0 15,0 7 0,0 0-38,0 0 30,0 1 0,0-1 19,0 0-121,0 0 1,0 0 70,0 1 0,0 6-10,0 1 0,0 6-56,0-6 1,0 7-19,0-8 0,0 8 134,0-8 0,0 1 0,0-8 0</inkml:trace>
  <inkml:trace contextRef="#ctx0" brushRef="#br0" timeOffset="493">1 588 22073,'0'-12'117,"0"-7"65,0 6 1,0-1 71,0-1 0,0 8-70,0-7 1,0 6 131,0-6-210,0-1 1,0-6-19,0-1 0,0 7 243,0 1 1,0-1-333,0-7 0,0 1-10,0-1 0,0 0 2,0 0 1,0 1-19,0-1 1,0 0-120,0 0 0,0 8 96,0-1 0,0 1-98,0-8 1,0 7 112,0 1 35,0-1 0,0-16 0,0-3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27.47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284 545 8476,'-12'0'-2445,"-8"0"2376,18 0 17,-8 0 31,10 0 1,0-3 75,0-4 31,0 5 84,0-18 1,0 15-52,0-9-19,0 9 0,0-7-10,0 5-148,10 4 21,-8-6-23,8 9 57,0 0 0,-8 2-18,5 5 1,-4-2-19,-3 10 23,0-1 1,-7 8 176,-1 0 1,-1-8-157,1 1 1,4-8 238,-11 7-185,10-9-25,-14 15 1,14-18 22,-10 5-9,11-4-101,-16-3 0,18-3 80,-5-4 1,4 2-82,3-9 0,0 6 56,0-6 0,0 7-112,0-8 96,0 1 1,3-6 1,4 6 0,-2-3-28,9 10 19,-9-10 0,12 12 4,-10-10 0,3 10-7,-3-2 34,-4 5-21,16 2 0,-14 0 39,9 0-13,-9 0 0,5 2 4,-10 5 1,2-2 4,6 10 0,-6-8 37,5 8 15,-4-1-46,-3 8 85,0 0-68,0-1 63,0 1 0,-8-7-12,1-1 15,0-9-10,-3 5-50,-2-10 1,-2-3-67,-1-4 1,10 2 56,-2-9 1,-3 6-46,3-6 0,0 7 35,7-8 1,0 8-86,0-8 0,0 1 41,0-8 0,0 8-6,0-1 1,2-2 8,5-12 0,-2 5-6,10-5 0,-1 5-95,8 2 1,0-2 100,0-5 0,-1 12-82,1-5 70,0 5 1,0-2 11,-1 4 1,-6 5 26,0 10-9,-11 0 1,13 10 0,-9 5 1,-1 4 10,-7 3 0,0 0-5,0-1 1,0 8-13,0 0 1,-7 3 15,-1-3 0,-6-5-14,7 5 0,-10-5 127,2-2 0,3-3-48,-3-4-38,1 4 0,-8-9 63,0 4-50,1-4 1,-1-10-97,0 0 0,8-2 79,-1-6 1,3-4-98,-3-9 0,-2-1 79,10 0 0,-7-7-75,6 0 0,-1-7 37,1 7 0,6-8 1,-5 8 1,4-2 4,3 2 1,0 5 1,0-5 0,3 4-69,4 4 0,5-1 65,10 0 1,-8 0-100,1 1 1,2 8 84,12 6 1,-5-3-60,5 3 1,-5 0 74,-2 7 0,-7 2 1,-1 6 1,1 4-10,6 10 0,-8 7 8,-6 0 0,-2 9 137,2-1 0,-5 4-136,6 2 0,-8-6 133,-8-1 1,4-2-104,-11 2 1,0 5 29,-6-5 0,-1-4 18,0-3 1,0 2 2,1-2 1,-1-7-21,0-7 1,0-3-1,0 2 0,1-4-24,-1-10 1,0 0 14,0 0 0,8-10-83,-1-4 1,8-6 80,-7-1 0,9-3-114,-3-6 0,6 4 10,2-10 1,0 2-18,0-3 0,0-1 16,0 9 0,7-8-13,1 8 1,9-7 33,-3 7 0,-2-7 1,3 7 0,-1 0-6,8 7 1,-8 7 0,1 1 0,-1 9-69,8-2 117,0 4 3,0 13 0,0 9-3,-1 10 1,-9 3 6,-4-3 1,-3-3 14,2 11 0,-5-1-38,6 8 1,-6-8 18,-2 0 1,-7-2-7,-1 2 1,-6 3 113,7-10 1,-10 7-68,2-7 1,3-2 9,-2-12 0,-1 4-12,-7-5 0,0-4 6,1-3 1,6-4-35,1-3 0,-1-3 19,-7-4 1,1 2-52,-1-9 0,7-1 44,1-7 0,7-7-32,-8 0 1,3 0-10,-3 8 0,6-8-5,9 0 1,0-8-22,0 8 1,0-7-10,0 7 0,0-7-51,0 7 0,9-3 82,6 3 1,2 5-30,-3-5 1,13 5 17,-5 2 0,4 2-28,-4 6 0,0 4 18,0 10 1,7 0-1,0 0 1,0 3 19,-7 4 1,-1 5 8,1 10 0,0 0 39,0-1 0,-8 8-53,1 0 1,-8 8 49,8-8 0,-11 7-41,4-7 0,-6 3 119,-2-3 1,-2-3-60,-6 11 0,4-11 6,-11 3 1,0-2-17,-6 2 1,-1-7 3,0-1 1,0-1 51,1-13 1,-1 0-53,0-7 1,0 0-64,0 0 1,1 0 62,-1 0 0,0-7-97,0 0 0,8-10 53,-1 2 0,3-4-6,-2-3 0,-3-7 5,10 0 1,-1 0-7,8 7 1,0 0-15,0 1 1,0-3 18,0-6 0,0 6-111,0-5 0,3 3 104,4-3 1,5 4-55,10-4 0,0 5 31,-1 2 0,4 1-3,4-1 1,-5 10 1,5 4 1,2 6 5,-2 2 0,0 0 12,-7 0 0,2 10-12,5 4 0,-7 13 41,0 2 1,-3 2-33,-11-2 0,6-2 46,-7 9 1,1-7-17,-8 8 1,0-3 3,0 2 1,-10 5 29,-5-5 1,-4-2 6,-3 2 1,-2-7 34,-5 8 1,5-13-66,-5-2 1,-3-1 123,3-6 1,0-5-104,7-3 0,1-5-43,-1-2 0,-7-2-10,0-5 1,7-5-9,8-10 1,1-7 4,-1 0 1,-3 0-20,10 7 0,0 0-33,7 0 1,0-2 60,0-5 0,0 5-64,0-5 1,0-3 49,0 3 0,9-7-62,6 7 1,-3-7 58,2 7 1,3 0-4,12 7 1,-5 0-5,6 0 1,1 8 2,-2-1 0,0 11 30,-7-4 1,2 6-31,5 2 0,-5 10 55,5 4 0,-7 5-43,-7 3 0,4 2 39,-5 5 0,-4-2 7,-3 9 0,3-2 6,-3 2 1,1 3-22,-8-10 0,0 10 6,0-3 1,-8-4 13,1-3 1,-10 2-20,3-2 1,-6 0 35,-2-7 0,1 0-35,-1 0 1,0-8 60,0 1 1,-7-8-54,0 7 0,0-9 2,7 3 1,1-8-25,-1-8 0,-7-4-11,0-10 1,0-2-37,7-5 0,8 3 62,-1-11 1,10 11-59,-2-3 1,-3-3 40,3 3 1,0-7-79,7 7 1,0-10 65,0 3 1,7 2 1,0-2 1,10 2-1,-2-3 0,4-4 0,3 5 0,0 5 3,-1 1 0,1 1-6,0 8 0,2-11-132,5 18 0,-5-1 124,5 15 0,-4 0-24,-4 0 1,1 3 12,0 4 0,0 12 49,-1 10 0,-6 8-12,0-8 0,-3 9 9,2-1 1,-4 1 7,-10-1 0,0 1 110,0-9 0,0 8-52,0-8 1,0 7-49,0-7 1,-3 2-54,-4-1 1,-3-6 48,-4 5 0,-5-5-55,4-2 0,-4-3 57,-3-4 1,0 4-8,0-5 1,1-4 20,-1-3 1,0-4-36,0-3 1,0 0-17,1 0 0,-1-10 26,0-4 0,8-6-83,-1-2 0,3 1 76,-2-1 1,1-7-49,6 0 0,5-7 23,-6 7 0,6-8-6,2 8 1,0 0 9,0 7 0,2-7-7,6 0 1,-3 0-4,9 8 1,1-9 11,6 1 1,1 3-76,0 11 0,7-4 67,0 4 1,0 6-91,-7 1 0,7 6 74,0 2 0,0 0-4,-7 0 1,-1 10 28,1 4 1,0 6-1,0 1 0,-8 1 19,1 0 0,-10 7-34,2 0 0,-5 2 115,-2-1 0,0-4-65,0 10 0,-7-9 8,0 2 1,-10 3 3,2-3 1,-4 0 3,-3-8 0,-2-1-27,-5-6 1,5 3 5,-5-10 1,5 8-18,2-8 1,-7 0 11,0-7 1,0 0-27,7 0 1,0-9 23,0-6 0,3-4-130,5-3 0,-3-7 60,9 0 0,1-2-14,7 2 0,0 2-25,0-9 1,0 7 59,0-8 0,10 11-19,4-3 0,6-3 11,1 3 1,1 0-15,0 7 1,0 3 14,-1 5 0,1 4 17,0 10 0,2 0 9,5 0 0,-5 0 13,6 0 1,-6 10 2,-3 4 1,1 5 1,0 3 1,-3 0 18,-4 0 1,2 7-37,-10 0 0,0 0 106,-7-7 0,0 2-91,0 5 1,0-5 31,0 5 1,-2-5-27,-5-2 1,-3 0 1,-5 0 1,-4-8 16,5 1 1,-13-8 2,-2 7 1,0-9-38,7 3 1,0-6 19,1-2 1,-8 0-48,0 0 42,-1 0 0,9-10-35,-1-4 0,10-6 2,5-1 1,4-1-7,3 0 1,0-7-45,0 0 1,3-2-11,4 1 1,-2 4 18,9-10 1,1 9 28,6-2 1,-6 5 21,0 2 1,-1 3-59,8 4 95,0 5-4,-1 10 0,1 0 1,-7 10-1,-1 5 0,-9 4 6,2 3 1,-4 7 58,-3 0 1,-3 2-77,-4-2 1,-3-5 31,-4 6 0,-6 1-24,6-2 0,2 0 54,-3-7 0,8-8-8,-7 1 0,1-8 63,-1 8-97,-5-11-10,6 6 1,-6-12-70,5-6 0,4-4 77,10-9 0,0-1-133,0 0 0,0 0 109,0 0 0,0 1-119,0-1 1,0 0 70,0 0 0,2 1-9,6-1 0,-6 0 32,5 0 0,3 8-2,-3-1 1,3 3 21,-3-2 0,-4 2-24,4 4 0,-2 6 35,2-5-35,-5 4 49,8 3 0,-10 10-23,0 4 0,0 6 2,0 2 1,0 9-5,0 5 0,-2-2 1,-6 2 1,6-7 28,-5 8 1,-3-11-32,3 3 0,-1-4 38,8-4 0,-7-6-25,0-1-12,0-9 0,7 5 0,0-20-2,0-4 1,0-8-2,0-7 0,0 2-2,0-9 1,2 7-3,5-7 1,-4 9 4,4-2 1,-5 5 47,-2 2 0,3 3-38,4 4 130,-4-4-98,6 7 3,-9 0-62,0 2-8,-9 10-30,-4 10 1,-1 9 60,-1 10 1,8 0-42,-7-7 0,6 7 26,-6 0 1,2 7 4,-3-7 1,-2 8-4,10-8 1,-10 0 3,3-8 1,4 1 69,3 0 1,-3-8 93,3 1-201,0-10 57,7 4 1,0-18-85,0-6 1,0-11 76,0-3 0,0-3-43,0 3 1,7 3 28,0-11 0,0 11-7,-7-3 1,8-3 2,-1 3 13,0 0 1,0 7-9,1 1 1,1 8 5,-1 6-124,-6-5 114,8 10 1,-10-6 8,0 16 1,0-4-6,0 11 1,0 0 1,0 6 1,0 8-6,0 0 1,0 8-1,0-8 1,0 7 21,0-7 1,-3 0-16,-4-7 0,5 0 25,-6-1 1,3 1-26,-2 0 1,5-8-24,-6 1-1,6-10-6,2 4 10,0-9 0,7-9-4,1-6 1,6-4-50,-7-3 0,10-7 55,-2 0 0,4-10-57,3 3 1,-3 2 54,-4-2 1,4 2-1,-4-2 1,2 4 15,-3 11 14,6-11 28,-8 8 15,0 2 14,-3 12 1,-9 23-60,0 8 1,0 3 46,0 13 0,-2-3-36,-5 2 1,4 5 5,-4-5 1,-3-2-20,3 3 0,-3-4-3,3 4 0,5-6-52,-6-9 73,-4 0-130,10-1 107,-8-8-9,10-4 0,0-11 0,0-5 1,8-6 3,-1-8 1,2-1 1,-1 0 0,-6 0 1,5 1 1,3-8-28,-3 0 1,8-1-1,-8 9 0,8-1-1,-8 0 1,10 0 17,-3 1 1,-4-1-52,-3 0 1,3 8 22,-3-1 34,10 10 107,-14-4-34,6 9 0,-9 9-39,0 6 0,0 4 13,0 3 0,-2 0-21,-5-1 1,2 8 11,-10 0 1,8 3 28,-8-3 1,3-5 9,-2 5 1,-3-5-4,10-2 0,-8 0-40,8 0 0,0-1-261,7 1-102,-10-10 294,8-2 33,-8-10 0,12-10 4,6-4 0,-4-8-3,11-7 1,-8 2 0,8-9 0,-8 2-36,7-2 0,-6-3 34,6 10 0,-9-7 2,2 7 0,3 0 35,-3 7 0,0 8 6,-7-1 0,3 3 202,4-3-211,-4 6-27,6 9 1,-11 2 23,-5 5 1,2 3-45,-10 5 0,8 4 20,-8-5 0,3 13-10,-2 2 1,-6 0 15,6-7 0,2 0-5,-3 0 0,1-3 48,-8-5 0,8 3-47,-1-9 1,8 6 94,-8-7-67,10 1-122,-14-8 0,17-3 20,-6-4 0,6-5-16,2-10 1,0 0 54,0 0 1,0 1-31,0-1 1,0 0 31,0 0 0,2-7-20,6 0 0,-6 0 95,5 8 1,-4 6-80,-3 0 0,2 3 265,5-2-139,-4-5 27,6 16-102,-9-7 7,0 10-20,0 0 14,-9 10 0,4 2-43,-10 10 0,8-8 39,-7 1-59,9 0 15,-5 6 0,3 1-34,0 0-60,-1-10-20,8 7 158,0-16-60,0 6 42,0-9 1,3-9-27,4-6 1,-5-4 65,6-3 0,1 0-31,-1 1 1,6-1 8,-7 0 1,3 0-6,-3 0 1,-4 8 18,4-1-23,5 1-5,-9 2 1,9 2 71,-5 10-54,-5 0 0,8 2 2,-10 6 0,0 4 4,0 10 1,0-1 6,0 1 1,0 0-29,0 0 1,0 0 3,0-1 1,0-6-24,0-1 0,0-6 29,0 6 0,0-7 55,0 8-53,0-10-40,0 4-11,0-9-1,0 0-16,0-9 1,0 4-11,0-10 0,2 8-71,6-7 87,-6-1-73,18-7 81,-8 1 1,2 6 106,1 0-51,-11 11 0,6-8 41,-10 4 56,10 6 286,-8-8-287,8 20-69,-10 2 1,-2 10-26,-6 0 1,3 2 30,-9 5 0,2-5-58,-3 5 1,-2-5 70,10-2 1,-10 0-3,3 0 0,2-8-38,-3 1 0,8-8 40,-8 7-126,10-9 97,-14 5 1,14-10-165,-9 0 170,9 0-173,-5-10 1,3-2 69,0-10 1,-1 0-8,8 1 0,0-1 26,0 0 1,8 0-10,-1 1 1,3 6-28,-3 1 1,-2 1 35,9-1 0,-9 2 66,2 5-105,5 4 251,0-6-159,1 9 0,-1 2 9,-5 5 1,-5-2-18,6 10 0,-6-1-2,-2 8 1,0 0-132,0-1 0,0-6 120,0-1-775,0 1 190,0 7 597,0 0 0,0-1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44.050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88 5510 8915,'-13'0'-502,"-6"0"544,17 0 0,-10 0 33,4 0 38,6 0-25,-8 0 10,1 0-14,6-10 0,-7 5 109,10-9 1,0 6 158,0-6 1,0-1-70,0-6 0,0-4 92,0-4 0,0 3-93,0-11 0,0 8 62,0-7 0,8 2 56,-1-2 0,0-3-50,-7 10 0,7-7-95,1 7 0,-1-7-151,-7 6 0,2-6 28,6 7 1,-6-10-53,5 3 1,-4 2-34,-3-2 1,0 7-59,0-7 0,7 7 55,0-8 0,1 3-31,-8-2 1,0-3-53,0 10 0,2-2 85,5 2 1,-4 5-9,4-5 1,-5-3-29,-2 3 1,0-2-40,0 2 0,8 2 132,-1-9 0,0 9-153,-7-2 0,3-2 91,4 2 0,-5-8 33,5 8 1,3-7-27,-3 7 1,1-2-48,-8 1 1,2 4 50,5-10 1,-4 9 22,4-2 0,3 2-86,-3-2 1,7 3 50,-6-11 1,6 8-85,-7-7 0,10 0 53,-2-8 0,-3 8-106,3 0 0,-3-1 118,2-6 0,6 6-56,-6 1 0,-2 7 16,3-7 1,-8 9-18,7-2 1,-9 5 93,3 2 0,1-2-61,-2-5 1,8 5 52,-8-5 1,3-3-20,-3 3 0,-2-2-19,10 2 0,-8-5 5,7-10 0,-6 1-25,6-1 0,-7 1 36,8-1 1,-3 3-53,2 5 0,-1 4 24,-6 10 1,-5 1-51,6-1 92,4 0 0,-10 0-5,5 1 1,3 6-72,-3 1 1,3-1-10,-3-7 1,-2 8-43,10-1 1,-8 1 19,7-8 0,-2 0-6,3 0 0,4-2 1,-4-5 1,4 5 0,3-5 0,-8 5-19,1 2 1,-1 0 32,8 0 0,2-2-59,5-5 1,-4 5 81,4-5 0,-3 5-44,3 2 1,-2-7-10,9 0 1,-7-7 27,8 7 0,-8-8 17,7 8 0,-7-9 0,7 1 1,-7-1 42,8 1 0,-11-4 60,3 5 1,5 2-58,2-2 0,-4 2 54,-3-3 0,2-1-20,-2 9 1,10-3-51,-3 3 0,-2 3 2,3-11 0,-8 8 34,7-7 1,-7 9-60,7-2 0,-2-2 8,2 2 1,3-3 28,-10 3 1,10 5-60,-3-5 1,-4-2 51,-3 2 0,2 0 23,-2 7 1,10-2-68,-3-5 0,-2 4 22,2-4 0,-7 5 19,8 2 0,-8 1-20,7-1 1,-2 2-3,2 6 0,3-5 12,-10 4 1,10-4-39,-3-3 1,-2 3-11,2 4 1,-2-4 28,2 4 1,5-2-69,-4 3 1,-3-6 72,2 6 1,-10-3-17,3 2 1,3-4 79,-3 5 0,7-6-12,-7-2 1,8 8-28,-8-1 1,2 3 19,-2-2 0,-5-3-2,5 10 0,3-8 0,-3 8 0,2-3-59,-2 3 0,-2 4-54,9-4 0,-9 5-57,2 2 0,-2-8 93,2 1 1,-3 0 0,10 7 1,-9-7 35,2-1 0,3 1-47,-3 7 0,7 0-34,-7 0 1,0 0 24,-7 0 1,2 0 41,5 0 1,-5 0 46,5 0 0,-5 7-115,-2 1 1,0 6-31,0-7 1,-1 10 64,1-2 1,0-3-37,0 3 0,7-3 4,0 2 1,0 6 47,-7-6 1,7-2-53,0 3 1,0-1 57,-7 8 0,7-8 54,0 1 1,0-3 15,-8 3 0,4 4-22,4-5 1,-5-1-38,5 1 1,-2-2 52,2 3 1,-5 4-18,5-4 0,-5-3 23,-2 2 1,0-2-60,-1 3 0,1 4 103,0-4 1,0 4 10,-1 3 1,1 2-14,0 5 1,0-2 73,0 9 0,-3-7 43,-5 7 1,6-7-49,-6 8 1,6-1 12,1 7 1,1 1-3,0 0 1,0-3-43,0-5 0,-8 8 17,1-1 0,-1-7-56,8 8 1,-8-8 51,1 1 0,-3 4-91,3-5 0,1-2 119,-8 2 1,6-7-117,-7 7 0,10-6-24,-2 6 1,-3 0 57,3 8 0,-8-1-32,7 1 1,-6-1-57,6 1 0,-2-8 26,3 0 1,4-2-99,-4 3 0,-3 4 81,2-5 1,-2-2-12,3 2 1,4 1 30,-4 6 0,-3 1-8,2-1 0,-2-2-73,3-4 1,2 1 5,-10-9 1,10 10-21,-2-3 1,-3 5 73,2 3 1,-7-8-69,8 1 0,-3-1 45,3 7 0,2-6-24,-10-1 0,7-9 5,-6 2 0,1 5 21,-1 2 1,1-2 15,6 2 1,-3-2 15,-5 2 1,-2 5 78,9-4 0,-6-6-88,6-2 0,-9 3-1,2-3 0,3 2 17,-3-2 0,8-2-51,-8 9 0,3-7-4,-3 7 1,-5-7 4,6 8 1,1-11 22,-1 3 0,1 3-9,-2-3 0,-4 10 28,4-3 1,3-2-20,-3 2 0,3 0 31,-3 8 0,-5-1-14,6 1 0,-3-1 18,2 1 1,-5-8-20,6 1 1,1-8 2,-2 7 0,3-9-34,-3 2 0,-4-3-12,4 3 0,3-5 42,-3 5 0,0-4-24,-7-4 1,8 1-6,-1 0 1,0 0 9,-7 0 1,7-1 4,1 1 1,-1 0 7,-7 0 0,7-1 7,0 1 0,1 0 2,-8 0 1,2 0 9,5-1 1,-4 8-1,4 0 1,3 8 0,-3-8 1,0 0 0,-7-7 0,3-8 0,4 1 0,-5-1-3,5 8 2,-4 0 0,-1-1-2,6 1 19,-6 0 0,8 0 2,-10 0 0,0-1-19,0 1 1,2-3 5,5-4 29,-4 4 1,6-7-28,-9 10 1,0-7 0,0-1 0,0-7 20,0 8 0,0-8 33,0 8-34,0-1 1,0 8 3,0 0 0,0-8-13,0 1 21,10-1-61,-7 8 0,6 0 39,-9 0 0,0-8 67,0 1 0,0-1-56,0 8 0,0 0 1,0 0 1,3-3-23,4-5 0,-5 6 4,6-6 0,-6-2-46,-2 3 0,0-8 57,0 8 0,2-10-76,6 2 1,-6-2 126,5 2-5,-4-5 41,-3 8-42,0 0 0,7-5 94,0 9 42,1-9-170,-8 14 0,0-14 81,0 10-299,0-11 181,9 16-135,-6-18 128,6 18 4,-9-18 0,0 10-134,0-5-12,0-4-403,0 6 295,0-9-1391,0 0 415,10 0 1239,-8-9 0,8-3 0,-10-10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56.200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327 1 11282,'-22'0'-1483,"8"0"1132,-1 0 1,0 0 183,-6 0 1,6 0 299,1 0 53,-1 0-110,-7 0-55,1 0 0,1 2 166,6 5 1,2-4 22,4 4 0,4 5 230,-11 3 1,10-3 61,-2 2 0,-3 1 1,3 7 0,-3-1-26,3 1 0,5 7-81,-6 0 1,4 10 9,-4-3 0,6 5-118,-5 3 1,4-1-94,3 1 0,0 2-221,0 5 0,0-5-103,0 5 1,0-5 28,0-3 0,0 1-19,0-1 0,3-9-4,4-5 1,-2 3-58,9-3 1,-7 0-178,8-8 126,-1 1 0,8 0-108,0 0 1,0-8-48,0 1 0,-1-10-58,1 2 0,-7-5 85,-1-2 1,1 0 93,6 0 1,1-2 152,0-5 0,-3-5 201,-4-10 0,4 0 197,-4 0 0,2 0 95,-3 1 0,6-8 101,-6 0 1,3-8 75,-2 8 0,2-9-116,-10 1 1,7 3-14,-6-2 1,6 0-104,-7-8 0,3 8-238,-3 0 0,-4 2-90,4-3 0,-5-4-46,-2 5 1,0 5-47,0 2 0,0 2-26,0-2 0,-2 5-83,-5-5 0,2 4-74,-10 4 0,8 1-52,-7 6 0,6-6 15,-6 6 1,2 2-17,-3-3 1,-4 10-101,4-2 1,-4-2-25,-3 1 0,0-1 3,1 1 1,-1 6 271,0-5 0,0 4 22,0 3 1,1 0 138,-1 0-20,0 0 1,0 3 15,1 4 360,9 5 1,-5 10 220,9 0 0,1-1-32,7 1 0,-2 7-74,-6 0 1,6 10-50,-5-3 1,4 3-68,3-3 1,0 3 10,0-10 0,3 7-121,4-7 0,-5 8-173,6-8 0,4-3-456,2-11 1,-2 2-76,3-10 0,2 0-73,12-7 0,-5-2-62,5-5 1,3-8 201,-3-14 1,7 2 211,-7-9 1,7 0-93,-7-8 348,10 1 0,-15-1 0,8 1 0</inkml:trace>
  <inkml:trace contextRef="#ctx0" brushRef="#br0" timeOffset="758">741 1242 12260,'12'-22'1553,"-3"8"-645,-9-1 1,8 8-711,-1-8 1,0 8-303,-7-7 370,10-1 1,-8-7-137,5 1 0,-2-1 33,3 0 0,-6 7 478,5 1 1,-4-1-688,-3-6 1,7-1 54,0 0 1,0 0 42,-7 1 0,8-9 137,-1 1 0,0 0-281,-7 8 0,7-1 140,1 0-1,1 0-50,-1 1-65,-6-1 0,8 7 168,-10 1-376,0 9 89,0-5-396,0 20 1,-3 2 625,-4 10 1,2 2-66,-9 5 1,9-5 20,-2 5 1,-3 3 23,3-3 0,-8 7 129,8-7 0,-3 7-12,3-7 0,5 8-53,-6-8 1,6 0 383,2-7 1,-7 7-490,-1 0 0,1 0-130,7-8 1,3-6-191,4-1 0,-2-6-322,9 6 1,1-9-132,6 2 0,1-4-8,0-3 1,0-8-21,0 1 730,-1-10 1,1 5 0,0-10 0</inkml:trace>
  <inkml:trace contextRef="#ctx0" brushRef="#br0" timeOffset="981">762 937 10971,'-21'0'-1077,"6"0"967,1 0 1,1 2 294,-1 6 16,4-6 1,13 8-391,4-10 1,5-3 283,10-4 0,0 5-58,-1-6 1,1-1-62,0 2 0,0-8 405,-1 8-494,11 0-91,2 7 159,9-10 1,-9 7-1,-2-6 1</inkml:trace>
  <inkml:trace contextRef="#ctx0" brushRef="#br0" timeOffset="1241">1285 894 10971,'-12'0'-1262,"0"2"1352,5 5 283,4-4 1,-7 9 91,10-5 0,0-2-274,0 9 0,0 1-37,0 7 1,0 2 13,0 5 0,0-5 138,0 5 1,0 3 1,0-3 1,0 7-97,0-7 1,0 0-141,0-7-76,0 0 0,-9 9 0,-3 3 0</inkml:trace>
  <inkml:trace contextRef="#ctx0" brushRef="#br0" timeOffset="1491">1133 1090 10614,'-15'0'-855,"1"0"1,6 0 370,-6 0 359,9 0 215,-5 0-109,10 0 84,0-10 244,10 7 1,2-6-201,10 9 0,0 0-108,-1 0 1,1 0 0,0 0 1,0 0-33,-1 0 0,1 0-55,0 0-138,0 0 0,0 0 190,-1 0 0,11 9 1,2 4-1</inkml:trace>
  <inkml:trace contextRef="#ctx0" brushRef="#br0" timeOffset="1706">1503 850 10614,'-22'0'-1567,"7"0"783,1 0 1568,9 0-62,-5 0-995,10 0 0,3 2 87,4 6 0,3-4 136,4 11 1,3 0 143,-10 6 0,3 8 95,-3 0 0,-4 10-21,4-3 0,-4 6 5,-3 1 1,0 1-27,0-1 0,0 10 0,0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8:59.115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44 458 10819,'-15'0'-1030,"1"0"1030,9 0 0,-5 0 0,10 0 0,0-3 583,0-4 0,3 2 69,4-9 1,-2-1-197,9-7 1,-7 3 225,8 5 0,-8-11-65,8 11 1,-8-18 69,8 11 1,-3-6-77,2 5 1,3 0-1,-10 1 1,10-3-444,-2-6 0,-3 9-195,2-1 1,-1 0-71,1 8 1,3 2 16,-10-3 0,3 10-643,-3-2 359,-4 5-137,16 2 1,-17 9 147,6 6 0,1 6 51,-1 9 0,-1-4 103,-7 10 0,2-9 14,5 2 0,-4-2-49,4 2 1,3-5 200,-3 5 0,10-5 1,-5-2-1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1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0 697 21414,'0'-22'1289,"0"8"-1183,0-1 1,0 8-1,0-8 0,0 1 51,0-8 0,0 5-51,0-5 1,0 5-35,0-12 1,0 3-19,0-3 1,0 2 306,0-9 0,0 7-358,0-8 0,0 8-46,0-7 0,0 7-11,0-7 0,0 2-318,0-2 372,0-6 0,0 9 0,0-11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1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0 610 22354,'0'-22'3603,"0"1"-3251,0-1 0,0 0-543,0 0 1,0 0 96,0 1 1,0 4 113,0-5 0,0 5 28,0-12 0,0 2 78,0-2 0,0 3 220,0-11 0,0 11-382,0-3 0,0 5-10,0 2 1,0-2-48,0-5 93,0 4 0,0-16 0,0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1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2222 18818,'0'12'3096,"0"-2"-1976,0-10-2157,0 0 1377,0-10 1,0 5-74,0-9 1,0 6-68,0-6 0,0 6-65,0-6 0,0-1 297,0-6 1,0-1-423,0 0 0,0-2 23,0-5 0,0-3 389,0-4 0,0-3-414,0 10 1,0-9-4,0 1 1,0 3-11,0-2 1,0 2-7,0-2 0,0 2 7,0 5 0,0 3 12,0-11 0,0 11-23,0-3 1,0 4 19,0 4 1,0-1-181,0 0 1,0 0-99,0 0 273,0 1 0,0-11 0,0-2 0</inkml:trace>
  <inkml:trace contextRef="#ctx0" brushRef="#br0" timeOffset="375">0 697 21309,'0'-21'1393,"0"-1"0,0 7-1053,0 1 0,0-1-101,0-6 1,0-1-85,0 0 0,0 0-54,0 0 0,0-2 29,0-5 0,0 5-66,0-5 0,0-2 483,0 1 0,0-1-656,0 2 1,0-5 23,0-9 0,0 6-78,0 1 162,0 0 0,0-8 1,0 1-1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1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1633 22354,'0'-21'3603,"0"-1"-3450,0 0 0,0 0 94,0 1 1,0 4-458,0-5 1,0 5 21,0-12 1,0 2 215,0-2 0,0 3 0,0-11 1,0 3 367,0-2 1,0-5-542,0 5 1,0 2 145,0-3 1,0 11-235,0-3 233,0-5 0,0 10 0,0-8 0</inkml:trace>
  <inkml:trace contextRef="#ctx0" brushRef="#br0" timeOffset="1532">0 0 21970,'0'12'3221,"0"8"-2575,0-8 0,0 9-260,0 1 1,0-7-145,0-1 1,0 1-114,0 7 1,0-1-40,0 1 1,0 0-66,0 0 0,0-1 433,0 1 0,0 0-647,0 0 1,0 0 38,0-1 150,0 1 0,0 10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29.523"/>
    </inkml:context>
    <inkml:brush xml:id="br0">
      <inkml:brushProperty name="width" value="0.11429" units="cm"/>
      <inkml:brushProperty name="height" value="0.11429" units="cm"/>
      <inkml:brushProperty name="color" value="#33CCFF"/>
    </inkml:brush>
  </inkml:definitions>
  <inkml:trace contextRef="#ctx0" brushRef="#br0">1786 1569 12173,'3'-22'3262,"2"0"-2202,2 0 1,0 8-461,-7-1 0,7 8-866,1-7 512,-1-1 0,-5-4 133,6 4-100,-6-4 460,8 16 1,-8-6-378,5 9-1182,-4 0 1,7 2 147,-10 5 0,0 6 826,0 8 1,0 1-224,0 0 1,0 0-10,0-1 0,0 1 24,0 0 1,-8 0 200,1 0 1,0-1-184,7 1 1,-8 0 879,1 0 1,-2-8-277,1 1 1,3-3-582,-9 2 0,9-2 323,-2-4-542,-5-6-145,0 8 1,-8-13-618,6-4 0,-3 2 363,10-9 0,-8-1 110,8-7 0,-8 8 110,8-1 1,-3-2 206,3-12 1,5 5-51,-6-5 1,6 5 336,2 2 0,0-2 238,0-5 1,2 5 606,6-5 1,1 5-269,6 2 0,4 0-400,-4 0 1,-3 0 676,2 1-797,1 9 1,7 2-529,-1 10 1,-6 0-226,-1 0 0,-6 2-146,6 6 0,-9 4 419,2 9 1,3 1 34,-3 0 0,1 7 272,-8 0 1,0 0-12,0-7 1,0 0 125,0-1 0,-3 1 1266,-4 0-530,4 0 1,-14 0 661,10-1-670,-10-9-668,5 8 1,-2-18-519,-1 5 0,8-4-185,-8-3 0,8-3-220,-7-4 0,9 2-401,-3-9 821,6-1 1,-5-6 188,0-1 1,-1 0-121,8 0 0,3 0 528,4 1 0,-5-4 305,6-4 1,1 5 220,-1-5 0,6 12-20,-7 3 1,10-1-305,-2-7 0,-3 8-167,2-1-108,1 11-452,7-6 0,-3 12-687,-4 6 1,2 4 449,-10 9 0,7 1 39,-6 0 0,-1 2 411,-7 5 0,0-5 161,0 5 0,0 3 41,0-3 1,-10 0 101,-4-7 0,2 0 318,-3-1 0,3 1 330,-3 0 0,-4-8-627,5 1 1,1-10-298,-1 2 0,-1-5-838,-6-2 236,-1 0 0,0-2-153,0-5 1,3-5 198,4-10 1,3 7 197,5 1 0,5-1 193,-6-6 0,6-8 364,2-1 1,0 1 216,0 8 0,0-1 177,0 0 0,2-7 217,6 0 1,-4 0 168,11 7 1,-8 0-347,8 1 0,-1-1-276,8 0 0,-7 10-360,-1 5-230,1-5 1,6 9-233,1-4 0,-7 12-259,-1 2 0,-7 10 258,8-2 0,-10 4 176,2 3 0,-4-1 227,-3 1 1,0 7 189,0 0 0,0 0 171,0-7 1,0 2 16,0 5 0,-3-7 414,-4 0 1,2 4 202,-10-11 0,8 9-388,-7-9 1,6-3-39,-6 2-678,-1-9 0,-6 7-142,-1-4 0,7-6-66,1 5 1,7-4-104,-8-3 1,8-8-248,-8 1 1,8-10 264,-8 3 0,11-6 288,-4-1 1,4-1-7,-4 0 1,6 0 347,-5 0 0,4 1 215,3-1 0,0 0 102,0 0 1,7 1 309,1-1 1,6 7-146,-7 1 1,10 2-388,-2-3 0,-3-2-40,3 10-212,-1-10 1,8 15-893,0-6 458,-1 6 1,1 12-232,0 4-1,-10 5 247,-5 3 0,3 2 302,-3 5 0,1-2 313,-8 9 0,0-7-134,0 8 1,0-11 215,0 3 1,-3-4 537,-4-4 1,2 1-92,-10 0 1,8-3 65,-7-4 1,2-3-652,-3-5 0,-4-4-381,4 4 0,-2-7-410,3-7 1,-6 2-1008,6-10 1150,-5 1 1,-1-8-37,6 0 1,-3 0-503,9 1 709,-8-1 1,6 0 265,-5 0 1,6 8 361,9-1 1,0 8 1244,0-8-744,0 1 1,0-8-281,0 0 1,7 8-11,0-1 1,10 8-341,-2-7 0,4 9-275,3-3 1,0 4-248,-1-4 85,1 6 1,0-8-198,0 10 1,-8 0-91,1 0 1,-8 7 12,7 1 0,-9 9 416,3-3 1,-6 6 398,-2 1 0,-2 1 450,-6 0 0,-1 0-41,-6-1 0,-4 4-39,4 4 0,-4-12-177,-3 4 1,0-4 579,1 5-555,-1-10 0,0 0-575,0-4 1,8-6-364,-1 5 1,3-14-207,-2-8 0,-3 3 83,9-2 0,-1-3 361,1-12 0,6 12 337,-5-5-10,4-4 1,3-6 135,0-4 1,3 4 267,4 11 0,-2 1-10,9 6 0,1-6-131,7 6 1,-1 2-147,1-3 1,0 8-318,0-8 1,0 11-748,-1-4 523,1 6 1,0 2-951,0 0-224,-1 0 132,1 0 426,0 0 701,-10 0 0,-2 10 370,-10 4 1,0-2 453,0 3 1,-3-1 138,-4 8 1,2 0 83,-9 0 1,6-3-13,-6-5 0,-1 6-155,-6-6 0,6-2-47,1 3 0,1-8 243,-1 8-559,-5-10-562,7 4 1,-3-9-1591,0 0 1128,11 0 0,-13-2-56,9-5 1,1 2 732,7-10 0,0 8 226,0-8 1,0 8 275,0-7-644,0 9 566,0-15 1,3 11 1243,4-6-1299,-5-4 1,27 7-1,-4-10 1</inkml:trace>
  <inkml:trace contextRef="#ctx0" brushRef="#br0" timeOffset="2490">371 502 12415,'-22'0'-2433,"0"0"2523,1 0 33,-1 0 17,0 0-16,0 0 70,1 9 1,1-4 228,6 10 0,-6-8-41,6 8 0,2-3 127,-3 2 1,8 5 93,-8-4 1,8 7 93,-7 7 0,1-5-75,-1 5 1,2 3 5,5-3 1,2 9-176,-10-1 1,10 1-167,-2-1 0,5 1-56,2-9 1,0 0-195,0-7 1,0 0-185,0 0-18,0-1 1,7 1-144,0 0 1,8-7-234,-8-1 0,10-7-158,-3 8 1,-1-8 61,1 8 1,-7-8-278,8 7 14,-1-9-407,8 15 312,0-8 149,0 0 363,0-3 437,-1-9 1,-6 0 77,-1 0 1,-6-2 113,6-5 0,-7-3 307,8-4 0,-8-6 216,8 6 0,-8 2-157,7-3 1,-6 1 206,6-8 1,-7 0 40,8 0 1,-3 0 695,3 1-953,4-1 1,-14 0-96,9 0 0,-6 1-228,6-1 1,-9 7-82,2 1 1,-4-1-83,-3-7 0,7 8 23,0-1 0,0 1-81,-7-8 0,0 8-94,0-1 1,0 1 88,0-8 1,0 7-327,0 1 212,0-1 1,0-7-42,0 1 1,-2 6-66,-5 1-643,4-1 487,-16-7 65,7 1 0,-8 6-650,6 1 168,-5 9 341,6-15 0,-6 16-666,5-11 527,-6 10-19,8-14 323,-10 16 91,1-6 0,6 1 80,1 1-198,9 0 244,-15 7 1,16 0 259,-11 0 0,10 2 220,-2 6 0,-3-4 286,3 11 0,0-8-136,7 8 1,-8-1 338,1 8 0,0 0-121,7 0 0,0-8 545,0 1-639,0-1 1,0 8-166,0 0-1,2-8-603,6 1 0,-4-10-877,11 2-43,0 5 0,6-10 108,1 6 0,0-6-1,0-2 1,-1 0 763,1 0 0,10-10 0,1-2 0</inkml:trace>
  <inkml:trace contextRef="#ctx0" brushRef="#br0" timeOffset="3073">131 262 13454,'10'12'-514,"-8"-2"2263,8-10-2439,0 0 224,-8 0 268,8 0 540,0-10 0,-8 5 415,5-9 1,-2 2 81,2-3 0,-4-4-172,4 4 1,3-4-235,-3-3 0,3 1 1257,-3-1-996,-5 0 1,15 0 634,-9 0-433,-1 10-1108,3-7 207,-8 17-357,8-8-19,-1 10 0,-6 2-1423,4 6 1310,-5 4 0,-2 9 111,0 1 78,0 0 0,3-3-945,4-4 902,-5 4 0,18-7 1,-8 10-1</inkml:trace>
  <inkml:trace contextRef="#ctx0" brushRef="#br0" timeOffset="3907">567 1547 10085,'0'-12'3585,"7"0"-1487,0 5-2108,1 4 1,-1-16 533,0 4 0,3 3-284,-3-2 1,-2-1-41,10-7 1,-8 1-24,7-1 1,-6-2 490,6-5 1,-7 4-440,8-4 0,-10-2-279,2 2 0,3 0 343,-3 7 0,7 0-504,-6 0 416,-1 1-208,3-1 351,-8 10-347,8 2 0,-13 10-1242,-4 0 1186,5 10 0,-15 2 25,9 10 0,-6-1 108,7 1 0,-8 0-14,8 0 0,-8 7 22,8 0 1,-3-5-82,3-2 0,5-5-117,-6 12 1,4-12 708,-4-3 1,6 1-538,-5 7 0,4-1-289,3 1-352,0 0 28,10 0 0,-5-8-60,9 1 0,-6-10-1282,6 2 1660,1-5 0,6-11 0,1-4 0</inkml:trace>
  <inkml:trace contextRef="#ctx0" brushRef="#br0" timeOffset="4139">676 1199 12931,'0'12'2500,"-10"-3"1,8-6-1692,-6 4-1078,6-5-62,-8 8 88,8-10 1,-5 0-771,14 0 594,-5 10 0,18-8-92,-6 5-1366,6-4 1165,11-3 1,0 0 529,6 0 0,-6-10 0,-9-2 0</inkml:trace>
  <inkml:trace contextRef="#ctx0" brushRef="#br0" timeOffset="4372">1046 1090 12816,'-15'0'-2564,"1"0"2539,9 0 1,-5 2 969,10 5 1,0-2-378,0 10 0,0-8-175,0 7 1,0 1-114,0 7 1,0 0-8,0-1 1,0 1 125,0 0 1,0 0-83,0-1 1,0 1-37,0 0 0,0 0-946,0 0 613,0-10 0,0 7 0,0-7 1</inkml:trace>
  <inkml:trace contextRef="#ctx0" brushRef="#br0" timeOffset="4666">959 1242 12159,'0'12'3112,"-3"0"-3399,-4-4-232,5-6 881,-8 8 178,10-1-368,0-6-81,0 6-84,10-9 1,2 0-777,10 0 270,-1 0 1,1 0 219,0 0 0,0-7 1,0 0 179,-1 2 0,1-7 1,0 0-1</inkml:trace>
  <inkml:trace contextRef="#ctx0" brushRef="#br0" timeOffset="5165">1242 1111 11363,'0'13'2607,"0"-4"-1937,0-9-2110,10 0 737,-8 0 383,8 0 221,-1 0 0,-4-7 1032,10 0-305,-10-1-514,14-1-364,-7 6 380,10-6 1,-8 9-87,1 0 1,-8 0-124,8 0 97,-10 0 1,4 2-496,-9 5 0,0-2 649,0 10 0,0-1-263,0 8 1,-2 0 450,-5 0 1,-3-1 25,-5 1 0,-2 0 936,10 0-93,-10-1-740,5 1 1,0-7 335,5-1-851,4-9 1,3 7-125,0-5-266,0-4 0,10 7-932,5-10 1119,4 0 0,3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23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1 758 20043,'0'-6'-552,"0"-1"612,0 3 1,0 1 0,0-5-29,0-1 1,0 2-29,0-1 0,0 0-6,0-4 0,0 0-17,0 0 1,0 4-1,0 0 0,0-1 1,0 2 0,0-1 1,0-1 1,0 2 0,0-1-206,0-1 0,0-2-46,0-1 1,0 4 264,0 0 1,0 0 0,0-4 0</inkml:trace>
  <inkml:trace contextRef="#ctx0" brushRef="#br0" timeOffset="449">1 289 20895,'0'-8'-1098,"0"0"0,0 4 1224,0-4 1,0 0-57,0-4 1,0 4-1,0 0-19,0-1 1,0 2-1,0-1-57,0-1 1,0 2-1,0-1 8,0-1 1,0-2 0,0-1-21,0 0 0,0 0 0,0 0-75,0 0 1,0 0 0,0 0-36,0 0 0,0 4 0,0 0 127,0-1 1,0-7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49:48.98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1395 9816,'12'-10'0,"-5"-5"194,-4-4 1,-1 0-714,6 4 1,-6-4 93,5 4 231,-4-4 235,-3-13 1,7 8 13,0-5 0,0 5 27,-7 2 0,0 0 14,0 1 1,0-1-78,0 0 1,0 0 22,0 1 0,0-4-15,0-4 0,8 3-19,-1-11 0,0 4-13,-7-4 1,0-4-30,0 5 0,7-5 11,1-3 1,-1 8 19,-7 0 0,7-6-10,1-1 1,-1-6 2,-7 13 1,7-5 18,0-2 1,1-1-81,-8 0 0,7 8 74,0 0 0,0 9 2,-7-2 1,0 5-35,0 2 20,0 0 0,0 8 42,0-1-54,0 11 109,0-6 0,0 12-84,0 6 1,-2-4 66,-5 11 1,4-1-24,-4 8 0,5 7 4,2 0 0,-3 10-40,-4-3 0,4-2-1,-4 2 1,5 1-23,2 6 0,0 8-24,0 0 0,-7 0 9,-1-8 1,1 3 18,7 5 1,0-3-26,0 11 1,0-9 71,0 8 0,0-9 9,0 2 0,0 2-52,0-2 1,7 7 2,1-7 0,1-8-9,-2-7 0,-2-9-28,10 2 0,-3-12-149,2-3 112,6-9 0,-8 5-161,10-10 149,-1-10 0,1 1-62,0-6 83,0-4 0,0 9-13,-1-4 1,-6-3-13,-1 9 0,-2-9 96,3 3 1,4-3 86,-4 2 1,-3-4-25,2 5 41,1-6 0,4-2-85,-4 1 33,4-1 0,-9 0-11,4 0 1,-2 8 3,-4-1 75,-6 1 15,8-8 215,-10 0-176,0 10-53,0 2 0,-3 10-151,-4 0 70,5 10 1,-15 2-9,10 10 1,-8 7-7,8 0 1,-3 7 44,3-7 1,4 10-31,-4-3 1,5-2 77,2 3 1,0-4-74,0 4 1,0 1-7,0-8 1,2-1 8,5-8 0,3 1-214,5 0 0,4-8 50,-5 1 1,6-10-434,2 2 341,-1-5 0,1-4 98,0-5 0,-8 2-24,1-10 1,-10 1 79,2-8 0,3-7 24,-3 0 1,0-2 30,-7 2 0,0 4 19,0-4 1,-7-2 46,0 2 0,-3 0 0,3 7 0,2 0 5,-10 0 1,8 1 70,-7-1-45,9 0-151,-15 0 188,18 1-33,-8 8-18,10 4-27,0-1-36,10 8 1,2-8-74,10 10 1,0 0-25,0 0 0,-1 0-77,1 0 0,0 0 132,0 0 0,-1-2-52,1-6 1,2 6 54,5-5 1,-4 4-65,4 3 1,-5 0 42,-2 0 0,-8 0 67,1 0 40,-1 0 15,8 0 104,-10 0-166,7 0 211,-16 0-182,6 10 53,-18-8 0,-1 18 12,-4-6 0,-3-2-13,9 3 0,-6-1 72,7 8 0,-10 7 0,2 0 0,3 0-78,-2-7 1,9 2-16,-3 5 1,-1-5-10,2 5 1,-1-4-28,8-4-52,0 1-87,0 0-175,10-10 1,2-2-22,10-10 1,0-7 112,-1-1 0,-1-16 29,-6 2 1,6-12 41,-6 5 0,3-7 134,-2 7 0,2-7-89,-10 7 0,7-8 176,-6 8 1,-1 0 19,-7 8 1,0-1 194,0 0-71,9 0 257,-6 0-299,7 10 76,-10 3 1,0 33-191,0 5 1,0 7 8,0-7 0,0 5-12,0 10 1,0-1 12,0 1 0,0 2 9,0 5 1,0 2-15,0 5 1,0 5-15,0-5 0,2 5 13,5 2 1,-4 0-132,4 1 1,3-8 36,-3 0 1,0-7-2,-7 7 0,3-10 1,4 3 1,-5-7-3,5-8 4,-4 5-19,-13-7 1,-2-10-85,-10-9 0,8-11 49,-1-4 1,1-2-110,-8-5 0,0-5-5,0-10 0,1-10-183,-1-4 1,7-5 182,1-3 1,7 1-9,-8-1 1,10 1-54,-2-1 1,5-4 117,2 4 1,7-4-108,0 12 0,10-8 88,-2-7 0,11 5-304,3-5 0,10 5-157,-3 3 0,8-3-703,7-5 1007,-5 5 0,16-7 1,-6 9-1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50:23.252"/>
    </inkml:context>
    <inkml:brush xml:id="br0">
      <inkml:brushProperty name="width" value="0.22857" units="cm"/>
      <inkml:brushProperty name="height" value="0.22857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87 88 9571,'-9'-22'-43,"6"8"1,-6 2-98,-1 2-188,8 3 271,-8-3 110,10 8 1,-3-8 364,-4 10-225,5 10 1,-8 2 107,10 10 0,0-1-160,0 1 0,0 0 32,0 0 1,0 7 21,0 0 0,0 2-64,0-2 1,0 3-22,0 4 1,-7 5-43,0-5 1,-1-2-141,8 3 0,0-1 83,0 7 0,0-6-43,0-1 1,0-7 58,0 7 0,0-7-70,0 8 1,0-11 52,0 3 1,0-2-1,0 2-29,0-5 0,8 8-21,-1-11 1,0 1-2,-7 0 0,0-8 54,0 1 1,0-8-3,0 8 1,0-8-2,0 7 1,0-6 20,0 6 69,0-9 11,0 5 77,0-10-371,0 9 287,0-6-77,0 7 178,0-10-357,10 9 23,-8-6 51,18 6-4,-8-9 0,9 8 78,1-1 1,0 0-92,0-7 1,2 3-88,5 4 0,-2-5 84,9 5 1,-7-4-24,7-3 0,-7 0-27,8 0 0,-11 0-130,3 0 0,3 0 69,-3 0-48,0 0 1,-8 0-838,1 0 554,0 0 569,0 0 1,0-10-1,-1-2 1</inkml:trace>
  <inkml:trace contextRef="#ctx0" brushRef="#br1" timeOffset="641">1285 66 8551,'-22'-9'-2277,"10"6"2487,-7-6 1,14 9 46,-9 0-210,9 0 0,-7 0 233,4 0 30,6 0-49,-17 9 1,14 3-151,-10 10 0,8 2 58,-8 5 1,11-2-43,-4 9 1,-1-2-88,1 2 0,1 8 38,7-1 0,-2 3-128,-6 13 0,6-9 87,-5 8 0,4-7-41,3 7 1,0 0-126,0 8 0,0-1 88,0 0 0,8-9-109,-1-5 1,3-5 81,-3-3 0,-2-9-226,9-5 1,1-5-93,6-2 0,1-10-424,0-4 810,0-6 0,9-2 0,3 0 0</inkml:trace>
  <inkml:trace contextRef="#ctx0" brushRef="#br0" timeOffset="1324">1786 284 11424,'0'-12'2222,"0"0"-1794,0 5-37,0 4 447,0-7-242,-10 1-857,8 6 18,-17-6 0,14 11 739,-10 5 1,8-2-389,-8 10 1,8-1 151,-7 8 1,6 2 101,-6 5 0,7-2-71,-8 9 0,8 0-127,-8 8 1,10 0 414,-2-1 0,-2 8-87,1 0 0,1 0-299,7-8 0,0 8-99,0 0 0,2-3-338,6-12 1,-3 3-54,9-10 1,-7-2-181,8-13 0,-1 3-91,8-9 0,0-1-32,0-7 1,-1 0 116,1 0 0,0-10 117,0-4 1,0-8 275,-1-7 0,1 2 82,0-9 1,0 7 142,-1-7 0,-1 2 151,-6-3 1,6-4 310,-6 5 1,-2-3-29,3 3 0,-10-5-85,2 4 1,-5 4-334,-2-4 0,0 3-151,0-2 0,0-3-62,0 10 1,-2-7-92,-5 7 0,2-7-128,-10 7 1,8 0-76,-8 7 1,3 0-32,-2 0 1,-5 3-73,4 5 0,3 4 80,-3 10 1,1 0 129,-8 0 0,8 0-31,-1 0 0,3 10 345,-3 4 1,-4 8 190,5 7 1,1-5 42,-1 5 0,7 3 110,-8-3 0,10 2-17,-2-2 0,5-5 177,2 5 0,0-5-487,0-2 0,7 0-44,0 0 0,10-3-819,-2-4 0,4 2-201,3-10 1,2 0-228,5-7 1,2 0-496,6 0 1514,4 0 1,-7-10-1,9-2 1</inkml:trace>
  <inkml:trace contextRef="#ctx0" brushRef="#br0" timeOffset="1708">2352 175 9397,'-2'-12'-110,"-6"5"19,6 4 189,-8 3 0,13 3-49,4 4 0,-2-2 98,9 9 1,-6 1 55,6 7 1,-2 7 23,3 0 1,4 10 19,-4-3 1,-3 7-89,2 8 0,-2 5 83,3 9 0,2 0-166,-10 1 0,0 2 128,-7 4 0,0-2-245,0 10 1,0-10-118,0 3 1,-7-13-93,0-2 1,-10-4 135,2-3 1,-4-3-250,-3-19 369,0 0 0,1-17 0,-1-2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51:20.7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523 110 7668,'-20'2'-1583,"6"5"1583,4-4 0,1 16 0,-4-7 0</inkml:trace>
  <inkml:trace contextRef="#ctx0" brushRef="#br0" timeOffset="1925">196 219 8547,'0'-13'-1217,"0"-6"1,0 14 1280,0-9-55,0 9 0,-2-5 65,-6 10 231,6-9-149,-8 6 18,10-7-15,0 1 15,0 6 63,0-6-162,0 9 0,0-3-25,0-4 103,0 5-150,0-8-2,10 10 1,-5 0-15,9 0 81,-9 0-50,5 0 1,-8 0-17,6 0 24,-6 10 0,8 2-15,-10 9 1,-8-6 27,1-1 1,-2 1 4,1 7 1,3-8-6,-9 1 0,7-10 4,-8 2 1,8 3-33,-8-3 1,8 0 1,-7-7-82,9 0 94,-15 0 0,16 0 44,-11 0-33,10-10-76,-4-2 42,9-9 1,0-1-1,0 0 1,2 7-18,5 1 0,-2 7 24,10-8 1,-8 10-24,7-2 0,-6-3 17,6 3 1,-7-3-16,8 3 1,-8 5 8,8-5 44,-1 4 0,1 3 60,-1 0-45,-9 0 1,5 10-27,-10 4 1,0 6 4,0 1 0,0 1-29,0 0 1,-3 0 24,-4 0 1,2-1 106,-9 1 0,2 0-100,-3 0 1,-4-8 31,4 1 0,3-11-14,-2 4-1,-1 4-31,-7-10 1,3 6-6,4-16 0,-2-4-75,10-10 0,-7 5 86,6-4 1,1 4-97,7-12 0,0 5 69,0 2 1,0 0-35,0 0 1,0 0 32,0 1 1,3 1-2,4 6 0,-2-3 18,9 10 1,1-8 5,7 8 0,-8-8-12,1 8 1,-1 0-3,8 7 1,0 0 47,-1 0 0,-6 2-44,-1 5 1,-1-2 77,1 10 0,3-8-54,-10 8 0,3-1 4,-3 8 1,-4-8 51,4 1-47,-5-1 1,-2 8-3,0 0 1,0-8-2,0 1 0,0-8-24,0 8 0,-9-8 14,-6 8 1,3-11-98,-3 4 90,1 4 0,-8-10 21,0 5-52,1-4 0,-1-3-9,0 0 0,8-3-86,-1-4 0,8 2 112,-8-9-89,10-1 0,-4-6 67,9-1 0,0 7-15,0 1-11,0-1 13,9-7 1,4 3-41,8 5 35,1-6 1,0 18 38,0-5 0,-1 4-42,1 3 90,0 0 0,0 0-69,0 0 0,-8 3 69,1 4 0,-11 5 1,4 10 1,-4-3 15,4-4 1,-6 4 17,5-5 0,-4 6 98,-3 2-97,-10-1-38,-2 1 1,-10-3-39,1-4 1,6 2 76,0-10-164,1 0 77,-8-7 1,0 0-3,1 0-47,9-9 1,-5-3-131,9-10 0,1 0 159,7 0 0,0 1-48,0-1-156,0 0 0,10 0 92,4 0 1,-2 3 159,3 5-40,-1-6 0,8 15 14,0-9 1,-8 9-23,1-2 1,0 4 20,6 3 0,-6 0 83,-1 0 1,-9 10-93,2 5 0,3-3 165,-3 2 0,1 1-148,-8 6 0,0 1 267,0 0-248,-10 0 0,-2 0 2,-10-1 1,8-1 5,-1-6 1,1 6-7,-8-6 0,7-4-39,1-3 1,-1-2 36,-7 2 0,8-5-106,-1 6 1,8-6 91,-7-2 0,9-2-181,-3-6 1,6 4-98,2-11 166,0 1 1,0-8 40,0 0 0,2 8-10,6-1 1,-3 3 36,9-3 1,-7-4-38,8 5 0,-3 1 116,3-1 0,1 7-112,-8-8 109,9 10 0,-5-12-35,10 10 11,-10 0 45,7 7 11,-7 0 206,0 0-274,-2 10 1,-10 2 66,0 9 1,0-6-50,0-1 0,-3 1 82,-4 7-53,-5 0 1,-10-1 3,1 1 0,1-7-13,6-1 1,-6-9-9,6 2 0,2-4-181,-3-3 222,1 0-231,-8 0 0,7-3 30,1-4 0,9-5 38,-2-10 1,4 0-12,3 1 0,0-1-27,0 0 1,0 7 61,0 1 1,8-1 36,-1-6 1,7 6 35,-6 1 0,9 9-73,-3-2 0,-2 4 144,3 3-125,-1 0 70,8 0 19,0 10 1,-8-1 61,1 6 195,-10 4-242,4-7 1,-9 10-20,0 0 0,-2-8-4,-5 1 0,2-8 10,-10 8 1,1-8-7,-8 8 0,7-11 41,1 4 1,-1-6-43,-6-2 0,6 0-1,1 0-68,-1 0-4,-7 0 1,8 0-84,-1 0 1,10-2 153,-2-6-318,5 6 143,2-17 96,0 7 0,7-3 67,0 0 1,8 8 68,-8-7-77,10 9 24,-5-14 36,10 6 0,-8 1-33,1 5 81,-10 5-63,4 2 227,-9 0-183,0 0 2,0 9-55,0 3 1,-2 3-2,-5-1 1,4-6-110,-4 6 175,-5-9-747,10 5 225,-18-1-1217,18-6-76,-8 7 1680,10-20 0,10-12 0,2-12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51:18.2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240 284 8525,'-2'-15'-1399,"-6"1"799,6 9 470,-8-14 0,3 14 272,0-10-69,-1 10 1,6-7 42,-5 5-63,4 5 1,-6-10-52,9 4 0,-3 6 24,-4-5-25,5-6 176,-8 11 27,10-8-69,-10 10 2,8 0 76,-8 0-82,0 0-112,8 0 141,-8 0-196,10 0 50,0 0 21,0 10-74,10 2 0,-8 3 47,6-1 1,-6-7 54,-2 8-2,0-10-25,0 14 1,0-14-5,0 10 10,0-11-74,0 6 70,0-10-81,0 0-10,0-10-7,0 8 39,10-8-6,-8 1 34,18 6-22,-18-7 335,17 10-245,-16 0 18,6 0-70,-9 0 0,0 3 19,0 4 1,0-2-36,0 10 0,0-8-13,0 7 1,-2-9 65,-5 2-16,4 6-60,-16-11 0,17 10 29,-6-5 0,3-4-26,-2 4 11,5-5-1,-8-2 0,10-2-257,0-5 158,0 4-192,0-16 0,0 14-142,0-9-222,0 9 366,0-15 0,2 18 292,6-5 0,-6-5 0,18-1 0,-8-8 0</inkml:trace>
  <inkml:trace contextRef="#ctx0" brushRef="#br0" timeOffset="2043">240 218 8187,'-12'-12'-906,"2"3"907,0 9 1,6 0 227,-11 0-215,10-10 92,-14 8 0,14-8-8,-9 10 1,9-2 72,-3-6-88,6 6 0,-5-10-64,0 4-19,-1 6 0,8-10-197,0 5 255,0 4 0,0-9-114,0 5 106,0 5-212,0-8 152,10 10 1,-5 0-4,9 0 0,-6 0 102,6 0-38,-9 0 1,7 0 38,-5 0 1,-4 10-68,4 4 0,-5-2 31,-2 3-20,0-1 0,0 8-15,0 0 30,0-1 1,-7 1-1,0 0 1,-3-7 9,3-1 0,2-9 2,-9 2 0,6-2-79,-6 2 56,9-4 0,-12 4-82,10-14 1,-3 2 76,3-10 1,4 8-44,-4-7 0,5-1-22,2-7 10,0 0 0,0 1 8,0-1 0,2 7 2,5 1 1,-2 7 7,10-8 1,-8 10 3,8-2 0,-8-3-33,7 3 28,-9 0 22,15 7 16,-8 0 1,2 0 3,1 0 1,-11 2 46,4 6 0,-6-4 115,-2 11 18,0-1-122,0 8-75,0 0 1,-2-3 10,-6-4 1,4 2-8,-11-10 1,8 8 4,-8-8 1,8 2-5,-7-1 0,6-6-9,-6 5 1,7-4-5,-8-3 0,8 0-53,-8 0 1,10-3 58,-2-4 1,-3 2-52,3-9 0,0-1 52,7-7-41,0 1 1,0-1 24,0 0 0,0 0 0,0 1 1,2 6-2,6 1-1,-6-1-3,17-7 1,-9 8 9,5-1-52,4 10 44,-7-4 0,7 11-4,-4 5 1,2-2 66,-10 10-29,10-1 0,-15 8 22,6 0 0,-6 0 75,-2-1-54,0 1 0,0 0-43,0 0 0,-2-3 55,-6-4 1,4-3-43,-11-5 0,8-5 4,-8 6 0,8-6-54,-7-2 1,6 0-16,-6 0-17,9 0 1,-12-2-68,10-6-8,-1-4 0,1-10 106,0 1 1,0-1-54,7 0 1,0 8 27,0-1 1,0 1-2,0-8 0,7 7-4,0 1 0,3 7-2,-3-8 1,-2 8 1,10-8 0,-8 10-28,7-2 127,-9 5-88,15 2 1,-16 0 312,11 0-298,-10 9 1,4 4 179,-9 8-100,0 1 0,0 0 111,0 0-15,-9-1-123,-3 1 1,-3-2-1,1-6 1,6 3 10,-6-10 1,7 0-94,-8-7 0,8 0 75,-8 0 1,8 0-54,-8 0 1,8 0-31,-7 0 1,9-9-9,-2-6 0,4 3-65,3-2-26,0-1 65,0-7 0,0 1 47,0-1 1,0 7-47,0 1-3,10 9 56,2-14-20,10 16 11,-1-6 47,1 9-3,0 0 1,-7 0 165,-1 0-187,-9 9 184,5 3 0,-10 10-154,0 0 0,0-8 283,0 1-121,0-1 18,-10 8-75,-2 0-61,-10-10 1,0-2-132,0-10 1,8 0 123,-1 0 0,8 0-168,-7 0 0,9-3 132,-2-4 1,2 2-332,-3-9 134,6 9-40,-8-15 184,10 8 1,3-7-12,4 5 1,-5 1 69,6 6 1,1 2-111,-1-9 140,9 9 1,-13-5-76,11 10 0,-8 0 239,8 0-92,-10 0 28,14 0-79,-17 0-34,18 0 1,-18 10 11,5 4 1,-4-1-15,-3 1 0,0-7-104,0 8 132,0-1-22,0 8 1,0-7-17,0-1 1,0-9-58,-10 5 1,5-10-37,-9 0-91,9 0 0,-7 0 96,5 0 1,4-3-71,-4-4 0,4 2 87,3-9 0,0 6-228,0-6 206,0-1 1,0 1-7,0-1 0,3 11 52,4-4 1,-2 6 14,10 2 1,-8-7 73,7-1 0,-6 1-105,6 7 1,-7 0 129,8 0 0,-8 2-120,8 6 127,-11-6 1,9 15-38,-6-10 0,-5 3 103,6-3-132,-6 5 1,-2 10 9,0 0 1,-7-8 16,-1 1 1,-6-8 161,7 8-148,-10-10 0,7 7-177,-4-5 1,-6-5-50,6 6 185,4-6-15,-9-2 1,9-10 0,-5-4 1,6 2-9,9-3-51,0 1 0,0-8-17,0 0 1,0 0-15,0 1 0,0 6-186,0 1 1,7 6 145,0-6 1,3 9 91,-3-2 0,-2 2 4,10-2 1,-8 4 26,7-4-9,-9 5 0,12 4 287,-10 5-297,1-4 0,-6 14 331,5-10-244,-4 10 1,4-8-10,-14 6 0,4 4-25,-4-4 1,-3-3 48,3 2-69,-10-9 79,5 15-337,-10-18 274,0 8-219,1-10 0,6 0 28,1 0-17,9-10 131,-5-2 1,10-10-42,0 0 71,0 10-38,0-7 0,3 14 126,4-9-110,-5 9-112,18-5 1,-11 8 117,6-6 1,-3 6-309,-5-5 0,-2 4-132,10 3 0,-8 0-159,7 0 0,-6-2 614,6-5 0,1-5 0,6-10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14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20.986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29 158 8872,'0'8'76,"0"-1"1,0-6 127,0 4 0,0-2-206,0 7 1,0-5 124,0 4 0,0 1-31,0 4 0,0 2 79,0 3 1,0 4-27,0 5 1,-2 7 123,-2 4 0,2 2-169,-3 2 0,4 0-175,1 0 0,-2-1-18,-3-4 1,4 1-159,-4-11 0,3 3 87,2-12 1,0 5-182,0-5 0,0-5-234,0-4 205,0-7 368,0 3 1,0-6-1</inkml:trace>
  <inkml:trace contextRef="#ctx0" brushRef="#br0" timeOffset="432">86 130 6949,'0'8'1875,"0"-2"-1012,0-6 750,0 0-1497,7 0 1,-4 0 9,7 0 0,-6 0-52,6 0 1,0 0-81,4 0 0,0 0 43,1 0 0,1 0-313,3 0 0,-2 0-269,7 0 0,-1 0 326,0 0 1,3 0-367,-7 0 1,2 2 104,-2 2 1,-3-2-284,3 3 748,-3 3 0,5-7 1,1 6-1</inkml:trace>
  <inkml:trace contextRef="#ctx0" brushRef="#br0" timeOffset="833">101 474 9231,'-8'0'-2560,"0"0"3556,3 0 16,3 0-743,-4 0 1,6-1 503,0-4-34,0 3-22,0-4-318,0 6 0,6-2-175,4-2 0,4 2 32,6-3 0,-4 4-216,3 1 1,3-2 161,2-3 0,1 4-613,-1-4 0,4 3-60,-5 2 0,5 0-269,0 0 1,-1 5 139,-3 0 566,-3 6 0,0-3 0,1 6 0</inkml:trace>
  <inkml:trace contextRef="#ctx0" brushRef="#br0" timeOffset="1732">962 87 10494,'0'-10'2394,"0"0"-2585,0-1 235,0-1-112,0-3 1,0 6 123,0-1 1,-1 7-183,-4-2 0,2 3-6,-7 2 0,5 5 311,-4 0 1,4 6-200,-5-1 0,1 9 24,-5 5 0,4 3 227,0 2 0,2 4 12,-1 1 0,-4 10 100,4-1 1,1 7-8,-2 3 1,7-6 70,-2 11 1,3-4-333,2 4 0,0-6 75,0 1 1,0-2-501,0 2 0,2-6 133,3-8 1,-2 1-433,7-7 0,-1-1 35,5-8 1,1-3-210,-1-7 0,2-1 720,3-4 0,-3-2 0,5-7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38.425"/>
    </inkml:context>
    <inkml:brush xml:id="br0">
      <inkml:brushProperty name="width" value="0.11429" units="cm"/>
      <inkml:brushProperty name="height" value="0.11429" units="cm"/>
      <inkml:brushProperty name="color" value="#66CC00"/>
    </inkml:brush>
    <inkml:brush xml:id="br1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1 403 7805,'0'-10'1216,"0"1"1,4-1-734,1-4 0,6-6-314,-1 1 1,3-1-96,1 0 0,0 3-51,1-7 0,4 2-42,0-2 0,0-2-15,-5 7 0,6-5 247,-1 5 1,0 0-309,-5 4 1,1 6-186,-1-1 3,0 7 147,1-3 0,-6 6-270,1 0 254,-7 6 1,3 2 303,-6 6 0,-4-4-102,-1 0 0,-6-1-2,1 5 1,-1 1 1,1-1 0,-2 5 96,2 1 0,-3 0 4,-1-1 0,0-1 66,-1 6 0,1-7-33,-1 3 1,1 2-151,0 2 1,1 1-10,3-1 0,-2 2 58,2-7 0,4 7 22,1-3 0,3-2-92,2-2 1,0-3 31,0-1 1,0-1-35,0 0 0,7-1-107,2-3 0,4-4-199,1-6 0,-4 0 12,0 0 0,-1 0 6,5 0 1,1-2-209,-1-2 306,1-4 0,-1-7 138,0 1 1,-4-5 43,-1 0 0,-4-2 200,5 2 0,-5 3 124,4-3 1,-6 1-16,2-1 0,-2 3 10,2-3 1,-3 1-43,2-1 1,-2 3-134,-2-3 0,2 3-19,2 2 0,-2-1 80,3 1-188,-4 6 29,-1-5-153,0 12-3,0-6 112,0 7 1,0 2 31,0 3 0,0-2-31,0 7 1,0-6-21,0 6 0,0-5 87,0 4-87,0 1 0,0 4-14,0 1 1,2-1-15,3 0 1,-4 1-4,4-1 0,-3 0 81,-2 1 1,0 5 7,0 4 1,1-1-52,4 1 1,-3 4 0,3 6 1,-4 1 31,-1-2 0,5-2-28,0 2 1,1-1-29,-1 2 1,-2-9 47,7 4 1,-7-5-28,2 0 1,1 3 6,-1-3 0,0-2 57,-5 2 0,1-6 14,4 1 1,-3-2-77,2 3 1,-2-9 74,-2 3 1,0-8 16,0 4 26,0-7-49,0 4 4,0-7 62,0-7 0,0 4-72,0-7 1,0 1 84,0-6 1,5 1 17,0 0 1,1-5-102,-1-1 0,-2-5 41,6 1 1,-1-3-114,2-2 0,3-1-2,-4-4 1,-1 2-158,2-6 0,-1-2-144,6-8 1,-1 9 91,1-5 1,-1 6-426,0 0 0,1 8 149,-1 6 1,-4 6 457,-1-1 0,1 3 1,4 2-1</inkml:trace>
  <inkml:trace contextRef="#ctx0" brushRef="#br0" timeOffset="1091">905 862 8701,'8'-6'-1058,"-1"4"965,-7-4 470,0-1 0,1 1-175,4-4 0,-3-2-25,2 2 1,3-3-101,-3-1 1,6-5-18,-5 0 0,4-7 126,-4 2 0,5-3-71,-5-2 1,4 1 28,-4-1 0,4 5-94,-4 0 1,5 2-131,-5-2 124,-1-3 1,-4 11 33,0-3 1,0 3-5,0 8-73,0 1 11,0 7-244,0 0 1,-1 7 251,-4 2 1,3 4-3,-2 1 1,-3 1 19,2-1 0,1 5-16,4 0 0,-5 7 34,0-2 0,0 3-14,5 2 0,-1-2-22,-4-3 1,3 4 152,-2 1 0,2 0-207,2 4 1,5-7-8,0-2 1,6 0-58,-2 5 1,-1-7-22,2-3 1,-1-3-176,6-2 0,-1 1 64,0-1 0,1-6-202,-1-3 0,2-4 38,3-1 1,-3-1 183,3-4 1,-7-3 205,-3-6 0,-1-1 54,2 1 1,2 0-13,-2-1 1,-4 1 78,-1 0 0,-3-1 2,-2 1 0,0 4-38,0 1 1,0-1 0,0-4-1</inkml:trace>
  <inkml:trace contextRef="#ctx0" brushRef="#br0" timeOffset="1331">948 647 8850,'-8'6'170,"2"-4"0,7 4-2,4-6 1,3 0-117,7 0 0,-1 0-142,0 0 0,1 0 4,-1 0 0,5 0-102,0 0 0,7 0 28,-2 0 0,-2 0-219,2 0 1,-2 0 342,2 0 0,10 0 0,-4 0 0</inkml:trace>
  <inkml:trace contextRef="#ctx0" brushRef="#br1" timeOffset="1849">1724 15 7982,'-15'-8'-344,"1"2"1,4 6 513,1 0 1,4 1-88,-5 4 1,6 3 39,-6 6 0,5 5 13,-4 1 0,4 7 29,-5 1 1,2 1 2,-1 5 0,-4 2-46,3 3 0,2 4 12,-1 5 0,4-4-160,-4 4 0,5-3-22,0-2 0,2 0-139,2 0 1,2-5 9,2 1 0,4-7-223,7 1 1,-1-4 23,0-5 0,6-4 376,-1-5 0,6-7 0,-2-2 0</inkml:trace>
  <inkml:trace contextRef="#ctx0" brushRef="#br0" timeOffset="2408">1953 202 9346,'0'-15'-1046,"0"6"2906,0-1-1224,0 7 1,0-5 36,0 3-141,0 4-333,7-6 0,1 7-302,6 0 1,0-1 379,1-4 1,1 3-423,3-3 0,-3 4-31,3 1 1,2 0-146,-2 0 1,5 0 118,-5 0 0,5 0 1,-5 0 1,-5 1-29,-4 4 0,-5 3 174,4 7 0,-5 1 79,0 3 0,-4-2 157,-4 7 1,-4 0-6,-7 5 0,-1 0 9,-3-1 0,2-4-24,-7 0 0,1 0 46,-1 5 0,-1-2 51,6-3 0,0 1-112,4-6 0,2 5-19,4-4 0,-2-1-96,6-5 1,0-4 34,5-1 0,2-1-264,2 2 0,4-2-90,7-3 1,1-4-179,3 4 0,-2-3 159,7-2 1,-4 4-259,3 1 0,1 0-118,5-5 0,-5-2 143,0-3 1,0 4 54,5-4 0,-5-1 315,0 1 193,-7 0 1,10-1-1,-4-2 1</inkml:trace>
  <inkml:trace contextRef="#ctx0" brushRef="#br0" timeOffset="2692">2025 374 8878,'-14'0'-243,"-1"0"-364,1 0 784,6 0-84,2 0 160,6 0 0,1 0-154,4 0 1,3 0-50,6 0 0,6 2-67,-1 2 1,6-2-165,-1 3 0,8-4 112,2-1 0,1 2-153,-2 3 1,-2-4-285,2 4 0,4-3-47,1-2 553,-3 0 0,7 0 0,-6 0 0</inkml:trace>
  <inkml:trace contextRef="#ctx0" brushRef="#br0" timeOffset="3100">2614 58 8878,'-6'-14'-1472,"4"6"2788,-4 1-1062,6 7 0,6 2-199,4 3 0,-3 3 23,3 6 0,0 2 55,4 3 0,-4 3 4,-1 7 1,-1 5 24,2-1 1,2 7-36,-2-2 0,-2 5-123,2 5 1,-7 2-98,2 2 0,-4 7-121,-1-6 1,0 5 81,0-11 1,-5 1-449,1-5 0,-8-1 26,3-4 554,-4-9 0,-8-8 0,-1-7 0</inkml:trace>
  <inkml:trace contextRef="#ctx0" brushRef="#br1" timeOffset="4091">3131 431 7753,'0'8'169,"0"-1"-163,0-7-110,0 6 184,0-4-65,0 4-38,0-6 51,0 0-48,0-6 24,0 4-1,0-4 40,6 6-3,-4 0-21,4 0 0,-1 6 4,0 4 1,0-2-20,-5 1 1,0 6 9,0 4 1,4 5 52,1-5 0,0 6-56,-5-1 0,-6-1 3,-4 1 1,2-2-81,-2 2 0,1-3-425,-6-7 491,1 0 0,-7-6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46.849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159 374 7968,'-10'-5'-779,"0"0"1,1-1 1230,-5 1-179,6 3-130,-5-4-88,5 6 0,-2 0 59,1 0-143,6 0 1,-9 2 118,8 2 0,-1 0-9,5 5 1,-5 1 33,0 4 1,-1 2-58,1 3 0,3-1 32,-2 6 0,2-5-11,2 5 0,-5 0 13,0 4 1,1 1-9,4 0 1,0 0-27,0-1 1,0-1-37,0-3 1,4 2-57,1-7 0,5 5 9,-5-5 1,4 5-10,-4-5 0,6 5 3,-1-5 1,-2 0-44,1-4 34,1-1 1,4-1-18,1-4 1,-6-1-3,1-3 1,-1-3 1,6 3 0,-6-9 30,1 0 0,-2-8 26,1 3 1,2-6 20,-6-4 1,5 2 2,-5-7 1,4 2 11,-4-2 0,5-4 18,-6 5 1,1 0 3,-5-1 0,5 5 20,0-5 1,1 2-29,-1-2 1,-4 2-26,4 2 0,-3 3-19,-2-7 1,0 2-9,0-2 0,0 1-2,0 4 1,0 3-2,0-3 1,0 3 37,0 2 1,-2-2-9,-3-3 1,2 8 9,-6-4 0,4-1 0,-3-3-2,2 2 0,-4 5-36,5 3 0,-6 6-10,1-2 1,2 3-19,-1 2 1,4 0-21,-4 0-14,-1 0 1,-3 2 18,4 3 1,-3 3 28,8 6 0,-6 0 48,5 1 1,-4 1 26,4 3 1,0-3 25,5 3 0,0 2-35,0-2 0,0 0-2,0-5 1,0 5 0,0 1 0,7-1-172,2-5 1,-1-1 39,2-4 1,1 4-178,8-3 0,-1 1 87,5-2 1,-3-2-211,4-7 0,0 0-94,4 0 454,1 0 0,0-13 1,-1-3-1</inkml:trace>
  <inkml:trace contextRef="#ctx0" brushRef="#br0" timeOffset="517">87 130 9776,'-7'14'776,"4"-1"-554,-6-4-168,6-2 313,-4-7-878,1 6 787,4-4 37,-4 4 224,6-6-1045,0 0-103,6 0 655,-4-6 0,9 2-167,-6-5 0,6 4 311,-2-4 0,-1 4-207,2-5 1,-5 1 105,4-6 1,-4 6-28,5-1 1,-2 1 473,1-6-265,4 1 0,-7-1-192,4 1 1,3 5-47,-4-1 0,-1 7-116,2-2 1,-5 3-69,4 2 1,-4 0-409,5 0 310,-7 0 0,8 2-306,-6 3 362,0 3 1,-1 6-104,1 0 19,0 1 1,-5-1 322,0 1 1,0-1 89,0 0 1,0 1 0,0-1 0</inkml:trace>
  <inkml:trace contextRef="#ctx0" brushRef="#br0" timeOffset="1342">618 1034 8899,'-8'8'-1307,"2"-1"1564,6-7-121,0-7 0,0-1-55,0-6 1,1 0 37,4-1 0,-2 1-90,7-1 1,-5 1 28,4 0 0,-6-2 27,2-3 1,2 3-48,-3-3 1,6 1-9,-5-1 1,1 1-18,-1-6 0,-3 7-8,2-2 0,3 3-48,-3 1 61,1-5 0,-5 4-20,0-4 42,7 11-8,-6 3-73,6 6 1,-7 1 33,0 4 0,-2 4 9,-3 11 0,4-3 4,-4 7 1,-2-5-15,3 5 0,-1-1 23,5 0 1,-2 3-11,-2-7 0,2 5 19,-3-5 0,4 5 43,1-5 1,0 5-75,0-5 0,1 1-28,4-6 0,-2 3-65,7-2 0,-6 2-143,6-7 1,-2-2-53,2 1 1,2-5 68,-2 0 0,3 3 29,1-2 153,0-1 0,1-10 1,-1-2-1</inkml:trace>
  <inkml:trace contextRef="#ctx0" brushRef="#br0" timeOffset="1634">661 833 8899,'-14'7'264,"-1"-6"-1538,1 12 757,0-11 844,6 10-145,1-10 1,14 4-163,2-6 1,4 0-30,1 0 0,6 0 26,-1 0 1,6 0-69,-1 0 1,-1 0-75,1 0 1,-2 0-122,2 0 0,3 0 80,-3 0 135,3 0 0,2 0 0,-1 0 0</inkml:trace>
  <inkml:trace contextRef="#ctx0" brushRef="#br0" timeOffset="2284">1092 259 7924,'0'-8'2348,"0"1"-1325,0 7-1626,0 0 458,6 0 1,2 2 82,7 3 0,-1-2 74,0 7 0,1-1 91,-1 6 1,-3-1 128,4 0 0,-9 7-333,8 3 0,-2 8 3,2 1 0,-1 12 326,-4-2 0,4 10 9,-3-1 0,-4-2 6,-1-2 0,-4-4-36,-1-1 0,0 1 19,0-1 0,0-5-74,0 0 0,0-6-54,0 2 0,-6 1-168,-4-2 1,-2-4-9,-3-5 0,4-8-254,-3-2 0,3-1 114,-9-8 83,4 0 1,-4-5 0,-3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50.624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15 101 9536,'0'-10'2073,"0"1"1,0 4-727,0-5-586,0 7-62,0-10-212,0 12-34,0-12-63,0 11 261,0-4 1,0 8-573,0 2 1,0 4-166,0 7 1,0 6 64,0 2 0,0 6-17,0 5 1,0 2-30,0 7 0,0 1-25,0-1 0,0 4 51,0 1 0,-2 2 50,-3-2 1,4-4-87,-4 4 0,3-9 51,2-6 1,0-4-450,0-5 248,0-4 227,0-12-189,7-1 1,-6-7 0,6 0 0</inkml:trace>
  <inkml:trace contextRef="#ctx0" brushRef="#br0" timeOffset="459">58 29 8782,'-14'0'-1507,"1"-2"1971,3-2 0,2 2-6,3-3 564,4 4-980,-6 1 1,9-5 547,3 0 1,3 0-558,6 5 1,7 0 75,3 0 0,-2 0-196,2 0 0,5 0 53,4 0 1,2 0-212,-1 0 0,-4 5-331,4 0 0,1 5 217,-2-6 0,6 6-322,-6-5 0,-1 4 624,-8-4 0,2 0 67,-7-5 1,6 6 0,-2 2-1</inkml:trace>
  <inkml:trace contextRef="#ctx0" brushRef="#br0" timeOffset="860">173 402 9536,'-10'5'215,"1"0"210,-1 0 156,-4-5-1058,6 0 375,-5 0-45,11 0 223,-4 0 413,6 0-645,6 0 1,2 0 10,7 0 0,4 0-76,0 0 1,7 0 34,-3 0 1,0 0-79,1 0 0,0 0 201,4 0 0,1 0-433,0 0 1,0 0-28,-1 0 514,1 0 1,0 6-1,-1 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1:59.165"/>
    </inkml:context>
    <inkml:brush xml:id="br0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159 1 8887,'0'8'-374,"0"-2"632,0-6-293,0 0 232,0 6 188,0-4-295,-7 4 0,4-1 12,-6 0 0,4 6 67,-5-1 1,7-2-116,-2 1 0,-3 1-7,-1 4 1,1 2 79,-2 3 1,2-1 54,-1 6 0,-4 0-42,3 4 1,2 6 39,-1-1 1,1 6 31,-2-6 0,4 5-102,6-4 1,0 0-16,0-6 0,0 1-76,0 0 1,0-2-14,0-3 0,1 3-117,4-3 1,-3-3 143,3-2 1,1 1-111,-1 0 1,-1-1 65,-4-5 1,0 0 10,0 1 0,5-1 5,0 0 0,0 1 18,-5-1 1,1 1-34,4-1 1,-3 0 12,3 1 0,-4-6-35,-1 1 1,5-1 43,0 6 1,0-6-60,-5 1 1,1-5 0,4 4 0,-3-4 28,2 5 0,-2-6 18,-2 6 1,2-7-57,2 2-179,-2-3-37,4-2 15,-6 0-2605,0 0 2889,0-7 0,7-1 0,1-6 0</inkml:trace>
  <inkml:trace contextRef="#ctx0" brushRef="#br0" timeOffset="2191">690 331 6467,'-8'0'226,"2"0"-139,6 0 198,-7 0-226,6 0 0,-7 0 100,3 0-91,3 0 1,-9 2 37,6 2 1,-1-2 44,1 3 1,2 1 23,-7-1 1,2 6-13,-1-1 1,-4-2-12,4 1 0,-3 1-171,3 4 0,-4 5 170,3 0 0,-1 7-181,2-2 1,-4 3 72,3 2 0,2 1-29,-1 3 1,6-2 9,-2 2 1,-2-2-17,3-3 0,-1-4 122,5 0 0,0-6-120,0 1 1,5-3-44,-1-2 0,8-6-31,-3-3 0,-1 1-90,2-1 1,-1 0 40,6-5 0,-6-2 32,1-2 0,-1 0 20,6-5 1,-2-1 14,-4-4 0,4-1 37,-4 1 0,-1 0 18,2-1 1,-5-4 87,4 0 0,-4-6-25,5 1 1,-2 1-25,1-1 1,-1 5-14,-3-5 0,-3 0-27,2-4 1,-2-1-4,-2 0 0,5 5 3,0 0 1,-1 5 290,-4-5-354,0 7 225,0-4-171,0 13 206,0 2-201,0 6 0,0 1 9,0 4 0,-1-2-7,-4 7 0,3-1-10,-2 6 1,2 1 79,2 3 1,-2-3-45,-2 3 0,2 2 63,-3-2 0,4 6-66,1-1 1,0 3 12,0 2 0,-5 0-9,0 0 1,0 1-14,5 3 0,0-1-37,0 7 0,0-8 3,0 3 0,0-2-14,0 1 1,0-7-7,0 3 0,0-4 2,0 4 0,0-5 33,0 0 1,0-2 3,0 2 0,0 2-8,0-7 0,0 0 5,0-5 0,0 1-1,0-1 1,0-5 3,0 1 57,0-7 5,0 10-20,0-11-33,0 4 1,2-6-159,3 0 25,-4 0-3,6 0-12,-7 0-169,0 0 201,6 0 56,-4 0 13,4-6 165,-6 4-29,6-11 0,-2 5-17,5-6 0,-4 0 3,4-1 0,1-6-27,4-2 0,1-8-46,-1-7 1,2 0-168,3-10 0,-1-8 76,6-2 0,0-4-294,4 0 1,0 5 367,-5-1 0,5 7 0,-6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3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0 20172,'-7'0'275,"3"0"-200,8 0 1,-1 0 3,5 0 1,-4 0-22,4 0 1,-4 0-46,4 0 0,0 0-38,4 0 0,-4 0-401,0 0 1,0 0-200,4 0 1,0 0 624,0 0 0,0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2:14.0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1 402 6770,'0'8'-200,"0"-2"0,0-4 301,0 3 31,0-4 15,0 6 14,0-7 279,0 0-405,0-7 0,5-1-14,-1-6 0,3 0-30,-2-1 0,-2 1-8,6 0 1,-4-7-82,5-3 0,-5 2 116,4-2 0,-4 0-54,5-5 0,-3 0 36,3 1 1,1 0-15,-6 5 1,5 0 74,-6 4 10,1 3 76,-5-5 32,0 13-152,0 2 5,0 6 1,0 2-57,0 2 0,0 0 54,0 5 0,-5 1-1,1 4 1,-6 5-8,5 0 0,-1 5 16,1-5 1,3 5-23,-2-4 1,-3 3 0,3-3 0,-1 5-15,5-1 0,0-2-2,0 2 1,0-1-120,0 1 1,0 1 78,0-6 0,0 0-384,0-4 314,6-1 1,2-1-41,6-4 0,-4-2 10,0-7 0,-1 0-407,6 0 547,-1 0 0,0 0 0,1 0 0,-1 0 0</inkml:trace>
  <inkml:trace contextRef="#ctx0" brushRef="#br0" timeOffset="307">44 244 8496,'-10'0'-642,"1"0"553,6 0-267,-4 0 272,7 0 287,0 0 0,7 0-95,2 0 0,6 0-155,4 0 0,-2 0 62,7 0 0,-5 0-190,5 0 0,-5 0 101,5 0 1,-1 0-203,1 0 1,3 0-40,-3 0 1,-2 0 314,2 0 0,0 7 0,5 0 0</inkml:trace>
  <inkml:trace contextRef="#ctx0" brushRef="#br0" timeOffset="758">503 302 8496,'-7'0'-755,"-6"6"592,11 2 1,-9 6 61,6 1 0,0-1 220,5 0 1,0 6-202,0-1 0,0 1 109,0 0 0,0-3-104,0 7 0,0-6 17,0 1 1,0-3-109,0-2 1,0 0 82,0 1 0,2-1-424,3 0 509,-4-6 0,6 5 0,-7-5 0</inkml:trace>
  <inkml:trace contextRef="#ctx0" brushRef="#br0" timeOffset="1083">389 460 7568,'9'0'-33,"1"0"0,-5 0 61,4 0 1,1 0-6,4 0 1,2 1-50,3 4 0,-3-4-170,3 4 0,2-2-133,-2 2 0,2-3 106,-2 3 0,-1 1 223,6-1 0,-7 6 0,4-3 0</inkml:trace>
  <inkml:trace contextRef="#ctx0" brushRef="#br0" timeOffset="1417">819 316 7543,'-8'0'372,"2"2"-240,6 2 0,0 4 5,0 7 0,0 1-188,0 3 1,0-2 145,0 7 0,0 0-132,0 5 0,0-5 120,0 0 1,0-5-386,0 5 0,0-7-80,0 3 1,0-5 381,0 0 0,0-1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2:17.055"/>
    </inkml:context>
    <inkml:brush xml:id="br0">
      <inkml:brushProperty name="width" value="0.08571" units="cm"/>
      <inkml:brushProperty name="height" value="0.08571" units="cm"/>
      <inkml:brushProperty name="color" value="#66CC00"/>
    </inkml:brush>
    <inkml:brush xml:id="br1">
      <inkml:brushProperty name="width" value="0.11429" units="cm"/>
      <inkml:brushProperty name="height" value="0.11429" units="cm"/>
      <inkml:brushProperty name="color" value="#66CC00"/>
    </inkml:brush>
  </inkml:definitions>
  <inkml:trace contextRef="#ctx0" brushRef="#br0">173 0 8261,'-8'0'-955,"0"0"886,3 0 0,2 0 133,-7 0 170,7 0-89,-10 7-85,5 1 0,-1 6-8,-1 1 0,5-1-41,-4 0 0,4 1-17,-5-1 1,5 2-49,-4 3 1,4 3 100,-4 7 1,4 1-74,-5 4 0,7-2 53,-2 6 1,-1 0-79,1 6 1,0-1 27,5 0 1,0-7-12,0-2 1,7-5-46,2-5 1,4-4-145,1-5 1,5-1-159,1 0 1,4-6 380,-5-3 0,13 3 0,-2 0 0</inkml:trace>
  <inkml:trace contextRef="#ctx0" brushRef="#br1" timeOffset="642">374 130 7415,'-7'-8'710,"6"-5"-540,-6 11-47,7-10 0,5 8-23,0-5 0,6 6-11,-1-2 1,7 2 28,2-2 0,2 3-72,-2-2 0,2 0-28,3 0 1,3 2 32,-3-3 1,-2 4-129,2 1 0,-6 4-7,1 1 1,-3 5 86,-2-6 0,-1 8-152,-4-3 0,3 4 156,-8 1 1,0 2-147,-9 3 0,2-1 69,-7 6 1,-6 0-122,-8 5 1,2-1 150,-2 1 0,0 0 25,-5-1 0,2 6 169,3-1 0,-1-4-126,5-5 1,1-2 117,5 2 0,4-3-158,1-7 0,6-4 41,-2 0-27,3-7 1,9 8-6,2-6 1,4 0-31,1-5 1,1 0-151,-1 0 1,5 0 44,0 0 1,5 0-174,-5 0 1,5 0-80,-4 0 0,0 0 176,-1 0 1,-3 0 213,4 0 0,2 0 0,-6 0 0,5 0 0</inkml:trace>
  <inkml:trace contextRef="#ctx0" brushRef="#br0" timeOffset="949">431 316 8399,'-8'0'48,"2"0"0,7-1 37,4-4 1,3 3-146,6-2 0,5 0-71,1 0 0,7 2 165,1-3 1,6 2-153,4-2 0,4 4 66,-4-4 0,5 3-367,5 2 1,-2 0 418,7 0 0,-7 0 0,4 0 0</inkml:trace>
  <inkml:trace contextRef="#ctx0" brushRef="#br0" timeOffset="1414">1048 29 8554,'0'-14'-1141,"0"6"1368,0 1 60,7 7 0,-1 7-111,4 2 1,1 9 10,-6 1 0,6 7 1,-2-2 0,-1 3-15,2 1 1,-5 3-87,4 2 0,-5-1 102,0 6 1,3 1-268,-2 4 0,-1-5 57,-4 0 0,0-4-185,0 4 0,-4-6-86,-1 2 1,-6-6-52,1-4 0,-3 2 39,-1-7 304,0 0 0,-7-5 0,-2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2:19.3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116 1 8333,'-8'0'-540,"0"0"559,3 0 1,3 1 104,-2 4 0,2-2 99,2 7-211,0 0 1,0 9 116,0 0 0,0 2-173,0-2 0,0-2 170,0 7 1,5 0-239,0 5 1,-1 0 38,-4-1 1,0-1-108,0-3 1,-1 3 110,-4-3 1,2-3-148,-7-2 1,1-4 69,-6-6 0,6-2-329,-1-7 475,1 0 0,-6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2:20.10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187 702 8375,'-15'-9'-136,"1"-1"0,0 7-545,-1-2 933,1 4 794,0 1-1083,-1 0 0,6 0 70,-1 0 0,5 1-48,-4 4 0,6 8 118,-2 6 1,-2 6 4,3-1 0,-6 0-21,5 5 1,-4-4-11,4 9 0,0-2-40,5 1 0,0-2 37,0 2 1,0-2-156,0-3 1,0 1 155,0 0 0,5-5-188,0 0 0,6-7-80,-2 2 139,4-3 0,1-6 87,1-1 0,-1-5 7,1 0 1,-1-2-23,0-2 0,1-5-23,-1 0 0,0-6 20,1 2 0,-1-9-2,0-1 1,1-7-166,-1 2 0,1-3 38,-1-1 0,-5-3 29,1-2 1,0 2 52,4-2 0,-4 3-4,-1 1 0,-6 0 21,2 1 0,-3 4-41,-2 0 1,0 1 219,0-1 1,0-1-105,0 6 0,-5-7 66,0 2 1,-4 2-134,4-2 1,-6 6 1,1-1 1,2-1-10,-2 0 1,1 3-13,-5 7 1,2-1 139,-2 6 0,3 1-107,-8 4 0,3 6 109,1 3 0,1 4-98,0 2 1,-1 4 68,1 0 1,1 5 3,4-5 1,-3 5 23,8-5 0,-1 0-79,5-4 0,0 4-5,0 0 0,6 0-44,4-5 1,-2 1-172,1-1 0,6-4-167,4-1 1,2-4 102,-2 5 0,-2-7-264,7 2 0,-5 1 123,5-1 1,-5 0 75,5-5 0,-4-7 313,3-2 0,1-11 0,5-2 0</inkml:trace>
  <inkml:trace contextRef="#ctx0" brushRef="#br0" timeOffset="600">129 358 5802,'-8'0'736,"2"-7"0,6 4-568,0-6 0,5 4 102,0-5 1,6 1-150,-2-6 0,4 1 4,1 0 1,-1-1-159,-3 1 0,4-2 164,0-3 0,-1 3-223,2-3 0,-1-2 108,-5 2 0,4-5-105,2 5 0,-1-5 75,0 5 1,-4 1-22,-1 8 125,1-2-19,-2 10 1,-2-3 12,-6 10 1,0 3 158,0 6 1,0 7-328,0 3 1,0-2 153,0 2 0,0 0-412,0 5 0,0 0 126,0-1 0,0-4-269,0 0 1,0-1 484,0 1 0,0 3 0,0-5 0</inkml:trace>
  <inkml:trace contextRef="#ctx0" brushRef="#br0" timeOffset="1500">531 1406 8394,'8'-7'-390,"0"1"50,-3-3 0,-3-4 260,2 3 0,3 1-36,-2-6 1,4 9 42,-4-8 1,1 2 164,-1-2 0,2-2-185,2-3 0,2 3 93,-6-3 0,5 3-20,-6 1 0,6 0 76,-5-5 1,4 4-4,-4-3 0,5 3 3,-5 2 0,1-2 21,-1-3 1,-4 8-23,4-4 1,-3 9 141,-2-4-52,0 7-9,0-3-113,0 6 0,-2 1 18,-3 4 1,4-2-7,-4 7 0,-1 0-29,1 4 1,-5 0-5,5 1 0,-4-1 12,4 0 1,-1 2 17,1 3 1,3-1 3,-3 6 1,2-2-10,-2 2 0,4 3-17,-4-3 1,4 3-34,1 2 1,0-2-6,0-3 0,0 3-14,0-3 0,1-1-66,4 0 60,3-5 1,6 1-114,1-9 1,4-4-6,0-6 1,2 0 106,-2 0 1,-3-6-276,3-4 1,2-3 333,-2-1 0,0-7 0,-5-1 0</inkml:trace>
  <inkml:trace contextRef="#ctx0" brushRef="#br0" timeOffset="1741">574 1234 8384,'-14'0'-35,"0"0"146,-1 0 28,7 0-305,2 6 1,8-4-3,2 2 0,6-2 222,9-2 1,-1 0-110,6 0 1,-2 0 94,2 0 0,3 0-190,-3 0 1,3 0-80,2 0 0,-1-2-169,1-2 0,-5 2 183,0-3 215,-6 4 0,15 1 0,-3 0 0</inkml:trace>
  <inkml:trace contextRef="#ctx0" brushRef="#br0" timeOffset="1974">1120 1205 8434,'-8'1'184,"3"4"0,4-2-85,1 7 0,-2 0-191,-3 4 0,4 0 132,-4 1 0,3 5 132,2 4 0,-1-1-176,-4 1 1,3 0 87,-2 4 1,2-1-278,2-3 0,0 2-140,0-7 1,0 0-71,0-5 0,2-1-271,2-3-50,-2-4 724,11-6 0,-5 0 0,6 0 0</inkml:trace>
  <inkml:trace contextRef="#ctx0" brushRef="#br0" timeOffset="2224">1048 1392 8384,'-14'0'-1947,"1"-2"2546,4-3-63,2 4 15,7-6-388,0 7 1,2 0-177,3 0 0,3 2 107,6 3 1,2-4-282,3 4 1,-1-3 13,5-2 1,-3 0-26,4 0 0,-5 0 38,5 0 1,-5 0-221,5 0 0,-5 0 143,5 0 0,-7 1 237,3 4 0,-5-4 0,0 4 0,-1-3 0,1-2 0</inkml:trace>
  <inkml:trace contextRef="#ctx0" brushRef="#br0" timeOffset="2441">1479 1291 8198,'-14'0'-487,"1"2"344,3 2 0,-1 0 434,6 5 0,1-4 1390,4 5-1623,-7-1 1,6 7 18,-4 3 1,3-3-220,2 3 1,0-1-87,0 1 1,0-1-121,0 5 0,0-5 56,0 1 1,2-3-192,3-2 1,-4 1-256,4-1 738,3 1 0,0-7 0,6-2 0,1-6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3T11:32:29.8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29 7715,'6'-8'542,"-5"0"-290,4 3 134,-3 4-349,-2-6 1,1 7 180,4 0-71,-3 0-8,11 0-29,-12 0 50,12 0-106,-5 7 1,2 1-15,-1 6 0,-4-4 36,4-1 1,-5 1-1,0 4 1,4 1-3,2-1 0,-2 0-9,2 1 1,-6-1-28,6 0 0,-5-4 5,4 0 1,-4 4-1,5 5 0,-7 0-7,2-4 0,1-1-22,-1 0 1,1 1 81,-1-1-89,-3 0 1,4 1 20,-6-1 0,1 0-10,4 1 1,-3-6 14,3 1 1,-4 0 3,-1 4 1,0-5-6,0 1 1,0 0-2,0 4 1,0-4 12,0-1 1,0 1-11,0 4 1,2-1-27,3-4 0,-4 4 31,4-3 1,-3 2-7,-2 3 0,0-1-12,0 1 1,0-6 2,0 1 1,1-1 28,4 6 0,-3-1 1,2 0 0,-2 1 97,-2-1-113,0 0 0,0 1-37,0-1 0,0-4-17,0-1-24,0 1-10,0 4-17,0 1 44,0-1-27,0 0 22,0 1 10,0-1 20,-6 0 0,4-4-9,-3 0 1,2-3 2,-2 3 1,4-2-60,-4-3 25,3-4 0,1 11 3,-4-8 1,3 3-42,-3-2 95,4-4-60,1 12 86,-6-12-58,4 12 1,-4-10-2,6 7-3,0-7 7,-7 10 11,6-5 0,-7 2-9,3-1 1,3-4 13,-3 4 0,4-4-20,1 5 33,0-7-17,-7 10 5,6-5-6,-6 0 0,6 3 2,-4-6-1,3-1-2,-4-4 0,6 2 0,0 3 0,0-4 0,-5 7 3,1-3 16,-1-3 2,5 4-6,0 1-6,-7-6 0,6 7 4,-4-3-6,3-3 0,1 4 12,-4-6-1,3 0 120,-4 0-108,6 0 66,0 0-77,-6 0 52,4 0 1,-4 0-116,6 0 201,0 0-649,-7 0-59,6 0-524,-6 0-719,7 0 1492,0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37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 0 20674,'-8'0'0,"0"0"-36,-2 0 1,4 0 81,-2 0 0,4 0 396,-4 0-269,5 0 0,-1 0-40,8 0 1,-1 0 0,5 0-39,1 0 1,-2 0-1,1 0-29,1 0 1,-2 0 0,1 0-16,1 0 0,-2 0 0,1 0-156,1 0 0,-2 0-124,1 0 1,0 0-206,4 0 0,0 0 28,0 0 0,-4 0 0,0 0-211,1 0 0,2 0 617,1 0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1:21:38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20419,'6'0'290,"0"0"79,-6 0-69,0 0-189,5 0 0,-2 0-44,5 0 0,0 0-232,4 0 1,0 0-140,0 0 0,0 0 1,0 0-428,0 0 0,0 0 731,0 0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customXml" Target="../ink/ink10.xml"/><Relationship Id="rId42" Type="http://schemas.openxmlformats.org/officeDocument/2006/relationships/image" Target="../media/image38.png"/><Relationship Id="rId47" Type="http://schemas.openxmlformats.org/officeDocument/2006/relationships/customXml" Target="../ink/ink23.xml"/><Relationship Id="rId63" Type="http://schemas.openxmlformats.org/officeDocument/2006/relationships/image" Target="../media/image48.png"/><Relationship Id="rId68" Type="http://schemas.openxmlformats.org/officeDocument/2006/relationships/customXml" Target="../ink/ink34.xml"/><Relationship Id="rId16" Type="http://schemas.openxmlformats.org/officeDocument/2006/relationships/image" Target="../media/image25.png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7.png"/><Relationship Id="rId5" Type="http://schemas.openxmlformats.org/officeDocument/2006/relationships/customXml" Target="../ink/ink2.xml"/><Relationship Id="rId61" Type="http://schemas.openxmlformats.org/officeDocument/2006/relationships/image" Target="../media/image47.png"/><Relationship Id="rId19" Type="http://schemas.openxmlformats.org/officeDocument/2006/relationships/customXml" Target="../ink/ink9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41.png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51.png"/><Relationship Id="rId77" Type="http://schemas.openxmlformats.org/officeDocument/2006/relationships/image" Target="../media/image55.png"/><Relationship Id="rId8" Type="http://schemas.openxmlformats.org/officeDocument/2006/relationships/image" Target="../media/image21.png"/><Relationship Id="rId51" Type="http://schemas.openxmlformats.org/officeDocument/2006/relationships/customXml" Target="../ink/ink25.xml"/><Relationship Id="rId72" Type="http://schemas.openxmlformats.org/officeDocument/2006/relationships/customXml" Target="../ink/ink36.xml"/><Relationship Id="rId80" Type="http://schemas.openxmlformats.org/officeDocument/2006/relationships/image" Target="../media/image58.png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20" Type="http://schemas.openxmlformats.org/officeDocument/2006/relationships/image" Target="../media/image27.png"/><Relationship Id="rId41" Type="http://schemas.openxmlformats.org/officeDocument/2006/relationships/customXml" Target="../ink/ink20.xml"/><Relationship Id="rId54" Type="http://schemas.openxmlformats.org/officeDocument/2006/relationships/image" Target="../media/image44.png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4.xml"/><Relationship Id="rId57" Type="http://schemas.openxmlformats.org/officeDocument/2006/relationships/image" Target="../media/image45.png"/><Relationship Id="rId10" Type="http://schemas.openxmlformats.org/officeDocument/2006/relationships/image" Target="../media/image22.png"/><Relationship Id="rId31" Type="http://schemas.openxmlformats.org/officeDocument/2006/relationships/customXml" Target="../ink/ink15.xml"/><Relationship Id="rId44" Type="http://schemas.openxmlformats.org/officeDocument/2006/relationships/image" Target="../media/image39.png"/><Relationship Id="rId52" Type="http://schemas.openxmlformats.org/officeDocument/2006/relationships/image" Target="../media/image43.png"/><Relationship Id="rId60" Type="http://schemas.openxmlformats.org/officeDocument/2006/relationships/customXml" Target="../ink/ink30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78" Type="http://schemas.openxmlformats.org/officeDocument/2006/relationships/image" Target="../media/image56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39" Type="http://schemas.openxmlformats.org/officeDocument/2006/relationships/customXml" Target="../ink/ink19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customXml" Target="../ink/ink3.xml"/><Relationship Id="rId71" Type="http://schemas.openxmlformats.org/officeDocument/2006/relationships/image" Target="../media/image52.png"/><Relationship Id="rId2" Type="http://schemas.openxmlformats.org/officeDocument/2006/relationships/image" Target="../media/image18.png"/><Relationship Id="rId2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73.png"/><Relationship Id="rId42" Type="http://schemas.openxmlformats.org/officeDocument/2006/relationships/customXml" Target="../ink/ink59.xml"/><Relationship Id="rId47" Type="http://schemas.openxmlformats.org/officeDocument/2006/relationships/image" Target="../media/image86.png"/><Relationship Id="rId63" Type="http://schemas.openxmlformats.org/officeDocument/2006/relationships/image" Target="../media/image94.png"/><Relationship Id="rId68" Type="http://schemas.openxmlformats.org/officeDocument/2006/relationships/customXml" Target="../ink/ink72.xml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77.png"/><Relationship Id="rId11" Type="http://schemas.openxmlformats.org/officeDocument/2006/relationships/image" Target="../media/image68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81.png"/><Relationship Id="rId40" Type="http://schemas.openxmlformats.org/officeDocument/2006/relationships/customXml" Target="../ink/ink58.xml"/><Relationship Id="rId45" Type="http://schemas.openxmlformats.org/officeDocument/2006/relationships/image" Target="../media/image85.png"/><Relationship Id="rId53" Type="http://schemas.openxmlformats.org/officeDocument/2006/relationships/image" Target="../media/image89.png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5" Type="http://schemas.openxmlformats.org/officeDocument/2006/relationships/image" Target="../media/image65.png"/><Relationship Id="rId61" Type="http://schemas.openxmlformats.org/officeDocument/2006/relationships/image" Target="../media/image93.png"/><Relationship Id="rId19" Type="http://schemas.openxmlformats.org/officeDocument/2006/relationships/image" Target="../media/image72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76.png"/><Relationship Id="rId30" Type="http://schemas.openxmlformats.org/officeDocument/2006/relationships/customXml" Target="../ink/ink53.xml"/><Relationship Id="rId35" Type="http://schemas.openxmlformats.org/officeDocument/2006/relationships/image" Target="../media/image80.png"/><Relationship Id="rId43" Type="http://schemas.openxmlformats.org/officeDocument/2006/relationships/image" Target="../media/image84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97.png"/><Relationship Id="rId8" Type="http://schemas.openxmlformats.org/officeDocument/2006/relationships/customXml" Target="../ink/ink42.xml"/><Relationship Id="rId51" Type="http://schemas.openxmlformats.org/officeDocument/2006/relationships/image" Target="../media/image88.png"/><Relationship Id="rId72" Type="http://schemas.openxmlformats.org/officeDocument/2006/relationships/customXml" Target="../ink/ink74.xml"/><Relationship Id="rId3" Type="http://schemas.openxmlformats.org/officeDocument/2006/relationships/image" Target="../media/image64.png"/><Relationship Id="rId12" Type="http://schemas.openxmlformats.org/officeDocument/2006/relationships/customXml" Target="../ink/ink44.xml"/><Relationship Id="rId17" Type="http://schemas.openxmlformats.org/officeDocument/2006/relationships/image" Target="../media/image71.png"/><Relationship Id="rId25" Type="http://schemas.openxmlformats.org/officeDocument/2006/relationships/image" Target="../media/image75.png"/><Relationship Id="rId33" Type="http://schemas.openxmlformats.org/officeDocument/2006/relationships/image" Target="../media/image79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92.png"/><Relationship Id="rId67" Type="http://schemas.openxmlformats.org/officeDocument/2006/relationships/image" Target="../media/image96.png"/><Relationship Id="rId20" Type="http://schemas.openxmlformats.org/officeDocument/2006/relationships/customXml" Target="../ink/ink48.xml"/><Relationship Id="rId41" Type="http://schemas.openxmlformats.org/officeDocument/2006/relationships/image" Target="../media/image83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87.png"/><Relationship Id="rId57" Type="http://schemas.openxmlformats.org/officeDocument/2006/relationships/image" Target="../media/image91.png"/><Relationship Id="rId10" Type="http://schemas.openxmlformats.org/officeDocument/2006/relationships/customXml" Target="../ink/ink43.xml"/><Relationship Id="rId31" Type="http://schemas.openxmlformats.org/officeDocument/2006/relationships/image" Target="../media/image78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95.png"/><Relationship Id="rId73" Type="http://schemas.openxmlformats.org/officeDocument/2006/relationships/image" Target="../media/image99.png"/><Relationship Id="rId4" Type="http://schemas.openxmlformats.org/officeDocument/2006/relationships/customXml" Target="../ink/ink40.xml"/><Relationship Id="rId9" Type="http://schemas.openxmlformats.org/officeDocument/2006/relationships/image" Target="../media/image67.png"/><Relationship Id="rId13" Type="http://schemas.openxmlformats.org/officeDocument/2006/relationships/image" Target="../media/image69.png"/><Relationship Id="rId18" Type="http://schemas.openxmlformats.org/officeDocument/2006/relationships/customXml" Target="../ink/ink47.xml"/><Relationship Id="rId39" Type="http://schemas.openxmlformats.org/officeDocument/2006/relationships/image" Target="../media/image82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90.png"/><Relationship Id="rId7" Type="http://schemas.openxmlformats.org/officeDocument/2006/relationships/image" Target="../media/image66.png"/><Relationship Id="rId71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Stochastic Gradient Search and Stochastic Approximation for MLE Approximation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By Henry Bourne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C71CCF2-12E1-3790-29EF-9839BE2B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189" y="68564"/>
            <a:ext cx="6563094" cy="6644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6CE6EF-59DD-1584-DE12-F993F7C2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34" y="58346"/>
            <a:ext cx="3875315" cy="2790186"/>
          </a:xfrm>
        </p:spPr>
        <p:txBody>
          <a:bodyPr/>
          <a:lstStyle/>
          <a:p>
            <a:r>
              <a:rPr lang="en-US">
                <a:cs typeface="Calibri Light"/>
              </a:rPr>
              <a:t>Graphical animation of 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46B1-27A4-5F92-6F02-F7027113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14" y="2255212"/>
            <a:ext cx="3685143" cy="4489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 local knowledge of descent direction to guide us down the slope of the function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030E3D2-6D5E-4CA2-5171-BFE15AFF93B3}"/>
              </a:ext>
            </a:extLst>
          </p:cNvPr>
          <p:cNvCxnSpPr>
            <a:cxnSpLocks/>
          </p:cNvCxnSpPr>
          <p:nvPr/>
        </p:nvCxnSpPr>
        <p:spPr>
          <a:xfrm flipV="1">
            <a:off x="9229000" y="380054"/>
            <a:ext cx="1843461" cy="55730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100091C-C6CB-3411-22B1-DC0677E50E75}"/>
                  </a:ext>
                </a:extLst>
              </p14:cNvPr>
              <p14:cNvContentPartPr/>
              <p14:nvPr/>
            </p14:nvContentPartPr>
            <p14:xfrm>
              <a:off x="11092206" y="476623"/>
              <a:ext cx="360" cy="121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100091C-C6CB-3411-22B1-DC0677E50E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3206" y="467623"/>
                <a:ext cx="18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CDB98E8-4C72-9427-4BCB-8F539BCDC4EF}"/>
                  </a:ext>
                </a:extLst>
              </p14:cNvPr>
              <p14:cNvContentPartPr/>
              <p14:nvPr/>
            </p14:nvContentPartPr>
            <p14:xfrm>
              <a:off x="11092206" y="714583"/>
              <a:ext cx="360" cy="73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CDB98E8-4C72-9427-4BCB-8F539BCDC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206" y="705583"/>
                <a:ext cx="1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36C2376-ED36-1407-72A9-0B8FC21C406D}"/>
                  </a:ext>
                </a:extLst>
              </p14:cNvPr>
              <p14:cNvContentPartPr/>
              <p14:nvPr/>
            </p14:nvContentPartPr>
            <p14:xfrm>
              <a:off x="11092206" y="913663"/>
              <a:ext cx="360" cy="65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36C2376-ED36-1407-72A9-0B8FC21C40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83206" y="904663"/>
                <a:ext cx="180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51D8C94-84B7-DBFB-6497-A44363C13ACD}"/>
                  </a:ext>
                </a:extLst>
              </p14:cNvPr>
              <p14:cNvContentPartPr/>
              <p14:nvPr/>
            </p14:nvContentPartPr>
            <p14:xfrm>
              <a:off x="11092206" y="1831303"/>
              <a:ext cx="360" cy="147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51D8C94-84B7-DBFB-6497-A44363C13A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83206" y="1822303"/>
                <a:ext cx="18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4" name="Ink 125">
                <a:extLst>
                  <a:ext uri="{FF2B5EF4-FFF2-40B4-BE49-F238E27FC236}">
                    <a16:creationId xmlns:a16="http://schemas.microsoft.com/office/drawing/2014/main" id="{CC97F166-AE4C-8822-92B5-8190EDB88656}"/>
                  </a:ext>
                </a:extLst>
              </p14:cNvPr>
              <p14:cNvContentPartPr/>
              <p14:nvPr/>
            </p14:nvContentPartPr>
            <p14:xfrm>
              <a:off x="11092206" y="1099783"/>
              <a:ext cx="360" cy="255600"/>
            </p14:xfrm>
          </p:contentPart>
        </mc:Choice>
        <mc:Fallback xmlns="">
          <p:pic>
            <p:nvPicPr>
              <p:cNvPr id="124" name="Ink 125">
                <a:extLst>
                  <a:ext uri="{FF2B5EF4-FFF2-40B4-BE49-F238E27FC236}">
                    <a16:creationId xmlns:a16="http://schemas.microsoft.com/office/drawing/2014/main" id="{CC97F166-AE4C-8822-92B5-8190EDB886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83206" y="1090783"/>
                <a:ext cx="18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617E807B-A5C5-A721-5C82-D2A9A2AA9E99}"/>
                  </a:ext>
                </a:extLst>
              </p14:cNvPr>
              <p14:cNvContentPartPr/>
              <p14:nvPr/>
            </p14:nvContentPartPr>
            <p14:xfrm>
              <a:off x="11092206" y="1450423"/>
              <a:ext cx="360" cy="27288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617E807B-A5C5-A721-5C82-D2A9A2AA9E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83206" y="1441423"/>
                <a:ext cx="180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CDC9EE9-C897-0107-806D-8B2C73B5A7C9}"/>
                  </a:ext>
                </a:extLst>
              </p14:cNvPr>
              <p14:cNvContentPartPr/>
              <p14:nvPr/>
            </p14:nvContentPartPr>
            <p14:xfrm>
              <a:off x="10592886" y="1974583"/>
              <a:ext cx="5184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CDC9EE9-C897-0107-806D-8B2C73B5A7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83886" y="1965583"/>
                <a:ext cx="69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3952A7C-1363-38F1-F6BD-8F2E37663BDA}"/>
                  </a:ext>
                </a:extLst>
              </p14:cNvPr>
              <p14:cNvContentPartPr/>
              <p14:nvPr/>
            </p14:nvContentPartPr>
            <p14:xfrm>
              <a:off x="10779006" y="1974583"/>
              <a:ext cx="8208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3952A7C-1363-38F1-F6BD-8F2E37663B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70006" y="1965583"/>
                <a:ext cx="99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080BF8-8B58-3DC8-9616-93F89DFA6E9E}"/>
                  </a:ext>
                </a:extLst>
              </p14:cNvPr>
              <p14:cNvContentPartPr/>
              <p14:nvPr/>
            </p14:nvContentPartPr>
            <p14:xfrm>
              <a:off x="10973406" y="1974583"/>
              <a:ext cx="5652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080BF8-8B58-3DC8-9616-93F89DFA6E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64406" y="1965583"/>
                <a:ext cx="74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6C075C4-4732-27B1-7DEF-31ABFDDD90A9}"/>
                  </a:ext>
                </a:extLst>
              </p14:cNvPr>
              <p14:cNvContentPartPr/>
              <p14:nvPr/>
            </p14:nvContentPartPr>
            <p14:xfrm>
              <a:off x="11254045" y="1250876"/>
              <a:ext cx="60480" cy="151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6C075C4-4732-27B1-7DEF-31ABFDDD90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33525" y="1230307"/>
                <a:ext cx="101160" cy="19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B9C8A87-14D0-4871-BB06-1E8276C907B6}"/>
                  </a:ext>
                </a:extLst>
              </p14:cNvPr>
              <p14:cNvContentPartPr/>
              <p14:nvPr/>
            </p14:nvContentPartPr>
            <p14:xfrm>
              <a:off x="10847965" y="2081396"/>
              <a:ext cx="9720" cy="124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B9C8A87-14D0-4871-BB06-1E8276C907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32485" y="2065916"/>
                <a:ext cx="40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465EA82-A057-7BC2-3715-0224B16173D2}"/>
                  </a:ext>
                </a:extLst>
              </p14:cNvPr>
              <p14:cNvContentPartPr/>
              <p14:nvPr/>
            </p14:nvContentPartPr>
            <p14:xfrm>
              <a:off x="10792525" y="1130996"/>
              <a:ext cx="60480" cy="741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465EA82-A057-7BC2-3715-0224B16173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61565" y="1100036"/>
                <a:ext cx="121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CB4CE26-D64A-79E2-9D26-90E3DEE3CD31}"/>
                  </a:ext>
                </a:extLst>
              </p14:cNvPr>
              <p14:cNvContentPartPr/>
              <p14:nvPr/>
            </p14:nvContentPartPr>
            <p14:xfrm>
              <a:off x="9195925" y="4762316"/>
              <a:ext cx="37440" cy="64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CB4CE26-D64A-79E2-9D26-90E3DEE3CD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64664" y="4731356"/>
                <a:ext cx="99234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3BB9578-8050-BF59-B47A-656464DBE382}"/>
              </a:ext>
            </a:extLst>
          </p:cNvPr>
          <p:cNvCxnSpPr>
            <a:cxnSpLocks/>
          </p:cNvCxnSpPr>
          <p:nvPr/>
        </p:nvCxnSpPr>
        <p:spPr>
          <a:xfrm flipV="1">
            <a:off x="8679157" y="4513299"/>
            <a:ext cx="1067355" cy="5575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D0BD01B0-82D5-CAF3-7D77-4FB246F56E2C}"/>
                  </a:ext>
                </a:extLst>
              </p14:cNvPr>
              <p14:cNvContentPartPr/>
              <p14:nvPr/>
            </p14:nvContentPartPr>
            <p14:xfrm>
              <a:off x="9172885" y="4939076"/>
              <a:ext cx="277200" cy="36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D0BD01B0-82D5-CAF3-7D77-4FB246F56E2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63885" y="4930076"/>
                <a:ext cx="29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C8AB504-E89E-DB62-71F9-DABA6CA7B299}"/>
                  </a:ext>
                </a:extLst>
              </p14:cNvPr>
              <p14:cNvContentPartPr/>
              <p14:nvPr/>
            </p14:nvContentPartPr>
            <p14:xfrm>
              <a:off x="9478525" y="4882196"/>
              <a:ext cx="5040" cy="51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C8AB504-E89E-DB62-71F9-DABA6CA7B2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69525" y="4873196"/>
                <a:ext cx="226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3058CFEC-5C79-F2A7-54F0-7E80E8A937F8}"/>
                  </a:ext>
                </a:extLst>
              </p14:cNvPr>
              <p14:cNvContentPartPr/>
              <p14:nvPr/>
            </p14:nvContentPartPr>
            <p14:xfrm>
              <a:off x="9478525" y="4679156"/>
              <a:ext cx="5040" cy="12528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3058CFEC-5C79-F2A7-54F0-7E80E8A937F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69525" y="4670130"/>
                <a:ext cx="22680" cy="142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99D6A7A-4E92-4CA1-FD75-4F2E0E5906ED}"/>
                  </a:ext>
                </a:extLst>
              </p14:cNvPr>
              <p14:cNvContentPartPr/>
              <p14:nvPr/>
            </p14:nvContentPartPr>
            <p14:xfrm>
              <a:off x="9251365" y="5062196"/>
              <a:ext cx="64800" cy="8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99D6A7A-4E92-4CA1-FD75-4F2E0E5906E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30958" y="5041587"/>
                <a:ext cx="105255" cy="12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2CE9D16-57A4-A375-FE63-6F845D9FF6C2}"/>
                  </a:ext>
                </a:extLst>
              </p14:cNvPr>
              <p14:cNvContentPartPr/>
              <p14:nvPr/>
            </p14:nvContentPartPr>
            <p14:xfrm>
              <a:off x="9569605" y="4725596"/>
              <a:ext cx="5040" cy="92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2CE9D16-57A4-A375-FE63-6F845D9FF6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49085" y="4705076"/>
                <a:ext cx="45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70A64AB-4929-53DC-7864-1B1183AF6F59}"/>
                  </a:ext>
                </a:extLst>
              </p14:cNvPr>
              <p14:cNvContentPartPr/>
              <p14:nvPr/>
            </p14:nvContentPartPr>
            <p14:xfrm>
              <a:off x="8946805" y="5145356"/>
              <a:ext cx="23400" cy="32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70A64AB-4929-53DC-7864-1B1183AF6F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06387" y="5104316"/>
                <a:ext cx="104236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A3250D1-414D-4093-9024-942EDBBED00D}"/>
                  </a:ext>
                </a:extLst>
              </p14:cNvPr>
              <p14:cNvContentPartPr/>
              <p14:nvPr/>
            </p14:nvContentPartPr>
            <p14:xfrm>
              <a:off x="8954005" y="5002436"/>
              <a:ext cx="360" cy="78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A3250D1-414D-4093-9024-942EDBBED00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49685" y="4998116"/>
                <a:ext cx="9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2596100-BD44-A760-A81A-95215F75CF97}"/>
                  </a:ext>
                </a:extLst>
              </p14:cNvPr>
              <p14:cNvContentPartPr/>
              <p14:nvPr/>
            </p14:nvContentPartPr>
            <p14:xfrm>
              <a:off x="8956165" y="4937636"/>
              <a:ext cx="9720" cy="18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2596100-BD44-A760-A81A-95215F75CF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51845" y="4933316"/>
                <a:ext cx="183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BED6D7B-CF77-AB8D-B336-F20F42118A6E}"/>
                  </a:ext>
                </a:extLst>
              </p14:cNvPr>
              <p14:cNvContentPartPr/>
              <p14:nvPr/>
            </p14:nvContentPartPr>
            <p14:xfrm>
              <a:off x="9230845" y="5814236"/>
              <a:ext cx="360" cy="106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BED6D7B-CF77-AB8D-B336-F20F42118A6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6525" y="5809916"/>
                <a:ext cx="9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D2B431F-DAB1-857B-CF83-6FFD17D01280}"/>
                  </a:ext>
                </a:extLst>
              </p14:cNvPr>
              <p14:cNvContentPartPr/>
              <p14:nvPr/>
            </p14:nvContentPartPr>
            <p14:xfrm>
              <a:off x="9230845" y="5579156"/>
              <a:ext cx="360" cy="120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D2B431F-DAB1-857B-CF83-6FFD17D012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26525" y="5574836"/>
                <a:ext cx="9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03F3119-7390-B446-D69D-1FD70A536838}"/>
                  </a:ext>
                </a:extLst>
              </p14:cNvPr>
              <p14:cNvContentPartPr/>
              <p14:nvPr/>
            </p14:nvContentPartPr>
            <p14:xfrm>
              <a:off x="9230845" y="5306636"/>
              <a:ext cx="360" cy="162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03F3119-7390-B446-D69D-1FD70A5368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26525" y="5302316"/>
                <a:ext cx="9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28CA73D-46DC-22A3-D04C-E01E8E32CE92}"/>
                  </a:ext>
                </a:extLst>
              </p14:cNvPr>
              <p14:cNvContentPartPr/>
              <p14:nvPr/>
            </p14:nvContentPartPr>
            <p14:xfrm>
              <a:off x="9230845" y="5085236"/>
              <a:ext cx="360" cy="138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28CA73D-46DC-22A3-D04C-E01E8E32CE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226525" y="5080905"/>
                <a:ext cx="9000" cy="147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65AFDF3-F3F4-5A65-23FE-9C18F186A705}"/>
                  </a:ext>
                </a:extLst>
              </p14:cNvPr>
              <p14:cNvContentPartPr/>
              <p14:nvPr/>
            </p14:nvContentPartPr>
            <p14:xfrm>
              <a:off x="9230845" y="4863836"/>
              <a:ext cx="360" cy="64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65AFDF3-F3F4-5A65-23FE-9C18F186A7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226525" y="4859516"/>
                <a:ext cx="90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223F7C7-0F3F-FA1D-AEA0-97D3957292F5}"/>
                  </a:ext>
                </a:extLst>
              </p14:cNvPr>
              <p14:cNvContentPartPr/>
              <p14:nvPr/>
            </p14:nvContentPartPr>
            <p14:xfrm>
              <a:off x="8958685" y="5357396"/>
              <a:ext cx="360" cy="106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223F7C7-0F3F-FA1D-AEA0-97D3957292F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54365" y="5353076"/>
                <a:ext cx="9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2A5A1EB-5F2E-B302-A913-41AF2D738EF2}"/>
                  </a:ext>
                </a:extLst>
              </p14:cNvPr>
              <p14:cNvContentPartPr/>
              <p14:nvPr/>
            </p14:nvContentPartPr>
            <p14:xfrm>
              <a:off x="8958685" y="5569796"/>
              <a:ext cx="360" cy="198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2A5A1EB-5F2E-B302-A913-41AF2D738EF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54365" y="5565476"/>
                <a:ext cx="9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0162B5F-8420-ECB7-D0A1-9F841DE1C58A}"/>
                  </a:ext>
                </a:extLst>
              </p14:cNvPr>
              <p14:cNvContentPartPr/>
              <p14:nvPr/>
            </p14:nvContentPartPr>
            <p14:xfrm>
              <a:off x="8958685" y="6271076"/>
              <a:ext cx="360" cy="1479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0162B5F-8420-ECB7-D0A1-9F841DE1C5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54365" y="6266756"/>
                <a:ext cx="9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0322DEC-AEFC-30F5-7BC5-E2A4006B3F18}"/>
                  </a:ext>
                </a:extLst>
              </p14:cNvPr>
              <p14:cNvContentPartPr/>
              <p14:nvPr/>
            </p14:nvContentPartPr>
            <p14:xfrm>
              <a:off x="9244525" y="6082076"/>
              <a:ext cx="360" cy="97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0322DEC-AEFC-30F5-7BC5-E2A4006B3F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40205" y="6077756"/>
                <a:ext cx="9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F5A37E-8C2C-F354-034C-0359C3BF11BC}"/>
                  </a:ext>
                </a:extLst>
              </p14:cNvPr>
              <p14:cNvContentPartPr/>
              <p14:nvPr/>
            </p14:nvContentPartPr>
            <p14:xfrm>
              <a:off x="9244525" y="6321836"/>
              <a:ext cx="360" cy="171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F5A37E-8C2C-F354-034C-0359C3BF11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40205" y="6317516"/>
                <a:ext cx="9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231945E-CA15-C4F9-E265-971F4CB32855}"/>
                  </a:ext>
                </a:extLst>
              </p14:cNvPr>
              <p14:cNvContentPartPr/>
              <p14:nvPr/>
            </p14:nvContentPartPr>
            <p14:xfrm>
              <a:off x="8967685" y="5989556"/>
              <a:ext cx="360" cy="143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231945E-CA15-C4F9-E265-971F4CB328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63365" y="5985236"/>
                <a:ext cx="9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CB91935-34B4-89E2-A9B8-6F8C29806961}"/>
                  </a:ext>
                </a:extLst>
              </p14:cNvPr>
              <p14:cNvContentPartPr/>
              <p14:nvPr/>
            </p14:nvContentPartPr>
            <p14:xfrm>
              <a:off x="10693221" y="6420597"/>
              <a:ext cx="282600" cy="3373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CB91935-34B4-89E2-A9B8-6F8C298069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85661" y="6413045"/>
                <a:ext cx="297720" cy="352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90C4C82-FA13-9CD5-4DEA-3B89FA688819}"/>
                  </a:ext>
                </a:extLst>
              </p14:cNvPr>
              <p14:cNvContentPartPr/>
              <p14:nvPr/>
            </p14:nvContentPartPr>
            <p14:xfrm>
              <a:off x="9195621" y="6593037"/>
              <a:ext cx="117000" cy="172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90C4C82-FA13-9CD5-4DEA-3B89FA68881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85181" y="6582597"/>
                <a:ext cx="13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DBDD0CE-0D1E-AE85-7DD9-4EAADDA9FCD8}"/>
                  </a:ext>
                </a:extLst>
              </p14:cNvPr>
              <p14:cNvContentPartPr/>
              <p14:nvPr/>
            </p14:nvContentPartPr>
            <p14:xfrm>
              <a:off x="9148821" y="6537957"/>
              <a:ext cx="274680" cy="282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DBDD0CE-0D1E-AE85-7DD9-4EAADDA9FC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41271" y="6530397"/>
                <a:ext cx="2897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61DB088E-1D27-275E-FC30-D261971D7EB8}"/>
                  </a:ext>
                </a:extLst>
              </p14:cNvPr>
              <p14:cNvContentPartPr/>
              <p14:nvPr/>
            </p14:nvContentPartPr>
            <p14:xfrm>
              <a:off x="8788101" y="6566397"/>
              <a:ext cx="313920" cy="35316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61DB088E-1D27-275E-FC30-D261971D7E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77661" y="6555957"/>
                <a:ext cx="334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64118B-F670-9CFF-F48D-66261AB96E94}"/>
                  </a:ext>
                </a:extLst>
              </p14:cNvPr>
              <p14:cNvContentPartPr/>
              <p14:nvPr/>
            </p14:nvContentPartPr>
            <p14:xfrm>
              <a:off x="7563214" y="5920456"/>
              <a:ext cx="110880" cy="13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64118B-F670-9CFF-F48D-66261AB96E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2774" y="5910016"/>
                <a:ext cx="131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D5C3D607-D003-73D9-053E-977C33B45BFF}"/>
                  </a:ext>
                </a:extLst>
              </p14:cNvPr>
              <p14:cNvContentPartPr/>
              <p14:nvPr/>
            </p14:nvContentPartPr>
            <p14:xfrm>
              <a:off x="7563214" y="6111256"/>
              <a:ext cx="104040" cy="2480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D5C3D607-D003-73D9-053E-977C33B45B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52774" y="6100801"/>
                <a:ext cx="124200" cy="26822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9">
            <a:extLst>
              <a:ext uri="{FF2B5EF4-FFF2-40B4-BE49-F238E27FC236}">
                <a16:creationId xmlns:a16="http://schemas.microsoft.com/office/drawing/2014/main" id="{2BDE3501-65DC-4CA1-410C-B8BBC898B4CB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4378842" y="190999"/>
            <a:ext cx="1866014" cy="37114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667C925-1AD1-F896-0324-FACA9830FCBF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1894509" y="6133435"/>
            <a:ext cx="160819" cy="29726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9EF26D4-3E18-3950-A8FF-8B2028A4A954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600408" y="3950992"/>
            <a:ext cx="854814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0100-848E-3C2A-4762-8B0621CA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However...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E51F-EB20-74C9-A040-0071D084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Computing the gradients over all the data requires a large amount of compute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8ED0-EED7-8013-2098-24F289AD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Stochastic GD (SGD) for MLE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7A12-C9B7-F73A-9F0E-FB94FD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Idea is we use the help of randomness to reduce compute</a:t>
            </a:r>
          </a:p>
          <a:p>
            <a:r>
              <a:rPr lang="en-US">
                <a:cs typeface="Calibri"/>
              </a:rPr>
              <a:t>Process:</a:t>
            </a:r>
          </a:p>
          <a:p>
            <a:pPr lvl="1"/>
            <a:r>
              <a:rPr lang="en-US">
                <a:cs typeface="Calibri"/>
              </a:rPr>
              <a:t>Sample random data-point (SGD) / subset of the data (minibatch GD)</a:t>
            </a:r>
          </a:p>
          <a:p>
            <a:pPr lvl="1"/>
            <a:r>
              <a:rPr lang="en-US">
                <a:cs typeface="Calibri"/>
              </a:rPr>
              <a:t>Perform (one-step) GD on likelihood for the subset of data</a:t>
            </a:r>
          </a:p>
          <a:p>
            <a:pPr lvl="1"/>
            <a:r>
              <a:rPr lang="en-US">
                <a:cs typeface="Calibri"/>
              </a:rPr>
              <a:t>Repeat</a:t>
            </a:r>
          </a:p>
          <a:p>
            <a:r>
              <a:rPr lang="en-US">
                <a:cs typeface="Calibri"/>
              </a:rPr>
              <a:t>Here we only have to compute the gradient over the data in our subset! </a:t>
            </a:r>
          </a:p>
          <a:p>
            <a:pPr lvl="1"/>
            <a:r>
              <a:rPr lang="en-US">
                <a:cs typeface="Calibri"/>
              </a:rPr>
              <a:t>(Overall go over less data-points: as with GD need to use whole dataset for each iteration)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80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0CDD-C5AF-04D5-63A9-39B6AED6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does stochastic/minibatch GD work?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DB76-F5DE-1DD8-B628-E71952C6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Assuming the samples we use are </a:t>
            </a:r>
            <a:r>
              <a:rPr lang="en-US" err="1">
                <a:cs typeface="Calibri"/>
              </a:rPr>
              <a:t>iid</a:t>
            </a:r>
            <a:r>
              <a:rPr lang="en-US">
                <a:cs typeface="Calibri"/>
              </a:rPr>
              <a:t>:</a:t>
            </a:r>
          </a:p>
          <a:p>
            <a:pPr lvl="1"/>
            <a:r>
              <a:rPr lang="en-US">
                <a:cs typeface="Calibri"/>
              </a:rPr>
              <a:t>Gradient calculations on our samples = Unbiased estimators of the gradient of the whole dataset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err="1">
                <a:cs typeface="Calibri"/>
              </a:rPr>
              <a:t>ie</a:t>
            </a:r>
            <a:r>
              <a:rPr lang="en-US">
                <a:cs typeface="Calibri"/>
              </a:rPr>
              <a:t>. 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Means that the expected direction of the stochastic gradient is the same as the "full" gradient</a:t>
            </a:r>
          </a:p>
          <a:p>
            <a:r>
              <a:rPr lang="en-US">
                <a:cs typeface="Calibri"/>
              </a:rPr>
              <a:t>Bonus: stochasticity can help us escape local minima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C2F8D51-A084-A467-6D99-4390100A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9" y="3378536"/>
            <a:ext cx="3633849" cy="4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C67-56C7-BF8A-A7A1-660F4A9A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Drawbacks of SGD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F30A-697B-BA2C-10A0-822F0BF5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can use it even though we have latent variables!, however...</a:t>
            </a:r>
          </a:p>
          <a:p>
            <a:r>
              <a:rPr lang="en-US">
                <a:cs typeface="Calibri"/>
              </a:rPr>
              <a:t>We have to compute the first derivative of the likelihood </a:t>
            </a:r>
          </a:p>
          <a:p>
            <a:pPr lvl="1"/>
            <a:r>
              <a:rPr lang="en-US">
                <a:cs typeface="Calibri"/>
              </a:rPr>
              <a:t>This can be intractable</a:t>
            </a:r>
          </a:p>
          <a:p>
            <a:pPr lvl="1"/>
            <a:r>
              <a:rPr lang="en-US" err="1">
                <a:cs typeface="Calibri"/>
              </a:rPr>
              <a:t>Eg.</a:t>
            </a:r>
            <a:r>
              <a:rPr lang="en-US">
                <a:cs typeface="Calibri"/>
              </a:rPr>
              <a:t> Laplace distribution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08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9AB23CA-CF96-42B0-847F-37A181DE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24B17-A182-372D-9EE2-8ED40F7A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4"/>
            <a:ext cx="7134415" cy="1331296"/>
          </a:xfrm>
        </p:spPr>
        <p:txBody>
          <a:bodyPr anchor="b">
            <a:normAutofit/>
          </a:bodyPr>
          <a:lstStyle/>
          <a:p>
            <a:r>
              <a:rPr lang="en-US" sz="3600" b="1" u="sng">
                <a:cs typeface="Calibri Light"/>
              </a:rPr>
              <a:t>The EM algorithm</a:t>
            </a:r>
            <a:endParaRPr lang="en-US" sz="3600" u="sng">
              <a:cs typeface="Calibri Light" panose="020F0302020204030204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0690" y="-18918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109B4D3-3E7E-19AC-1713-742E740FE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06" r="-2" b="-2"/>
          <a:stretch/>
        </p:blipFill>
        <p:spPr>
          <a:xfrm>
            <a:off x="6232303" y="3297831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F05AAE2-453E-4EDA-8961-D9B31997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5959692 w 5959692"/>
              <a:gd name="connsiteY0" fmla="*/ 3363787 h 3560169"/>
              <a:gd name="connsiteX1" fmla="*/ 5959692 w 5959692"/>
              <a:gd name="connsiteY1" fmla="*/ 3560169 h 3560169"/>
              <a:gd name="connsiteX2" fmla="*/ 5918326 w 5959692"/>
              <a:gd name="connsiteY2" fmla="*/ 3560169 h 3560169"/>
              <a:gd name="connsiteX3" fmla="*/ 3008109 w 5959692"/>
              <a:gd name="connsiteY3" fmla="*/ 42 h 3560169"/>
              <a:gd name="connsiteX4" fmla="*/ 4702247 w 5959692"/>
              <a:gd name="connsiteY4" fmla="*/ 626282 h 3560169"/>
              <a:gd name="connsiteX5" fmla="*/ 5069411 w 5959692"/>
              <a:gd name="connsiteY5" fmla="*/ 865826 h 3560169"/>
              <a:gd name="connsiteX6" fmla="*/ 5895906 w 5959692"/>
              <a:gd name="connsiteY6" fmla="*/ 1594994 h 3560169"/>
              <a:gd name="connsiteX7" fmla="*/ 5959691 w 5959692"/>
              <a:gd name="connsiteY7" fmla="*/ 1728783 h 3560169"/>
              <a:gd name="connsiteX8" fmla="*/ 5959691 w 5959692"/>
              <a:gd name="connsiteY8" fmla="*/ 2242763 h 3560169"/>
              <a:gd name="connsiteX9" fmla="*/ 5918347 w 5959692"/>
              <a:gd name="connsiteY9" fmla="*/ 2056598 h 3560169"/>
              <a:gd name="connsiteX10" fmla="*/ 5820285 w 5959692"/>
              <a:gd name="connsiteY10" fmla="*/ 1774807 h 3560169"/>
              <a:gd name="connsiteX11" fmla="*/ 4980935 w 5959692"/>
              <a:gd name="connsiteY11" fmla="*/ 946614 h 3560169"/>
              <a:gd name="connsiteX12" fmla="*/ 4635662 w 5959692"/>
              <a:gd name="connsiteY12" fmla="*/ 716464 h 3560169"/>
              <a:gd name="connsiteX13" fmla="*/ 3044280 w 5959692"/>
              <a:gd name="connsiteY13" fmla="*/ 109209 h 3560169"/>
              <a:gd name="connsiteX14" fmla="*/ 2119450 w 5959692"/>
              <a:gd name="connsiteY14" fmla="*/ 300880 h 3560169"/>
              <a:gd name="connsiteX15" fmla="*/ 919412 w 5959692"/>
              <a:gd name="connsiteY15" fmla="*/ 1696777 h 3560169"/>
              <a:gd name="connsiteX16" fmla="*/ 797804 w 5959692"/>
              <a:gd name="connsiteY16" fmla="*/ 1925546 h 3560169"/>
              <a:gd name="connsiteX17" fmla="*/ 287588 w 5959692"/>
              <a:gd name="connsiteY17" fmla="*/ 3069391 h 3560169"/>
              <a:gd name="connsiteX18" fmla="*/ 235658 w 5959692"/>
              <a:gd name="connsiteY18" fmla="*/ 3441477 h 3560169"/>
              <a:gd name="connsiteX19" fmla="*/ 239056 w 5959692"/>
              <a:gd name="connsiteY19" fmla="*/ 3560169 h 3560169"/>
              <a:gd name="connsiteX20" fmla="*/ 635 w 5959692"/>
              <a:gd name="connsiteY20" fmla="*/ 3560169 h 3560169"/>
              <a:gd name="connsiteX21" fmla="*/ 0 w 5959692"/>
              <a:gd name="connsiteY21" fmla="*/ 3534810 h 3560169"/>
              <a:gd name="connsiteX22" fmla="*/ 56896 w 5959692"/>
              <a:gd name="connsiteY22" fmla="*/ 3142342 h 3560169"/>
              <a:gd name="connsiteX23" fmla="*/ 605568 w 5959692"/>
              <a:gd name="connsiteY23" fmla="*/ 1932853 h 3560169"/>
              <a:gd name="connsiteX24" fmla="*/ 736162 w 5959692"/>
              <a:gd name="connsiteY24" fmla="*/ 1690788 h 3560169"/>
              <a:gd name="connsiteX25" fmla="*/ 2021319 w 5959692"/>
              <a:gd name="connsiteY25" fmla="*/ 209863 h 3560169"/>
              <a:gd name="connsiteX26" fmla="*/ 3008109 w 5959692"/>
              <a:gd name="connsiteY26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9692" h="3560169">
                <a:moveTo>
                  <a:pt x="5959692" y="3363787"/>
                </a:moveTo>
                <a:lnTo>
                  <a:pt x="5959692" y="3560169"/>
                </a:lnTo>
                <a:lnTo>
                  <a:pt x="5918326" y="3560169"/>
                </a:lnTo>
                <a:close/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1" y="2242763"/>
                </a:lnTo>
                <a:lnTo>
                  <a:pt x="5918347" y="2056598"/>
                </a:lnTo>
                <a:cubicBezTo>
                  <a:pt x="5891169" y="1960834"/>
                  <a:pt x="5858474" y="1866845"/>
                  <a:pt x="5820285" y="1774807"/>
                </a:cubicBezTo>
                <a:cubicBezTo>
                  <a:pt x="5666444" y="1404038"/>
                  <a:pt x="5439344" y="1244459"/>
                  <a:pt x="4980935" y="946614"/>
                </a:cubicBezTo>
                <a:cubicBezTo>
                  <a:pt x="4870349" y="874793"/>
                  <a:pt x="4755972" y="800460"/>
                  <a:pt x="4635662" y="716464"/>
                </a:cubicBezTo>
                <a:cubicBezTo>
                  <a:pt x="4061110" y="315407"/>
                  <a:pt x="3551697" y="116473"/>
                  <a:pt x="3044280" y="109209"/>
                </a:cubicBezTo>
                <a:cubicBezTo>
                  <a:pt x="2739831" y="104851"/>
                  <a:pt x="2436100" y="169494"/>
                  <a:pt x="2119450" y="300880"/>
                </a:cubicBezTo>
                <a:cubicBezTo>
                  <a:pt x="1565269" y="530823"/>
                  <a:pt x="1284534" y="1002904"/>
                  <a:pt x="919412" y="1696777"/>
                </a:cubicBezTo>
                <a:cubicBezTo>
                  <a:pt x="878625" y="1774305"/>
                  <a:pt x="837580" y="1851211"/>
                  <a:pt x="797804" y="1925546"/>
                </a:cubicBezTo>
                <a:cubicBezTo>
                  <a:pt x="582340" y="2328776"/>
                  <a:pt x="378892" y="2709642"/>
                  <a:pt x="287588" y="3069391"/>
                </a:cubicBezTo>
                <a:cubicBezTo>
                  <a:pt x="254851" y="3198359"/>
                  <a:pt x="237447" y="3321111"/>
                  <a:pt x="235658" y="3441477"/>
                </a:cubicBezTo>
                <a:lnTo>
                  <a:pt x="239056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24529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A589-71B9-64C3-63C3-652E5997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66431"/>
            <a:ext cx="5485331" cy="47894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Doesn't need any derivatives! (… maybe?)</a:t>
            </a:r>
          </a:p>
          <a:p>
            <a:r>
              <a:rPr lang="en-US" sz="2000">
                <a:cs typeface="Calibri"/>
              </a:rPr>
              <a:t>Can be used with latent variables!</a:t>
            </a:r>
          </a:p>
          <a:p>
            <a:r>
              <a:rPr lang="en-US" sz="2000">
                <a:cs typeface="Calibri"/>
              </a:rPr>
              <a:t>More advantages?....</a:t>
            </a:r>
          </a:p>
          <a:p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Idea: find lower bound and raise it</a:t>
            </a:r>
          </a:p>
          <a:p>
            <a:pPr lvl="1"/>
            <a:r>
              <a:rPr lang="en-US" sz="2000">
                <a:cs typeface="Calibri"/>
              </a:rPr>
              <a:t>Will continuously raise lower bound of the likelihood</a:t>
            </a:r>
          </a:p>
          <a:p>
            <a:r>
              <a:rPr lang="en-US" sz="2000">
                <a:cs typeface="Calibri"/>
              </a:rPr>
              <a:t>Now we have a lower bound, how do we raise it?</a:t>
            </a:r>
          </a:p>
          <a:p>
            <a:pPr lvl="1"/>
            <a:r>
              <a:rPr lang="en-US" sz="2000">
                <a:cs typeface="Calibri"/>
              </a:rPr>
              <a:t>Problem: we have two arguments to maximize:</a:t>
            </a:r>
          </a:p>
        </p:txBody>
      </p:sp>
      <p:pic>
        <p:nvPicPr>
          <p:cNvPr id="6" name="Picture 6" descr="A brown egg on a white background&#10;&#10;Description automatically generated">
            <a:extLst>
              <a:ext uri="{FF2B5EF4-FFF2-40B4-BE49-F238E27FC236}">
                <a16:creationId xmlns:a16="http://schemas.microsoft.com/office/drawing/2014/main" id="{658CC162-37E7-299D-BF96-9F649AEBA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03" r="2" b="6049"/>
          <a:stretch/>
        </p:blipFill>
        <p:spPr>
          <a:xfrm>
            <a:off x="8898128" y="10"/>
            <a:ext cx="3293877" cy="2743202"/>
          </a:xfrm>
          <a:custGeom>
            <a:avLst/>
            <a:gdLst/>
            <a:ahLst/>
            <a:cxnLst/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A0E0FAE-D6BC-43D5-ACA6-8CDE48477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175506 w 3293877"/>
              <a:gd name="connsiteY1" fmla="*/ 0 h 2743212"/>
              <a:gd name="connsiteX2" fmla="*/ 149226 w 3293877"/>
              <a:gd name="connsiteY2" fmla="*/ 78193 h 2743212"/>
              <a:gd name="connsiteX3" fmla="*/ 122819 w 3293877"/>
              <a:gd name="connsiteY3" fmla="*/ 237010 h 2743212"/>
              <a:gd name="connsiteX4" fmla="*/ 180914 w 3293877"/>
              <a:gd name="connsiteY4" fmla="*/ 1023956 h 2743212"/>
              <a:gd name="connsiteX5" fmla="*/ 203979 w 3293877"/>
              <a:gd name="connsiteY5" fmla="*/ 1185356 h 2743212"/>
              <a:gd name="connsiteX6" fmla="*/ 612631 w 3293877"/>
              <a:gd name="connsiteY6" fmla="*/ 2264082 h 2743212"/>
              <a:gd name="connsiteX7" fmla="*/ 2171849 w 3293877"/>
              <a:gd name="connsiteY7" fmla="*/ 2532019 h 2743212"/>
              <a:gd name="connsiteX8" fmla="*/ 2422184 w 3293877"/>
              <a:gd name="connsiteY8" fmla="*/ 2465509 h 2743212"/>
              <a:gd name="connsiteX9" fmla="*/ 3087206 w 3293877"/>
              <a:gd name="connsiteY9" fmla="*/ 2143537 h 2743212"/>
              <a:gd name="connsiteX10" fmla="*/ 3203783 w 3293877"/>
              <a:gd name="connsiteY10" fmla="*/ 1995541 h 2743212"/>
              <a:gd name="connsiteX11" fmla="*/ 3293877 w 3293877"/>
              <a:gd name="connsiteY11" fmla="*/ 1849554 h 2743212"/>
              <a:gd name="connsiteX12" fmla="*/ 3293877 w 3293877"/>
              <a:gd name="connsiteY12" fmla="*/ 2133887 h 2743212"/>
              <a:gd name="connsiteX13" fmla="*/ 3222757 w 3293877"/>
              <a:gd name="connsiteY13" fmla="*/ 2223039 h 2743212"/>
              <a:gd name="connsiteX14" fmla="*/ 2503136 w 3293877"/>
              <a:gd name="connsiteY14" fmla="*/ 2565392 h 2743212"/>
              <a:gd name="connsiteX15" fmla="*/ 2232111 w 3293877"/>
              <a:gd name="connsiteY15" fmla="*/ 2635826 h 2743212"/>
              <a:gd name="connsiteX16" fmla="*/ 542319 w 3293877"/>
              <a:gd name="connsiteY16" fmla="*/ 2345567 h 2743212"/>
              <a:gd name="connsiteX17" fmla="*/ 96920 w 3293877"/>
              <a:gd name="connsiteY17" fmla="*/ 1191868 h 2743212"/>
              <a:gd name="connsiteX18" fmla="*/ 71529 w 3293877"/>
              <a:gd name="connsiteY18" fmla="*/ 1019346 h 2743212"/>
              <a:gd name="connsiteX19" fmla="*/ 6623 w 3293877"/>
              <a:gd name="connsiteY19" fmla="*/ 178315 h 2743212"/>
              <a:gd name="connsiteX20" fmla="*/ 34833 w 3293877"/>
              <a:gd name="connsiteY2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175506" y="0"/>
                </a:lnTo>
                <a:lnTo>
                  <a:pt x="149226" y="78193"/>
                </a:lnTo>
                <a:cubicBezTo>
                  <a:pt x="136827" y="128527"/>
                  <a:pt x="128121" y="181246"/>
                  <a:pt x="122819" y="237010"/>
                </a:cubicBezTo>
                <a:cubicBezTo>
                  <a:pt x="100634" y="470331"/>
                  <a:pt x="139609" y="739241"/>
                  <a:pt x="180914" y="1023956"/>
                </a:cubicBezTo>
                <a:cubicBezTo>
                  <a:pt x="188562" y="1076454"/>
                  <a:pt x="196412" y="1130747"/>
                  <a:pt x="203979" y="1185356"/>
                </a:cubicBezTo>
                <a:cubicBezTo>
                  <a:pt x="271754" y="1674130"/>
                  <a:pt x="336774" y="2013298"/>
                  <a:pt x="612631" y="2264082"/>
                </a:cubicBezTo>
                <a:cubicBezTo>
                  <a:pt x="1032949" y="2646196"/>
                  <a:pt x="1499262" y="2726349"/>
                  <a:pt x="2171849" y="2532019"/>
                </a:cubicBezTo>
                <a:cubicBezTo>
                  <a:pt x="2259876" y="2506576"/>
                  <a:pt x="2342402" y="2485683"/>
                  <a:pt x="2422184" y="2465509"/>
                </a:cubicBezTo>
                <a:cubicBezTo>
                  <a:pt x="2752924" y="2381814"/>
                  <a:pt x="2919303" y="2333175"/>
                  <a:pt x="3087206" y="2143537"/>
                </a:cubicBezTo>
                <a:cubicBezTo>
                  <a:pt x="3128886" y="2096462"/>
                  <a:pt x="3167762" y="2047097"/>
                  <a:pt x="3203783" y="1995541"/>
                </a:cubicBezTo>
                <a:lnTo>
                  <a:pt x="3293877" y="1849554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14DE1516-31DE-5907-8FD1-C8E6E8761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463" y="5191529"/>
            <a:ext cx="826460" cy="3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7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9727-4E1C-F202-9543-623AAB5D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Raising the lower bound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005EBA-CFB4-0612-E58A-91BCA0F80287}"/>
                  </a:ext>
                </a:extLst>
              </p14:cNvPr>
              <p14:cNvContentPartPr/>
              <p14:nvPr/>
            </p14:nvContentPartPr>
            <p14:xfrm>
              <a:off x="1125501" y="1732677"/>
              <a:ext cx="8231760" cy="323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005EBA-CFB4-0612-E58A-91BCA0F80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061" y="1650237"/>
                <a:ext cx="8395920" cy="34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B3001C-04E8-CD38-7108-CDF7FDEA7E5C}"/>
                  </a:ext>
                </a:extLst>
              </p14:cNvPr>
              <p14:cNvContentPartPr/>
              <p14:nvPr/>
            </p14:nvContentPartPr>
            <p14:xfrm>
              <a:off x="2403501" y="4139277"/>
              <a:ext cx="2062080" cy="2234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B3001C-04E8-CD38-7108-CDF7FDEA7E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2981" y="4118760"/>
                <a:ext cx="2102760" cy="2275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BA8F51-800E-4E93-D133-5C171802074C}"/>
                  </a:ext>
                </a:extLst>
              </p14:cNvPr>
              <p14:cNvContentPartPr/>
              <p14:nvPr/>
            </p14:nvContentPartPr>
            <p14:xfrm>
              <a:off x="2811021" y="4311717"/>
              <a:ext cx="250200" cy="32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BA8F51-800E-4E93-D133-5C17180207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0581" y="4301277"/>
                <a:ext cx="270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2C6EB4-6874-FC04-BBC3-F75CCB18D426}"/>
                  </a:ext>
                </a:extLst>
              </p14:cNvPr>
              <p14:cNvContentPartPr/>
              <p14:nvPr/>
            </p14:nvContentPartPr>
            <p14:xfrm>
              <a:off x="2889501" y="4366437"/>
              <a:ext cx="125640" cy="235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2C6EB4-6874-FC04-BBC3-F75CCB18D4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8578" y="4325397"/>
                <a:ext cx="207485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69FE99A4-81B7-12D1-79D9-3A5D5F8E4618}"/>
                  </a:ext>
                </a:extLst>
              </p14:cNvPr>
              <p14:cNvContentPartPr/>
              <p14:nvPr/>
            </p14:nvContentPartPr>
            <p14:xfrm>
              <a:off x="2270301" y="3927597"/>
              <a:ext cx="368640" cy="54936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69FE99A4-81B7-12D1-79D9-3A5D5F8E46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9801" y="3907077"/>
                <a:ext cx="404245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AFA40A-8BA4-F3CF-B7E2-499DA8EBE83C}"/>
                  </a:ext>
                </a:extLst>
              </p14:cNvPr>
              <p14:cNvContentPartPr/>
              <p14:nvPr/>
            </p14:nvContentPartPr>
            <p14:xfrm>
              <a:off x="2332941" y="3731757"/>
              <a:ext cx="110160" cy="14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AFA40A-8BA4-F3CF-B7E2-499DA8EBE8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2421" y="3711237"/>
                <a:ext cx="1508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1B05C1-E056-2FEF-4224-D7B644A82A3E}"/>
                  </a:ext>
                </a:extLst>
              </p14:cNvPr>
              <p14:cNvContentPartPr/>
              <p14:nvPr/>
            </p14:nvContentPartPr>
            <p14:xfrm>
              <a:off x="3588261" y="6067797"/>
              <a:ext cx="360" cy="149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1B05C1-E056-2FEF-4224-D7B644A82A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9261" y="6058797"/>
                <a:ext cx="18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D695B05-F4C8-0C36-D539-45AF2F407D94}"/>
                  </a:ext>
                </a:extLst>
              </p14:cNvPr>
              <p14:cNvContentPartPr/>
              <p14:nvPr/>
            </p14:nvContentPartPr>
            <p14:xfrm>
              <a:off x="3588261" y="5589717"/>
              <a:ext cx="360" cy="204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D695B05-F4C8-0C36-D539-45AF2F407D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9261" y="5580717"/>
                <a:ext cx="1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9CBEA501-A920-6AA7-3503-E535AA876C7B}"/>
                  </a:ext>
                </a:extLst>
              </p14:cNvPr>
              <p14:cNvContentPartPr/>
              <p14:nvPr/>
            </p14:nvContentPartPr>
            <p14:xfrm>
              <a:off x="3588261" y="4436997"/>
              <a:ext cx="360" cy="8863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9CBEA501-A920-6AA7-3503-E535AA876C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79261" y="4427997"/>
                <a:ext cx="18000" cy="9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160D96F-60DF-C562-F8B7-072C5582C0BA}"/>
                  </a:ext>
                </a:extLst>
              </p14:cNvPr>
              <p14:cNvContentPartPr/>
              <p14:nvPr/>
            </p14:nvContentPartPr>
            <p14:xfrm>
              <a:off x="3588261" y="3974757"/>
              <a:ext cx="360" cy="329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160D96F-60DF-C562-F8B7-072C5582C0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9261" y="3965757"/>
                <a:ext cx="18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31DA34-EF37-D07C-704F-457B1CA09E42}"/>
                  </a:ext>
                </a:extLst>
              </p14:cNvPr>
              <p14:cNvContentPartPr/>
              <p14:nvPr/>
            </p14:nvContentPartPr>
            <p14:xfrm>
              <a:off x="3588261" y="3472917"/>
              <a:ext cx="360" cy="321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31DA34-EF37-D07C-704F-457B1CA09E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9261" y="3463917"/>
                <a:ext cx="180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433FDBF9-C130-6CB0-4680-64445DFFDAC6}"/>
                  </a:ext>
                </a:extLst>
              </p14:cNvPr>
              <p14:cNvContentPartPr/>
              <p14:nvPr/>
            </p14:nvContentPartPr>
            <p14:xfrm>
              <a:off x="3588261" y="2540157"/>
              <a:ext cx="360" cy="66672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433FDBF9-C130-6CB0-4680-64445DFFDA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9261" y="2531157"/>
                <a:ext cx="1800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49DDD0-B07E-C0B7-EE7F-114E733ED211}"/>
                  </a:ext>
                </a:extLst>
              </p14:cNvPr>
              <p14:cNvContentPartPr/>
              <p14:nvPr/>
            </p14:nvContentPartPr>
            <p14:xfrm>
              <a:off x="3508701" y="3339717"/>
              <a:ext cx="188640" cy="289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49DDD0-B07E-C0B7-EE7F-114E733ED2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93191" y="3324256"/>
                <a:ext cx="219299" cy="320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253776-F9D8-3647-3D60-2964E9797B60}"/>
                  </a:ext>
                </a:extLst>
              </p14:cNvPr>
              <p14:cNvContentPartPr/>
              <p14:nvPr/>
            </p14:nvContentPartPr>
            <p14:xfrm>
              <a:off x="3344181" y="2743917"/>
              <a:ext cx="2360160" cy="209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253776-F9D8-3647-3D60-2964E9797B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3661" y="2723397"/>
                <a:ext cx="2400840" cy="21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6A383B24-6D12-2C71-AE1C-B432D22518E8}"/>
                  </a:ext>
                </a:extLst>
              </p14:cNvPr>
              <p14:cNvContentPartPr/>
              <p14:nvPr/>
            </p14:nvContentPartPr>
            <p14:xfrm>
              <a:off x="2897421" y="3041637"/>
              <a:ext cx="549000" cy="48636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6A383B24-6D12-2C71-AE1C-B432D22518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76914" y="3021117"/>
                <a:ext cx="589653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F4537FE-73C9-0B67-1889-1703025C464E}"/>
                  </a:ext>
                </a:extLst>
              </p14:cNvPr>
              <p14:cNvContentPartPr/>
              <p14:nvPr/>
            </p14:nvContentPartPr>
            <p14:xfrm>
              <a:off x="2897421" y="2837877"/>
              <a:ext cx="141480" cy="164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F4537FE-73C9-0B67-1889-1703025C46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6901" y="2817357"/>
                <a:ext cx="1821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72AD2F9-16BF-5170-556F-4603A87AC339}"/>
                  </a:ext>
                </a:extLst>
              </p14:cNvPr>
              <p14:cNvContentPartPr/>
              <p14:nvPr/>
            </p14:nvContentPartPr>
            <p14:xfrm>
              <a:off x="4725141" y="3135957"/>
              <a:ext cx="360" cy="251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72AD2F9-16BF-5170-556F-4603A87AC3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16141" y="3126957"/>
                <a:ext cx="18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DEDC5B3-AD44-C929-20E0-CEB355A8B955}"/>
                  </a:ext>
                </a:extLst>
              </p14:cNvPr>
              <p14:cNvContentPartPr/>
              <p14:nvPr/>
            </p14:nvContentPartPr>
            <p14:xfrm>
              <a:off x="4725141" y="1756077"/>
              <a:ext cx="360" cy="219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DEDC5B3-AD44-C929-20E0-CEB355A8B9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16141" y="1747077"/>
                <a:ext cx="18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843A0C9C-39C9-04DF-961E-2F213DDD0B52}"/>
                  </a:ext>
                </a:extLst>
              </p14:cNvPr>
              <p14:cNvContentPartPr/>
              <p14:nvPr/>
            </p14:nvContentPartPr>
            <p14:xfrm>
              <a:off x="4725141" y="3747237"/>
              <a:ext cx="360" cy="80784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843A0C9C-39C9-04DF-961E-2F213DDD0B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6141" y="3738237"/>
                <a:ext cx="1800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3E9357F1-9D50-82B2-E579-E759C7CF67B4}"/>
                  </a:ext>
                </a:extLst>
              </p14:cNvPr>
              <p14:cNvContentPartPr/>
              <p14:nvPr/>
            </p14:nvContentPartPr>
            <p14:xfrm>
              <a:off x="4725141" y="2289237"/>
              <a:ext cx="360" cy="5882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3E9357F1-9D50-82B2-E579-E759C7CF67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16141" y="2280237"/>
                <a:ext cx="1800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2D6EDF21-BC19-E639-83B5-E6C283E97383}"/>
                  </a:ext>
                </a:extLst>
              </p14:cNvPr>
              <p14:cNvContentPartPr/>
              <p14:nvPr/>
            </p14:nvContentPartPr>
            <p14:xfrm>
              <a:off x="4104501" y="1457997"/>
              <a:ext cx="698400" cy="63540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2D6EDF21-BC19-E639-83B5-E6C283E973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3970" y="1437477"/>
                <a:ext cx="739101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6E51680F-3553-CB6A-BDAB-070797CECD59}"/>
                  </a:ext>
                </a:extLst>
              </p14:cNvPr>
              <p14:cNvContentPartPr/>
              <p14:nvPr/>
            </p14:nvContentPartPr>
            <p14:xfrm>
              <a:off x="9631581" y="3982317"/>
              <a:ext cx="525600" cy="82368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6E51680F-3553-CB6A-BDAB-070797CECD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90541" y="3941259"/>
                <a:ext cx="607680" cy="905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A1C0E285-E5A0-D993-F25E-5E75AB9084A1}"/>
                  </a:ext>
                </a:extLst>
              </p14:cNvPr>
              <p14:cNvContentPartPr/>
              <p14:nvPr/>
            </p14:nvContentPartPr>
            <p14:xfrm>
              <a:off x="10360581" y="4084197"/>
              <a:ext cx="909720" cy="53352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A1C0E285-E5A0-D993-F25E-5E75AB9084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319541" y="4043157"/>
                <a:ext cx="9918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677C2890-C635-1B53-12BD-49795A73E4F4}"/>
                  </a:ext>
                </a:extLst>
              </p14:cNvPr>
              <p14:cNvContentPartPr/>
              <p14:nvPr/>
            </p14:nvContentPartPr>
            <p14:xfrm>
              <a:off x="4684821" y="2688837"/>
              <a:ext cx="188280" cy="13284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677C2890-C635-1B53-12BD-49795A73E4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69371" y="2673357"/>
                <a:ext cx="218822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FCFFDE43-C64D-7B46-44C5-B50E939770CB}"/>
                  </a:ext>
                </a:extLst>
              </p14:cNvPr>
              <p14:cNvContentPartPr/>
              <p14:nvPr/>
            </p14:nvContentPartPr>
            <p14:xfrm>
              <a:off x="3555861" y="4092117"/>
              <a:ext cx="86760" cy="11808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FCFFDE43-C64D-7B46-44C5-B50E939770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40381" y="4076590"/>
                <a:ext cx="117360" cy="148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E160ED-24CF-2B24-4CA3-5027EF3D87B7}"/>
                  </a:ext>
                </a:extLst>
              </p14:cNvPr>
              <p14:cNvContentPartPr/>
              <p14:nvPr/>
            </p14:nvContentPartPr>
            <p14:xfrm>
              <a:off x="8301725" y="66029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E160ED-24CF-2B24-4CA3-5027EF3D87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92725" y="65939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651E3209-E25B-E160-1EAE-1B774AE5A054}"/>
                  </a:ext>
                </a:extLst>
              </p14:cNvPr>
              <p14:cNvContentPartPr/>
              <p14:nvPr/>
            </p14:nvContentPartPr>
            <p14:xfrm>
              <a:off x="4672925" y="6204746"/>
              <a:ext cx="346680" cy="39312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651E3209-E25B-E160-1EAE-1B774AE5A0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52405" y="6184245"/>
                <a:ext cx="387360" cy="43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80EAB1D3-4F4A-A367-469B-06077D20B65F}"/>
                  </a:ext>
                </a:extLst>
              </p14:cNvPr>
              <p14:cNvContentPartPr/>
              <p14:nvPr/>
            </p14:nvContentPartPr>
            <p14:xfrm>
              <a:off x="5122565" y="6308066"/>
              <a:ext cx="1143000" cy="38808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80EAB1D3-4F4A-A367-469B-06077D20B6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02039" y="6292586"/>
                <a:ext cx="1178651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5C65AE88-12C1-C3F1-1CB3-96F308720EF7}"/>
                  </a:ext>
                </a:extLst>
              </p14:cNvPr>
              <p14:cNvContentPartPr/>
              <p14:nvPr/>
            </p14:nvContentPartPr>
            <p14:xfrm>
              <a:off x="6420005" y="6189266"/>
              <a:ext cx="470520" cy="43452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5C65AE88-12C1-C3F1-1CB3-96F308720E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9485" y="6168763"/>
                <a:ext cx="511200" cy="47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E6492A6F-7F91-722F-4F23-DD387A4F07B5}"/>
                  </a:ext>
                </a:extLst>
              </p14:cNvPr>
              <p14:cNvContentPartPr/>
              <p14:nvPr/>
            </p14:nvContentPartPr>
            <p14:xfrm>
              <a:off x="5913485" y="4721186"/>
              <a:ext cx="217440" cy="27972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E6492A6F-7F91-722F-4F23-DD387A4F07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2999" y="4700666"/>
                <a:ext cx="258053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52">
                <a:extLst>
                  <a:ext uri="{FF2B5EF4-FFF2-40B4-BE49-F238E27FC236}">
                    <a16:creationId xmlns:a16="http://schemas.microsoft.com/office/drawing/2014/main" id="{40B50049-FC43-3BAF-B611-37234DD6556F}"/>
                  </a:ext>
                </a:extLst>
              </p14:cNvPr>
              <p14:cNvContentPartPr/>
              <p14:nvPr/>
            </p14:nvContentPartPr>
            <p14:xfrm>
              <a:off x="6233885" y="4710746"/>
              <a:ext cx="362160" cy="465480"/>
            </p14:xfrm>
          </p:contentPart>
        </mc:Choice>
        <mc:Fallback xmlns="">
          <p:pic>
            <p:nvPicPr>
              <p:cNvPr id="50" name="Ink 52">
                <a:extLst>
                  <a:ext uri="{FF2B5EF4-FFF2-40B4-BE49-F238E27FC236}">
                    <a16:creationId xmlns:a16="http://schemas.microsoft.com/office/drawing/2014/main" id="{40B50049-FC43-3BAF-B611-37234DD655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13365" y="4690226"/>
                <a:ext cx="402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F816A8F4-5AAA-157A-D7BA-EB16EA6358C7}"/>
                  </a:ext>
                </a:extLst>
              </p14:cNvPr>
              <p14:cNvContentPartPr/>
              <p14:nvPr/>
            </p14:nvContentPartPr>
            <p14:xfrm>
              <a:off x="6668045" y="4917746"/>
              <a:ext cx="295200" cy="237960"/>
            </p14:xfrm>
          </p:contentPart>
        </mc:Choice>
        <mc:Fallback xmlns=""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F816A8F4-5AAA-157A-D7BA-EB16EA6358C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52546" y="4902289"/>
                <a:ext cx="325837" cy="268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DA998FEF-78B3-AF46-3302-F03B2EA8A25C}"/>
                  </a:ext>
                </a:extLst>
              </p14:cNvPr>
              <p14:cNvContentPartPr/>
              <p14:nvPr/>
            </p14:nvContentPartPr>
            <p14:xfrm>
              <a:off x="7061165" y="4809026"/>
              <a:ext cx="419040" cy="263880"/>
            </p14:xfrm>
          </p:contentPart>
        </mc:Choice>
        <mc:Fallback xmlns=""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DA998FEF-78B3-AF46-3302-F03B2EA8A2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5685" y="4793567"/>
                <a:ext cx="449640" cy="294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2EFBC6C-B9DB-0CED-2B6B-77609C27C46D}"/>
                  </a:ext>
                </a:extLst>
              </p14:cNvPr>
              <p14:cNvContentPartPr/>
              <p14:nvPr/>
            </p14:nvContentPartPr>
            <p14:xfrm>
              <a:off x="7603685" y="4943306"/>
              <a:ext cx="41760" cy="155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2EFBC6C-B9DB-0CED-2B6B-77609C27C4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88205" y="4927826"/>
                <a:ext cx="72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16F747AD-23D2-7A0F-D196-2192F6A17C52}"/>
                  </a:ext>
                </a:extLst>
              </p14:cNvPr>
              <p14:cNvContentPartPr/>
              <p14:nvPr/>
            </p14:nvContentPartPr>
            <p14:xfrm>
              <a:off x="7764245" y="4582226"/>
              <a:ext cx="532800" cy="5788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16F747AD-23D2-7A0F-D196-2192F6A17C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8765" y="4566746"/>
                <a:ext cx="5634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40051E0-B7E7-095C-B32C-4329F2A89A8B}"/>
                  </a:ext>
                </a:extLst>
              </p14:cNvPr>
              <p14:cNvContentPartPr/>
              <p14:nvPr/>
            </p14:nvContentPartPr>
            <p14:xfrm>
              <a:off x="8389565" y="4736666"/>
              <a:ext cx="93240" cy="424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40051E0-B7E7-095C-B32C-4329F2A89A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74085" y="4721199"/>
                <a:ext cx="123840" cy="4546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20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8CD7-3E00-55A9-0F61-F6E83DA1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E-step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6773-26C2-B7C7-8942-AC009372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Estimates missing or latent variables</a:t>
            </a:r>
          </a:p>
          <a:p>
            <a:r>
              <a:rPr lang="en-US">
                <a:cs typeface="Calibri"/>
              </a:rPr>
              <a:t>Let our "best guesses" be:</a:t>
            </a:r>
          </a:p>
          <a:p>
            <a:r>
              <a:rPr lang="en-US">
                <a:cs typeface="Calibri"/>
              </a:rPr>
              <a:t>We let      be fixed</a:t>
            </a:r>
          </a:p>
          <a:p>
            <a:r>
              <a:rPr lang="en-US">
                <a:cs typeface="Calibri"/>
              </a:rPr>
              <a:t>Want to maximize:</a:t>
            </a:r>
          </a:p>
          <a:p>
            <a:pPr lvl="1"/>
            <a:r>
              <a:rPr lang="en-US">
                <a:cs typeface="Calibri"/>
              </a:rPr>
              <a:t>Intuitively: this happens when we choose q </a:t>
            </a:r>
            <a:r>
              <a:rPr lang="en-US" err="1">
                <a:cs typeface="Calibri"/>
              </a:rPr>
              <a:t>s.t.</a:t>
            </a:r>
            <a:r>
              <a:rPr lang="en-US">
                <a:cs typeface="Calibri"/>
              </a:rPr>
              <a:t> F meets the likelihood</a:t>
            </a:r>
          </a:p>
          <a:p>
            <a:pPr lvl="1"/>
            <a:r>
              <a:rPr lang="en-US">
                <a:cs typeface="Calibri"/>
              </a:rPr>
              <a:t>Mathematically: </a:t>
            </a:r>
          </a:p>
          <a:p>
            <a:pPr lvl="2"/>
            <a:r>
              <a:rPr lang="en-US">
                <a:cs typeface="Calibri"/>
              </a:rPr>
              <a:t>Likelihood independent of</a:t>
            </a:r>
          </a:p>
          <a:p>
            <a:pPr lvl="2"/>
            <a:r>
              <a:rPr lang="en-US">
                <a:cs typeface="Calibri"/>
              </a:rPr>
              <a:t>Recall, </a:t>
            </a:r>
          </a:p>
          <a:p>
            <a:pPr lvl="2"/>
            <a:r>
              <a:rPr lang="en-US">
                <a:cs typeface="Calibri"/>
              </a:rPr>
              <a:t>So maximum is equivalent to minimizing the KL divergence            </a:t>
            </a:r>
          </a:p>
          <a:p>
            <a:r>
              <a:rPr lang="en-US">
                <a:cs typeface="Calibri"/>
              </a:rPr>
              <a:t>E-step: 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819C0BD-7C24-A8B2-76C0-E048C2B7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62" y="2323878"/>
            <a:ext cx="1123950" cy="4381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95AB30-2ADB-150D-12E5-999C873E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487" y="2857323"/>
            <a:ext cx="257175" cy="4095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5B0A2D-12CA-D61C-54CE-CB2ED2BD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035" y="3379258"/>
            <a:ext cx="1638300" cy="4381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D218FAE-8046-7B55-FA32-D9E457425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902" y="4518025"/>
            <a:ext cx="561975" cy="3619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2B43BBB-C3C2-B3DF-27C4-A0CA7B3CE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511" y="4917019"/>
            <a:ext cx="5650088" cy="335369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26C34C5-0D47-E85B-A6CD-CE263F9A8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252" y="5642234"/>
            <a:ext cx="2743200" cy="4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2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E23A-DCBB-FC7A-0952-EC62657A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M-step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2620-81B5-AC97-299C-5B77FE74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Now we fix</a:t>
            </a:r>
          </a:p>
          <a:p>
            <a:r>
              <a:rPr lang="en-US">
                <a:cs typeface="Calibri"/>
              </a:rPr>
              <a:t>And want to maximize:</a:t>
            </a:r>
          </a:p>
          <a:p>
            <a:pPr lvl="1"/>
            <a:r>
              <a:rPr lang="en-US">
                <a:cs typeface="Calibri"/>
              </a:rPr>
              <a:t>We can write F as: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Note: second term doesn’t depend on theta</a:t>
            </a:r>
          </a:p>
          <a:p>
            <a:pPr lvl="1"/>
            <a:r>
              <a:rPr lang="en-US">
                <a:cs typeface="Calibri"/>
              </a:rPr>
              <a:t>So: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(Can find this analytically?)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814B02-FD72-317A-FD24-F38394C6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24" y="1865136"/>
            <a:ext cx="1019175" cy="3619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16B93E-0C7F-5AAD-66C9-8DF9CF21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31" y="2335036"/>
            <a:ext cx="1990725" cy="4381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D9A8FA-1068-3982-0234-FCC2B66B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26" y="3215427"/>
            <a:ext cx="9986903" cy="38011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3E414C0-4E15-ED38-3BC8-A9BA6D5F8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548" y="4814424"/>
            <a:ext cx="6619051" cy="3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5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BDAE2-E194-35DF-76AA-C5B91829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The algorithm</a:t>
            </a:r>
            <a:endParaRPr lang="en-US" sz="4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39405A-5916-8708-6F07-6009ECBD7F79}"/>
              </a:ext>
            </a:extLst>
          </p:cNvPr>
          <p:cNvGrpSpPr/>
          <p:nvPr/>
        </p:nvGrpSpPr>
        <p:grpSpPr>
          <a:xfrm>
            <a:off x="2966167" y="2112579"/>
            <a:ext cx="6283606" cy="4192806"/>
            <a:chOff x="2878666" y="2031999"/>
            <a:chExt cx="5272853" cy="351836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745D98A-A203-F7EE-7E18-C59F68A4216A}"/>
                </a:ext>
              </a:extLst>
            </p:cNvPr>
            <p:cNvSpPr/>
            <p:nvPr/>
          </p:nvSpPr>
          <p:spPr>
            <a:xfrm>
              <a:off x="4167481" y="2031999"/>
              <a:ext cx="2643481" cy="1476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5000">
                  <a:cs typeface="Calibri"/>
                </a:rPr>
                <a:t>E-step</a:t>
              </a:r>
              <a:endParaRPr lang="en-US" sz="50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8049761-C42F-A838-B0A5-7A81BC25D1CF}"/>
                </a:ext>
              </a:extLst>
            </p:cNvPr>
            <p:cNvSpPr/>
            <p:nvPr/>
          </p:nvSpPr>
          <p:spPr>
            <a:xfrm>
              <a:off x="4167481" y="4073406"/>
              <a:ext cx="2643481" cy="1476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5000">
                  <a:cs typeface="Calibri"/>
                </a:rPr>
                <a:t>M-step</a:t>
              </a:r>
              <a:endParaRPr lang="en-US" sz="5000"/>
            </a:p>
          </p:txBody>
        </p:sp>
        <p:sp>
          <p:nvSpPr>
            <p:cNvPr id="8" name="Arrow: Curved Right 7">
              <a:extLst>
                <a:ext uri="{FF2B5EF4-FFF2-40B4-BE49-F238E27FC236}">
                  <a16:creationId xmlns:a16="http://schemas.microsoft.com/office/drawing/2014/main" id="{DD4A3A13-25C6-83D9-15CE-53863C3B3B9D}"/>
                </a:ext>
              </a:extLst>
            </p:cNvPr>
            <p:cNvSpPr/>
            <p:nvPr/>
          </p:nvSpPr>
          <p:spPr>
            <a:xfrm>
              <a:off x="2878666" y="2690518"/>
              <a:ext cx="1138296" cy="2445925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urved Up 9">
              <a:extLst>
                <a:ext uri="{FF2B5EF4-FFF2-40B4-BE49-F238E27FC236}">
                  <a16:creationId xmlns:a16="http://schemas.microsoft.com/office/drawing/2014/main" id="{CCBDC9AE-02B8-B4BD-D76A-EF2BE0431BDF}"/>
                </a:ext>
              </a:extLst>
            </p:cNvPr>
            <p:cNvSpPr/>
            <p:nvPr/>
          </p:nvSpPr>
          <p:spPr>
            <a:xfrm rot="16200000">
              <a:off x="6298260" y="3231445"/>
              <a:ext cx="2671703" cy="103481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6ADAC7-5E86-A73C-7023-D3FEDF39C15E}"/>
              </a:ext>
            </a:extLst>
          </p:cNvPr>
          <p:cNvSpPr txBox="1"/>
          <p:nvPr/>
        </p:nvSpPr>
        <p:spPr>
          <a:xfrm>
            <a:off x="89065" y="5878285"/>
            <a:ext cx="27511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(Note: How could we avoid problem with GMMs highlighted earlier?)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8F308-0E02-9D99-B0D6-96BFB183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Table of Contents</a:t>
            </a:r>
            <a:endParaRPr lang="en-US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C9450-51E3-6989-360C-B26D61FB1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82147"/>
              </p:ext>
            </p:extLst>
          </p:nvPr>
        </p:nvGraphicFramePr>
        <p:xfrm>
          <a:off x="5551016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9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6D4C-2440-9285-AE4F-61073F6A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Advantages of the EM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E96B-F5C6-A7D5-3E50-AD1D50E8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Already discussed:</a:t>
            </a:r>
          </a:p>
          <a:p>
            <a:pPr lvl="1"/>
            <a:r>
              <a:rPr lang="en-US">
                <a:ea typeface="+mn-lt"/>
                <a:cs typeface="+mn-lt"/>
              </a:rPr>
              <a:t>Doesn't need any derivatives! (sometimes...)</a:t>
            </a:r>
          </a:p>
          <a:p>
            <a:pPr lvl="1"/>
            <a:r>
              <a:rPr lang="en-US">
                <a:ea typeface="+mn-lt"/>
                <a:cs typeface="+mn-lt"/>
              </a:rPr>
              <a:t>Can be used with latent variables!</a:t>
            </a:r>
          </a:p>
          <a:p>
            <a:r>
              <a:rPr lang="en-US">
                <a:cs typeface="Calibri"/>
              </a:rPr>
              <a:t>Further advantages: </a:t>
            </a:r>
          </a:p>
          <a:p>
            <a:pPr lvl="1"/>
            <a:r>
              <a:rPr lang="en-US">
                <a:cs typeface="Calibri"/>
              </a:rPr>
              <a:t>Guaranteed that likelihood will increase with each iteration</a:t>
            </a:r>
          </a:p>
          <a:p>
            <a:pPr lvl="1"/>
            <a:r>
              <a:rPr lang="en-US">
                <a:cs typeface="Calibri"/>
              </a:rPr>
              <a:t>E or M step often very easy to implement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>
                <a:cs typeface="Calibri"/>
              </a:rPr>
              <a:t>Closed form solutions to M step often exist</a:t>
            </a:r>
          </a:p>
        </p:txBody>
      </p:sp>
    </p:spTree>
    <p:extLst>
      <p:ext uri="{BB962C8B-B14F-4D97-AF65-F5344CB8AC3E}">
        <p14:creationId xmlns:p14="http://schemas.microsoft.com/office/powerpoint/2010/main" val="337756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4891-3666-B724-5317-2F33AE9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problem with the EM algorithm...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6758-7B6A-BB1A-9846-1A3A262D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The M-step may need numerical methods (often requiring derivatives!) if analytical solution to maximization doesn't exist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The E-step may also need a numerical method due to intractability!</a:t>
            </a:r>
          </a:p>
        </p:txBody>
      </p:sp>
    </p:spTree>
    <p:extLst>
      <p:ext uri="{BB962C8B-B14F-4D97-AF65-F5344CB8AC3E}">
        <p14:creationId xmlns:p14="http://schemas.microsoft.com/office/powerpoint/2010/main" val="35066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20AF-A19D-30DA-7B16-0A2B3DFC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the M-step not tractable: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DE7B-A9ED-3E06-B70C-F828D9CA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02" y="1632831"/>
            <a:ext cx="10992997" cy="49756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We can perform one step of Newtons method [1]</a:t>
            </a:r>
          </a:p>
          <a:p>
            <a:pPr lvl="1"/>
            <a:r>
              <a:rPr lang="en-US">
                <a:cs typeface="Calibri"/>
              </a:rPr>
              <a:t>Any</a:t>
            </a:r>
            <a:r>
              <a:rPr lang="en-US">
                <a:ea typeface="+mn-lt"/>
                <a:cs typeface="+mn-lt"/>
              </a:rPr>
              <a:t> strict local max. point of the observed likelihood locally attracts EM with this replacement step as it would regular EM and at the same rate of convergence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Close to the max. point it always produces an increase in the likelihood</a:t>
            </a:r>
            <a:endParaRPr lang="en-US" err="1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With some modification it also exhibits global convergence properties similar to that of EM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Could also perform GD or SGD</a:t>
            </a:r>
            <a:endParaRPr lang="en-US"/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cs typeface="Calibri"/>
              </a:rPr>
              <a:t>Could also use a stochastic approximation algorithm [2][4] (Might not need derivatives!) </a:t>
            </a:r>
          </a:p>
          <a:p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cs typeface="Calibri"/>
              </a:rPr>
              <a:t>Some examples of where the M-step are intractable are provided in [1]</a:t>
            </a:r>
          </a:p>
        </p:txBody>
      </p:sp>
    </p:spTree>
    <p:extLst>
      <p:ext uri="{BB962C8B-B14F-4D97-AF65-F5344CB8AC3E}">
        <p14:creationId xmlns:p14="http://schemas.microsoft.com/office/powerpoint/2010/main" val="319007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1D56-3C89-BC99-2404-C25DF04F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If the E-step intractable: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E05B-B0E9-D9D5-49D5-16E95F84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Stochastic approximation [2][3]</a:t>
            </a:r>
          </a:p>
          <a:p>
            <a:r>
              <a:rPr lang="en-US">
                <a:cs typeface="Calibri"/>
              </a:rPr>
              <a:t>Monte Carlo methods [4][5]</a:t>
            </a:r>
          </a:p>
          <a:p>
            <a:r>
              <a:rPr lang="en-US">
                <a:ea typeface="+mn-lt"/>
                <a:cs typeface="+mn-lt"/>
              </a:rPr>
              <a:t>The better solution depends on simulation cost vs. maximization cost</a:t>
            </a:r>
          </a:p>
        </p:txBody>
      </p:sp>
    </p:spTree>
    <p:extLst>
      <p:ext uri="{BB962C8B-B14F-4D97-AF65-F5344CB8AC3E}">
        <p14:creationId xmlns:p14="http://schemas.microsoft.com/office/powerpoint/2010/main" val="1515153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0E73-7887-6485-6B8A-5E2E3ED9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834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References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6306-78D4-32EE-0B9E-E5D41CCA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34" y="797385"/>
            <a:ext cx="11681551" cy="58845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[1]:</a:t>
            </a:r>
            <a:r>
              <a:rPr lang="en-US">
                <a:ea typeface="+mn-lt"/>
                <a:cs typeface="+mn-lt"/>
              </a:rPr>
              <a:t> Lange, K., 1995. A gradient algorithm locally equivalent to the EM algorithm. </a:t>
            </a:r>
            <a:r>
              <a:rPr lang="en-US" i="1">
                <a:ea typeface="+mn-lt"/>
                <a:cs typeface="+mn-lt"/>
              </a:rPr>
              <a:t>Journal of the Royal Statistical Society: Series B (Methodological)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57</a:t>
            </a:r>
            <a:r>
              <a:rPr lang="en-US">
                <a:ea typeface="+mn-lt"/>
                <a:cs typeface="+mn-lt"/>
              </a:rPr>
              <a:t>(2), pp.425-437.</a:t>
            </a:r>
          </a:p>
          <a:p>
            <a:r>
              <a:rPr lang="en-US">
                <a:ea typeface="+mn-lt"/>
                <a:cs typeface="+mn-lt"/>
              </a:rPr>
              <a:t>[2] Gu, M.G. and Li, S., 1998. A stochastic approximation algorithm for maximum‐likelihood estimation with incomplete data. </a:t>
            </a:r>
            <a:r>
              <a:rPr lang="en-US" i="1">
                <a:ea typeface="+mn-lt"/>
                <a:cs typeface="+mn-lt"/>
              </a:rPr>
              <a:t>Canadian Journal of Statistics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26</a:t>
            </a:r>
            <a:r>
              <a:rPr lang="en-US">
                <a:ea typeface="+mn-lt"/>
                <a:cs typeface="+mn-lt"/>
              </a:rPr>
              <a:t>(4), pp.567-582.</a:t>
            </a:r>
            <a:endParaRPr lang="en-US">
              <a:solidFill>
                <a:srgbClr val="FF0000"/>
              </a:solidFill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[3] </a:t>
            </a:r>
            <a:r>
              <a:rPr lang="en-US" err="1">
                <a:ea typeface="+mn-lt"/>
                <a:cs typeface="+mn-lt"/>
              </a:rPr>
              <a:t>Delyon</a:t>
            </a:r>
            <a:r>
              <a:rPr lang="en-US">
                <a:ea typeface="+mn-lt"/>
                <a:cs typeface="+mn-lt"/>
              </a:rPr>
              <a:t>, B., Lavielle, M. and </a:t>
            </a:r>
            <a:r>
              <a:rPr lang="en-US" err="1">
                <a:ea typeface="+mn-lt"/>
                <a:cs typeface="+mn-lt"/>
              </a:rPr>
              <a:t>Moulines</a:t>
            </a:r>
            <a:r>
              <a:rPr lang="en-US">
                <a:ea typeface="+mn-lt"/>
                <a:cs typeface="+mn-lt"/>
              </a:rPr>
              <a:t>, E., 1999. Convergence of a stochastic approximation version of the EM algorithm. </a:t>
            </a:r>
            <a:r>
              <a:rPr lang="en-US" i="1">
                <a:ea typeface="+mn-lt"/>
                <a:cs typeface="+mn-lt"/>
              </a:rPr>
              <a:t>Annals of statistics</a:t>
            </a:r>
            <a:r>
              <a:rPr lang="en-US">
                <a:ea typeface="+mn-lt"/>
                <a:cs typeface="+mn-lt"/>
              </a:rPr>
              <a:t>, pp.94-128.</a:t>
            </a:r>
          </a:p>
          <a:p>
            <a:r>
              <a:rPr lang="en-US">
                <a:ea typeface="+mn-lt"/>
                <a:cs typeface="+mn-lt"/>
              </a:rPr>
              <a:t>[4] Gu, M.G. and Zhu, H.T., 2001. Maximum likelihood estimation for spatial models by Markov chain Monte Carlo stochastic approximation. </a:t>
            </a:r>
            <a:r>
              <a:rPr lang="en-US" i="1">
                <a:ea typeface="+mn-lt"/>
                <a:cs typeface="+mn-lt"/>
              </a:rPr>
              <a:t>Journal of the Royal Statistical Society: Series B (Statistical Methodology)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63</a:t>
            </a:r>
            <a:r>
              <a:rPr lang="en-US">
                <a:ea typeface="+mn-lt"/>
                <a:cs typeface="+mn-lt"/>
              </a:rPr>
              <a:t>(2), pp.339-355.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[5] Wei, G.C. and Tanner, M.A., 1990. A Monte Carlo implementation of the EM algorithm and the poor man's data augmentation algorithms. </a:t>
            </a:r>
            <a:r>
              <a:rPr lang="en-US" i="1">
                <a:ea typeface="+mn-lt"/>
                <a:cs typeface="+mn-lt"/>
              </a:rPr>
              <a:t>Journal of the American statistical Association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85</a:t>
            </a:r>
            <a:r>
              <a:rPr lang="en-US">
                <a:ea typeface="+mn-lt"/>
                <a:cs typeface="+mn-lt"/>
              </a:rPr>
              <a:t>(411), pp.699-704.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2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DAA-2B55-5C6C-21FE-8DC19975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the MLE?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A709-1CE3-90EA-3FC8-804F4CC0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dataset, D, and parameters</a:t>
            </a:r>
          </a:p>
          <a:p>
            <a:r>
              <a:rPr lang="en-US" dirty="0">
                <a:cs typeface="Calibri"/>
              </a:rPr>
              <a:t>We define the likelihood as:</a:t>
            </a:r>
          </a:p>
          <a:p>
            <a:r>
              <a:rPr lang="en-US" dirty="0">
                <a:cs typeface="Calibri"/>
              </a:rPr>
              <a:t>Then the MLE is: </a:t>
            </a:r>
          </a:p>
          <a:p>
            <a:r>
              <a:rPr lang="en-US" dirty="0">
                <a:cs typeface="Calibri"/>
              </a:rPr>
              <a:t>Why the MLE?</a:t>
            </a:r>
          </a:p>
          <a:p>
            <a:pPr lvl="1"/>
            <a:r>
              <a:rPr lang="en-US" dirty="0">
                <a:cs typeface="Calibri"/>
              </a:rPr>
              <a:t>Generalizable (regression and classification)</a:t>
            </a:r>
          </a:p>
          <a:p>
            <a:pPr lvl="1"/>
            <a:r>
              <a:rPr lang="en-US" dirty="0">
                <a:cs typeface="Calibri"/>
              </a:rPr>
              <a:t>MLE efficient (no consistent estimator has lower asymptotic error than MLE – if correct distribution being used)</a:t>
            </a:r>
          </a:p>
          <a:p>
            <a:pPr lvl="1"/>
            <a:r>
              <a:rPr lang="en-US" dirty="0">
                <a:cs typeface="Calibri"/>
              </a:rPr>
              <a:t>Has approx. normal distribution (often) so with sample var. can easily compute confidence bounds and hypothesis tests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8C32AE-849E-E653-D0BE-176EFBBB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11" y="1958274"/>
            <a:ext cx="183190" cy="2567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1E86D1B-D684-76DE-A7C3-E643A801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79" y="2397420"/>
            <a:ext cx="1000125" cy="361950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6CDE4EB-681B-305F-4745-CA7B5898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028" y="2885034"/>
            <a:ext cx="2743200" cy="3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DAA-F7ED-E477-7F31-261C845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Analytical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67BB-0A37-E87A-3E42-F721EBFA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7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Sometimes we can directly find an analytical solution</a:t>
            </a:r>
          </a:p>
          <a:p>
            <a:r>
              <a:rPr lang="en-US">
                <a:cs typeface="Calibri"/>
              </a:rPr>
              <a:t>Start with the likelihood (assuming data </a:t>
            </a:r>
            <a:r>
              <a:rPr lang="en-US" err="1">
                <a:cs typeface="Calibri"/>
              </a:rPr>
              <a:t>iid</a:t>
            </a:r>
            <a:r>
              <a:rPr lang="en-US">
                <a:cs typeface="Calibri"/>
              </a:rPr>
              <a:t>):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Then we take the log (usually we use the negative of this)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Then we take partial derivatives, set them to zero and solve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720A94-F2F7-1D53-6F08-DF507983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90" y="2680876"/>
            <a:ext cx="2714625" cy="8001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39343BE-060C-8605-46D1-88F83A52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63" y="4137296"/>
            <a:ext cx="3542829" cy="6718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6BD3849-0F54-5609-1198-B1064CCC2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04" y="5639683"/>
            <a:ext cx="2228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3F6C-F7EC-0CF4-8402-592EAACF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Some scenarios where we can't find analytical solutions: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EFF2-C9AA-BB07-EF25-21503653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If likelihood function not differentiable</a:t>
            </a:r>
          </a:p>
          <a:p>
            <a:r>
              <a:rPr lang="en-US">
                <a:cs typeface="Calibri"/>
              </a:rPr>
              <a:t>If                          has no solutions</a:t>
            </a:r>
          </a:p>
          <a:p>
            <a:r>
              <a:rPr lang="en-US">
                <a:cs typeface="Calibri"/>
              </a:rPr>
              <a:t>If there are latent variables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1DCDAB9-DB93-459D-A43F-25FBF93E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5" y="2300053"/>
            <a:ext cx="1598554" cy="5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18C4-B114-C630-D622-F4A7FC31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Latent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8EA6-5AD4-3D13-1464-0E873023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variable that isn't (or can't) be directly observed</a:t>
            </a:r>
          </a:p>
          <a:p>
            <a:r>
              <a:rPr lang="en-US">
                <a:cs typeface="Calibri"/>
              </a:rPr>
              <a:t>The MLE assumes dataset is complete/fully observed</a:t>
            </a:r>
          </a:p>
          <a:p>
            <a:pPr lvl="1"/>
            <a:r>
              <a:rPr lang="en-US">
                <a:cs typeface="Calibri"/>
              </a:rPr>
              <a:t>Ie. Assumes all variables relevant to the problem are present</a:t>
            </a:r>
          </a:p>
          <a:p>
            <a:r>
              <a:rPr lang="en-US">
                <a:cs typeface="Calibri"/>
              </a:rPr>
              <a:t>An Example:</a:t>
            </a:r>
          </a:p>
          <a:p>
            <a:pPr lvl="1"/>
            <a:r>
              <a:rPr lang="en-US">
                <a:cs typeface="Calibri"/>
              </a:rPr>
              <a:t>Gaussian Mixture Model (GMM): For </a:t>
            </a:r>
            <a:r>
              <a:rPr lang="en-US" err="1">
                <a:cs typeface="Calibri"/>
              </a:rPr>
              <a:t>iid</a:t>
            </a:r>
            <a:r>
              <a:rPr lang="en-US">
                <a:cs typeface="Calibri"/>
              </a:rPr>
              <a:t> x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Here our model parameters are: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Where:</a:t>
            </a: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pPr lvl="1"/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0ECBE8-87BE-3D4F-F462-7BCC9C01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58" y="4197741"/>
            <a:ext cx="1131593" cy="98895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9F41AC0-EE27-88B2-5A4D-20E3D5E7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4" y="3605868"/>
            <a:ext cx="4957313" cy="88271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EE2AFCF-A21A-D405-96E9-35E37E0B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38" y="5281967"/>
            <a:ext cx="1360312" cy="6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6FBE-B7BE-45D6-D041-EFACA2B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Where's the latent variable?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1845-34AE-C8DE-CD75-5DF79E9E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ea typeface="+mn-lt"/>
                <a:cs typeface="+mn-lt"/>
              </a:rPr>
              <a:t>The mixture weights effectively are probabilities of a data point, coming from their corresponding distributions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Let our latent variable for observation </a:t>
            </a:r>
            <a:r>
              <a:rPr lang="en-US" sz="2800" dirty="0" err="1">
                <a:ea typeface="+mn-lt"/>
                <a:cs typeface="+mn-lt"/>
              </a:rPr>
              <a:t>i</a:t>
            </a:r>
            <a:r>
              <a:rPr lang="en-US" sz="2800" dirty="0">
                <a:ea typeface="+mn-lt"/>
                <a:cs typeface="+mn-lt"/>
              </a:rPr>
              <a:t>,      , be one-hot encoded, then</a:t>
            </a:r>
          </a:p>
          <a:p>
            <a:pPr marL="914400" lvl="2" indent="0">
              <a:buNone/>
            </a:pPr>
            <a:endParaRPr lang="en-US" sz="2400">
              <a:ea typeface="+mn-lt"/>
              <a:cs typeface="+mn-lt"/>
            </a:endParaRPr>
          </a:p>
          <a:p>
            <a:pPr lvl="2"/>
            <a:endParaRPr lang="en-US" sz="2400">
              <a:cs typeface="Calibri"/>
            </a:endParaRPr>
          </a:p>
          <a:p>
            <a:pPr lvl="1"/>
            <a:r>
              <a:rPr lang="en-US" sz="2800" dirty="0">
                <a:cs typeface="Calibri"/>
              </a:rPr>
              <a:t>To show how the latent variable is involved we can derive p(x) using our latent variable (ask me if you're interested!)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A7DF1FA-D54F-8AE9-C6CB-634D3CC5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904" y="3598900"/>
            <a:ext cx="2541917" cy="5336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4282D69-D040-A939-FAF5-5FB23289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94" y="1954960"/>
            <a:ext cx="330680" cy="2882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AA785AC-98F1-9F24-B01B-8F639412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74" y="2779862"/>
            <a:ext cx="288267" cy="2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DDB9-1475-040F-378F-A46301D3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MLE for GMM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8BDB3-958E-26D9-BFB9-6DFE8C27CC55}"/>
              </a:ext>
            </a:extLst>
          </p:cNvPr>
          <p:cNvSpPr txBox="1"/>
          <p:nvPr/>
        </p:nvSpPr>
        <p:spPr>
          <a:xfrm>
            <a:off x="1004454" y="4294908"/>
            <a:ext cx="82236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Problems: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Difficult to reduce and therefore difficult to find analytical solutions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If one of the components of the GMM explains only a single point then the variance of the component can tend to 0, and L will then act like a delta function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cs typeface="Calibri" panose="020F0502020204030204"/>
              </a:rPr>
              <a:t>So jumping straight to just maximizing the likelihood might not be such a good idea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6D6C1E02-3C6B-DDEE-1883-627E024E3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2951763"/>
            <a:ext cx="6179387" cy="105511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D51774F-C467-C63E-07B0-B0F1E1A8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64" y="1583683"/>
            <a:ext cx="5460521" cy="11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3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1C25-82E1-D08A-F4EB-82560A09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GD for MLE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1F20-1110-4948-439C-55A3EEDB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One solution is Gradient Descent (GD)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Compute                   (</a:t>
            </a:r>
            <a:r>
              <a:rPr lang="en-US" u="sng">
                <a:cs typeface="Calibri"/>
              </a:rPr>
              <a:t>Over all our data D)</a:t>
            </a:r>
          </a:p>
          <a:p>
            <a:pPr marL="514350" indent="-514350">
              <a:buAutoNum type="arabicPeriod"/>
            </a:pPr>
            <a:endParaRPr lang="en-US" u="sng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Let's say our current best guess is:</a:t>
            </a:r>
            <a:endParaRPr lang="en-US" u="sng">
              <a:cs typeface="Calibri"/>
            </a:endParaRP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can then find our next best guess: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(Note: when working with GMMs we must also include a condition relating to the variance...)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84FDC6F-0D00-D9E5-305F-CD65482B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33" y="2281238"/>
            <a:ext cx="971550" cy="7715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1831B84-F5A2-1AC2-AFAE-FFE70340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59" y="3228066"/>
            <a:ext cx="257175" cy="40957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62AA118A-5EDA-5E50-CB9D-1BED7047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9" y="4051237"/>
            <a:ext cx="2743200" cy="6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C77CA2-0F16-4A05-8332-40DF934FA453}">
  <we:reference id="WA104381909" version="3.4.0.0" store="en-US" storeType="omex"/>
  <we:alternateReferences/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o&gt;\\\\&lt;/mo&gt;&lt;mi&gt;t&lt;/mi&gt;&lt;mi&gt;h&lt;/mi&gt;&lt;mi&gt;e&lt;/mi&gt;&lt;mi&gt;t&lt;/mi&gt;&lt;mi&gt;a&lt;/mi&gt;&lt;/mstyle&gt;&lt;/math&gt;\&quot;,\&quot;base64Image\&quot;:\&quot;iVBORw0KGgoAAAANSUhEUgAAAOsAAABGCAYAAAAtiGPlAAAACXBIWXMAAA7EAAAOxAGVKw4bAAAABGJhU0UAAABFxpIngQAADSZJREFUeNrtXQ9kl9sbf8xMZmJmJpNxZZIkkkkyY5JJMmaSKxmZSSYx1ySZSObKXDG5JpORmbmSmMlck8hkkoyZzCQjM5mZL/2+53be396+ve/znHPe55z3fb87D4er+917znn+nPN5nvOc5wB44qQ6zwJPNulFsX2PaF+LrcKzJ5aqiq2j2PqLbaLYViXfbnrWeLJFV2OMVbSznj3/GeXpYusqtnvF9qzYPiE8O+9Z5skW1RZbIUbxHu9BflwvtqfFNlNsm4hRRrWdYqv0KuXJJs14KPx/eq5poOE261XJk226hihg+x7mi1iojhfbA7lrUsY64FXJk22q91CYpE4FYz3p2eTJBc16KEwSZqhfPXs8uaJeD4VRqiKMdcKzyJOHwtmgdsJYr3gWeXJJr2IUcd1DYbhFGGujVx9PWYHCbXucN9MIbz561fHkmhoQhRzdw3wRqGIb4c2IVx1PWYLCX/YwT84QEPiiVxtPaVBfjqFwq4SrZ5i/ewfhiQjKVXm1KQs5544O5BQKHyy2DTnOXuZvzyE8eeVtp2zknEuayxkUFj7lfGicRxm/XQnxR1qi3fbqUhZyzi3dyBkUHrW4oFwk/NVTXl3KQs5lCYX/ythYS88/nzB//yHCi29eVcpGzrmm+RxA4ahgWDdzH+/ApxjuBTnnmvozDoVvxoyNsw5SHQGBr3k1KQs5554aMwyF/4wZ1wJzP92EsR70alIWcvZQ2AKJEjRYJYcHzP2NIX0te/UoGzmXNQQRrdXxWETUdYXY6bgLvGGF0R559SgbOZcFHYT082FrEDhUWqyM82bQIfAphi4pLTmXFb2NYdpny/2K+7WiptE6qBUr+4e5/x7gTzE8LhXyTbFtwY/LAaKCoqjd3JshJRTxikvSDXgJP6pgbEtDEeMWNZIn4UclyPqcy9lEhmK8oiTtR8mPgC+LEnG1RPzdEfhx51nEe8blPD7JvzvHNTjsHucZCwY6JBeIAphXGYxqdzXHMoF8a07zWy2ApywGTQj7QEpKWC9l/U6Tr8KIB3MsZxWqk3Nc1hjHM+l7B4RdsWziGmiTIyh8UAauvltqurAVqxmsmmK4v9j+1hznouMd9jf4kRm0E7EgXYLdI5IqiTbi+DKaUzlTRnpf7n6lyEogi26JQipCc7sVQgkiQBvUkd6KGe+7PELhSxYF+F3CEB2okzTFsIUIUGHNRYJ6nYTkpTvbMhE8vJEw8JMlOWPUK+F/VImjRoUFKXhORdzYOgEOI9suoXAcYT7NQ+a+sCj4lsLfXwb8sjrVXlrmZVfM7jYpAz0YNRDQL09yjiLhhkRV+lzV1PVW2K16mXSB04ZKaUaFjxHKzf2+DHbGR6UYDpT8fk0af2MIGj8m5rNpiY+i76eQPNHF1rhdy7mUzsYsYv8aBtIC/3/ddWR7IaWoMAW9CsD7vkwF4NX3sRTDOxEQpzrid/uAPp7gpmYZveTISLM1bpdyVu17RsrLhKh4xXNbkxlIEQpPgbvL31TJ0d9i/u42/FwNss1Q4W3c5jkT4399l1FKHWpM6CJkRc5hGob4qP8+SzYjWr+tCR1KyZeoQCJpgQPPSUOgn2LYU/KbJoU5YUJ8wzifcwj/3iv4qKWE5Usv5EjOAf0F8RUraxN++w4h52M2d7g4KLxmsU+qWBl32uO/SF9Rxc474OcwvIpv00TM6QmjocZB+m0JjXVp0lL8wrWcsR11A0FQOvQImc+6bd9xMAUoPEjALk4HvRrwQ/rSM7yjsHvu+EEjCEE9ctXDMJdTxE51y+CbjQR/zuREzgD4FVCus9onkOJd6OYUoPAs0ucUc18XiQBHGDLWwm5Gi0g8b2CAXkE7kXAeTYAfgZgexI9Y+GYacu5A+hpj7AfLWvrdQWD2vwwbV1C4EvDILLeDjinjfMlvX4TgjC5k+mgxSFMtfVHuxeAosau250TOhyA+C+szg58aJuz2kJPnVm6Du+Jh5wil465uhyl5OOf0j9Buq1s14wAxp8mEcxgjvv/U4JtVyCIt2t85kXMF4LnPnLsdVhVzCRzRYWSyfzL3dd+hg96gGOBoCQmhz6Cfq2AvnN9FfLsgdxZO30ukou7LiZyxfl4z61MrZKT+dtwqu8rczxuHDnq3QoCjJuSnmqbWTYCd3NZaCeO435C9i3xvSdNXT1POVL53C7M+YQkenS6N9Y6DSdcQPhL3e6jjCtA0SBMUBrvfsJ+vSD9JssFGgM451vVV7yHfes9kqK7kjMFfG5lEWIJHrUtjdQGFqeMN7mJl2K7UC7uZTYUEC9IJYk5jCeRB3QvVgXn7iMVrGvSTKdKUcx/Yjb5H+cZxFzneQQr0wTIUxo43uIuVNRPCPAm7V56GEvRDPchser43pbCr9mgsKHGBNpEGeZ2Z97blXE0sxDbSGM9CujeHnENh7HjjMfNcriF9rYQg5gdIlkz+EvAkeJNSMYcVDHVHIQhUJxWpgOymTRb0yLacqQWy3cKcsFtVF9Iw1iMWoTAVmeV20CcJ3yy8w5oSdZb4wvC7jxSMdRz5e3FGPAzx2U4CPtvKTrMtZ8HzL0SAjJtEnxuQwedB41bFTxYjswULDvo3BYVPuspTZ4km1SGqAE8pjLvgLPh3FeIfzg4WD9u3qWzLuYfgyy0Lc8IqYcxDinTXEhTGghvc1dhPKij7BiR/roEqs2mS0XJFYexrIbgs/M0ZBOouS5k2OdIf23KeJxaDBgtzwgrjpVqc/JglKPzZ4YQHFBR+gKEf7OjA9EB+WmHsq4DXgnorDfRECvpjU85U0HDWwnyos9zzkDJxQ+FmxxN+SfT3GZJn6NRZWAyoihZx1+LmZARW+IP7U9Qb23Km7pL2WZjTOKRX6UKJsINzk4DMNSKqyTnhSgWF59hVqQeuTFIAWxXhu0hfvCiNI0uV7G3L+S24PaenFp/5LDAd2/qHDb73zCF0OUsweItp98Fya00PyfsVjHUUsks25byf4Muy4/mY2oIVWoL4M0pd4iiuzYEKOB+fwnwz0wryEwrG2plhY7UpZyoratyxr5ra+apNKExFZrmv4L0G+2loVNKC6dmtynMchzNqqLblPAT2K3GEaQHo207VWWE+lvN6X+M7VHFtTp+LSiBfZOrnOtJHknduNxSMtTKjxmpbzlT65TnGudwIyXLDsi6x0TIDFMaKa3OX9qCg0iBTP9OW4JhKxf+skm05U49rcSXVhKtO9OUpdvAgIdSjjiK4E8ipNL1mhj6oOV1K8O1CTo3VhZypjDQOhFYVWhREABG7+N+VJz9EBQq3gfmlbBH9E+lxOu+GYAnkXNeYqPKajQoLSkuZ7awu5LztgC9B+Zwl6VKNJpBzTRqCWEkAhe8m8O2mNQNCVB0krjc+sXpVVNJIkFn1OoHP2mBJznUJopsu5Gx7EQt8brEoBIW6Fw3nJIJda0xITouGE0BhLLqJFfkKipfd0xjnZbAToS2lWcM5dQBdiPs5pHN0cyS0KJsU3nYhZ+pyQ5I873CCS/DuUTWYvazXGQqqOU/3NIXClYQPdplQ6g+gd/VoAuxEaHV8s7h0t3Dh8F7DhZGr6mApXQiN7RXoR5tdyXkV7KQyXgjJ9FHJv+ve7Am/lpDaeXhc0jiWNUJdH2tElLoA+m+GYEkKXE9XUL5ZWww8X1XYZVS+H6TtHWCaT/gsfQHMMrtcyZk6ujF55iNclXK2JEiF5Rl0RHyrNbT734YUCbsKdtzAt9uIUeo1+f9vao6PSlLoZuLDH0Q/pTtELewerqs+GKXysnrS6oDCgMLv/wjfrN7wW67kPAj0K32q/rxAAw+JhQpbHGoigo6bzBuDMbUgA79n4H+9ihBgEMk1qUqHJSlwXmyfBPXjgzrYzaYS1Q9VK/yr5AcnOTPuLQlkvUlgqC7lrJL+N6ewIJ6GnyuFfIyZ/6qinDtDO+osZCRpJW7wSwYBgSDIIibdFYKwy4aGhRkRZ6HnFUJZroTg7FJorjrVGSoAr5RfCu9VAytt8GsK3T+Q/IjBpZwXFHiyIhfv8GV78d+/w6+vCWIvBG4TfBe3nsZKducayAjpQOF60LuTafq+TKDcWwY7vwkVDOZlchxyCPBaxKXwb0QGWMLKUiUNdCDC+AvAc03QpZwFtRv0h90CwhYMnW/pvDbohE5rGESL5mS/gvnRyinQq1WUhDY15rQDyZ4ZbNEwWJ22AHwP/rqUc0CPGXigktCzrfitxawZakBrilC4EtSKfgWJBEcSjGmQMBjOiwJjinP6AjyFyZoAf4ZCpy0B/4sHLuUc7vOFIQ/eg/rtHxW+z4HjSvw6NKIBha+D2plh0sliSQrcTyg0AV4GM0jk515prwCeSoktVtMSituqKOFKzlFR6B0NI72qyYMbRNByCLJVpSMSCm/HtKh0vvPSYDblb75JJ1/A5sOQTzooodh6yZyGHMzppFTSKRnw2wrxf0NCsik5lvMOI5NpyblB+t4zob63JAKckrxKkkXULxFJ8F1h9MMJfO5f6H/PCq3kciUBuwAAAJx0RVh0TWF0aE1MADxtYXRoIHhtbG5zPSJodHRwOi8vd3d3LnczLm9yZy8xOTk4L01hdGgvTWF0aE1MIj48bXN0eWxlIG1hdGhzaXplPSIxNnB4Ij48bW8+XDwvbW8+PG1pPnQ8L21pPjxtaT5oPC9taT48bWk+ZTwvbWk+PG1pPnQ8L21pPjxtaT5hPC9taT48L21zdHlsZT48L21hdGg+t3QUbQAAAABJRU5ErkJggg==\&quot;,\&quot;slideId\&quot;:257,\&quot;accessibleText\&quot;:\&quot;backslash t h e t a\&quot;,\&quot;imageHeight\&quot;:7.567567567567567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Stochastic Gradient Search and Stochastic Approximation for MLE Approximation</vt:lpstr>
      <vt:lpstr>Table of Contents</vt:lpstr>
      <vt:lpstr>What's the MLE?</vt:lpstr>
      <vt:lpstr>Analytical solution</vt:lpstr>
      <vt:lpstr>Some scenarios where we can't find analytical solutions:</vt:lpstr>
      <vt:lpstr>Latent variables</vt:lpstr>
      <vt:lpstr>Where's the latent variable?</vt:lpstr>
      <vt:lpstr>MLE for GMM</vt:lpstr>
      <vt:lpstr>GD for MLE</vt:lpstr>
      <vt:lpstr>Graphical animation of GD</vt:lpstr>
      <vt:lpstr>However...</vt:lpstr>
      <vt:lpstr>Stochastic GD (SGD) for MLE</vt:lpstr>
      <vt:lpstr>Why does stochastic/minibatch GD work? </vt:lpstr>
      <vt:lpstr>Drawbacks of SGD </vt:lpstr>
      <vt:lpstr>The EM algorithm</vt:lpstr>
      <vt:lpstr>Raising the lower bound</vt:lpstr>
      <vt:lpstr>E-step</vt:lpstr>
      <vt:lpstr>M-step</vt:lpstr>
      <vt:lpstr>The algorithm</vt:lpstr>
      <vt:lpstr>Advantages of the EM algorithm</vt:lpstr>
      <vt:lpstr>The problem with the EM algorithm...</vt:lpstr>
      <vt:lpstr>If the M-step not tractable:</vt:lpstr>
      <vt:lpstr>If the E-step intractable: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</cp:revision>
  <dcterms:created xsi:type="dcterms:W3CDTF">2022-11-21T17:04:22Z</dcterms:created>
  <dcterms:modified xsi:type="dcterms:W3CDTF">2022-12-06T13:45:56Z</dcterms:modified>
</cp:coreProperties>
</file>