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01420" y="1127760"/>
            <a:ext cx="91509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5400" b="1" i="1" dirty="0">
                <a:sym typeface="+mn-ea"/>
              </a:rPr>
              <a:t>INTERNSHIP STUDIO</a:t>
            </a:r>
            <a:br>
              <a:rPr lang="en-US" sz="5400" b="1" i="1" dirty="0">
                <a:sym typeface="+mn-ea"/>
              </a:rPr>
            </a:br>
            <a:r>
              <a:rPr lang="en-US" sz="5400" b="1" i="1" dirty="0">
                <a:sym typeface="+mn-ea"/>
              </a:rPr>
              <a:t>INTERNSHIP FOR ETHICAL HACKING</a:t>
            </a:r>
            <a:br>
              <a:rPr lang="en-US" sz="5400" b="1" i="1" dirty="0">
                <a:sym typeface="+mn-ea"/>
              </a:rPr>
            </a:br>
            <a:r>
              <a:rPr lang="en-US" sz="5400" b="1" i="1" dirty="0">
                <a:sym typeface="+mn-ea"/>
              </a:rPr>
              <a:t>TASK - 2</a:t>
            </a:r>
            <a:br>
              <a:rPr lang="en-US" sz="5400" dirty="0">
                <a:sym typeface="+mn-ea"/>
              </a:rPr>
            </a:b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20515" y="201295"/>
            <a:ext cx="31356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 smtClean="0">
                <a:sym typeface="+mn-ea"/>
              </a:rPr>
              <a:t>SCREENSHOT</a:t>
            </a:r>
            <a:endParaRPr lang="en-US" sz="4000" dirty="0" smtClean="0">
              <a:sym typeface="+mn-ea"/>
            </a:endParaRPr>
          </a:p>
        </p:txBody>
      </p:sp>
      <p:pic>
        <p:nvPicPr>
          <p:cNvPr id="5" name="Picture 2" descr="C:\Users\AMINA\Desktop\T2.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908050"/>
            <a:ext cx="1219073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457200" y="274955"/>
            <a:ext cx="11113770" cy="639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 smtClean="0"/>
              <a:t>REPORT: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228600" y="914400"/>
            <a:ext cx="11834495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b="1" dirty="0"/>
              <a:t>VULNERBILITY</a:t>
            </a:r>
            <a:r>
              <a:rPr lang="en-US" b="1" dirty="0" smtClean="0"/>
              <a:t>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has been detected that passwords that have been saved are sent over HTTP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rather than HTTPS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whereas HTTPS is a more secure method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457200" y="304800"/>
            <a:ext cx="11538585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THREAT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it is HTTPS, all the user data that is the password are sent over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protocol, since it in not a secure protocol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anyone can hack and penetrate into the network and steal all the credentials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can be used to exploit the user and his data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 </a:t>
            </a:r>
            <a:r>
              <a:rPr lang="en-US" dirty="0" smtClean="0"/>
              <a:t>malicious </a:t>
            </a:r>
            <a:r>
              <a:rPr lang="en-US" dirty="0"/>
              <a:t>acts.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228600" y="228600"/>
            <a:ext cx="11886565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CAN BE DONE AS SECURITY MEASURES 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data </a:t>
            </a:r>
            <a:r>
              <a:rPr lang="en-US" dirty="0" smtClean="0"/>
              <a:t>(i.e. </a:t>
            </a:r>
            <a:r>
              <a:rPr lang="en-US" dirty="0"/>
              <a:t>user </a:t>
            </a:r>
            <a:r>
              <a:rPr lang="en-US" dirty="0" smtClean="0"/>
              <a:t>credentials </a:t>
            </a:r>
            <a:r>
              <a:rPr lang="en-US" dirty="0"/>
              <a:t>, username and passwords)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must all be served over an HTTPS network protocol,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a secure method of network and all data transferred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over this network is safe from any attacker or threats.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152400" y="152400"/>
            <a:ext cx="11924665" cy="647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WHERE THIS THREAT WAS FOUND 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:http://zero.webappsecurity.com/login.html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 Name :user_password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Form target action :http://zero.webappsecurity.com/signin.html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IT WAS DETECTED 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detected by an well known automatic </a:t>
            </a:r>
            <a:r>
              <a:rPr lang="en-US" dirty="0" smtClean="0"/>
              <a:t>vulnerability </a:t>
            </a:r>
            <a:r>
              <a:rPr lang="en-US" dirty="0"/>
              <a:t>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known as NETSPARKER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REPORT: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Abhinandan S. Rana</cp:lastModifiedBy>
  <cp:revision>3</cp:revision>
  <dcterms:created xsi:type="dcterms:W3CDTF">2023-08-06T07:34:02Z</dcterms:created>
  <dcterms:modified xsi:type="dcterms:W3CDTF">2023-08-06T07:47:52Z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97287B518FE24EE887157193B7CC642E</vt:lpwstr>
  </property>
  <property fmtid="{D5CDD505-2E9C-101B-9397-08002B2CF9AE}" pid="3" name="KSOProductBuildVer">
    <vt:lpwstr>1033-11.2.0.11537</vt:lpwstr>
  </property>
</Properties>
</file>