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testasp.vulnwe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145" y="2684463"/>
            <a:ext cx="9144000" cy="2387600"/>
          </a:xfrm>
        </p:spPr>
        <p:txBody>
          <a:bodyPr>
            <a:normAutofit fontScale="90000"/>
          </a:bodyPr>
          <a:p>
            <a:r>
              <a:rPr lang="en-US" b="1" i="1" dirty="0" smtClean="0">
                <a:sym typeface="+mn-ea"/>
              </a:rPr>
              <a:t>INTERNSHIP STUDIO </a:t>
            </a:r>
            <a:br>
              <a:rPr lang="en-US" b="1" i="1" dirty="0" smtClean="0">
                <a:sym typeface="+mn-ea"/>
              </a:rPr>
            </a:br>
            <a:r>
              <a:rPr lang="en-US" b="1" i="1" dirty="0" smtClean="0">
                <a:sym typeface="+mn-ea"/>
              </a:rPr>
              <a:t>INTERNSHIP FOR ETHICAL HACKING</a:t>
            </a:r>
            <a:br>
              <a:rPr lang="en-US" b="1" i="1" dirty="0" smtClean="0">
                <a:sym typeface="+mn-ea"/>
              </a:rPr>
            </a:br>
            <a:r>
              <a:rPr lang="en-US" b="1" i="1" dirty="0" smtClean="0">
                <a:sym typeface="+mn-ea"/>
              </a:rPr>
              <a:t>TASK-3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/>
              <a:t>STEPS INVOLVED: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Use burpsuit for this method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Open Firefox and set the proxy setting as burpsuit proxy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Turn on intercept in burpsuit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 </a:t>
            </a:r>
            <a:r>
              <a:rPr lang="en-US" dirty="0"/>
              <a:t>F</a:t>
            </a:r>
            <a:r>
              <a:rPr lang="en-US" dirty="0" smtClean="0"/>
              <a:t>irefox open the link </a:t>
            </a:r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testasp.vulnweb.com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Forward in intercept in burpsuit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Try the XSS script &lt;script&gt;alert(1)&lt;/&gt; in search box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 burpsuit forward the response in intruder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228600"/>
            <a:ext cx="8534400" cy="6553200"/>
          </a:xfrm>
        </p:spPr>
        <p:txBody>
          <a:bodyPr/>
          <a:p>
            <a:pPr marL="514350" indent="-514350">
              <a:buFont typeface="+mj-lt"/>
              <a:buAutoNum type="arabicParenR" startAt="8"/>
            </a:pPr>
            <a:r>
              <a:rPr lang="en-US" dirty="0" smtClean="0"/>
              <a:t>In intruder section, post the XSS scripts and start attack</a:t>
            </a:r>
            <a:endParaRPr lang="en-US" dirty="0" smtClean="0"/>
          </a:p>
          <a:p>
            <a:pPr marL="514350" indent="-514350">
              <a:buFont typeface="+mj-lt"/>
              <a:buAutoNum type="arabicParenR" startAt="8"/>
            </a:pPr>
            <a:r>
              <a:rPr lang="en-US" dirty="0" smtClean="0"/>
              <a:t>Check which XSS script that intruded, copy the response of it and paste it in Firefox browser to see how it works</a:t>
            </a:r>
            <a:endParaRPr lang="en-US" dirty="0" smtClean="0"/>
          </a:p>
          <a:p>
            <a:pPr marL="514350" indent="-514350">
              <a:buFont typeface="+mj-lt"/>
              <a:buAutoNum type="arabicParenR" startAt="8"/>
            </a:pPr>
            <a:r>
              <a:rPr lang="en-US" dirty="0" smtClean="0"/>
              <a:t>Here &lt;script&gt;alert(1)&lt;/script&gt; works and gives out an response of script injection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275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43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Presentation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INTERNSHIP STUDIO  INTERNSHIP FOR ETHICAL HACKING TASK-3</vt:lpstr>
      <vt:lpstr>STEPS INVOLVED: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 INTERNSHIP FOR ETHICAL HACKING TASK-3</dc:title>
  <dc:creator>abhin</dc:creator>
  <cp:lastModifiedBy>Abhinandan S. Rana</cp:lastModifiedBy>
  <cp:revision>6</cp:revision>
  <dcterms:created xsi:type="dcterms:W3CDTF">2023-08-03T10:50:00Z</dcterms:created>
  <dcterms:modified xsi:type="dcterms:W3CDTF">2023-08-06T07:23:37Z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813BDEE4F87B475ABA87199CDD2B13DD</vt:lpwstr>
  </property>
  <property fmtid="{D5CDD505-2E9C-101B-9397-08002B2CF9AE}" pid="3" name="KSOProductBuildVer">
    <vt:lpwstr>1033-11.2.0.11537</vt:lpwstr>
  </property>
</Properties>
</file>