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5d008c7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5d008c7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5d008c7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5d008c7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5d008c7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5d008c7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5d008c7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5d008c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15d008c7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15d008c7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5d008c7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5d008c7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5d008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5d008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5d008c7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5d008c7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6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Generating Data Race Witnesses by an SMT-based Analysis</a:t>
            </a:r>
            <a:endParaRPr sz="3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76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Mahmoud Said, Chao Wang, Zijiang Yang, and Karem Sakallah3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700"/>
              <a:t>Data races exhibit many different behaviors</a:t>
            </a:r>
            <a:endParaRPr sz="17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700"/>
              <a:t>A single problem can take weeks for programmers to identify. </a:t>
            </a:r>
            <a:endParaRPr sz="17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700"/>
              <a:t>Previous techniques don’t scale, none can reliably reproduce the data race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67575" y="1919075"/>
            <a:ext cx="858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600"/>
              <a:t>Use a trace and existing data race detection algorithms to give a set of potential data races. </a:t>
            </a:r>
            <a:endParaRPr sz="16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b="1" lang="en" sz="1600"/>
              <a:t>maximal set</a:t>
            </a:r>
            <a:r>
              <a:rPr lang="en" sz="1600"/>
              <a:t> of possible traces by setting constraints on events in the trace</a:t>
            </a:r>
            <a:endParaRPr sz="16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600"/>
              <a:t>If there are recursive locks, the events are encoded differently </a:t>
            </a:r>
            <a:endParaRPr sz="16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600"/>
              <a:t>Another improvement is using FOL so SMT solvers enhance performance instead of search algorithms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Cont.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54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Partial Order</a:t>
            </a:r>
            <a:endParaRPr sz="15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Write-Read</a:t>
            </a:r>
            <a:r>
              <a:rPr lang="en" sz="1500"/>
              <a:t> Consistency - the value read by an event is always written by the most recent write: </a:t>
            </a:r>
            <a:endParaRPr sz="1500"/>
          </a:p>
          <a:p>
            <a:pPr indent="243861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1.e has no thread immediate write predecessor</a:t>
            </a:r>
            <a:endParaRPr sz="1500"/>
          </a:p>
          <a:p>
            <a:pPr indent="243861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2.e follows a write event e1 in its predecessor write</a:t>
            </a:r>
            <a:endParaRPr sz="15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Synchronization consistency - Setting up a variable for objects for thread num and waitlist</a:t>
            </a:r>
            <a:endParaRPr sz="15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rPr lang="en" sz="1500"/>
              <a:t>R</a:t>
            </a:r>
            <a:r>
              <a:rPr lang="en" sz="1500"/>
              <a:t>ecursive-lock - two events both acquire with no release in between</a:t>
            </a:r>
            <a:endParaRPr sz="15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13338" rtl="0" algn="l">
              <a:lnSpc>
                <a:spcPct val="100000"/>
              </a:lnSpc>
              <a:spcBef>
                <a:spcPts val="1269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25" y="905613"/>
            <a:ext cx="2295858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Correctness by definition of the constraints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Eliminates bogus warnings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Efficiently Decidable subset of FOL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Yices SMT Solver - construct formula for all data races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Reduce possible data races siginificantly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Cont.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up to Medium Traces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very feasible to 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mprove existing data race detection algorithms to give all possible witnesses for data races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 runtime greatly by using FOL (no evidence given in paper)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applied to future data race detection algorithms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newer data race detection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Evolution aware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come a large project wasn’t used, it doesn’t really seem that scalable in their claims since I’m sure people would want to use this for larger traces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possible to pinpoint the more likely witnesses for data races?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exactly do recursive locks do to a program other than using for constraints?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