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5CCBA7B9-7747-4848-92A3-2788C2D6C6DD}">
          <p14:sldIdLst>
            <p14:sldId id="256"/>
            <p14:sldId id="257"/>
          </p14:sldIdLst>
        </p14:section>
        <p14:section name="Naamloze sectie" id="{9403227F-175A-4269-BC53-7D9CCA7258EA}">
          <p14:sldIdLst>
            <p14:sldId id="261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89605-DB90-4C7E-9CCB-C99653240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b="1" dirty="0"/>
              <a:t>K nearest neighbours (</a:t>
            </a:r>
            <a:r>
              <a:rPr lang="en-GB" sz="4400" b="1" dirty="0"/>
              <a:t>k</a:t>
            </a:r>
            <a:r>
              <a:rPr lang="en-GB" sz="6000" b="1" dirty="0"/>
              <a:t>NN)</a:t>
            </a:r>
            <a:endParaRPr lang="en-NL" sz="6000" b="1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E6198C-0396-472F-B5D4-98E5677BA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Algoritme presentatie</a:t>
            </a:r>
          </a:p>
          <a:p>
            <a:r>
              <a:rPr lang="en-GB" sz="1800" dirty="0"/>
              <a:t>Hamed Amin 1686131</a:t>
            </a:r>
            <a:endParaRPr lang="en-NL" sz="1800" dirty="0"/>
          </a:p>
        </p:txBody>
      </p:sp>
    </p:spTree>
    <p:extLst>
      <p:ext uri="{BB962C8B-B14F-4D97-AF65-F5344CB8AC3E}">
        <p14:creationId xmlns:p14="http://schemas.microsoft.com/office/powerpoint/2010/main" val="169971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AF5D7D-0088-4AAF-AF94-2005D2E6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68" y="885825"/>
            <a:ext cx="5793475" cy="1485900"/>
          </a:xfrm>
        </p:spPr>
        <p:txBody>
          <a:bodyPr>
            <a:normAutofit/>
          </a:bodyPr>
          <a:lstStyle/>
          <a:p>
            <a:r>
              <a:rPr lang="en-GB" b="1" dirty="0"/>
              <a:t>Introductie</a:t>
            </a:r>
            <a:endParaRPr lang="en-NL" b="1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F4428BF-6654-4399-9403-99151F64C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 sz="2800" dirty="0"/>
              <a:t>Wat is k nearest neighbors (kNN)?</a:t>
            </a:r>
          </a:p>
          <a:p>
            <a:endParaRPr lang="en-US" sz="2800" dirty="0"/>
          </a:p>
          <a:p>
            <a:r>
              <a:rPr lang="en-US" sz="2800" dirty="0"/>
              <a:t>Dataset?</a:t>
            </a:r>
          </a:p>
          <a:p>
            <a:endParaRPr lang="en-US" sz="2800" dirty="0"/>
          </a:p>
          <a:p>
            <a:r>
              <a:rPr lang="en-US" sz="2800" dirty="0"/>
              <a:t>Classificaties?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10" descr="What is an Algorithms">
            <a:extLst>
              <a:ext uri="{FF2B5EF4-FFF2-40B4-BE49-F238E27FC236}">
                <a16:creationId xmlns:a16="http://schemas.microsoft.com/office/drawing/2014/main" id="{DB6C5A9D-E146-44FA-A6C2-A7DE7282D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5" r="21099" b="-1"/>
          <a:stretch/>
        </p:blipFill>
        <p:spPr bwMode="auto">
          <a:xfrm>
            <a:off x="7612260" y="10"/>
            <a:ext cx="457973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Work Articles - Poco Moto">
            <a:extLst>
              <a:ext uri="{FF2B5EF4-FFF2-40B4-BE49-F238E27FC236}">
                <a16:creationId xmlns:a16="http://schemas.microsoft.com/office/drawing/2014/main" id="{46D2036C-33EE-46AD-8E0F-E2547BCBD8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3086" name="Picture 14" descr="File:Icon-round-Question mark.svg - Wikimedia Commons">
            <a:extLst>
              <a:ext uri="{FF2B5EF4-FFF2-40B4-BE49-F238E27FC236}">
                <a16:creationId xmlns:a16="http://schemas.microsoft.com/office/drawing/2014/main" id="{A8D3A081-1253-4BDA-9652-D15EE1CDF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268" y="2243138"/>
            <a:ext cx="2371724" cy="237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16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16A29-2F0C-475A-8446-AD085931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Euclidean distance formula</a:t>
            </a:r>
            <a:endParaRPr lang="en-NL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5170AE-91F9-49E4-BE82-7DD518B86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2755"/>
            <a:ext cx="9601200" cy="606490"/>
          </a:xfrm>
        </p:spPr>
        <p:txBody>
          <a:bodyPr>
            <a:normAutofit/>
          </a:bodyPr>
          <a:lstStyle/>
          <a:p>
            <a:r>
              <a:rPr lang="es-ES" sz="2800" dirty="0"/>
              <a:t>d = √[(x</a:t>
            </a:r>
            <a:r>
              <a:rPr lang="es-ES" sz="2800" baseline="-25000" dirty="0"/>
              <a:t>2</a:t>
            </a:r>
            <a:r>
              <a:rPr lang="es-ES" sz="2800" dirty="0"/>
              <a:t> – x</a:t>
            </a:r>
            <a:r>
              <a:rPr lang="es-ES" sz="2800" baseline="-25000" dirty="0"/>
              <a:t>1</a:t>
            </a:r>
            <a:r>
              <a:rPr lang="es-ES" sz="2800" dirty="0"/>
              <a:t>)</a:t>
            </a:r>
            <a:r>
              <a:rPr lang="es-ES" sz="2800" baseline="30000" dirty="0"/>
              <a:t>2</a:t>
            </a:r>
            <a:r>
              <a:rPr lang="es-ES" sz="2800" dirty="0"/>
              <a:t> + (y</a:t>
            </a:r>
            <a:r>
              <a:rPr lang="es-ES" sz="2800" baseline="-25000" dirty="0"/>
              <a:t>2</a:t>
            </a:r>
            <a:r>
              <a:rPr lang="es-ES" sz="2800" dirty="0"/>
              <a:t> – y</a:t>
            </a:r>
            <a:r>
              <a:rPr lang="es-ES" sz="2800" baseline="-25000" dirty="0"/>
              <a:t>1</a:t>
            </a:r>
            <a:r>
              <a:rPr lang="es-ES" sz="2800" dirty="0"/>
              <a:t>)</a:t>
            </a:r>
            <a:r>
              <a:rPr lang="es-ES" sz="2800" baseline="30000" dirty="0"/>
              <a:t>2</a:t>
            </a:r>
            <a:r>
              <a:rPr lang="es-ES" sz="2800" dirty="0"/>
              <a:t>].  </a:t>
            </a:r>
            <a:endParaRPr lang="en-NL" sz="2800" dirty="0"/>
          </a:p>
        </p:txBody>
      </p:sp>
      <p:pic>
        <p:nvPicPr>
          <p:cNvPr id="5" name="Picture 2" descr="Euclidean distance - Wikipedia">
            <a:extLst>
              <a:ext uri="{FF2B5EF4-FFF2-40B4-BE49-F238E27FC236}">
                <a16:creationId xmlns:a16="http://schemas.microsoft.com/office/drawing/2014/main" id="{5A42993B-DA27-4FF3-B804-F8209F8D0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603" y="3272514"/>
            <a:ext cx="4847077" cy="334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4CF21332-5C18-4DF0-9156-6C23228E5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305" y="1785339"/>
            <a:ext cx="1600200" cy="4829175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46AF38F-202F-42CD-BB76-207AA1EC8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2759" y="1785339"/>
            <a:ext cx="1666875" cy="4827619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1516DECF-43E8-4B57-8246-5C0778129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2959" y="1785339"/>
            <a:ext cx="1581150" cy="4829175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AF0D1C6A-F528-458D-AAB6-655B083E2B34}"/>
              </a:ext>
            </a:extLst>
          </p:cNvPr>
          <p:cNvSpPr txBox="1"/>
          <p:nvPr/>
        </p:nvSpPr>
        <p:spPr>
          <a:xfrm>
            <a:off x="1371602" y="2792380"/>
            <a:ext cx="4276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Afbeelding visualisatie Euclidean distance formula in grafiek</a:t>
            </a:r>
            <a:endParaRPr lang="en-NL" sz="1200" i="1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B1418B8F-A67D-4095-AEA2-1A740C6EFC09}"/>
              </a:ext>
            </a:extLst>
          </p:cNvPr>
          <p:cNvSpPr txBox="1"/>
          <p:nvPr/>
        </p:nvSpPr>
        <p:spPr>
          <a:xfrm>
            <a:off x="6806359" y="1472279"/>
            <a:ext cx="4276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Screenshot van daadwerkelijke Ecld_product</a:t>
            </a:r>
            <a:endParaRPr lang="en-NL" sz="1200" i="1" dirty="0"/>
          </a:p>
        </p:txBody>
      </p:sp>
    </p:spTree>
    <p:extLst>
      <p:ext uri="{BB962C8B-B14F-4D97-AF65-F5344CB8AC3E}">
        <p14:creationId xmlns:p14="http://schemas.microsoft.com/office/powerpoint/2010/main" val="298526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A35BA-6B96-4580-A39C-E34017DB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GB" b="1" dirty="0"/>
              <a:t>Algoritme</a:t>
            </a:r>
            <a:endParaRPr lang="en-NL" b="1" dirty="0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0512A3FF-FF22-421F-B365-93A0BEE2D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6425"/>
            <a:ext cx="3282694" cy="3581400"/>
          </a:xfrm>
        </p:spPr>
        <p:txBody>
          <a:bodyPr>
            <a:normAutofit/>
          </a:bodyPr>
          <a:lstStyle/>
          <a:p>
            <a:r>
              <a:rPr lang="en-US" sz="2800" dirty="0"/>
              <a:t>Werking</a:t>
            </a:r>
          </a:p>
          <a:p>
            <a:endParaRPr lang="en-US" sz="2800" dirty="0"/>
          </a:p>
          <a:p>
            <a:r>
              <a:rPr lang="en-US" sz="2800" dirty="0"/>
              <a:t>Doel</a:t>
            </a:r>
          </a:p>
          <a:p>
            <a:endParaRPr lang="en-US" sz="2800" dirty="0"/>
          </a:p>
          <a:p>
            <a:r>
              <a:rPr lang="en-US" sz="2800" dirty="0"/>
              <a:t>Resultaat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02AB900-3AEC-40E0-B8D8-A7D80429E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472" y="767055"/>
            <a:ext cx="3659316" cy="415737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9D23AC8-BE01-478C-9708-F01E1B70A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296" y="767055"/>
            <a:ext cx="3684626" cy="4157370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69826273-37CF-4EF8-9E5D-72D69B102BA6}"/>
              </a:ext>
            </a:extLst>
          </p:cNvPr>
          <p:cNvSpPr txBox="1"/>
          <p:nvPr/>
        </p:nvSpPr>
        <p:spPr>
          <a:xfrm>
            <a:off x="4476750" y="5153025"/>
            <a:ext cx="1571626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BV.</a:t>
            </a:r>
            <a:endParaRPr lang="en-NL" b="1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6085D5A-12EA-4FDA-83C8-C5BC84C83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472" y="5676900"/>
            <a:ext cx="6467475" cy="238125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F6238E2C-3A62-4C91-B5C1-C3971893D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663" y="6042263"/>
            <a:ext cx="7334250" cy="23812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146FE4D9-C3D4-467E-876A-8C7AEE6AC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5863" y="5223113"/>
            <a:ext cx="2105025" cy="219075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45262207-37E8-45AA-9BBD-42DC3D495EDD}"/>
              </a:ext>
            </a:extLst>
          </p:cNvPr>
          <p:cNvSpPr txBox="1"/>
          <p:nvPr/>
        </p:nvSpPr>
        <p:spPr>
          <a:xfrm>
            <a:off x="4476750" y="468367"/>
            <a:ext cx="4276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Dataset ‘iris.csv’</a:t>
            </a:r>
            <a:endParaRPr lang="en-NL" sz="1200" i="1" dirty="0"/>
          </a:p>
        </p:txBody>
      </p:sp>
    </p:spTree>
    <p:extLst>
      <p:ext uri="{BB962C8B-B14F-4D97-AF65-F5344CB8AC3E}">
        <p14:creationId xmlns:p14="http://schemas.microsoft.com/office/powerpoint/2010/main" val="383284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788106-6574-41B0-8713-4F4CB345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1104900"/>
            <a:ext cx="6176776" cy="1485900"/>
          </a:xfrm>
        </p:spPr>
        <p:txBody>
          <a:bodyPr>
            <a:normAutofit/>
          </a:bodyPr>
          <a:lstStyle/>
          <a:p>
            <a:r>
              <a:rPr lang="en-GB" b="1" dirty="0"/>
              <a:t>Slot</a:t>
            </a:r>
            <a:endParaRPr lang="en-NL" b="1" dirty="0"/>
          </a:p>
        </p:txBody>
      </p:sp>
      <p:pic>
        <p:nvPicPr>
          <p:cNvPr id="4106" name="Picture 10" descr="Premium Vector | Man writes conclusion paperwork, sheets in folder flat  design">
            <a:extLst>
              <a:ext uri="{FF2B5EF4-FFF2-40B4-BE49-F238E27FC236}">
                <a16:creationId xmlns:a16="http://schemas.microsoft.com/office/drawing/2014/main" id="{D1806476-414D-4B5C-AAF4-485E8DBFD4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9" r="15008"/>
          <a:stretch/>
        </p:blipFill>
        <p:spPr bwMode="auto">
          <a:xfrm>
            <a:off x="-1" y="10"/>
            <a:ext cx="437354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7854F3-2581-442B-AD79-A16602BC6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GB" sz="2800" dirty="0"/>
              <a:t>Conclusie</a:t>
            </a:r>
          </a:p>
          <a:p>
            <a:endParaRPr lang="en-GB" sz="2800" dirty="0"/>
          </a:p>
          <a:p>
            <a:r>
              <a:rPr lang="en-GB" sz="2800" dirty="0"/>
              <a:t>Vragen/Opmerkingen</a:t>
            </a: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3109775486"/>
      </p:ext>
    </p:extLst>
  </p:cSld>
  <p:clrMapOvr>
    <a:masterClrMapping/>
  </p:clrMapOvr>
</p:sld>
</file>

<file path=ppt/theme/theme1.xml><?xml version="1.0" encoding="utf-8"?>
<a:theme xmlns:a="http://schemas.openxmlformats.org/drawingml/2006/main" name="Bijsnijde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74</Words>
  <Application>Microsoft Office PowerPoint</Application>
  <PresentationFormat>Breedbeeld</PresentationFormat>
  <Paragraphs>25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Bijsnijden</vt:lpstr>
      <vt:lpstr>K nearest neighbours (kNN)</vt:lpstr>
      <vt:lpstr>Introductie</vt:lpstr>
      <vt:lpstr>Euclidean distance formula</vt:lpstr>
      <vt:lpstr>Algoritme</vt:lpstr>
      <vt:lpstr>Slot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nearest neighbours (kNN)</dc:title>
  <dc:creator>hamed amin</dc:creator>
  <cp:lastModifiedBy>hamed amin</cp:lastModifiedBy>
  <cp:revision>2</cp:revision>
  <dcterms:created xsi:type="dcterms:W3CDTF">2021-07-12T21:36:40Z</dcterms:created>
  <dcterms:modified xsi:type="dcterms:W3CDTF">2021-07-12T21:43:51Z</dcterms:modified>
</cp:coreProperties>
</file>