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ardsectie" id="{5CCBA7B9-7747-4848-92A3-2788C2D6C6DD}">
          <p14:sldIdLst>
            <p14:sldId id="256"/>
            <p14:sldId id="257"/>
          </p14:sldIdLst>
        </p14:section>
        <p14:section name="Naamloze sectie" id="{9403227F-175A-4269-BC53-7D9CCA7258EA}">
          <p14:sldIdLst>
            <p14:sldId id="258"/>
            <p14:sldId id="259"/>
            <p14:sldId id="2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F89605-DB90-4C7E-9CCB-C99653240F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6000" b="1" dirty="0"/>
              <a:t>K nearest neighbours</a:t>
            </a:r>
            <a:endParaRPr lang="en-NL" sz="6000" b="1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5E6198C-0396-472F-B5D4-98E5677BA5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Algoritme presentatie</a:t>
            </a:r>
          </a:p>
          <a:p>
            <a:r>
              <a:rPr lang="en-GB" sz="1800" dirty="0"/>
              <a:t>Hamed Amin 1686131</a:t>
            </a:r>
            <a:endParaRPr lang="en-NL" sz="1800" dirty="0"/>
          </a:p>
        </p:txBody>
      </p:sp>
    </p:spTree>
    <p:extLst>
      <p:ext uri="{BB962C8B-B14F-4D97-AF65-F5344CB8AC3E}">
        <p14:creationId xmlns:p14="http://schemas.microsoft.com/office/powerpoint/2010/main" val="1699719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AF5D7D-0088-4AAF-AF94-2005D2E6E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90600"/>
            <a:ext cx="3282695" cy="1485900"/>
          </a:xfrm>
        </p:spPr>
        <p:txBody>
          <a:bodyPr>
            <a:normAutofit/>
          </a:bodyPr>
          <a:lstStyle/>
          <a:p>
            <a:r>
              <a:rPr lang="en-GB" b="1"/>
              <a:t>Introductie</a:t>
            </a:r>
            <a:endParaRPr lang="en-NL" b="1" dirty="0"/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9F4428BF-6654-4399-9403-99151F64C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282694" cy="3581400"/>
          </a:xfrm>
        </p:spPr>
        <p:txBody>
          <a:bodyPr>
            <a:normAutofit/>
          </a:bodyPr>
          <a:lstStyle/>
          <a:p>
            <a:r>
              <a:rPr lang="en-US"/>
              <a:t>Wat is k nearest neighbours (kNN)?</a:t>
            </a:r>
          </a:p>
          <a:p>
            <a:endParaRPr lang="en-US"/>
          </a:p>
          <a:p>
            <a:r>
              <a:rPr lang="en-US"/>
              <a:t>Dataset?</a:t>
            </a:r>
          </a:p>
          <a:p>
            <a:endParaRPr lang="en-US"/>
          </a:p>
          <a:p>
            <a:r>
              <a:rPr lang="en-US"/>
              <a:t>Classificaties?</a:t>
            </a:r>
          </a:p>
          <a:p>
            <a:endParaRPr lang="en-US"/>
          </a:p>
          <a:p>
            <a:endParaRPr lang="en-US" dirty="0"/>
          </a:p>
        </p:txBody>
      </p:sp>
      <p:pic>
        <p:nvPicPr>
          <p:cNvPr id="1026" name="Picture 2" descr="A Short Introduction to K-Nearest Neighbors Algorithm | Algorithms,  Blockchain and Cloud">
            <a:extLst>
              <a:ext uri="{FF2B5EF4-FFF2-40B4-BE49-F238E27FC236}">
                <a16:creationId xmlns:a16="http://schemas.microsoft.com/office/drawing/2014/main" id="{C0C195CE-3279-41FC-99D7-FC53B36336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50517" y="891755"/>
            <a:ext cx="6517065" cy="4887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1169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AA35BA-6B96-4580-A39C-E34017DBE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282695" cy="1485900"/>
          </a:xfrm>
        </p:spPr>
        <p:txBody>
          <a:bodyPr>
            <a:normAutofit/>
          </a:bodyPr>
          <a:lstStyle/>
          <a:p>
            <a:r>
              <a:rPr lang="en-GB" b="1" dirty="0"/>
              <a:t>Algoritme</a:t>
            </a:r>
            <a:endParaRPr lang="en-NL" b="1" dirty="0"/>
          </a:p>
        </p:txBody>
      </p:sp>
      <p:sp>
        <p:nvSpPr>
          <p:cNvPr id="2054" name="Content Placeholder 2053">
            <a:extLst>
              <a:ext uri="{FF2B5EF4-FFF2-40B4-BE49-F238E27FC236}">
                <a16:creationId xmlns:a16="http://schemas.microsoft.com/office/drawing/2014/main" id="{0512A3FF-FF22-421F-B365-93A0BEE2D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76425"/>
            <a:ext cx="3282694" cy="3581400"/>
          </a:xfrm>
        </p:spPr>
        <p:txBody>
          <a:bodyPr>
            <a:normAutofit/>
          </a:bodyPr>
          <a:lstStyle/>
          <a:p>
            <a:r>
              <a:rPr lang="en-US" dirty="0"/>
              <a:t>Werking</a:t>
            </a:r>
          </a:p>
          <a:p>
            <a:endParaRPr lang="en-US" dirty="0"/>
          </a:p>
          <a:p>
            <a:r>
              <a:rPr lang="en-US" dirty="0"/>
              <a:t>Doel/resultaat</a:t>
            </a:r>
          </a:p>
          <a:p>
            <a:endParaRPr lang="en-US" dirty="0"/>
          </a:p>
          <a:p>
            <a:r>
              <a:rPr lang="en-US" dirty="0"/>
              <a:t>Tests (?)</a:t>
            </a:r>
          </a:p>
          <a:p>
            <a:endParaRPr lang="en-US" dirty="0"/>
          </a:p>
          <a:p>
            <a:r>
              <a:rPr lang="en-US" dirty="0"/>
              <a:t>Accuracy (?)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047CDFC8-0B58-4EDB-923F-00BE78C3F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6472" y="5705475"/>
            <a:ext cx="7410450" cy="466725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82B44203-62ED-4147-BDE1-CDC6213EEF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633" y="5195888"/>
            <a:ext cx="2505075" cy="285750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702AB900-3AEC-40E0-B8D8-A7D80429E1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6472" y="767055"/>
            <a:ext cx="3659316" cy="4157370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A9D23AC8-BE01-478C-9708-F01E1B70A5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2296" y="767055"/>
            <a:ext cx="3684626" cy="4157370"/>
          </a:xfrm>
          <a:prstGeom prst="rect">
            <a:avLst/>
          </a:prstGeom>
        </p:spPr>
      </p:pic>
      <p:sp>
        <p:nvSpPr>
          <p:cNvPr id="8" name="Tekstvak 7">
            <a:extLst>
              <a:ext uri="{FF2B5EF4-FFF2-40B4-BE49-F238E27FC236}">
                <a16:creationId xmlns:a16="http://schemas.microsoft.com/office/drawing/2014/main" id="{69826273-37CF-4EF8-9E5D-72D69B102BA6}"/>
              </a:ext>
            </a:extLst>
          </p:cNvPr>
          <p:cNvSpPr txBox="1"/>
          <p:nvPr/>
        </p:nvSpPr>
        <p:spPr>
          <a:xfrm>
            <a:off x="4476750" y="5153025"/>
            <a:ext cx="1571626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BV.</a:t>
            </a:r>
            <a:endParaRPr lang="en-NL" b="1" dirty="0"/>
          </a:p>
        </p:txBody>
      </p:sp>
    </p:spTree>
    <p:extLst>
      <p:ext uri="{BB962C8B-B14F-4D97-AF65-F5344CB8AC3E}">
        <p14:creationId xmlns:p14="http://schemas.microsoft.com/office/powerpoint/2010/main" val="3832840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83B91B61-BFCA-4647-957E-A8269BE46F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26BCFC8-0D11-4BDB-BB1A-6F8D5AE39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>
            <a:normAutofit/>
          </a:bodyPr>
          <a:lstStyle/>
          <a:p>
            <a:r>
              <a:rPr lang="en-GB" b="1" dirty="0"/>
              <a:t>Risico's</a:t>
            </a:r>
            <a:endParaRPr lang="en-NL" b="1" dirty="0"/>
          </a:p>
        </p:txBody>
      </p:sp>
      <p:pic>
        <p:nvPicPr>
          <p:cNvPr id="5" name="Picture 12" descr="Free Vector | Orange question mark background with text space">
            <a:extLst>
              <a:ext uri="{FF2B5EF4-FFF2-40B4-BE49-F238E27FC236}">
                <a16:creationId xmlns:a16="http://schemas.microsoft.com/office/drawing/2014/main" id="{1C87BC45-D894-4EFB-8012-6913D061BD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27"/>
          <a:stretch/>
        </p:blipFill>
        <p:spPr bwMode="auto">
          <a:xfrm>
            <a:off x="-1" y="10"/>
            <a:ext cx="4373546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7" name="Rectangle 87">
            <a:extLst>
              <a:ext uri="{FF2B5EF4-FFF2-40B4-BE49-F238E27FC236}">
                <a16:creationId xmlns:a16="http://schemas.microsoft.com/office/drawing/2014/main" id="{92D1D7C6-1C89-420C-8D35-483654167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12CF4F8-06B8-4069-A0A8-ED9296E90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0824" y="2286000"/>
            <a:ext cx="6176776" cy="3581400"/>
          </a:xfrm>
        </p:spPr>
        <p:txBody>
          <a:bodyPr>
            <a:normAutofit/>
          </a:bodyPr>
          <a:lstStyle/>
          <a:p>
            <a:r>
              <a:rPr lang="en-GB" dirty="0"/>
              <a:t>Wat </a:t>
            </a:r>
            <a:r>
              <a:rPr lang="en-GB" dirty="0" err="1"/>
              <a:t>ging</a:t>
            </a:r>
            <a:r>
              <a:rPr lang="en-GB" dirty="0"/>
              <a:t> </a:t>
            </a:r>
            <a:r>
              <a:rPr lang="en-GB" dirty="0" err="1"/>
              <a:t>fout</a:t>
            </a:r>
            <a:r>
              <a:rPr lang="en-GB" dirty="0"/>
              <a:t>?</a:t>
            </a:r>
          </a:p>
          <a:p>
            <a:endParaRPr lang="en-GB" dirty="0"/>
          </a:p>
          <a:p>
            <a:r>
              <a:rPr lang="en-GB" dirty="0"/>
              <a:t>Wat is niet </a:t>
            </a:r>
            <a:r>
              <a:rPr lang="en-GB" dirty="0" err="1"/>
              <a:t>af</a:t>
            </a:r>
            <a:r>
              <a:rPr lang="en-GB" dirty="0"/>
              <a:t>?</a:t>
            </a:r>
          </a:p>
          <a:p>
            <a:endParaRPr lang="en-GB" dirty="0"/>
          </a:p>
          <a:p>
            <a:r>
              <a:rPr lang="en-GB" dirty="0" err="1"/>
              <a:t>Problemen</a:t>
            </a:r>
            <a:r>
              <a:rPr lang="en-GB" dirty="0"/>
              <a:t> </a:t>
            </a:r>
            <a:r>
              <a:rPr lang="en-GB" dirty="0" err="1"/>
              <a:t>tegen</a:t>
            </a:r>
            <a:r>
              <a:rPr lang="en-GB" dirty="0"/>
              <a:t> </a:t>
            </a:r>
            <a:r>
              <a:rPr lang="en-GB" dirty="0" err="1"/>
              <a:t>gekomen</a:t>
            </a:r>
            <a:r>
              <a:rPr lang="en-GB" dirty="0"/>
              <a:t>?</a:t>
            </a:r>
          </a:p>
          <a:p>
            <a:endParaRPr lang="en-GB" dirty="0"/>
          </a:p>
          <a:p>
            <a:r>
              <a:rPr lang="en-GB" dirty="0"/>
              <a:t>Code </a:t>
            </a:r>
            <a:r>
              <a:rPr lang="en-GB" dirty="0" err="1"/>
              <a:t>uitbreidbaar</a:t>
            </a:r>
            <a:r>
              <a:rPr lang="en-GB" dirty="0"/>
              <a:t>?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344626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3" name="Rectangle 142">
            <a:extLst>
              <a:ext uri="{FF2B5EF4-FFF2-40B4-BE49-F238E27FC236}">
                <a16:creationId xmlns:a16="http://schemas.microsoft.com/office/drawing/2014/main" id="{83B91B61-BFCA-4647-957E-A8269BE46F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2788106-6574-41B0-8713-4F4CB3452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>
            <a:normAutofit/>
          </a:bodyPr>
          <a:lstStyle/>
          <a:p>
            <a:r>
              <a:rPr lang="en-GB" b="1" dirty="0"/>
              <a:t>Slot</a:t>
            </a:r>
            <a:endParaRPr lang="en-NL" b="1" dirty="0"/>
          </a:p>
        </p:txBody>
      </p:sp>
      <p:pic>
        <p:nvPicPr>
          <p:cNvPr id="4106" name="Picture 10" descr="Premium Vector | Man writes conclusion paperwork, sheets in folder flat  design">
            <a:extLst>
              <a:ext uri="{FF2B5EF4-FFF2-40B4-BE49-F238E27FC236}">
                <a16:creationId xmlns:a16="http://schemas.microsoft.com/office/drawing/2014/main" id="{D1806476-414D-4B5C-AAF4-485E8DBFD4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19" r="15008"/>
          <a:stretch/>
        </p:blipFill>
        <p:spPr bwMode="auto">
          <a:xfrm>
            <a:off x="-1" y="10"/>
            <a:ext cx="4373546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5" name="Rectangle 144">
            <a:extLst>
              <a:ext uri="{FF2B5EF4-FFF2-40B4-BE49-F238E27FC236}">
                <a16:creationId xmlns:a16="http://schemas.microsoft.com/office/drawing/2014/main" id="{92D1D7C6-1C89-420C-8D35-483654167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37854F3-2581-442B-AD79-A16602BC6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0824" y="2286000"/>
            <a:ext cx="6176776" cy="3581400"/>
          </a:xfrm>
        </p:spPr>
        <p:txBody>
          <a:bodyPr>
            <a:normAutofit/>
          </a:bodyPr>
          <a:lstStyle/>
          <a:p>
            <a:r>
              <a:rPr lang="en-GB" b="1" dirty="0"/>
              <a:t>Conclusie</a:t>
            </a:r>
          </a:p>
          <a:p>
            <a:endParaRPr lang="en-GB" b="1" dirty="0"/>
          </a:p>
          <a:p>
            <a:r>
              <a:rPr lang="en-GB" b="1" dirty="0"/>
              <a:t>Vragen/Opmerkingen</a:t>
            </a:r>
            <a:endParaRPr lang="en-NL" b="1" dirty="0"/>
          </a:p>
        </p:txBody>
      </p:sp>
    </p:spTree>
    <p:extLst>
      <p:ext uri="{BB962C8B-B14F-4D97-AF65-F5344CB8AC3E}">
        <p14:creationId xmlns:p14="http://schemas.microsoft.com/office/powerpoint/2010/main" val="3109775486"/>
      </p:ext>
    </p:extLst>
  </p:cSld>
  <p:clrMapOvr>
    <a:masterClrMapping/>
  </p:clrMapOvr>
</p:sld>
</file>

<file path=ppt/theme/theme1.xml><?xml version="1.0" encoding="utf-8"?>
<a:theme xmlns:a="http://schemas.openxmlformats.org/drawingml/2006/main" name="Bijsnijden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54</Words>
  <Application>Microsoft Office PowerPoint</Application>
  <PresentationFormat>Breedbeeld</PresentationFormat>
  <Paragraphs>30</Paragraphs>
  <Slides>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8" baseType="lpstr">
      <vt:lpstr>Arial</vt:lpstr>
      <vt:lpstr>Franklin Gothic Book</vt:lpstr>
      <vt:lpstr>Bijsnijden</vt:lpstr>
      <vt:lpstr>K nearest neighbours</vt:lpstr>
      <vt:lpstr>Introductie</vt:lpstr>
      <vt:lpstr>Algoritme</vt:lpstr>
      <vt:lpstr>Risico's</vt:lpstr>
      <vt:lpstr>Slot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 nearest neighbours</dc:title>
  <dc:creator>hamed amin</dc:creator>
  <cp:lastModifiedBy>hamed amin</cp:lastModifiedBy>
  <cp:revision>4</cp:revision>
  <dcterms:created xsi:type="dcterms:W3CDTF">2021-07-07T08:42:41Z</dcterms:created>
  <dcterms:modified xsi:type="dcterms:W3CDTF">2021-07-07T09:23:28Z</dcterms:modified>
</cp:coreProperties>
</file>