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theme/themeOverride6.xml" ContentType="application/vnd.openxmlformats-officedocument.themeOverride+xml"/>
  <Override PartName="/ppt/notesSlides/notesSlide9.xml" ContentType="application/vnd.openxmlformats-officedocument.presentationml.notesSlide+xml"/>
  <Override PartName="/ppt/theme/themeOverride7.xml" ContentType="application/vnd.openxmlformats-officedocument.themeOverride+xml"/>
  <Override PartName="/ppt/notesSlides/notesSlide10.xml" ContentType="application/vnd.openxmlformats-officedocument.presentationml.notesSlide+xml"/>
  <Override PartName="/ppt/theme/themeOverride8.xml" ContentType="application/vnd.openxmlformats-officedocument.themeOverride+xml"/>
  <Override PartName="/ppt/notesSlides/notesSlide11.xml" ContentType="application/vnd.openxmlformats-officedocument.presentationml.notesSlide+xml"/>
  <Override PartName="/ppt/theme/themeOverride9.xml" ContentType="application/vnd.openxmlformats-officedocument.themeOverride+xml"/>
  <Override PartName="/ppt/notesSlides/notesSlide12.xml" ContentType="application/vnd.openxmlformats-officedocument.presentationml.notesSlide+xml"/>
  <Override PartName="/ppt/theme/themeOverride10.xml" ContentType="application/vnd.openxmlformats-officedocument.themeOverride+xml"/>
  <Override PartName="/ppt/notesSlides/notesSlide13.xml" ContentType="application/vnd.openxmlformats-officedocument.presentationml.notesSlide+xml"/>
  <Override PartName="/ppt/theme/themeOverride11.xml" ContentType="application/vnd.openxmlformats-officedocument.themeOverride+xml"/>
  <Override PartName="/ppt/notesSlides/notesSlide14.xml" ContentType="application/vnd.openxmlformats-officedocument.presentationml.notesSlide+xml"/>
  <Override PartName="/ppt/theme/themeOverride12.xml" ContentType="application/vnd.openxmlformats-officedocument.themeOverride+xml"/>
  <Override PartName="/ppt/notesSlides/notesSlide15.xml" ContentType="application/vnd.openxmlformats-officedocument.presentationml.notesSlide+xml"/>
  <Override PartName="/ppt/theme/themeOverride13.xml" ContentType="application/vnd.openxmlformats-officedocument.themeOverride+xml"/>
  <Override PartName="/ppt/notesSlides/notesSlide16.xml" ContentType="application/vnd.openxmlformats-officedocument.presentationml.notesSlide+xml"/>
  <Override PartName="/ppt/theme/themeOverride14.xml" ContentType="application/vnd.openxmlformats-officedocument.themeOverride+xml"/>
  <Override PartName="/ppt/notesSlides/notesSlide17.xml" ContentType="application/vnd.openxmlformats-officedocument.presentationml.notesSlide+xml"/>
  <Override PartName="/ppt/theme/themeOverride15.xml" ContentType="application/vnd.openxmlformats-officedocument.themeOverride+xml"/>
  <Override PartName="/ppt/notesSlides/notesSlide18.xml" ContentType="application/vnd.openxmlformats-officedocument.presentationml.notesSlide+xml"/>
  <Override PartName="/ppt/theme/themeOverride16.xml" ContentType="application/vnd.openxmlformats-officedocument.themeOverride+xml"/>
  <Override PartName="/ppt/notesSlides/notesSlide19.xml" ContentType="application/vnd.openxmlformats-officedocument.presentationml.notesSlide+xml"/>
  <Override PartName="/ppt/theme/themeOverride17.xml" ContentType="application/vnd.openxmlformats-officedocument.themeOverride+xml"/>
  <Override PartName="/ppt/notesSlides/notesSlide20.xml" ContentType="application/vnd.openxmlformats-officedocument.presentationml.notesSlide+xml"/>
  <Override PartName="/ppt/theme/themeOverride18.xml" ContentType="application/vnd.openxmlformats-officedocument.themeOverride+xml"/>
  <Override PartName="/ppt/notesSlides/notesSlide21.xml" ContentType="application/vnd.openxmlformats-officedocument.presentationml.notesSlide+xml"/>
  <Override PartName="/ppt/theme/themeOverride19.xml" ContentType="application/vnd.openxmlformats-officedocument.themeOverride+xml"/>
  <Override PartName="/ppt/notesSlides/notesSlide22.xml" ContentType="application/vnd.openxmlformats-officedocument.presentationml.notesSlide+xml"/>
  <Override PartName="/ppt/theme/themeOverride20.xml" ContentType="application/vnd.openxmlformats-officedocument.themeOverr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7"/>
  </p:notesMasterIdLst>
  <p:sldIdLst>
    <p:sldId id="256" r:id="rId2"/>
    <p:sldId id="283" r:id="rId3"/>
    <p:sldId id="261" r:id="rId4"/>
    <p:sldId id="257" r:id="rId5"/>
    <p:sldId id="258" r:id="rId6"/>
    <p:sldId id="259" r:id="rId7"/>
    <p:sldId id="262" r:id="rId8"/>
    <p:sldId id="260" r:id="rId9"/>
    <p:sldId id="275" r:id="rId10"/>
    <p:sldId id="265" r:id="rId11"/>
    <p:sldId id="267" r:id="rId12"/>
    <p:sldId id="266" r:id="rId13"/>
    <p:sldId id="268" r:id="rId14"/>
    <p:sldId id="269" r:id="rId15"/>
    <p:sldId id="270" r:id="rId16"/>
    <p:sldId id="272" r:id="rId17"/>
    <p:sldId id="271" r:id="rId18"/>
    <p:sldId id="276" r:id="rId19"/>
    <p:sldId id="274" r:id="rId20"/>
    <p:sldId id="277" r:id="rId21"/>
    <p:sldId id="278" r:id="rId22"/>
    <p:sldId id="279" r:id="rId23"/>
    <p:sldId id="281" r:id="rId24"/>
    <p:sldId id="280" r:id="rId25"/>
    <p:sldId id="28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84" autoAdjust="0"/>
    <p:restoredTop sz="95244" autoAdjust="0"/>
  </p:normalViewPr>
  <p:slideViewPr>
    <p:cSldViewPr snapToGrid="0">
      <p:cViewPr>
        <p:scale>
          <a:sx n="80" d="100"/>
          <a:sy n="80" d="100"/>
        </p:scale>
        <p:origin x="1474"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D972A242-EE76-4A1F-AEAB-469B191AF47A}" type="datetimeFigureOut">
              <a:rPr lang="fa-IR" smtClean="0"/>
              <a:t>14/07/1444</a:t>
            </a:fld>
            <a:endParaRPr lang="fa-I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C4E8F83C-2C44-44C2-ADBB-4193CAE644A0}" type="slidenum">
              <a:rPr lang="fa-IR" smtClean="0"/>
              <a:t>‹#›</a:t>
            </a:fld>
            <a:endParaRPr lang="fa-IR"/>
          </a:p>
        </p:txBody>
      </p:sp>
    </p:spTree>
    <p:extLst>
      <p:ext uri="{BB962C8B-B14F-4D97-AF65-F5344CB8AC3E}">
        <p14:creationId xmlns:p14="http://schemas.microsoft.com/office/powerpoint/2010/main" val="253776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nu.org/philosophy/free-sw.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r"/>
            <a:r>
              <a:rPr lang="fa-IR" b="1" i="0" dirty="0">
                <a:solidFill>
                  <a:srgbClr val="222222"/>
                </a:solidFill>
                <a:effectLst/>
                <a:latin typeface="Times New Roman" panose="02020603050405020304" pitchFamily="18" charset="0"/>
              </a:rPr>
              <a:t>گنو</a:t>
            </a:r>
            <a:r>
              <a:rPr lang="fa-IR" b="0" i="0" dirty="0">
                <a:solidFill>
                  <a:srgbClr val="222222"/>
                </a:solidFill>
                <a:effectLst/>
                <a:latin typeface="Times New Roman" panose="02020603050405020304" pitchFamily="18" charset="0"/>
              </a:rPr>
              <a:t> یک سیستم‌عاملی </a:t>
            </a:r>
            <a:r>
              <a:rPr lang="fa-IR" b="0" i="0" dirty="0">
                <a:solidFill>
                  <a:srgbClr val="004499"/>
                </a:solidFill>
                <a:effectLst/>
                <a:latin typeface="Arial" panose="020B0604020202020204" pitchFamily="34" charset="0"/>
                <a:hlinkClick r:id="rId3"/>
              </a:rPr>
              <a:t>آزاد</a:t>
            </a:r>
            <a:r>
              <a:rPr lang="fa-IR" b="0" i="0" dirty="0">
                <a:solidFill>
                  <a:srgbClr val="222222"/>
                </a:solidFill>
                <a:effectLst/>
                <a:latin typeface="Times New Roman" panose="02020603050405020304" pitchFamily="18" charset="0"/>
              </a:rPr>
              <a:t> است—یعنی، سیستم‌عاملی که به آزادی کاربران احترام می‌گذارد. سیستم‌عامل گنو شامل بسته‌های گنو (برنامه‌هایی که خصوصاً توسط پروژهٔ گنو به انتشار رسیده‌اند) و نرم‌افزارهای آزادی است که توسط دیگران منتشر شده‌اند. توسعهٔ گنو این امکان را فراهم کرد تا بتوانید بدون نرم‌افزاری که آزادی‌تان را زیرپا می‌گذارد، از رایانه استفاده کنید.</a:t>
            </a:r>
          </a:p>
          <a:p>
            <a:pPr algn="r" rtl="1"/>
            <a:endParaRPr lang="fa-IR" dirty="0"/>
          </a:p>
        </p:txBody>
      </p:sp>
      <p:sp>
        <p:nvSpPr>
          <p:cNvPr id="4" name="Slide Number Placeholder 3"/>
          <p:cNvSpPr>
            <a:spLocks noGrp="1"/>
          </p:cNvSpPr>
          <p:nvPr>
            <p:ph type="sldNum" sz="quarter" idx="5"/>
          </p:nvPr>
        </p:nvSpPr>
        <p:spPr/>
        <p:txBody>
          <a:bodyPr/>
          <a:lstStyle/>
          <a:p>
            <a:fld id="{C4E8F83C-2C44-44C2-ADBB-4193CAE644A0}" type="slidenum">
              <a:rPr lang="fa-IR" smtClean="0"/>
              <a:t>3</a:t>
            </a:fld>
            <a:endParaRPr lang="fa-IR"/>
          </a:p>
        </p:txBody>
      </p:sp>
    </p:spTree>
    <p:extLst>
      <p:ext uri="{BB962C8B-B14F-4D97-AF65-F5344CB8AC3E}">
        <p14:creationId xmlns:p14="http://schemas.microsoft.com/office/powerpoint/2010/main" val="2713602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dirty="0">
                <a:effectLst/>
                <a:latin typeface="Arial" panose="020B0604020202020204" pitchFamily="34" charset="0"/>
                <a:ea typeface="Times New Roman" panose="02020603050405020304" pitchFamily="18" charset="0"/>
                <a:cs typeface="B Nazanin" panose="00000400000000000000" pitchFamily="2" charset="-78"/>
              </a:rPr>
              <a:t>در یک سازمان می‌توان از</a:t>
            </a:r>
            <a:r>
              <a:rPr lang="en-US" sz="1200" dirty="0">
                <a:effectLst/>
                <a:latin typeface="Arial" panose="020B0604020202020204" pitchFamily="34" charset="0"/>
                <a:ea typeface="Times New Roman" panose="02020603050405020304" pitchFamily="18" charset="0"/>
                <a:cs typeface="B Nazanin" panose="00000400000000000000" pitchFamily="2" charset="-78"/>
              </a:rPr>
              <a:t> Git </a:t>
            </a:r>
            <a:r>
              <a:rPr lang="fa-IR" sz="1200" dirty="0">
                <a:effectLst/>
                <a:latin typeface="Arial" panose="020B0604020202020204" pitchFamily="34" charset="0"/>
                <a:ea typeface="Times New Roman" panose="02020603050405020304" pitchFamily="18" charset="0"/>
                <a:cs typeface="B Nazanin" panose="00000400000000000000" pitchFamily="2" charset="-78"/>
              </a:rPr>
              <a:t>برای بخش‌های بازاریابی، نیروی انسانی، طراحی، پشتیبانی و </a:t>
            </a:r>
            <a:r>
              <a:rPr lang="fa-IR" sz="1200" dirty="0">
                <a:effectLst/>
                <a:latin typeface="Calibri" panose="020F0502020204030204" pitchFamily="34" charset="0"/>
                <a:ea typeface="Times New Roman" panose="02020603050405020304" pitchFamily="18" charset="0"/>
                <a:cs typeface="Arial" panose="020B0604020202020204" pitchFamily="34" charset="0"/>
              </a:rPr>
              <a:t>…</a:t>
            </a:r>
            <a:r>
              <a:rPr lang="fa-IR" sz="1200" dirty="0">
                <a:effectLst/>
                <a:latin typeface="Arial" panose="020B0604020202020204" pitchFamily="34" charset="0"/>
                <a:ea typeface="Times New Roman" panose="02020603050405020304" pitchFamily="18" charset="0"/>
                <a:cs typeface="B Nazanin" panose="00000400000000000000" pitchFamily="2" charset="-78"/>
              </a:rPr>
              <a:t> استفاده کرد. </a:t>
            </a:r>
            <a:endParaRPr lang="fa-IR" dirty="0"/>
          </a:p>
        </p:txBody>
      </p:sp>
      <p:sp>
        <p:nvSpPr>
          <p:cNvPr id="4" name="Slide Number Placeholder 3"/>
          <p:cNvSpPr>
            <a:spLocks noGrp="1"/>
          </p:cNvSpPr>
          <p:nvPr>
            <p:ph type="sldNum" sz="quarter" idx="5"/>
          </p:nvPr>
        </p:nvSpPr>
        <p:spPr/>
        <p:txBody>
          <a:bodyPr/>
          <a:lstStyle/>
          <a:p>
            <a:fld id="{C4E8F83C-2C44-44C2-ADBB-4193CAE644A0}" type="slidenum">
              <a:rPr lang="fa-IR" smtClean="0"/>
              <a:t>12</a:t>
            </a:fld>
            <a:endParaRPr lang="fa-IR"/>
          </a:p>
        </p:txBody>
      </p:sp>
    </p:spTree>
    <p:extLst>
      <p:ext uri="{BB962C8B-B14F-4D97-AF65-F5344CB8AC3E}">
        <p14:creationId xmlns:p14="http://schemas.microsoft.com/office/powerpoint/2010/main" val="2843445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dirty="0">
                <a:effectLst/>
                <a:latin typeface="Arial" panose="020B0604020202020204" pitchFamily="34" charset="0"/>
                <a:ea typeface="Times New Roman" panose="02020603050405020304" pitchFamily="18" charset="0"/>
                <a:cs typeface="B Nazanin" panose="00000400000000000000" pitchFamily="2" charset="-78"/>
              </a:rPr>
              <a:t>در یک سازمان می‌توان از</a:t>
            </a:r>
            <a:r>
              <a:rPr lang="en-US" sz="1200" dirty="0">
                <a:effectLst/>
                <a:latin typeface="Arial" panose="020B0604020202020204" pitchFamily="34" charset="0"/>
                <a:ea typeface="Times New Roman" panose="02020603050405020304" pitchFamily="18" charset="0"/>
                <a:cs typeface="B Nazanin" panose="00000400000000000000" pitchFamily="2" charset="-78"/>
              </a:rPr>
              <a:t> Git </a:t>
            </a:r>
            <a:r>
              <a:rPr lang="fa-IR" sz="1200" dirty="0">
                <a:effectLst/>
                <a:latin typeface="Arial" panose="020B0604020202020204" pitchFamily="34" charset="0"/>
                <a:ea typeface="Times New Roman" panose="02020603050405020304" pitchFamily="18" charset="0"/>
                <a:cs typeface="B Nazanin" panose="00000400000000000000" pitchFamily="2" charset="-78"/>
              </a:rPr>
              <a:t>برای بخش‌های بازاریابی، نیروی انسانی، طراحی، پشتیبانی و </a:t>
            </a:r>
            <a:r>
              <a:rPr lang="fa-IR" sz="1200" dirty="0">
                <a:effectLst/>
                <a:latin typeface="Calibri" panose="020F0502020204030204" pitchFamily="34" charset="0"/>
                <a:ea typeface="Times New Roman" panose="02020603050405020304" pitchFamily="18" charset="0"/>
                <a:cs typeface="Arial" panose="020B0604020202020204" pitchFamily="34" charset="0"/>
              </a:rPr>
              <a:t>…</a:t>
            </a:r>
            <a:r>
              <a:rPr lang="fa-IR" sz="1200" dirty="0">
                <a:effectLst/>
                <a:latin typeface="Arial" panose="020B0604020202020204" pitchFamily="34" charset="0"/>
                <a:ea typeface="Times New Roman" panose="02020603050405020304" pitchFamily="18" charset="0"/>
                <a:cs typeface="B Nazanin" panose="00000400000000000000" pitchFamily="2" charset="-78"/>
              </a:rPr>
              <a:t> استفاده کرد. </a:t>
            </a:r>
            <a:endParaRPr lang="fa-IR" dirty="0"/>
          </a:p>
        </p:txBody>
      </p:sp>
      <p:sp>
        <p:nvSpPr>
          <p:cNvPr id="4" name="Slide Number Placeholder 3"/>
          <p:cNvSpPr>
            <a:spLocks noGrp="1"/>
          </p:cNvSpPr>
          <p:nvPr>
            <p:ph type="sldNum" sz="quarter" idx="5"/>
          </p:nvPr>
        </p:nvSpPr>
        <p:spPr/>
        <p:txBody>
          <a:bodyPr/>
          <a:lstStyle/>
          <a:p>
            <a:fld id="{C4E8F83C-2C44-44C2-ADBB-4193CAE644A0}" type="slidenum">
              <a:rPr lang="fa-IR" smtClean="0"/>
              <a:t>13</a:t>
            </a:fld>
            <a:endParaRPr lang="fa-IR"/>
          </a:p>
        </p:txBody>
      </p:sp>
    </p:spTree>
    <p:extLst>
      <p:ext uri="{BB962C8B-B14F-4D97-AF65-F5344CB8AC3E}">
        <p14:creationId xmlns:p14="http://schemas.microsoft.com/office/powerpoint/2010/main" val="2495852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dirty="0">
                <a:effectLst/>
                <a:latin typeface="Arial" panose="020B0604020202020204" pitchFamily="34" charset="0"/>
                <a:ea typeface="Times New Roman" panose="02020603050405020304" pitchFamily="18" charset="0"/>
                <a:cs typeface="B Nazanin" panose="00000400000000000000" pitchFamily="2" charset="-78"/>
              </a:rPr>
              <a:t>در یک سازمان می‌توان از</a:t>
            </a:r>
            <a:r>
              <a:rPr lang="en-US" sz="1200" dirty="0">
                <a:effectLst/>
                <a:latin typeface="Arial" panose="020B0604020202020204" pitchFamily="34" charset="0"/>
                <a:ea typeface="Times New Roman" panose="02020603050405020304" pitchFamily="18" charset="0"/>
                <a:cs typeface="B Nazanin" panose="00000400000000000000" pitchFamily="2" charset="-78"/>
              </a:rPr>
              <a:t> Git </a:t>
            </a:r>
            <a:r>
              <a:rPr lang="fa-IR" sz="1200" dirty="0">
                <a:effectLst/>
                <a:latin typeface="Arial" panose="020B0604020202020204" pitchFamily="34" charset="0"/>
                <a:ea typeface="Times New Roman" panose="02020603050405020304" pitchFamily="18" charset="0"/>
                <a:cs typeface="B Nazanin" panose="00000400000000000000" pitchFamily="2" charset="-78"/>
              </a:rPr>
              <a:t>برای بخش‌های بازاریابی، نیروی انسانی، طراحی، پشتیبانی و </a:t>
            </a:r>
            <a:r>
              <a:rPr lang="fa-IR" sz="1200" dirty="0">
                <a:effectLst/>
                <a:latin typeface="Calibri" panose="020F0502020204030204" pitchFamily="34" charset="0"/>
                <a:ea typeface="Times New Roman" panose="02020603050405020304" pitchFamily="18" charset="0"/>
                <a:cs typeface="Arial" panose="020B0604020202020204" pitchFamily="34" charset="0"/>
              </a:rPr>
              <a:t>…</a:t>
            </a:r>
            <a:r>
              <a:rPr lang="fa-IR" sz="1200" dirty="0">
                <a:effectLst/>
                <a:latin typeface="Arial" panose="020B0604020202020204" pitchFamily="34" charset="0"/>
                <a:ea typeface="Times New Roman" panose="02020603050405020304" pitchFamily="18" charset="0"/>
                <a:cs typeface="B Nazanin" panose="00000400000000000000" pitchFamily="2" charset="-78"/>
              </a:rPr>
              <a:t> استفاده کرد. </a:t>
            </a:r>
            <a:endParaRPr lang="fa-IR" dirty="0"/>
          </a:p>
        </p:txBody>
      </p:sp>
      <p:sp>
        <p:nvSpPr>
          <p:cNvPr id="4" name="Slide Number Placeholder 3"/>
          <p:cNvSpPr>
            <a:spLocks noGrp="1"/>
          </p:cNvSpPr>
          <p:nvPr>
            <p:ph type="sldNum" sz="quarter" idx="5"/>
          </p:nvPr>
        </p:nvSpPr>
        <p:spPr/>
        <p:txBody>
          <a:bodyPr/>
          <a:lstStyle/>
          <a:p>
            <a:fld id="{C4E8F83C-2C44-44C2-ADBB-4193CAE644A0}" type="slidenum">
              <a:rPr lang="fa-IR" smtClean="0"/>
              <a:t>14</a:t>
            </a:fld>
            <a:endParaRPr lang="fa-IR"/>
          </a:p>
        </p:txBody>
      </p:sp>
    </p:spTree>
    <p:extLst>
      <p:ext uri="{BB962C8B-B14F-4D97-AF65-F5344CB8AC3E}">
        <p14:creationId xmlns:p14="http://schemas.microsoft.com/office/powerpoint/2010/main" val="2277909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dirty="0">
                <a:effectLst/>
                <a:latin typeface="Arial" panose="020B0604020202020204" pitchFamily="34" charset="0"/>
                <a:ea typeface="Times New Roman" panose="02020603050405020304" pitchFamily="18" charset="0"/>
                <a:cs typeface="B Nazanin" panose="00000400000000000000" pitchFamily="2" charset="-78"/>
              </a:rPr>
              <a:t>در یک سازمان می‌توان از</a:t>
            </a:r>
            <a:r>
              <a:rPr lang="en-US" sz="1200" dirty="0">
                <a:effectLst/>
                <a:latin typeface="Arial" panose="020B0604020202020204" pitchFamily="34" charset="0"/>
                <a:ea typeface="Times New Roman" panose="02020603050405020304" pitchFamily="18" charset="0"/>
                <a:cs typeface="B Nazanin" panose="00000400000000000000" pitchFamily="2" charset="-78"/>
              </a:rPr>
              <a:t> Git </a:t>
            </a:r>
            <a:r>
              <a:rPr lang="fa-IR" sz="1200" dirty="0">
                <a:effectLst/>
                <a:latin typeface="Arial" panose="020B0604020202020204" pitchFamily="34" charset="0"/>
                <a:ea typeface="Times New Roman" panose="02020603050405020304" pitchFamily="18" charset="0"/>
                <a:cs typeface="B Nazanin" panose="00000400000000000000" pitchFamily="2" charset="-78"/>
              </a:rPr>
              <a:t>برای بخش‌های بازاریابی، نیروی انسانی، طراحی، پشتیبانی و </a:t>
            </a:r>
            <a:r>
              <a:rPr lang="fa-IR" sz="1200" dirty="0">
                <a:effectLst/>
                <a:latin typeface="Calibri" panose="020F0502020204030204" pitchFamily="34" charset="0"/>
                <a:ea typeface="Times New Roman" panose="02020603050405020304" pitchFamily="18" charset="0"/>
                <a:cs typeface="Arial" panose="020B0604020202020204" pitchFamily="34" charset="0"/>
              </a:rPr>
              <a:t>…</a:t>
            </a:r>
            <a:r>
              <a:rPr lang="fa-IR" sz="1200" dirty="0">
                <a:effectLst/>
                <a:latin typeface="Arial" panose="020B0604020202020204" pitchFamily="34" charset="0"/>
                <a:ea typeface="Times New Roman" panose="02020603050405020304" pitchFamily="18" charset="0"/>
                <a:cs typeface="B Nazanin" panose="00000400000000000000" pitchFamily="2" charset="-78"/>
              </a:rPr>
              <a:t> استفاده کرد. </a:t>
            </a:r>
            <a:endParaRPr lang="fa-IR" dirty="0"/>
          </a:p>
        </p:txBody>
      </p:sp>
      <p:sp>
        <p:nvSpPr>
          <p:cNvPr id="4" name="Slide Number Placeholder 3"/>
          <p:cNvSpPr>
            <a:spLocks noGrp="1"/>
          </p:cNvSpPr>
          <p:nvPr>
            <p:ph type="sldNum" sz="quarter" idx="5"/>
          </p:nvPr>
        </p:nvSpPr>
        <p:spPr/>
        <p:txBody>
          <a:bodyPr/>
          <a:lstStyle/>
          <a:p>
            <a:fld id="{C4E8F83C-2C44-44C2-ADBB-4193CAE644A0}" type="slidenum">
              <a:rPr lang="fa-IR" smtClean="0"/>
              <a:t>15</a:t>
            </a:fld>
            <a:endParaRPr lang="fa-IR"/>
          </a:p>
        </p:txBody>
      </p:sp>
    </p:spTree>
    <p:extLst>
      <p:ext uri="{BB962C8B-B14F-4D97-AF65-F5344CB8AC3E}">
        <p14:creationId xmlns:p14="http://schemas.microsoft.com/office/powerpoint/2010/main" val="139563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b="0" i="0" dirty="0">
                <a:effectLst/>
                <a:latin typeface="Vazir"/>
              </a:rPr>
              <a:t>توضیحات مثلا، در این مرحله </a:t>
            </a:r>
            <a:r>
              <a:rPr lang="fa-IR" b="1" i="0" dirty="0">
                <a:effectLst/>
                <a:latin typeface="inherit"/>
              </a:rPr>
              <a:t>امکانات</a:t>
            </a:r>
            <a:r>
              <a:rPr lang="fa-IR" b="0" i="0" dirty="0">
                <a:effectLst/>
                <a:latin typeface="Vazir"/>
              </a:rPr>
              <a:t> جدید به برنامه اضافه شده و یا یک </a:t>
            </a:r>
            <a:r>
              <a:rPr lang="fa-IR" b="1" i="0" dirty="0">
                <a:effectLst/>
                <a:latin typeface="inherit"/>
              </a:rPr>
              <a:t>باگ</a:t>
            </a:r>
            <a:r>
              <a:rPr lang="fa-IR" b="0" i="0" dirty="0">
                <a:effectLst/>
                <a:latin typeface="Vazir"/>
              </a:rPr>
              <a:t> در برنامه رفع شده است. </a:t>
            </a:r>
            <a:endParaRPr lang="fa-IR" dirty="0"/>
          </a:p>
          <a:p>
            <a:pPr algn="r" rtl="1"/>
            <a:endParaRPr lang="fa-IR" dirty="0"/>
          </a:p>
        </p:txBody>
      </p:sp>
      <p:sp>
        <p:nvSpPr>
          <p:cNvPr id="4" name="Slide Number Placeholder 3"/>
          <p:cNvSpPr>
            <a:spLocks noGrp="1"/>
          </p:cNvSpPr>
          <p:nvPr>
            <p:ph type="sldNum" sz="quarter" idx="5"/>
          </p:nvPr>
        </p:nvSpPr>
        <p:spPr/>
        <p:txBody>
          <a:bodyPr/>
          <a:lstStyle/>
          <a:p>
            <a:fld id="{C4E8F83C-2C44-44C2-ADBB-4193CAE644A0}" type="slidenum">
              <a:rPr lang="fa-IR" smtClean="0"/>
              <a:t>16</a:t>
            </a:fld>
            <a:endParaRPr lang="fa-IR"/>
          </a:p>
        </p:txBody>
      </p:sp>
    </p:spTree>
    <p:extLst>
      <p:ext uri="{BB962C8B-B14F-4D97-AF65-F5344CB8AC3E}">
        <p14:creationId xmlns:p14="http://schemas.microsoft.com/office/powerpoint/2010/main" val="2554126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dirty="0"/>
          </a:p>
        </p:txBody>
      </p:sp>
      <p:sp>
        <p:nvSpPr>
          <p:cNvPr id="4" name="Slide Number Placeholder 3"/>
          <p:cNvSpPr>
            <a:spLocks noGrp="1"/>
          </p:cNvSpPr>
          <p:nvPr>
            <p:ph type="sldNum" sz="quarter" idx="5"/>
          </p:nvPr>
        </p:nvSpPr>
        <p:spPr/>
        <p:txBody>
          <a:bodyPr/>
          <a:lstStyle/>
          <a:p>
            <a:fld id="{C4E8F83C-2C44-44C2-ADBB-4193CAE644A0}" type="slidenum">
              <a:rPr lang="fa-IR" smtClean="0"/>
              <a:t>17</a:t>
            </a:fld>
            <a:endParaRPr lang="fa-IR"/>
          </a:p>
        </p:txBody>
      </p:sp>
    </p:spTree>
    <p:extLst>
      <p:ext uri="{BB962C8B-B14F-4D97-AF65-F5344CB8AC3E}">
        <p14:creationId xmlns:p14="http://schemas.microsoft.com/office/powerpoint/2010/main" val="189075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dirty="0"/>
          </a:p>
        </p:txBody>
      </p:sp>
      <p:sp>
        <p:nvSpPr>
          <p:cNvPr id="4" name="Slide Number Placeholder 3"/>
          <p:cNvSpPr>
            <a:spLocks noGrp="1"/>
          </p:cNvSpPr>
          <p:nvPr>
            <p:ph type="sldNum" sz="quarter" idx="5"/>
          </p:nvPr>
        </p:nvSpPr>
        <p:spPr/>
        <p:txBody>
          <a:bodyPr/>
          <a:lstStyle/>
          <a:p>
            <a:fld id="{C4E8F83C-2C44-44C2-ADBB-4193CAE644A0}" type="slidenum">
              <a:rPr lang="fa-IR" smtClean="0"/>
              <a:t>18</a:t>
            </a:fld>
            <a:endParaRPr lang="fa-IR"/>
          </a:p>
        </p:txBody>
      </p:sp>
    </p:spTree>
    <p:extLst>
      <p:ext uri="{BB962C8B-B14F-4D97-AF65-F5344CB8AC3E}">
        <p14:creationId xmlns:p14="http://schemas.microsoft.com/office/powerpoint/2010/main" val="1466771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dirty="0"/>
          </a:p>
        </p:txBody>
      </p:sp>
      <p:sp>
        <p:nvSpPr>
          <p:cNvPr id="4" name="Slide Number Placeholder 3"/>
          <p:cNvSpPr>
            <a:spLocks noGrp="1"/>
          </p:cNvSpPr>
          <p:nvPr>
            <p:ph type="sldNum" sz="quarter" idx="5"/>
          </p:nvPr>
        </p:nvSpPr>
        <p:spPr/>
        <p:txBody>
          <a:bodyPr/>
          <a:lstStyle/>
          <a:p>
            <a:fld id="{C4E8F83C-2C44-44C2-ADBB-4193CAE644A0}" type="slidenum">
              <a:rPr lang="fa-IR" smtClean="0"/>
              <a:t>19</a:t>
            </a:fld>
            <a:endParaRPr lang="fa-IR"/>
          </a:p>
        </p:txBody>
      </p:sp>
    </p:spTree>
    <p:extLst>
      <p:ext uri="{BB962C8B-B14F-4D97-AF65-F5344CB8AC3E}">
        <p14:creationId xmlns:p14="http://schemas.microsoft.com/office/powerpoint/2010/main" val="1080014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dirty="0"/>
          </a:p>
        </p:txBody>
      </p:sp>
      <p:sp>
        <p:nvSpPr>
          <p:cNvPr id="4" name="Slide Number Placeholder 3"/>
          <p:cNvSpPr>
            <a:spLocks noGrp="1"/>
          </p:cNvSpPr>
          <p:nvPr>
            <p:ph type="sldNum" sz="quarter" idx="5"/>
          </p:nvPr>
        </p:nvSpPr>
        <p:spPr/>
        <p:txBody>
          <a:bodyPr/>
          <a:lstStyle/>
          <a:p>
            <a:fld id="{C4E8F83C-2C44-44C2-ADBB-4193CAE644A0}" type="slidenum">
              <a:rPr lang="fa-IR" smtClean="0"/>
              <a:t>20</a:t>
            </a:fld>
            <a:endParaRPr lang="fa-IR"/>
          </a:p>
        </p:txBody>
      </p:sp>
    </p:spTree>
    <p:extLst>
      <p:ext uri="{BB962C8B-B14F-4D97-AF65-F5344CB8AC3E}">
        <p14:creationId xmlns:p14="http://schemas.microsoft.com/office/powerpoint/2010/main" val="1451330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dirty="0"/>
          </a:p>
        </p:txBody>
      </p:sp>
      <p:sp>
        <p:nvSpPr>
          <p:cNvPr id="4" name="Slide Number Placeholder 3"/>
          <p:cNvSpPr>
            <a:spLocks noGrp="1"/>
          </p:cNvSpPr>
          <p:nvPr>
            <p:ph type="sldNum" sz="quarter" idx="5"/>
          </p:nvPr>
        </p:nvSpPr>
        <p:spPr/>
        <p:txBody>
          <a:bodyPr/>
          <a:lstStyle/>
          <a:p>
            <a:fld id="{C4E8F83C-2C44-44C2-ADBB-4193CAE644A0}" type="slidenum">
              <a:rPr lang="fa-IR" smtClean="0"/>
              <a:t>21</a:t>
            </a:fld>
            <a:endParaRPr lang="fa-IR"/>
          </a:p>
        </p:txBody>
      </p:sp>
    </p:spTree>
    <p:extLst>
      <p:ext uri="{BB962C8B-B14F-4D97-AF65-F5344CB8AC3E}">
        <p14:creationId xmlns:p14="http://schemas.microsoft.com/office/powerpoint/2010/main" val="232717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r" rtl="1"/>
            <a:endParaRPr lang="fa-IR" dirty="0"/>
          </a:p>
        </p:txBody>
      </p:sp>
      <p:sp>
        <p:nvSpPr>
          <p:cNvPr id="4" name="Slide Number Placeholder 3"/>
          <p:cNvSpPr>
            <a:spLocks noGrp="1"/>
          </p:cNvSpPr>
          <p:nvPr>
            <p:ph type="sldNum" sz="quarter" idx="5"/>
          </p:nvPr>
        </p:nvSpPr>
        <p:spPr/>
        <p:txBody>
          <a:bodyPr/>
          <a:lstStyle/>
          <a:p>
            <a:fld id="{C4E8F83C-2C44-44C2-ADBB-4193CAE644A0}" type="slidenum">
              <a:rPr lang="fa-IR" smtClean="0"/>
              <a:t>4</a:t>
            </a:fld>
            <a:endParaRPr lang="fa-IR"/>
          </a:p>
        </p:txBody>
      </p:sp>
    </p:spTree>
    <p:extLst>
      <p:ext uri="{BB962C8B-B14F-4D97-AF65-F5344CB8AC3E}">
        <p14:creationId xmlns:p14="http://schemas.microsoft.com/office/powerpoint/2010/main" val="4083944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dirty="0"/>
          </a:p>
        </p:txBody>
      </p:sp>
      <p:sp>
        <p:nvSpPr>
          <p:cNvPr id="4" name="Slide Number Placeholder 3"/>
          <p:cNvSpPr>
            <a:spLocks noGrp="1"/>
          </p:cNvSpPr>
          <p:nvPr>
            <p:ph type="sldNum" sz="quarter" idx="5"/>
          </p:nvPr>
        </p:nvSpPr>
        <p:spPr/>
        <p:txBody>
          <a:bodyPr/>
          <a:lstStyle/>
          <a:p>
            <a:fld id="{C4E8F83C-2C44-44C2-ADBB-4193CAE644A0}" type="slidenum">
              <a:rPr lang="fa-IR" smtClean="0"/>
              <a:t>22</a:t>
            </a:fld>
            <a:endParaRPr lang="fa-IR"/>
          </a:p>
        </p:txBody>
      </p:sp>
    </p:spTree>
    <p:extLst>
      <p:ext uri="{BB962C8B-B14F-4D97-AF65-F5344CB8AC3E}">
        <p14:creationId xmlns:p14="http://schemas.microsoft.com/office/powerpoint/2010/main" val="3315200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dirty="0"/>
          </a:p>
        </p:txBody>
      </p:sp>
      <p:sp>
        <p:nvSpPr>
          <p:cNvPr id="4" name="Slide Number Placeholder 3"/>
          <p:cNvSpPr>
            <a:spLocks noGrp="1"/>
          </p:cNvSpPr>
          <p:nvPr>
            <p:ph type="sldNum" sz="quarter" idx="5"/>
          </p:nvPr>
        </p:nvSpPr>
        <p:spPr/>
        <p:txBody>
          <a:bodyPr/>
          <a:lstStyle/>
          <a:p>
            <a:fld id="{C4E8F83C-2C44-44C2-ADBB-4193CAE644A0}" type="slidenum">
              <a:rPr lang="fa-IR" smtClean="0"/>
              <a:t>23</a:t>
            </a:fld>
            <a:endParaRPr lang="fa-IR"/>
          </a:p>
        </p:txBody>
      </p:sp>
    </p:spTree>
    <p:extLst>
      <p:ext uri="{BB962C8B-B14F-4D97-AF65-F5344CB8AC3E}">
        <p14:creationId xmlns:p14="http://schemas.microsoft.com/office/powerpoint/2010/main" val="2629029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dirty="0"/>
          </a:p>
        </p:txBody>
      </p:sp>
      <p:sp>
        <p:nvSpPr>
          <p:cNvPr id="4" name="Slide Number Placeholder 3"/>
          <p:cNvSpPr>
            <a:spLocks noGrp="1"/>
          </p:cNvSpPr>
          <p:nvPr>
            <p:ph type="sldNum" sz="quarter" idx="5"/>
          </p:nvPr>
        </p:nvSpPr>
        <p:spPr/>
        <p:txBody>
          <a:bodyPr/>
          <a:lstStyle/>
          <a:p>
            <a:fld id="{C4E8F83C-2C44-44C2-ADBB-4193CAE644A0}" type="slidenum">
              <a:rPr lang="fa-IR" smtClean="0"/>
              <a:t>24</a:t>
            </a:fld>
            <a:endParaRPr lang="fa-IR"/>
          </a:p>
        </p:txBody>
      </p:sp>
    </p:spTree>
    <p:extLst>
      <p:ext uri="{BB962C8B-B14F-4D97-AF65-F5344CB8AC3E}">
        <p14:creationId xmlns:p14="http://schemas.microsoft.com/office/powerpoint/2010/main" val="3719055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dirty="0"/>
          </a:p>
        </p:txBody>
      </p:sp>
      <p:sp>
        <p:nvSpPr>
          <p:cNvPr id="4" name="Slide Number Placeholder 3"/>
          <p:cNvSpPr>
            <a:spLocks noGrp="1"/>
          </p:cNvSpPr>
          <p:nvPr>
            <p:ph type="sldNum" sz="quarter" idx="5"/>
          </p:nvPr>
        </p:nvSpPr>
        <p:spPr/>
        <p:txBody>
          <a:bodyPr/>
          <a:lstStyle/>
          <a:p>
            <a:fld id="{C4E8F83C-2C44-44C2-ADBB-4193CAE644A0}" type="slidenum">
              <a:rPr lang="fa-IR" smtClean="0"/>
              <a:t>25</a:t>
            </a:fld>
            <a:endParaRPr lang="fa-IR"/>
          </a:p>
        </p:txBody>
      </p:sp>
    </p:spTree>
    <p:extLst>
      <p:ext uri="{BB962C8B-B14F-4D97-AF65-F5344CB8AC3E}">
        <p14:creationId xmlns:p14="http://schemas.microsoft.com/office/powerpoint/2010/main" val="982002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r" rtl="1"/>
            <a:r>
              <a:rPr lang="fa-IR" b="0" i="0" dirty="0">
                <a:solidFill>
                  <a:srgbClr val="5B5B5B"/>
                </a:solidFill>
                <a:effectLst/>
                <a:latin typeface="Vazir"/>
              </a:rPr>
              <a:t>کنترل ورژن یا </a:t>
            </a:r>
            <a:r>
              <a:rPr lang="en-US" b="1" i="0" dirty="0">
                <a:solidFill>
                  <a:srgbClr val="5B5B5B"/>
                </a:solidFill>
                <a:effectLst/>
                <a:latin typeface="Vazir"/>
              </a:rPr>
              <a:t>VCS</a:t>
            </a:r>
            <a:r>
              <a:rPr lang="en-US" b="0" i="0" dirty="0">
                <a:solidFill>
                  <a:srgbClr val="5B5B5B"/>
                </a:solidFill>
                <a:effectLst/>
                <a:latin typeface="Vazir"/>
              </a:rPr>
              <a:t> (</a:t>
            </a:r>
            <a:r>
              <a:rPr lang="en-US" b="0" i="0" dirty="0" err="1">
                <a:solidFill>
                  <a:srgbClr val="5B5B5B"/>
                </a:solidFill>
                <a:effectLst/>
                <a:latin typeface="Vazir"/>
              </a:rPr>
              <a:t>Vesion</a:t>
            </a:r>
            <a:r>
              <a:rPr lang="en-US" b="0" i="0" dirty="0">
                <a:solidFill>
                  <a:srgbClr val="5B5B5B"/>
                </a:solidFill>
                <a:effectLst/>
                <a:latin typeface="Vazir"/>
              </a:rPr>
              <a:t> Control System) </a:t>
            </a:r>
            <a:r>
              <a:rPr lang="fa-IR" b="0" i="0" dirty="0">
                <a:solidFill>
                  <a:srgbClr val="5B5B5B"/>
                </a:solidFill>
                <a:effectLst/>
                <a:latin typeface="Vazir"/>
              </a:rPr>
              <a:t>و یا </a:t>
            </a:r>
            <a:r>
              <a:rPr lang="en-US" b="0" i="0" dirty="0">
                <a:solidFill>
                  <a:srgbClr val="5B5B5B"/>
                </a:solidFill>
                <a:effectLst/>
                <a:latin typeface="Vazir"/>
              </a:rPr>
              <a:t>revision control </a:t>
            </a:r>
            <a:r>
              <a:rPr lang="fa-IR" b="0" i="0" dirty="0">
                <a:solidFill>
                  <a:srgbClr val="5B5B5B"/>
                </a:solidFill>
                <a:effectLst/>
                <a:latin typeface="Vazir"/>
              </a:rPr>
              <a:t>روشی نظام‌مند، در مدیریت ثبت و تغییر فایل‌ها می‌باشد. </a:t>
            </a:r>
            <a:endParaRPr lang="fa-IR" dirty="0"/>
          </a:p>
        </p:txBody>
      </p:sp>
      <p:sp>
        <p:nvSpPr>
          <p:cNvPr id="4" name="Slide Number Placeholder 3"/>
          <p:cNvSpPr>
            <a:spLocks noGrp="1"/>
          </p:cNvSpPr>
          <p:nvPr>
            <p:ph type="sldNum" sz="quarter" idx="5"/>
          </p:nvPr>
        </p:nvSpPr>
        <p:spPr/>
        <p:txBody>
          <a:bodyPr/>
          <a:lstStyle/>
          <a:p>
            <a:fld id="{C4E8F83C-2C44-44C2-ADBB-4193CAE644A0}" type="slidenum">
              <a:rPr lang="fa-IR" smtClean="0"/>
              <a:t>5</a:t>
            </a:fld>
            <a:endParaRPr lang="fa-IR"/>
          </a:p>
        </p:txBody>
      </p:sp>
    </p:spTree>
    <p:extLst>
      <p:ext uri="{BB962C8B-B14F-4D97-AF65-F5344CB8AC3E}">
        <p14:creationId xmlns:p14="http://schemas.microsoft.com/office/powerpoint/2010/main" val="1493567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dirty="0">
                <a:effectLst/>
                <a:latin typeface="Arial" panose="020B0604020202020204" pitchFamily="34" charset="0"/>
                <a:ea typeface="Times New Roman" panose="02020603050405020304" pitchFamily="18" charset="0"/>
                <a:cs typeface="B Nazanin" panose="00000400000000000000" pitchFamily="2" charset="-78"/>
              </a:rPr>
              <a:t>در یک سازمان می‌توان از</a:t>
            </a:r>
            <a:r>
              <a:rPr lang="en-US" sz="1200" dirty="0">
                <a:effectLst/>
                <a:latin typeface="Arial" panose="020B0604020202020204" pitchFamily="34" charset="0"/>
                <a:ea typeface="Times New Roman" panose="02020603050405020304" pitchFamily="18" charset="0"/>
                <a:cs typeface="B Nazanin" panose="00000400000000000000" pitchFamily="2" charset="-78"/>
              </a:rPr>
              <a:t> Git </a:t>
            </a:r>
            <a:r>
              <a:rPr lang="fa-IR" sz="1200" dirty="0">
                <a:effectLst/>
                <a:latin typeface="Arial" panose="020B0604020202020204" pitchFamily="34" charset="0"/>
                <a:ea typeface="Times New Roman" panose="02020603050405020304" pitchFamily="18" charset="0"/>
                <a:cs typeface="B Nazanin" panose="00000400000000000000" pitchFamily="2" charset="-78"/>
              </a:rPr>
              <a:t>برای بخش‌های بازاریابی، نیروی انسانی، طراحی، پشتیبانی و </a:t>
            </a:r>
            <a:r>
              <a:rPr lang="fa-IR" sz="1200" dirty="0">
                <a:effectLst/>
                <a:latin typeface="Calibri" panose="020F0502020204030204" pitchFamily="34" charset="0"/>
                <a:ea typeface="Times New Roman" panose="02020603050405020304" pitchFamily="18" charset="0"/>
                <a:cs typeface="Arial" panose="020B0604020202020204" pitchFamily="34" charset="0"/>
              </a:rPr>
              <a:t>…</a:t>
            </a:r>
            <a:r>
              <a:rPr lang="fa-IR" sz="1200" dirty="0">
                <a:effectLst/>
                <a:latin typeface="Arial" panose="020B0604020202020204" pitchFamily="34" charset="0"/>
                <a:ea typeface="Times New Roman" panose="02020603050405020304" pitchFamily="18" charset="0"/>
                <a:cs typeface="B Nazanin" panose="00000400000000000000" pitchFamily="2" charset="-78"/>
              </a:rPr>
              <a:t> استفاده کرد. </a:t>
            </a:r>
            <a:endParaRPr lang="fa-IR" dirty="0"/>
          </a:p>
        </p:txBody>
      </p:sp>
      <p:sp>
        <p:nvSpPr>
          <p:cNvPr id="4" name="Slide Number Placeholder 3"/>
          <p:cNvSpPr>
            <a:spLocks noGrp="1"/>
          </p:cNvSpPr>
          <p:nvPr>
            <p:ph type="sldNum" sz="quarter" idx="5"/>
          </p:nvPr>
        </p:nvSpPr>
        <p:spPr/>
        <p:txBody>
          <a:bodyPr/>
          <a:lstStyle/>
          <a:p>
            <a:fld id="{C4E8F83C-2C44-44C2-ADBB-4193CAE644A0}" type="slidenum">
              <a:rPr lang="fa-IR" smtClean="0"/>
              <a:t>6</a:t>
            </a:fld>
            <a:endParaRPr lang="fa-IR"/>
          </a:p>
        </p:txBody>
      </p:sp>
    </p:spTree>
    <p:extLst>
      <p:ext uri="{BB962C8B-B14F-4D97-AF65-F5344CB8AC3E}">
        <p14:creationId xmlns:p14="http://schemas.microsoft.com/office/powerpoint/2010/main" val="92412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dirty="0">
                <a:effectLst/>
                <a:latin typeface="Arial" panose="020B0604020202020204" pitchFamily="34" charset="0"/>
                <a:ea typeface="Times New Roman" panose="02020603050405020304" pitchFamily="18" charset="0"/>
                <a:cs typeface="B Nazanin" panose="00000400000000000000" pitchFamily="2" charset="-78"/>
              </a:rPr>
              <a:t>در یک سازمان می‌توان از</a:t>
            </a:r>
            <a:r>
              <a:rPr lang="en-US" sz="1200" dirty="0">
                <a:effectLst/>
                <a:latin typeface="Arial" panose="020B0604020202020204" pitchFamily="34" charset="0"/>
                <a:ea typeface="Times New Roman" panose="02020603050405020304" pitchFamily="18" charset="0"/>
                <a:cs typeface="B Nazanin" panose="00000400000000000000" pitchFamily="2" charset="-78"/>
              </a:rPr>
              <a:t> Git </a:t>
            </a:r>
            <a:r>
              <a:rPr lang="fa-IR" sz="1200" dirty="0">
                <a:effectLst/>
                <a:latin typeface="Arial" panose="020B0604020202020204" pitchFamily="34" charset="0"/>
                <a:ea typeface="Times New Roman" panose="02020603050405020304" pitchFamily="18" charset="0"/>
                <a:cs typeface="B Nazanin" panose="00000400000000000000" pitchFamily="2" charset="-78"/>
              </a:rPr>
              <a:t>برای بخش‌های بازاریابی، نیروی انسانی، طراحی، پشتیبانی و </a:t>
            </a:r>
            <a:r>
              <a:rPr lang="fa-IR" sz="1200" dirty="0">
                <a:effectLst/>
                <a:latin typeface="Calibri" panose="020F0502020204030204" pitchFamily="34" charset="0"/>
                <a:ea typeface="Times New Roman" panose="02020603050405020304" pitchFamily="18" charset="0"/>
                <a:cs typeface="Arial" panose="020B0604020202020204" pitchFamily="34" charset="0"/>
              </a:rPr>
              <a:t>…</a:t>
            </a:r>
            <a:r>
              <a:rPr lang="fa-IR" sz="1200" dirty="0">
                <a:effectLst/>
                <a:latin typeface="Arial" panose="020B0604020202020204" pitchFamily="34" charset="0"/>
                <a:ea typeface="Times New Roman" panose="02020603050405020304" pitchFamily="18" charset="0"/>
                <a:cs typeface="B Nazanin" panose="00000400000000000000" pitchFamily="2" charset="-78"/>
              </a:rPr>
              <a:t> استفاده کرد. </a:t>
            </a:r>
            <a:endParaRPr lang="fa-IR" dirty="0"/>
          </a:p>
        </p:txBody>
      </p:sp>
      <p:sp>
        <p:nvSpPr>
          <p:cNvPr id="4" name="Slide Number Placeholder 3"/>
          <p:cNvSpPr>
            <a:spLocks noGrp="1"/>
          </p:cNvSpPr>
          <p:nvPr>
            <p:ph type="sldNum" sz="quarter" idx="5"/>
          </p:nvPr>
        </p:nvSpPr>
        <p:spPr/>
        <p:txBody>
          <a:bodyPr/>
          <a:lstStyle/>
          <a:p>
            <a:fld id="{C4E8F83C-2C44-44C2-ADBB-4193CAE644A0}" type="slidenum">
              <a:rPr lang="fa-IR" smtClean="0"/>
              <a:t>7</a:t>
            </a:fld>
            <a:endParaRPr lang="fa-IR"/>
          </a:p>
        </p:txBody>
      </p:sp>
    </p:spTree>
    <p:extLst>
      <p:ext uri="{BB962C8B-B14F-4D97-AF65-F5344CB8AC3E}">
        <p14:creationId xmlns:p14="http://schemas.microsoft.com/office/powerpoint/2010/main" val="2037288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dirty="0"/>
          </a:p>
        </p:txBody>
      </p:sp>
      <p:sp>
        <p:nvSpPr>
          <p:cNvPr id="4" name="Slide Number Placeholder 3"/>
          <p:cNvSpPr>
            <a:spLocks noGrp="1"/>
          </p:cNvSpPr>
          <p:nvPr>
            <p:ph type="sldNum" sz="quarter" idx="5"/>
          </p:nvPr>
        </p:nvSpPr>
        <p:spPr/>
        <p:txBody>
          <a:bodyPr/>
          <a:lstStyle/>
          <a:p>
            <a:fld id="{C4E8F83C-2C44-44C2-ADBB-4193CAE644A0}" type="slidenum">
              <a:rPr lang="fa-IR" smtClean="0"/>
              <a:t>8</a:t>
            </a:fld>
            <a:endParaRPr lang="fa-IR"/>
          </a:p>
        </p:txBody>
      </p:sp>
    </p:spTree>
    <p:extLst>
      <p:ext uri="{BB962C8B-B14F-4D97-AF65-F5344CB8AC3E}">
        <p14:creationId xmlns:p14="http://schemas.microsoft.com/office/powerpoint/2010/main" val="2619785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dirty="0">
                <a:effectLst/>
                <a:latin typeface="Arial" panose="020B0604020202020204" pitchFamily="34" charset="0"/>
                <a:ea typeface="Times New Roman" panose="02020603050405020304" pitchFamily="18" charset="0"/>
                <a:cs typeface="B Nazanin" panose="00000400000000000000" pitchFamily="2" charset="-78"/>
              </a:rPr>
              <a:t>در یک سازمان می‌توان از</a:t>
            </a:r>
            <a:r>
              <a:rPr lang="en-US" sz="1200" dirty="0">
                <a:effectLst/>
                <a:latin typeface="Arial" panose="020B0604020202020204" pitchFamily="34" charset="0"/>
                <a:ea typeface="Times New Roman" panose="02020603050405020304" pitchFamily="18" charset="0"/>
                <a:cs typeface="B Nazanin" panose="00000400000000000000" pitchFamily="2" charset="-78"/>
              </a:rPr>
              <a:t> Git </a:t>
            </a:r>
            <a:r>
              <a:rPr lang="fa-IR" sz="1200" dirty="0">
                <a:effectLst/>
                <a:latin typeface="Arial" panose="020B0604020202020204" pitchFamily="34" charset="0"/>
                <a:ea typeface="Times New Roman" panose="02020603050405020304" pitchFamily="18" charset="0"/>
                <a:cs typeface="B Nazanin" panose="00000400000000000000" pitchFamily="2" charset="-78"/>
              </a:rPr>
              <a:t>برای بخش‌های بازاریابی، نیروی انسانی، طراحی، پشتیبانی و </a:t>
            </a:r>
            <a:r>
              <a:rPr lang="fa-IR" sz="1200" dirty="0">
                <a:effectLst/>
                <a:latin typeface="Calibri" panose="020F0502020204030204" pitchFamily="34" charset="0"/>
                <a:ea typeface="Times New Roman" panose="02020603050405020304" pitchFamily="18" charset="0"/>
                <a:cs typeface="Arial" panose="020B0604020202020204" pitchFamily="34" charset="0"/>
              </a:rPr>
              <a:t>…</a:t>
            </a:r>
            <a:r>
              <a:rPr lang="fa-IR" sz="1200" dirty="0">
                <a:effectLst/>
                <a:latin typeface="Arial" panose="020B0604020202020204" pitchFamily="34" charset="0"/>
                <a:ea typeface="Times New Roman" panose="02020603050405020304" pitchFamily="18" charset="0"/>
                <a:cs typeface="B Nazanin" panose="00000400000000000000" pitchFamily="2" charset="-78"/>
              </a:rPr>
              <a:t> استفاده کرد. </a:t>
            </a:r>
            <a:endParaRPr lang="fa-IR" dirty="0"/>
          </a:p>
        </p:txBody>
      </p:sp>
      <p:sp>
        <p:nvSpPr>
          <p:cNvPr id="4" name="Slide Number Placeholder 3"/>
          <p:cNvSpPr>
            <a:spLocks noGrp="1"/>
          </p:cNvSpPr>
          <p:nvPr>
            <p:ph type="sldNum" sz="quarter" idx="5"/>
          </p:nvPr>
        </p:nvSpPr>
        <p:spPr/>
        <p:txBody>
          <a:bodyPr/>
          <a:lstStyle/>
          <a:p>
            <a:fld id="{C4E8F83C-2C44-44C2-ADBB-4193CAE644A0}" type="slidenum">
              <a:rPr lang="fa-IR" smtClean="0"/>
              <a:t>9</a:t>
            </a:fld>
            <a:endParaRPr lang="fa-IR"/>
          </a:p>
        </p:txBody>
      </p:sp>
    </p:spTree>
    <p:extLst>
      <p:ext uri="{BB962C8B-B14F-4D97-AF65-F5344CB8AC3E}">
        <p14:creationId xmlns:p14="http://schemas.microsoft.com/office/powerpoint/2010/main" val="2603474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1" fontAlgn="base"/>
            <a:r>
              <a:rPr lang="fa-IR" b="0" i="0" dirty="0">
                <a:effectLst/>
                <a:latin typeface="Vazir"/>
              </a:rPr>
              <a:t>بجای دستور 2 و 3 مسیر فولدر پروژه را، جلوی دستور قید نموده و </a:t>
            </a:r>
            <a:r>
              <a:rPr lang="fa-IR" b="1" i="0" dirty="0">
                <a:effectLst/>
                <a:latin typeface="inherit"/>
              </a:rPr>
              <a:t>&lt;مسیر فولدر پروژه&gt; </a:t>
            </a:r>
            <a:r>
              <a:rPr lang="en-US" b="1" i="0" dirty="0">
                <a:effectLst/>
                <a:latin typeface="inherit"/>
              </a:rPr>
              <a:t>git </a:t>
            </a:r>
            <a:r>
              <a:rPr lang="en-US" b="1" i="0" dirty="0" err="1">
                <a:effectLst/>
                <a:latin typeface="inherit"/>
              </a:rPr>
              <a:t>init</a:t>
            </a:r>
            <a:r>
              <a:rPr lang="en-US" b="0" i="0" dirty="0">
                <a:effectLst/>
                <a:latin typeface="Vazir"/>
              </a:rPr>
              <a:t> </a:t>
            </a:r>
            <a:r>
              <a:rPr lang="fa-IR" b="0" i="0" dirty="0">
                <a:effectLst/>
                <a:latin typeface="Vazir"/>
              </a:rPr>
              <a:t>اجرا نمایید. )</a:t>
            </a:r>
          </a:p>
        </p:txBody>
      </p:sp>
      <p:sp>
        <p:nvSpPr>
          <p:cNvPr id="4" name="Slide Number Placeholder 3"/>
          <p:cNvSpPr>
            <a:spLocks noGrp="1"/>
          </p:cNvSpPr>
          <p:nvPr>
            <p:ph type="sldNum" sz="quarter" idx="5"/>
          </p:nvPr>
        </p:nvSpPr>
        <p:spPr/>
        <p:txBody>
          <a:bodyPr/>
          <a:lstStyle/>
          <a:p>
            <a:fld id="{C4E8F83C-2C44-44C2-ADBB-4193CAE644A0}" type="slidenum">
              <a:rPr lang="fa-IR" smtClean="0"/>
              <a:t>10</a:t>
            </a:fld>
            <a:endParaRPr lang="fa-IR"/>
          </a:p>
        </p:txBody>
      </p:sp>
    </p:spTree>
    <p:extLst>
      <p:ext uri="{BB962C8B-B14F-4D97-AF65-F5344CB8AC3E}">
        <p14:creationId xmlns:p14="http://schemas.microsoft.com/office/powerpoint/2010/main" val="3021563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1" fontAlgn="base"/>
            <a:r>
              <a:rPr lang="fa-IR" b="0" i="0" dirty="0">
                <a:effectLst/>
                <a:latin typeface="Vazir"/>
              </a:rPr>
              <a:t>بجای دستور 2 و 3 مسیر فولدر پروژه را، جلوی دستور قید نموده و </a:t>
            </a:r>
            <a:r>
              <a:rPr lang="fa-IR" b="1" i="0" dirty="0">
                <a:effectLst/>
                <a:latin typeface="inherit"/>
              </a:rPr>
              <a:t>&lt;مسیر فولدر پروژه&gt; </a:t>
            </a:r>
            <a:r>
              <a:rPr lang="en-US" b="1" i="0" dirty="0">
                <a:effectLst/>
                <a:latin typeface="inherit"/>
              </a:rPr>
              <a:t>git </a:t>
            </a:r>
            <a:r>
              <a:rPr lang="en-US" b="1" i="0" dirty="0" err="1">
                <a:effectLst/>
                <a:latin typeface="inherit"/>
              </a:rPr>
              <a:t>init</a:t>
            </a:r>
            <a:r>
              <a:rPr lang="en-US" b="0" i="0" dirty="0">
                <a:effectLst/>
                <a:latin typeface="Vazir"/>
              </a:rPr>
              <a:t> </a:t>
            </a:r>
            <a:r>
              <a:rPr lang="fa-IR" b="0" i="0" dirty="0">
                <a:effectLst/>
                <a:latin typeface="Vazir"/>
              </a:rPr>
              <a:t>اجرا نمایید. )</a:t>
            </a:r>
          </a:p>
        </p:txBody>
      </p:sp>
      <p:sp>
        <p:nvSpPr>
          <p:cNvPr id="4" name="Slide Number Placeholder 3"/>
          <p:cNvSpPr>
            <a:spLocks noGrp="1"/>
          </p:cNvSpPr>
          <p:nvPr>
            <p:ph type="sldNum" sz="quarter" idx="5"/>
          </p:nvPr>
        </p:nvSpPr>
        <p:spPr/>
        <p:txBody>
          <a:bodyPr/>
          <a:lstStyle/>
          <a:p>
            <a:fld id="{C4E8F83C-2C44-44C2-ADBB-4193CAE644A0}" type="slidenum">
              <a:rPr lang="fa-IR" smtClean="0"/>
              <a:t>11</a:t>
            </a:fld>
            <a:endParaRPr lang="fa-IR"/>
          </a:p>
        </p:txBody>
      </p:sp>
    </p:spTree>
    <p:extLst>
      <p:ext uri="{BB962C8B-B14F-4D97-AF65-F5344CB8AC3E}">
        <p14:creationId xmlns:p14="http://schemas.microsoft.com/office/powerpoint/2010/main" val="772623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5132" y="3887812"/>
            <a:ext cx="91467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5132" y="2059012"/>
            <a:ext cx="9146751"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4330" y="2194561"/>
            <a:ext cx="843534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257175" y="3915938"/>
            <a:ext cx="862965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72B5A999-EDE4-46F8-A938-1E02AAC6E573}" type="datetime8">
              <a:rPr lang="fa-IR" smtClean="0"/>
              <a:t>11 فوريه 23</a:t>
            </a:fld>
            <a:endParaRPr lang="fa-IR"/>
          </a:p>
        </p:txBody>
      </p:sp>
      <p:sp>
        <p:nvSpPr>
          <p:cNvPr id="5" name="Footer Placeholder 4"/>
          <p:cNvSpPr>
            <a:spLocks noGrp="1"/>
          </p:cNvSpPr>
          <p:nvPr>
            <p:ph type="ftr" sz="quarter" idx="11"/>
          </p:nvPr>
        </p:nvSpPr>
        <p:spPr/>
        <p:txBody>
          <a:bodyPr/>
          <a:lstStyle>
            <a:lvl1pPr>
              <a:defRPr>
                <a:solidFill>
                  <a:schemeClr val="tx1"/>
                </a:solidFill>
              </a:defRPr>
            </a:lvl1pPr>
          </a:lstStyle>
          <a:p>
            <a:r>
              <a:rPr lang="fa-IR"/>
              <a:t>درس توسعه نرم افزار  </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D7310CC-D9B3-4A20-830E-EFEC5C750C2B}" type="slidenum">
              <a:rPr lang="fa-IR" smtClean="0"/>
              <a:t>‹#›</a:t>
            </a:fld>
            <a:endParaRPr lang="fa-IR"/>
          </a:p>
        </p:txBody>
      </p:sp>
    </p:spTree>
    <p:extLst>
      <p:ext uri="{BB962C8B-B14F-4D97-AF65-F5344CB8AC3E}">
        <p14:creationId xmlns:p14="http://schemas.microsoft.com/office/powerpoint/2010/main" val="423736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7699B8-ED87-42BF-8D8B-7ED47D92D2FA}" type="datetime8">
              <a:rPr lang="fa-IR" smtClean="0"/>
              <a:t>11 فوريه 23</a:t>
            </a:fld>
            <a:endParaRPr lang="fa-IR"/>
          </a:p>
        </p:txBody>
      </p:sp>
      <p:sp>
        <p:nvSpPr>
          <p:cNvPr id="5" name="Footer Placeholder 4"/>
          <p:cNvSpPr>
            <a:spLocks noGrp="1"/>
          </p:cNvSpPr>
          <p:nvPr>
            <p:ph type="ftr" sz="quarter" idx="11"/>
          </p:nvPr>
        </p:nvSpPr>
        <p:spPr/>
        <p:txBody>
          <a:bodyPr/>
          <a:lstStyle/>
          <a:p>
            <a:r>
              <a:rPr lang="fa-IR"/>
              <a:t>درس توسعه نرم افزار  </a:t>
            </a:r>
          </a:p>
        </p:txBody>
      </p:sp>
      <p:sp>
        <p:nvSpPr>
          <p:cNvPr id="6" name="Slide Number Placeholder 5"/>
          <p:cNvSpPr>
            <a:spLocks noGrp="1"/>
          </p:cNvSpPr>
          <p:nvPr>
            <p:ph type="sldNum" sz="quarter" idx="12"/>
          </p:nvPr>
        </p:nvSpPr>
        <p:spPr/>
        <p:txBody>
          <a:bodyPr/>
          <a:lstStyle/>
          <a:p>
            <a:fld id="{3D7310CC-D9B3-4A20-830E-EFEC5C750C2B}" type="slidenum">
              <a:rPr lang="fa-IR" smtClean="0"/>
              <a:t>‹#›</a:t>
            </a:fld>
            <a:endParaRPr lang="fa-IR"/>
          </a:p>
        </p:txBody>
      </p:sp>
    </p:spTree>
    <p:extLst>
      <p:ext uri="{BB962C8B-B14F-4D97-AF65-F5344CB8AC3E}">
        <p14:creationId xmlns:p14="http://schemas.microsoft.com/office/powerpoint/2010/main" val="2291337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274638"/>
            <a:ext cx="180178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4638"/>
            <a:ext cx="5979968"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2CAED733-A92B-4DBC-9FCA-36F82F95FB17}" type="datetime8">
              <a:rPr lang="fa-IR" smtClean="0"/>
              <a:t>11 فوريه 23</a:t>
            </a:fld>
            <a:endParaRPr lang="fa-IR"/>
          </a:p>
        </p:txBody>
      </p:sp>
      <p:sp>
        <p:nvSpPr>
          <p:cNvPr id="5" name="Footer Placeholder 4"/>
          <p:cNvSpPr>
            <a:spLocks noGrp="1"/>
          </p:cNvSpPr>
          <p:nvPr>
            <p:ph type="ftr" sz="quarter" idx="11"/>
          </p:nvPr>
        </p:nvSpPr>
        <p:spPr>
          <a:xfrm>
            <a:off x="2832102" y="6422855"/>
            <a:ext cx="3209752" cy="365125"/>
          </a:xfrm>
        </p:spPr>
        <p:txBody>
          <a:bodyPr/>
          <a:lstStyle/>
          <a:p>
            <a:r>
              <a:rPr lang="fa-IR"/>
              <a:t>درس توسعه نرم افزار  </a:t>
            </a:r>
          </a:p>
        </p:txBody>
      </p:sp>
      <p:sp>
        <p:nvSpPr>
          <p:cNvPr id="6" name="Slide Number Placeholder 5"/>
          <p:cNvSpPr>
            <a:spLocks noGrp="1"/>
          </p:cNvSpPr>
          <p:nvPr>
            <p:ph type="sldNum" sz="quarter" idx="12"/>
          </p:nvPr>
        </p:nvSpPr>
        <p:spPr>
          <a:xfrm>
            <a:off x="6054787" y="6422855"/>
            <a:ext cx="659819" cy="365125"/>
          </a:xfrm>
        </p:spPr>
        <p:txBody>
          <a:bodyPr/>
          <a:lstStyle/>
          <a:p>
            <a:fld id="{3D7310CC-D9B3-4A20-830E-EFEC5C750C2B}" type="slidenum">
              <a:rPr lang="fa-IR" smtClean="0"/>
              <a:t>‹#›</a:t>
            </a:fld>
            <a:endParaRPr lang="fa-IR"/>
          </a:p>
        </p:txBody>
      </p:sp>
    </p:spTree>
    <p:extLst>
      <p:ext uri="{BB962C8B-B14F-4D97-AF65-F5344CB8AC3E}">
        <p14:creationId xmlns:p14="http://schemas.microsoft.com/office/powerpoint/2010/main" val="1435906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F3DB0A-1D1A-4C10-8495-0DF36F8742B7}" type="datetime8">
              <a:rPr lang="fa-IR" smtClean="0"/>
              <a:t>11 فوريه 23</a:t>
            </a:fld>
            <a:endParaRPr lang="fa-IR"/>
          </a:p>
        </p:txBody>
      </p:sp>
      <p:sp>
        <p:nvSpPr>
          <p:cNvPr id="5" name="Footer Placeholder 4"/>
          <p:cNvSpPr>
            <a:spLocks noGrp="1"/>
          </p:cNvSpPr>
          <p:nvPr>
            <p:ph type="ftr" sz="quarter" idx="11"/>
          </p:nvPr>
        </p:nvSpPr>
        <p:spPr/>
        <p:txBody>
          <a:bodyPr/>
          <a:lstStyle/>
          <a:p>
            <a:r>
              <a:rPr lang="fa-IR"/>
              <a:t>درس توسعه نرم افزار  </a:t>
            </a:r>
          </a:p>
        </p:txBody>
      </p:sp>
      <p:sp>
        <p:nvSpPr>
          <p:cNvPr id="6" name="Slide Number Placeholder 5"/>
          <p:cNvSpPr>
            <a:spLocks noGrp="1"/>
          </p:cNvSpPr>
          <p:nvPr>
            <p:ph type="sldNum" sz="quarter" idx="12"/>
          </p:nvPr>
        </p:nvSpPr>
        <p:spPr/>
        <p:txBody>
          <a:bodyPr/>
          <a:lstStyle/>
          <a:p>
            <a:fld id="{3D7310CC-D9B3-4A20-830E-EFEC5C750C2B}" type="slidenum">
              <a:rPr lang="fa-IR" smtClean="0"/>
              <a:t>‹#›</a:t>
            </a:fld>
            <a:endParaRPr lang="fa-IR"/>
          </a:p>
        </p:txBody>
      </p:sp>
    </p:spTree>
    <p:extLst>
      <p:ext uri="{BB962C8B-B14F-4D97-AF65-F5344CB8AC3E}">
        <p14:creationId xmlns:p14="http://schemas.microsoft.com/office/powerpoint/2010/main" val="1467396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56616" y="2194560"/>
            <a:ext cx="843534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0604" y="3911827"/>
            <a:ext cx="8627364"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8925FCA2-D060-4A61-86E9-98020E4E33DA}" type="datetime8">
              <a:rPr lang="fa-IR" smtClean="0"/>
              <a:t>11 فوريه 23</a:t>
            </a:fld>
            <a:endParaRPr lang="fa-IR"/>
          </a:p>
        </p:txBody>
      </p:sp>
      <p:sp>
        <p:nvSpPr>
          <p:cNvPr id="5" name="Footer Placeholder 4"/>
          <p:cNvSpPr>
            <a:spLocks noGrp="1"/>
          </p:cNvSpPr>
          <p:nvPr>
            <p:ph type="ftr" sz="quarter" idx="11"/>
          </p:nvPr>
        </p:nvSpPr>
        <p:spPr/>
        <p:txBody>
          <a:bodyPr/>
          <a:lstStyle>
            <a:lvl1pPr>
              <a:defRPr>
                <a:solidFill>
                  <a:schemeClr val="tx1"/>
                </a:solidFill>
              </a:defRPr>
            </a:lvl1pPr>
          </a:lstStyle>
          <a:p>
            <a:r>
              <a:rPr lang="fa-IR"/>
              <a:t>درس توسعه نرم افزار  </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D7310CC-D9B3-4A20-830E-EFEC5C750C2B}" type="slidenum">
              <a:rPr lang="fa-IR" smtClean="0"/>
              <a:t>‹#›</a:t>
            </a:fld>
            <a:endParaRPr lang="fa-IR"/>
          </a:p>
        </p:txBody>
      </p:sp>
    </p:spTree>
    <p:extLst>
      <p:ext uri="{BB962C8B-B14F-4D97-AF65-F5344CB8AC3E}">
        <p14:creationId xmlns:p14="http://schemas.microsoft.com/office/powerpoint/2010/main" val="3865436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4008" y="2011680"/>
            <a:ext cx="356616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72793" y="2011680"/>
            <a:ext cx="356616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206573-B1B9-4C6D-A5C7-F8D6F1A76FF6}" type="datetime8">
              <a:rPr lang="fa-IR" smtClean="0"/>
              <a:t>11 فوريه 23</a:t>
            </a:fld>
            <a:endParaRPr lang="fa-IR"/>
          </a:p>
        </p:txBody>
      </p:sp>
      <p:sp>
        <p:nvSpPr>
          <p:cNvPr id="6" name="Footer Placeholder 5"/>
          <p:cNvSpPr>
            <a:spLocks noGrp="1"/>
          </p:cNvSpPr>
          <p:nvPr>
            <p:ph type="ftr" sz="quarter" idx="11"/>
          </p:nvPr>
        </p:nvSpPr>
        <p:spPr/>
        <p:txBody>
          <a:bodyPr/>
          <a:lstStyle/>
          <a:p>
            <a:r>
              <a:rPr lang="fa-IR"/>
              <a:t>درس توسعه نرم افزار  </a:t>
            </a:r>
          </a:p>
        </p:txBody>
      </p:sp>
      <p:sp>
        <p:nvSpPr>
          <p:cNvPr id="7" name="Slide Number Placeholder 6"/>
          <p:cNvSpPr>
            <a:spLocks noGrp="1"/>
          </p:cNvSpPr>
          <p:nvPr>
            <p:ph type="sldNum" sz="quarter" idx="12"/>
          </p:nvPr>
        </p:nvSpPr>
        <p:spPr/>
        <p:txBody>
          <a:bodyPr/>
          <a:lstStyle/>
          <a:p>
            <a:fld id="{3D7310CC-D9B3-4A20-830E-EFEC5C750C2B}" type="slidenum">
              <a:rPr lang="fa-IR" smtClean="0"/>
              <a:t>‹#›</a:t>
            </a:fld>
            <a:endParaRPr lang="fa-IR"/>
          </a:p>
        </p:txBody>
      </p:sp>
    </p:spTree>
    <p:extLst>
      <p:ext uri="{BB962C8B-B14F-4D97-AF65-F5344CB8AC3E}">
        <p14:creationId xmlns:p14="http://schemas.microsoft.com/office/powerpoint/2010/main" val="1131204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05256" y="1913470"/>
            <a:ext cx="356616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05256" y="2656566"/>
            <a:ext cx="356616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3423" y="1913470"/>
            <a:ext cx="356616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73423" y="2656564"/>
            <a:ext cx="356616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C5EEDB-184A-4410-B9C2-5F51EA0E43CB}" type="datetime8">
              <a:rPr lang="fa-IR" smtClean="0"/>
              <a:t>11 فوريه 23</a:t>
            </a:fld>
            <a:endParaRPr lang="fa-IR"/>
          </a:p>
        </p:txBody>
      </p:sp>
      <p:sp>
        <p:nvSpPr>
          <p:cNvPr id="8" name="Footer Placeholder 7"/>
          <p:cNvSpPr>
            <a:spLocks noGrp="1"/>
          </p:cNvSpPr>
          <p:nvPr>
            <p:ph type="ftr" sz="quarter" idx="11"/>
          </p:nvPr>
        </p:nvSpPr>
        <p:spPr/>
        <p:txBody>
          <a:bodyPr/>
          <a:lstStyle/>
          <a:p>
            <a:r>
              <a:rPr lang="fa-IR"/>
              <a:t>درس توسعه نرم افزار  </a:t>
            </a:r>
          </a:p>
        </p:txBody>
      </p:sp>
      <p:sp>
        <p:nvSpPr>
          <p:cNvPr id="9" name="Slide Number Placeholder 8"/>
          <p:cNvSpPr>
            <a:spLocks noGrp="1"/>
          </p:cNvSpPr>
          <p:nvPr>
            <p:ph type="sldNum" sz="quarter" idx="12"/>
          </p:nvPr>
        </p:nvSpPr>
        <p:spPr/>
        <p:txBody>
          <a:bodyPr/>
          <a:lstStyle/>
          <a:p>
            <a:fld id="{3D7310CC-D9B3-4A20-830E-EFEC5C750C2B}" type="slidenum">
              <a:rPr lang="fa-IR" smtClean="0"/>
              <a:t>‹#›</a:t>
            </a:fld>
            <a:endParaRPr lang="fa-IR"/>
          </a:p>
        </p:txBody>
      </p:sp>
    </p:spTree>
    <p:extLst>
      <p:ext uri="{BB962C8B-B14F-4D97-AF65-F5344CB8AC3E}">
        <p14:creationId xmlns:p14="http://schemas.microsoft.com/office/powerpoint/2010/main" val="395602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81A0A1-0E7A-42A3-A96A-D8211DF8EE0E}" type="datetime8">
              <a:rPr lang="fa-IR" smtClean="0"/>
              <a:t>11 فوريه 23</a:t>
            </a:fld>
            <a:endParaRPr lang="fa-IR"/>
          </a:p>
        </p:txBody>
      </p:sp>
      <p:sp>
        <p:nvSpPr>
          <p:cNvPr id="4" name="Footer Placeholder 3"/>
          <p:cNvSpPr>
            <a:spLocks noGrp="1"/>
          </p:cNvSpPr>
          <p:nvPr>
            <p:ph type="ftr" sz="quarter" idx="11"/>
          </p:nvPr>
        </p:nvSpPr>
        <p:spPr/>
        <p:txBody>
          <a:bodyPr/>
          <a:lstStyle/>
          <a:p>
            <a:r>
              <a:rPr lang="fa-IR"/>
              <a:t>درس توسعه نرم افزار  </a:t>
            </a:r>
          </a:p>
        </p:txBody>
      </p:sp>
      <p:sp>
        <p:nvSpPr>
          <p:cNvPr id="5" name="Slide Number Placeholder 4"/>
          <p:cNvSpPr>
            <a:spLocks noGrp="1"/>
          </p:cNvSpPr>
          <p:nvPr>
            <p:ph type="sldNum" sz="quarter" idx="12"/>
          </p:nvPr>
        </p:nvSpPr>
        <p:spPr/>
        <p:txBody>
          <a:bodyPr/>
          <a:lstStyle/>
          <a:p>
            <a:fld id="{3D7310CC-D9B3-4A20-830E-EFEC5C750C2B}" type="slidenum">
              <a:rPr lang="fa-IR" smtClean="0"/>
              <a:t>‹#›</a:t>
            </a:fld>
            <a:endParaRPr lang="fa-IR"/>
          </a:p>
        </p:txBody>
      </p:sp>
    </p:spTree>
    <p:extLst>
      <p:ext uri="{BB962C8B-B14F-4D97-AF65-F5344CB8AC3E}">
        <p14:creationId xmlns:p14="http://schemas.microsoft.com/office/powerpoint/2010/main" val="308326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81D7C-5598-4E9C-B911-0DC69859FF3B}" type="datetime8">
              <a:rPr lang="fa-IR" smtClean="0"/>
              <a:t>11 فوريه 23</a:t>
            </a:fld>
            <a:endParaRPr lang="fa-IR"/>
          </a:p>
        </p:txBody>
      </p:sp>
      <p:sp>
        <p:nvSpPr>
          <p:cNvPr id="3" name="Footer Placeholder 2"/>
          <p:cNvSpPr>
            <a:spLocks noGrp="1"/>
          </p:cNvSpPr>
          <p:nvPr>
            <p:ph type="ftr" sz="quarter" idx="11"/>
          </p:nvPr>
        </p:nvSpPr>
        <p:spPr/>
        <p:txBody>
          <a:bodyPr/>
          <a:lstStyle/>
          <a:p>
            <a:r>
              <a:rPr lang="fa-IR"/>
              <a:t>درس توسعه نرم افزار  </a:t>
            </a:r>
          </a:p>
        </p:txBody>
      </p:sp>
      <p:sp>
        <p:nvSpPr>
          <p:cNvPr id="4" name="Slide Number Placeholder 3"/>
          <p:cNvSpPr>
            <a:spLocks noGrp="1"/>
          </p:cNvSpPr>
          <p:nvPr>
            <p:ph type="sldNum" sz="quarter" idx="12"/>
          </p:nvPr>
        </p:nvSpPr>
        <p:spPr/>
        <p:txBody>
          <a:bodyPr/>
          <a:lstStyle/>
          <a:p>
            <a:fld id="{3D7310CC-D9B3-4A20-830E-EFEC5C750C2B}" type="slidenum">
              <a:rPr lang="fa-IR" smtClean="0"/>
              <a:t>‹#›</a:t>
            </a:fld>
            <a:endParaRPr lang="fa-IR"/>
          </a:p>
        </p:txBody>
      </p:sp>
    </p:spTree>
    <p:extLst>
      <p:ext uri="{BB962C8B-B14F-4D97-AF65-F5344CB8AC3E}">
        <p14:creationId xmlns:p14="http://schemas.microsoft.com/office/powerpoint/2010/main" val="3573882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05256" y="2120054"/>
            <a:ext cx="459486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41767" y="2147487"/>
            <a:ext cx="24003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F5B1B8-B8AE-4299-BBE7-AE33C4C4CCB0}" type="datetime8">
              <a:rPr lang="fa-IR" smtClean="0"/>
              <a:t>11 فوريه 23</a:t>
            </a:fld>
            <a:endParaRPr lang="fa-IR"/>
          </a:p>
        </p:txBody>
      </p:sp>
      <p:sp>
        <p:nvSpPr>
          <p:cNvPr id="6" name="Footer Placeholder 5"/>
          <p:cNvSpPr>
            <a:spLocks noGrp="1"/>
          </p:cNvSpPr>
          <p:nvPr>
            <p:ph type="ftr" sz="quarter" idx="11"/>
          </p:nvPr>
        </p:nvSpPr>
        <p:spPr/>
        <p:txBody>
          <a:bodyPr/>
          <a:lstStyle/>
          <a:p>
            <a:r>
              <a:rPr lang="fa-IR"/>
              <a:t>درس توسعه نرم افزار  </a:t>
            </a:r>
          </a:p>
        </p:txBody>
      </p:sp>
      <p:sp>
        <p:nvSpPr>
          <p:cNvPr id="7" name="Slide Number Placeholder 6"/>
          <p:cNvSpPr>
            <a:spLocks noGrp="1"/>
          </p:cNvSpPr>
          <p:nvPr>
            <p:ph type="sldNum" sz="quarter" idx="12"/>
          </p:nvPr>
        </p:nvSpPr>
        <p:spPr/>
        <p:txBody>
          <a:bodyPr/>
          <a:lstStyle/>
          <a:p>
            <a:fld id="{3D7310CC-D9B3-4A20-830E-EFEC5C750C2B}" type="slidenum">
              <a:rPr lang="fa-IR" smtClean="0"/>
              <a:t>‹#›</a:t>
            </a:fld>
            <a:endParaRPr lang="fa-IR"/>
          </a:p>
        </p:txBody>
      </p:sp>
    </p:spTree>
    <p:extLst>
      <p:ext uri="{BB962C8B-B14F-4D97-AF65-F5344CB8AC3E}">
        <p14:creationId xmlns:p14="http://schemas.microsoft.com/office/powerpoint/2010/main" val="2193869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960120" y="2211494"/>
            <a:ext cx="459486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843016" y="2150621"/>
            <a:ext cx="24003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B3846B-097C-42B9-8396-49F178D40678}" type="datetime8">
              <a:rPr lang="fa-IR" smtClean="0"/>
              <a:t>11 فوريه 23</a:t>
            </a:fld>
            <a:endParaRPr lang="fa-IR"/>
          </a:p>
        </p:txBody>
      </p:sp>
      <p:sp>
        <p:nvSpPr>
          <p:cNvPr id="6" name="Footer Placeholder 5"/>
          <p:cNvSpPr>
            <a:spLocks noGrp="1"/>
          </p:cNvSpPr>
          <p:nvPr>
            <p:ph type="ftr" sz="quarter" idx="11"/>
          </p:nvPr>
        </p:nvSpPr>
        <p:spPr/>
        <p:txBody>
          <a:bodyPr/>
          <a:lstStyle/>
          <a:p>
            <a:r>
              <a:rPr lang="fa-IR"/>
              <a:t>درس توسعه نرم افزار  </a:t>
            </a:r>
          </a:p>
        </p:txBody>
      </p:sp>
      <p:sp>
        <p:nvSpPr>
          <p:cNvPr id="7" name="Slide Number Placeholder 6"/>
          <p:cNvSpPr>
            <a:spLocks noGrp="1"/>
          </p:cNvSpPr>
          <p:nvPr>
            <p:ph type="sldNum" sz="quarter" idx="12"/>
          </p:nvPr>
        </p:nvSpPr>
        <p:spPr/>
        <p:txBody>
          <a:bodyPr/>
          <a:lstStyle/>
          <a:p>
            <a:fld id="{3D7310CC-D9B3-4A20-830E-EFEC5C750C2B}" type="slidenum">
              <a:rPr lang="fa-IR" smtClean="0"/>
              <a:t>‹#›</a:t>
            </a:fld>
            <a:endParaRPr lang="fa-IR"/>
          </a:p>
        </p:txBody>
      </p:sp>
    </p:spTree>
    <p:extLst>
      <p:ext uri="{BB962C8B-B14F-4D97-AF65-F5344CB8AC3E}">
        <p14:creationId xmlns:p14="http://schemas.microsoft.com/office/powerpoint/2010/main" val="3314476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2189" y="284176"/>
            <a:ext cx="733806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2189" y="2011680"/>
            <a:ext cx="733806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1699" y="6422855"/>
            <a:ext cx="2250671" cy="365125"/>
          </a:xfrm>
          <a:prstGeom prst="rect">
            <a:avLst/>
          </a:prstGeom>
        </p:spPr>
        <p:txBody>
          <a:bodyPr vert="horz" lIns="91440" tIns="45720" rIns="45720" bIns="45720" rtlCol="0" anchor="ctr"/>
          <a:lstStyle>
            <a:lvl1pPr algn="l">
              <a:defRPr sz="1050">
                <a:solidFill>
                  <a:schemeClr val="tx1"/>
                </a:solidFill>
              </a:defRPr>
            </a:lvl1pPr>
          </a:lstStyle>
          <a:p>
            <a:fld id="{BE2EE837-6A53-4DDF-B600-97454373FD6E}" type="datetime8">
              <a:rPr lang="fa-IR" smtClean="0"/>
              <a:t>11 فوريه 23</a:t>
            </a:fld>
            <a:endParaRPr lang="fa-IR"/>
          </a:p>
        </p:txBody>
      </p:sp>
      <p:sp>
        <p:nvSpPr>
          <p:cNvPr id="5" name="Footer Placeholder 4"/>
          <p:cNvSpPr>
            <a:spLocks noGrp="1"/>
          </p:cNvSpPr>
          <p:nvPr>
            <p:ph type="ftr" sz="quarter" idx="3"/>
          </p:nvPr>
        </p:nvSpPr>
        <p:spPr>
          <a:xfrm>
            <a:off x="4197353" y="6422855"/>
            <a:ext cx="3783330" cy="365125"/>
          </a:xfrm>
          <a:prstGeom prst="rect">
            <a:avLst/>
          </a:prstGeom>
        </p:spPr>
        <p:txBody>
          <a:bodyPr vert="horz" lIns="91440" tIns="45720" rIns="91440" bIns="45720" rtlCol="0" anchor="ctr"/>
          <a:lstStyle>
            <a:lvl1pPr algn="r">
              <a:defRPr sz="1050">
                <a:solidFill>
                  <a:schemeClr val="tx1"/>
                </a:solidFill>
              </a:defRPr>
            </a:lvl1pPr>
          </a:lstStyle>
          <a:p>
            <a:r>
              <a:rPr lang="fa-IR"/>
              <a:t>درس توسعه نرم افزار  </a:t>
            </a:r>
          </a:p>
        </p:txBody>
      </p:sp>
      <p:sp>
        <p:nvSpPr>
          <p:cNvPr id="6" name="Slide Number Placeholder 5"/>
          <p:cNvSpPr>
            <a:spLocks noGrp="1"/>
          </p:cNvSpPr>
          <p:nvPr>
            <p:ph type="sldNum" sz="quarter" idx="4"/>
          </p:nvPr>
        </p:nvSpPr>
        <p:spPr>
          <a:xfrm>
            <a:off x="7994195"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3D7310CC-D9B3-4A20-830E-EFEC5C750C2B}" type="slidenum">
              <a:rPr lang="fa-IR" smtClean="0"/>
              <a:t>‹#›</a:t>
            </a:fld>
            <a:endParaRPr lang="fa-IR"/>
          </a:p>
        </p:txBody>
      </p:sp>
    </p:spTree>
    <p:extLst>
      <p:ext uri="{BB962C8B-B14F-4D97-AF65-F5344CB8AC3E}">
        <p14:creationId xmlns:p14="http://schemas.microsoft.com/office/powerpoint/2010/main" val="259752008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1"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r" defTabSz="914400" rtl="1"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r" defTabSz="914400" rtl="1"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r" defTabSz="914400" rtl="1"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hyperlink" Target="https://github.com/" TargetMode="External"/><Relationship Id="rId2" Type="http://schemas.openxmlformats.org/officeDocument/2006/relationships/slideLayout" Target="../slideLayouts/slideLayout2.xml"/><Relationship Id="rId1" Type="http://schemas.openxmlformats.org/officeDocument/2006/relationships/themeOverride" Target="../theme/themeOverride20.xml"/><Relationship Id="rId6" Type="http://schemas.openxmlformats.org/officeDocument/2006/relationships/hyperlink" Target="https://bitbucket.org/" TargetMode="External"/><Relationship Id="rId5" Type="http://schemas.openxmlformats.org/officeDocument/2006/relationships/hyperlink" Target="https://about.gitlab.com/" TargetMode="External"/><Relationship Id="rId4" Type="http://schemas.openxmlformats.org/officeDocument/2006/relationships/hyperlink" Target="https://sourceforge.ne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hyperlink" Target="https://virgool.io/@iliyalesani/%D8%B1%D8%A7%D9%87%D9%86%D9%85%D8%A7%DB%8C-%D9%86%D8%B5%D8%A8-git-%D8%A8%D8%B1%D8%A7%DB%8C-%D9%85%D8%A8%D8%AA%D8%AF%DB%8C%D8%A7%D9%86-lday4dsavmmz" TargetMode="External"/><Relationship Id="rId4" Type="http://schemas.openxmlformats.org/officeDocument/2006/relationships/hyperlink" Target="https://git-scm.com/downloads"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585A-8D3A-26CF-0EF6-A4BDFAA30682}"/>
              </a:ext>
            </a:extLst>
          </p:cNvPr>
          <p:cNvSpPr>
            <a:spLocks noGrp="1"/>
          </p:cNvSpPr>
          <p:nvPr>
            <p:ph type="ctrTitle"/>
          </p:nvPr>
        </p:nvSpPr>
        <p:spPr/>
        <p:txBody>
          <a:bodyPr/>
          <a:lstStyle/>
          <a:p>
            <a:pPr rtl="1"/>
            <a:r>
              <a:rPr lang="fa-IR" dirty="0">
                <a:cs typeface="B Titr" panose="00000700000000000000" pitchFamily="2" charset="-78"/>
              </a:rPr>
              <a:t>گیت و جریان توسعه</a:t>
            </a:r>
          </a:p>
        </p:txBody>
      </p:sp>
      <p:sp>
        <p:nvSpPr>
          <p:cNvPr id="3" name="Subtitle 2">
            <a:extLst>
              <a:ext uri="{FF2B5EF4-FFF2-40B4-BE49-F238E27FC236}">
                <a16:creationId xmlns:a16="http://schemas.microsoft.com/office/drawing/2014/main" id="{3FD31D53-5580-994D-C4FB-CE887B3CECD3}"/>
              </a:ext>
            </a:extLst>
          </p:cNvPr>
          <p:cNvSpPr>
            <a:spLocks noGrp="1"/>
          </p:cNvSpPr>
          <p:nvPr>
            <p:ph type="subTitle" idx="1"/>
          </p:nvPr>
        </p:nvSpPr>
        <p:spPr/>
        <p:txBody>
          <a:bodyPr/>
          <a:lstStyle/>
          <a:p>
            <a:pPr rtl="1"/>
            <a:r>
              <a:rPr lang="fa-IR" dirty="0">
                <a:cs typeface="B Titr" panose="00000700000000000000" pitchFamily="2" charset="-78"/>
              </a:rPr>
              <a:t>آشنایی با </a:t>
            </a:r>
            <a:r>
              <a:rPr lang="en-US" dirty="0">
                <a:cs typeface="B Titr" panose="00000700000000000000" pitchFamily="2" charset="-78"/>
              </a:rPr>
              <a:t> </a:t>
            </a:r>
            <a:r>
              <a:rPr lang="en-US" b="1" dirty="0">
                <a:latin typeface="Times New Roman" panose="02020603050405020304" pitchFamily="18" charset="0"/>
                <a:cs typeface="Times New Roman" panose="02020603050405020304" pitchFamily="18" charset="0"/>
              </a:rPr>
              <a:t>Git</a:t>
            </a:r>
            <a:r>
              <a:rPr lang="en-US" dirty="0">
                <a:cs typeface="B Titr" panose="00000700000000000000" pitchFamily="2" charset="-78"/>
              </a:rPr>
              <a:t> </a:t>
            </a:r>
            <a:r>
              <a:rPr lang="fa-IR" dirty="0">
                <a:cs typeface="B Titr" panose="00000700000000000000" pitchFamily="2" charset="-78"/>
              </a:rPr>
              <a:t>و </a:t>
            </a:r>
            <a:r>
              <a:rPr lang="en-US" dirty="0">
                <a:cs typeface="B Titr" panose="00000700000000000000" pitchFamily="2" charset="-78"/>
              </a:rPr>
              <a:t> </a:t>
            </a:r>
            <a:r>
              <a:rPr lang="en-US" b="1" dirty="0">
                <a:latin typeface="Times New Roman" panose="02020603050405020304" pitchFamily="18" charset="0"/>
                <a:cs typeface="Times New Roman" panose="02020603050405020304" pitchFamily="18" charset="0"/>
              </a:rPr>
              <a:t>GitHub</a:t>
            </a:r>
            <a:endParaRPr lang="fa-I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004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F8B-8233-5387-0CB7-83E0BC478910}"/>
              </a:ext>
            </a:extLst>
          </p:cNvPr>
          <p:cNvSpPr>
            <a:spLocks noGrp="1"/>
          </p:cNvSpPr>
          <p:nvPr>
            <p:ph type="title"/>
          </p:nvPr>
        </p:nvSpPr>
        <p:spPr/>
        <p:txBody>
          <a:bodyPr/>
          <a:lstStyle/>
          <a:p>
            <a:pPr algn="r"/>
            <a:r>
              <a:rPr lang="fa-IR" b="1" i="0" dirty="0">
                <a:effectLst/>
                <a:latin typeface="inherit"/>
              </a:rPr>
              <a:t>شروع یک پروژه</a:t>
            </a:r>
            <a:endParaRPr lang="fa-IR" dirty="0"/>
          </a:p>
        </p:txBody>
      </p:sp>
      <p:sp>
        <p:nvSpPr>
          <p:cNvPr id="5" name="Content Placeholder 4">
            <a:extLst>
              <a:ext uri="{FF2B5EF4-FFF2-40B4-BE49-F238E27FC236}">
                <a16:creationId xmlns:a16="http://schemas.microsoft.com/office/drawing/2014/main" id="{B937E683-D3F5-517C-8E93-4EAA5730886E}"/>
              </a:ext>
            </a:extLst>
          </p:cNvPr>
          <p:cNvSpPr>
            <a:spLocks noGrp="1"/>
          </p:cNvSpPr>
          <p:nvPr>
            <p:ph idx="1"/>
          </p:nvPr>
        </p:nvSpPr>
        <p:spPr>
          <a:xfrm>
            <a:off x="544749" y="2011680"/>
            <a:ext cx="7695500" cy="4206240"/>
          </a:xfrm>
        </p:spPr>
        <p:txBody>
          <a:bodyPr>
            <a:normAutofit fontScale="85000" lnSpcReduction="10000"/>
          </a:bodyPr>
          <a:lstStyle/>
          <a:p>
            <a:pPr marL="457200" indent="-457200" algn="just" fontAlgn="base">
              <a:lnSpc>
                <a:spcPct val="170000"/>
              </a:lnSpc>
              <a:buFont typeface="+mj-lt"/>
              <a:buAutoNum type="arabicPeriod"/>
            </a:pPr>
            <a:r>
              <a:rPr lang="fa-IR" b="0" i="0" dirty="0">
                <a:effectLst/>
                <a:latin typeface="Vazir"/>
              </a:rPr>
              <a:t>ابتدا یک پوشه در مسیر مورد نظر ایجاد می‌نماییم. </a:t>
            </a:r>
          </a:p>
          <a:p>
            <a:pPr marL="457200" indent="-457200" algn="just" fontAlgn="base">
              <a:lnSpc>
                <a:spcPct val="170000"/>
              </a:lnSpc>
              <a:buFont typeface="+mj-lt"/>
              <a:buAutoNum type="arabicPeriod"/>
            </a:pPr>
            <a:r>
              <a:rPr lang="fa-IR" b="0" i="0" dirty="0">
                <a:effectLst/>
                <a:latin typeface="Vazir"/>
              </a:rPr>
              <a:t>سپس مسیر پوشه مورد نظر را به عنوان مسیر جاری مشخص می کنیم.</a:t>
            </a:r>
          </a:p>
          <a:p>
            <a:pPr marL="457200" indent="-457200" algn="just" fontAlgn="base">
              <a:lnSpc>
                <a:spcPct val="170000"/>
              </a:lnSpc>
              <a:buFont typeface="+mj-lt"/>
              <a:buAutoNum type="arabicPeriod"/>
            </a:pPr>
            <a:r>
              <a:rPr lang="fa-IR" b="0" i="0" dirty="0">
                <a:effectLst/>
                <a:latin typeface="Vazir"/>
              </a:rPr>
              <a:t>دستور </a:t>
            </a:r>
            <a:r>
              <a:rPr lang="en-US" b="1" i="0" dirty="0">
                <a:effectLst/>
                <a:latin typeface="inherit"/>
              </a:rPr>
              <a:t>git</a:t>
            </a:r>
            <a:r>
              <a:rPr lang="en-US" b="0" i="0" dirty="0">
                <a:effectLst/>
                <a:latin typeface="Vazir"/>
              </a:rPr>
              <a:t> </a:t>
            </a:r>
            <a:r>
              <a:rPr lang="en-US" b="1" i="0" dirty="0" err="1">
                <a:effectLst/>
                <a:latin typeface="inherit"/>
              </a:rPr>
              <a:t>init</a:t>
            </a:r>
            <a:r>
              <a:rPr lang="en-US" b="0" i="0" dirty="0">
                <a:effectLst/>
                <a:latin typeface="Vazir"/>
              </a:rPr>
              <a:t> </a:t>
            </a:r>
            <a:r>
              <a:rPr lang="fa-IR" b="0" i="0" dirty="0">
                <a:effectLst/>
                <a:latin typeface="Vazir"/>
              </a:rPr>
              <a:t> را اجرا می کنیم. </a:t>
            </a:r>
          </a:p>
          <a:p>
            <a:endParaRPr lang="fa-IR" sz="1800" dirty="0">
              <a:latin typeface="Lucida Console" panose="020B0609040504020204" pitchFamily="49" charset="0"/>
            </a:endParaRPr>
          </a:p>
          <a:p>
            <a:pPr algn="l" rtl="0">
              <a:lnSpc>
                <a:spcPct val="120000"/>
              </a:lnSpc>
              <a:spcBef>
                <a:spcPts val="600"/>
              </a:spcBef>
            </a:pPr>
            <a:r>
              <a:rPr lang="en-US" sz="1800" dirty="0">
                <a:solidFill>
                  <a:srgbClr val="1CA800"/>
                </a:solidFill>
                <a:latin typeface="Lucida Console" panose="020B0609040504020204" pitchFamily="49" charset="0"/>
              </a:rPr>
              <a:t>Snow@DESKTOP-AC8T1Q9 </a:t>
            </a:r>
            <a:r>
              <a:rPr lang="en-US" sz="1800" dirty="0">
                <a:solidFill>
                  <a:srgbClr val="B148C6"/>
                </a:solidFill>
                <a:latin typeface="Lucida Console" panose="020B0609040504020204" pitchFamily="49" charset="0"/>
              </a:rPr>
              <a:t>MINGW64 </a:t>
            </a:r>
            <a:r>
              <a:rPr lang="en-US" sz="1800" dirty="0">
                <a:solidFill>
                  <a:srgbClr val="C0A000"/>
                </a:solidFill>
                <a:latin typeface="Lucida Console" panose="020B0609040504020204" pitchFamily="49" charset="0"/>
              </a:rPr>
              <a:t>~ </a:t>
            </a:r>
            <a:r>
              <a:rPr lang="en-US" sz="1800" dirty="0">
                <a:latin typeface="Lucida Console" panose="020B0609040504020204" pitchFamily="49" charset="0"/>
              </a:rPr>
              <a:t>$ cd /d/</a:t>
            </a:r>
            <a:r>
              <a:rPr lang="en-US" sz="1800" dirty="0" err="1">
                <a:latin typeface="Lucida Console" panose="020B0609040504020204" pitchFamily="49" charset="0"/>
              </a:rPr>
              <a:t>Git_Folder</a:t>
            </a:r>
            <a:endParaRPr lang="en-US" sz="1800" dirty="0">
              <a:latin typeface="Lucida Console" panose="020B0609040504020204" pitchFamily="49" charset="0"/>
            </a:endParaRPr>
          </a:p>
          <a:p>
            <a:pPr algn="l" rtl="0">
              <a:lnSpc>
                <a:spcPct val="120000"/>
              </a:lnSpc>
              <a:spcBef>
                <a:spcPts val="600"/>
              </a:spcBef>
            </a:pPr>
            <a:r>
              <a:rPr lang="nb-NO" sz="1800" dirty="0">
                <a:solidFill>
                  <a:srgbClr val="1CA800"/>
                </a:solidFill>
                <a:latin typeface="Lucida Console" panose="020B0609040504020204" pitchFamily="49" charset="0"/>
              </a:rPr>
              <a:t>Snow@DESKTOP-AC8T1Q9 </a:t>
            </a:r>
            <a:r>
              <a:rPr lang="nb-NO" sz="1800" dirty="0">
                <a:solidFill>
                  <a:srgbClr val="B148C6"/>
                </a:solidFill>
                <a:latin typeface="Lucida Console" panose="020B0609040504020204" pitchFamily="49" charset="0"/>
              </a:rPr>
              <a:t>MINGW64 </a:t>
            </a:r>
            <a:r>
              <a:rPr lang="nb-NO" sz="1800" dirty="0">
                <a:solidFill>
                  <a:srgbClr val="C0A000"/>
                </a:solidFill>
                <a:latin typeface="Lucida Console" panose="020B0609040504020204" pitchFamily="49" charset="0"/>
              </a:rPr>
              <a:t>/d/Git_Folder </a:t>
            </a:r>
            <a:r>
              <a:rPr lang="en-US" sz="1800" dirty="0">
                <a:latin typeface="Lucida Console" panose="020B0609040504020204" pitchFamily="49" charset="0"/>
              </a:rPr>
              <a:t>$ </a:t>
            </a:r>
            <a:r>
              <a:rPr lang="en-US" sz="1800" dirty="0" err="1">
                <a:latin typeface="Lucida Console" panose="020B0609040504020204" pitchFamily="49" charset="0"/>
              </a:rPr>
              <a:t>mkdir</a:t>
            </a:r>
            <a:r>
              <a:rPr lang="en-US" sz="1800" dirty="0">
                <a:latin typeface="Lucida Console" panose="020B0609040504020204" pitchFamily="49" charset="0"/>
              </a:rPr>
              <a:t> Project2</a:t>
            </a:r>
          </a:p>
          <a:p>
            <a:pPr algn="l" rtl="0">
              <a:lnSpc>
                <a:spcPct val="120000"/>
              </a:lnSpc>
              <a:spcBef>
                <a:spcPts val="600"/>
              </a:spcBef>
            </a:pPr>
            <a:r>
              <a:rPr lang="nb-NO" sz="1800" dirty="0">
                <a:solidFill>
                  <a:srgbClr val="1CA800"/>
                </a:solidFill>
                <a:latin typeface="Lucida Console" panose="020B0609040504020204" pitchFamily="49" charset="0"/>
              </a:rPr>
              <a:t>Snow@DESKTOP-AC8T1Q9 </a:t>
            </a:r>
            <a:r>
              <a:rPr lang="nb-NO" sz="1800" dirty="0">
                <a:solidFill>
                  <a:srgbClr val="B148C6"/>
                </a:solidFill>
                <a:latin typeface="Lucida Console" panose="020B0609040504020204" pitchFamily="49" charset="0"/>
              </a:rPr>
              <a:t>MINGW64 </a:t>
            </a:r>
            <a:r>
              <a:rPr lang="nb-NO" sz="1800" dirty="0">
                <a:solidFill>
                  <a:srgbClr val="C0A000"/>
                </a:solidFill>
                <a:latin typeface="Lucida Console" panose="020B0609040504020204" pitchFamily="49" charset="0"/>
              </a:rPr>
              <a:t>/d/Git_Folder </a:t>
            </a:r>
            <a:r>
              <a:rPr lang="en-US" sz="1800" dirty="0">
                <a:latin typeface="Lucida Console" panose="020B0609040504020204" pitchFamily="49" charset="0"/>
              </a:rPr>
              <a:t>$ cd Project2</a:t>
            </a:r>
          </a:p>
          <a:p>
            <a:pPr algn="l" rtl="0">
              <a:lnSpc>
                <a:spcPct val="120000"/>
              </a:lnSpc>
              <a:spcBef>
                <a:spcPts val="600"/>
              </a:spcBef>
            </a:pPr>
            <a:r>
              <a:rPr lang="nl-NL" sz="1800" dirty="0">
                <a:solidFill>
                  <a:srgbClr val="1CA800"/>
                </a:solidFill>
                <a:latin typeface="Lucida Console" panose="020B0609040504020204" pitchFamily="49" charset="0"/>
              </a:rPr>
              <a:t>Snow@DESKTOP-AC8T1Q9 </a:t>
            </a:r>
            <a:r>
              <a:rPr lang="nl-NL" sz="1800" dirty="0">
                <a:solidFill>
                  <a:srgbClr val="B148C6"/>
                </a:solidFill>
                <a:latin typeface="Lucida Console" panose="020B0609040504020204" pitchFamily="49" charset="0"/>
              </a:rPr>
              <a:t>MINGW64 </a:t>
            </a:r>
            <a:r>
              <a:rPr lang="nl-NL" sz="1800" dirty="0">
                <a:solidFill>
                  <a:srgbClr val="C0A000"/>
                </a:solidFill>
                <a:latin typeface="Lucida Console" panose="020B0609040504020204" pitchFamily="49" charset="0"/>
              </a:rPr>
              <a:t>/d/Git_Folder/Project2 </a:t>
            </a:r>
            <a:r>
              <a:rPr lang="en-US" sz="1800" dirty="0">
                <a:latin typeface="Lucida Console" panose="020B0609040504020204" pitchFamily="49" charset="0"/>
              </a:rPr>
              <a:t>$ git </a:t>
            </a:r>
            <a:r>
              <a:rPr lang="en-US" sz="1800" dirty="0" err="1">
                <a:latin typeface="Lucida Console" panose="020B0609040504020204" pitchFamily="49" charset="0"/>
              </a:rPr>
              <a:t>init</a:t>
            </a:r>
            <a:endParaRPr lang="en-US" sz="1800" dirty="0">
              <a:latin typeface="Lucida Console" panose="020B0609040504020204" pitchFamily="49" charset="0"/>
            </a:endParaRPr>
          </a:p>
          <a:p>
            <a:pPr algn="l" rtl="0">
              <a:lnSpc>
                <a:spcPct val="120000"/>
              </a:lnSpc>
              <a:spcBef>
                <a:spcPts val="600"/>
              </a:spcBef>
            </a:pPr>
            <a:r>
              <a:rPr lang="en-US" sz="1800" dirty="0">
                <a:solidFill>
                  <a:srgbClr val="00B0F0"/>
                </a:solidFill>
                <a:latin typeface="Lucida Console" panose="020B0609040504020204" pitchFamily="49" charset="0"/>
              </a:rPr>
              <a:t>Initialized empty Git repository in D:/Git_Folder/Project2/.git/</a:t>
            </a:r>
          </a:p>
        </p:txBody>
      </p:sp>
      <p:sp>
        <p:nvSpPr>
          <p:cNvPr id="6" name="Slide Number Placeholder 5">
            <a:extLst>
              <a:ext uri="{FF2B5EF4-FFF2-40B4-BE49-F238E27FC236}">
                <a16:creationId xmlns:a16="http://schemas.microsoft.com/office/drawing/2014/main" id="{D93DE4DC-5CA4-C300-68B1-652E6F421CEF}"/>
              </a:ext>
            </a:extLst>
          </p:cNvPr>
          <p:cNvSpPr>
            <a:spLocks noGrp="1"/>
          </p:cNvSpPr>
          <p:nvPr>
            <p:ph type="sldNum" sz="quarter" idx="12"/>
          </p:nvPr>
        </p:nvSpPr>
        <p:spPr/>
        <p:txBody>
          <a:bodyPr/>
          <a:lstStyle/>
          <a:p>
            <a:fld id="{3D7310CC-D9B3-4A20-830E-EFEC5C750C2B}" type="slidenum">
              <a:rPr lang="fa-IR" smtClean="0"/>
              <a:t>10</a:t>
            </a:fld>
            <a:endParaRPr lang="fa-IR"/>
          </a:p>
        </p:txBody>
      </p:sp>
      <p:sp>
        <p:nvSpPr>
          <p:cNvPr id="7" name="Footer Placeholder 6">
            <a:extLst>
              <a:ext uri="{FF2B5EF4-FFF2-40B4-BE49-F238E27FC236}">
                <a16:creationId xmlns:a16="http://schemas.microsoft.com/office/drawing/2014/main" id="{7E8ED2A0-EE17-906D-4495-2BAC7AA1AFBB}"/>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404636131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F8B-8233-5387-0CB7-83E0BC478910}"/>
              </a:ext>
            </a:extLst>
          </p:cNvPr>
          <p:cNvSpPr>
            <a:spLocks noGrp="1"/>
          </p:cNvSpPr>
          <p:nvPr>
            <p:ph type="title"/>
          </p:nvPr>
        </p:nvSpPr>
        <p:spPr/>
        <p:txBody>
          <a:bodyPr/>
          <a:lstStyle/>
          <a:p>
            <a:pPr algn="r"/>
            <a:r>
              <a:rPr lang="fa-IR" b="1" i="0" dirty="0">
                <a:effectLst/>
                <a:latin typeface="inherit"/>
              </a:rPr>
              <a:t>شروع یک پروژه - ادامه</a:t>
            </a:r>
            <a:endParaRPr lang="fa-IR" dirty="0"/>
          </a:p>
        </p:txBody>
      </p:sp>
      <p:sp>
        <p:nvSpPr>
          <p:cNvPr id="5" name="Content Placeholder 4">
            <a:extLst>
              <a:ext uri="{FF2B5EF4-FFF2-40B4-BE49-F238E27FC236}">
                <a16:creationId xmlns:a16="http://schemas.microsoft.com/office/drawing/2014/main" id="{B937E683-D3F5-517C-8E93-4EAA5730886E}"/>
              </a:ext>
            </a:extLst>
          </p:cNvPr>
          <p:cNvSpPr>
            <a:spLocks noGrp="1"/>
          </p:cNvSpPr>
          <p:nvPr>
            <p:ph idx="1"/>
          </p:nvPr>
        </p:nvSpPr>
        <p:spPr/>
        <p:txBody>
          <a:bodyPr>
            <a:normAutofit fontScale="92500"/>
          </a:bodyPr>
          <a:lstStyle/>
          <a:p>
            <a:pPr algn="just" fontAlgn="base">
              <a:lnSpc>
                <a:spcPct val="150000"/>
              </a:lnSpc>
            </a:pPr>
            <a:r>
              <a:rPr lang="fa-IR" b="0" i="0" dirty="0">
                <a:effectLst/>
                <a:latin typeface="Vazir"/>
              </a:rPr>
              <a:t>با اجرای این دستور، گیت، یک فولدر به نام</a:t>
            </a:r>
            <a:r>
              <a:rPr lang="en-US" b="0" i="0" dirty="0">
                <a:effectLst/>
                <a:latin typeface="Vazir"/>
              </a:rPr>
              <a:t> </a:t>
            </a:r>
            <a:r>
              <a:rPr lang="en-US" b="1" i="0" dirty="0">
                <a:effectLst/>
                <a:latin typeface="inherit"/>
              </a:rPr>
              <a:t>git.</a:t>
            </a:r>
            <a:r>
              <a:rPr lang="en-US" b="0" i="0" dirty="0">
                <a:effectLst/>
                <a:latin typeface="Vazir"/>
              </a:rPr>
              <a:t> </a:t>
            </a:r>
            <a:r>
              <a:rPr lang="fa-IR" b="0" i="0" dirty="0">
                <a:effectLst/>
                <a:latin typeface="Vazir"/>
              </a:rPr>
              <a:t>ایجاد کرده و آماده‌ی ثبت تغییرات و تاریخچه‌ی تغییرات فایل‌های مورد نظر می‌شود. </a:t>
            </a:r>
          </a:p>
          <a:p>
            <a:pPr algn="just" fontAlgn="base">
              <a:lnSpc>
                <a:spcPct val="150000"/>
              </a:lnSpc>
            </a:pPr>
            <a:r>
              <a:rPr lang="fa-IR" b="0" i="0" dirty="0">
                <a:effectLst/>
                <a:latin typeface="Vazir"/>
              </a:rPr>
              <a:t>حال پروژه‌ی مورد نظر شما، تبدیل به یک </a:t>
            </a:r>
            <a:r>
              <a:rPr lang="fa-IR" b="1" i="0" dirty="0">
                <a:effectLst/>
                <a:latin typeface="inherit"/>
              </a:rPr>
              <a:t>مخزن</a:t>
            </a:r>
            <a:r>
              <a:rPr lang="fa-IR" b="0" i="0" dirty="0">
                <a:effectLst/>
                <a:latin typeface="Vazir"/>
              </a:rPr>
              <a:t> گیت محلی گردیده است.</a:t>
            </a:r>
          </a:p>
          <a:p>
            <a:pPr algn="just" fontAlgn="base">
              <a:lnSpc>
                <a:spcPct val="150000"/>
              </a:lnSpc>
            </a:pPr>
            <a:r>
              <a:rPr lang="fa-IR" b="0" i="0" dirty="0">
                <a:effectLst/>
                <a:latin typeface="Vazir"/>
              </a:rPr>
              <a:t> پوشه‌ی </a:t>
            </a:r>
            <a:r>
              <a:rPr lang="en-US" b="0" i="0" dirty="0">
                <a:effectLst/>
                <a:latin typeface="Vazir"/>
              </a:rPr>
              <a:t>.</a:t>
            </a:r>
            <a:r>
              <a:rPr lang="en-US" b="1" i="0" dirty="0">
                <a:effectLst/>
                <a:latin typeface="inherit"/>
              </a:rPr>
              <a:t>git</a:t>
            </a:r>
            <a:r>
              <a:rPr lang="en-US" b="0" i="0" dirty="0">
                <a:effectLst/>
                <a:latin typeface="Vazir"/>
              </a:rPr>
              <a:t> </a:t>
            </a:r>
            <a:r>
              <a:rPr lang="fa-IR" b="0" i="0" dirty="0">
                <a:effectLst/>
                <a:latin typeface="Vazir"/>
              </a:rPr>
              <a:t> یک پوشه‌ی مخفی در پوشه مورد نظر است که توسط </a:t>
            </a:r>
            <a:r>
              <a:rPr lang="en-US" b="0" i="0" dirty="0">
                <a:effectLst/>
                <a:latin typeface="Vazir"/>
              </a:rPr>
              <a:t>git </a:t>
            </a:r>
            <a:r>
              <a:rPr lang="fa-IR" b="0" i="0" dirty="0">
                <a:effectLst/>
                <a:latin typeface="Vazir"/>
              </a:rPr>
              <a:t> ساخته می‌شود.</a:t>
            </a:r>
          </a:p>
          <a:p>
            <a:pPr algn="just" fontAlgn="base">
              <a:lnSpc>
                <a:spcPct val="150000"/>
              </a:lnSpc>
            </a:pPr>
            <a:r>
              <a:rPr lang="fa-IR" b="0" i="0" dirty="0">
                <a:effectLst/>
                <a:latin typeface="Vazir"/>
              </a:rPr>
              <a:t>در صورتیکه چندین پوشه جداگانه برای پروژه‌های مختلف داشته باشیم، در هر پوشه پروژه، لازم است دستور </a:t>
            </a:r>
            <a:r>
              <a:rPr lang="en-US" b="1" i="0" dirty="0">
                <a:effectLst/>
                <a:latin typeface="inherit"/>
              </a:rPr>
              <a:t>git </a:t>
            </a:r>
            <a:r>
              <a:rPr lang="en-US" b="1" i="0" dirty="0" err="1">
                <a:effectLst/>
                <a:latin typeface="inherit"/>
              </a:rPr>
              <a:t>init</a:t>
            </a:r>
            <a:r>
              <a:rPr lang="en-US" b="0" i="0" dirty="0">
                <a:effectLst/>
                <a:latin typeface="Vazir"/>
              </a:rPr>
              <a:t> </a:t>
            </a:r>
            <a:r>
              <a:rPr lang="fa-IR" b="0" i="0" dirty="0">
                <a:effectLst/>
                <a:latin typeface="Vazir"/>
              </a:rPr>
              <a:t> به طور جداگانه اجرا شده و یک فولدر </a:t>
            </a:r>
            <a:r>
              <a:rPr lang="en-US" b="0" i="0" dirty="0">
                <a:effectLst/>
                <a:latin typeface="Vazir"/>
              </a:rPr>
              <a:t>.</a:t>
            </a:r>
            <a:r>
              <a:rPr lang="en-US" b="1" i="0" dirty="0">
                <a:effectLst/>
                <a:latin typeface="inherit"/>
              </a:rPr>
              <a:t>git</a:t>
            </a:r>
            <a:r>
              <a:rPr lang="en-US" b="0" i="0" dirty="0">
                <a:effectLst/>
                <a:latin typeface="Vazir"/>
              </a:rPr>
              <a:t> </a:t>
            </a:r>
            <a:r>
              <a:rPr lang="fa-IR" b="0" i="0" dirty="0">
                <a:effectLst/>
                <a:latin typeface="Vazir"/>
              </a:rPr>
              <a:t> جداگانه ایجاد می‌شود. </a:t>
            </a:r>
          </a:p>
          <a:p>
            <a:pPr algn="just">
              <a:lnSpc>
                <a:spcPct val="150000"/>
              </a:lnSpc>
            </a:pPr>
            <a:endParaRPr lang="fa-IR" dirty="0"/>
          </a:p>
        </p:txBody>
      </p:sp>
      <p:sp>
        <p:nvSpPr>
          <p:cNvPr id="3" name="Slide Number Placeholder 2">
            <a:extLst>
              <a:ext uri="{FF2B5EF4-FFF2-40B4-BE49-F238E27FC236}">
                <a16:creationId xmlns:a16="http://schemas.microsoft.com/office/drawing/2014/main" id="{1D3BBC13-15CF-5F3C-D212-67FE3C005AAB}"/>
              </a:ext>
            </a:extLst>
          </p:cNvPr>
          <p:cNvSpPr>
            <a:spLocks noGrp="1"/>
          </p:cNvSpPr>
          <p:nvPr>
            <p:ph type="sldNum" sz="quarter" idx="12"/>
          </p:nvPr>
        </p:nvSpPr>
        <p:spPr/>
        <p:txBody>
          <a:bodyPr/>
          <a:lstStyle/>
          <a:p>
            <a:fld id="{3D7310CC-D9B3-4A20-830E-EFEC5C750C2B}" type="slidenum">
              <a:rPr lang="fa-IR" smtClean="0"/>
              <a:t>11</a:t>
            </a:fld>
            <a:endParaRPr lang="fa-IR"/>
          </a:p>
        </p:txBody>
      </p:sp>
      <p:sp>
        <p:nvSpPr>
          <p:cNvPr id="4" name="Footer Placeholder 3">
            <a:extLst>
              <a:ext uri="{FF2B5EF4-FFF2-40B4-BE49-F238E27FC236}">
                <a16:creationId xmlns:a16="http://schemas.microsoft.com/office/drawing/2014/main" id="{E2B556C8-5AD5-E72D-DA2E-83F3E16CD835}"/>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269646915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F8B-8233-5387-0CB7-83E0BC478910}"/>
              </a:ext>
            </a:extLst>
          </p:cNvPr>
          <p:cNvSpPr>
            <a:spLocks noGrp="1"/>
          </p:cNvSpPr>
          <p:nvPr>
            <p:ph type="title"/>
          </p:nvPr>
        </p:nvSpPr>
        <p:spPr/>
        <p:txBody>
          <a:bodyPr>
            <a:normAutofit/>
          </a:bodyPr>
          <a:lstStyle/>
          <a:p>
            <a:pPr algn="r"/>
            <a:r>
              <a:rPr lang="fa-IR" sz="3200" b="1" i="0" dirty="0">
                <a:effectLst/>
                <a:latin typeface="inherit"/>
              </a:rPr>
              <a:t>ایجاد فایل و اضافه کردن آن به </a:t>
            </a:r>
            <a:r>
              <a:rPr lang="en-US" sz="3200" b="1" i="0" dirty="0">
                <a:effectLst/>
                <a:latin typeface="inherit"/>
              </a:rPr>
              <a:t>repository</a:t>
            </a:r>
            <a:endParaRPr lang="fa-IR" sz="3200" dirty="0"/>
          </a:p>
        </p:txBody>
      </p:sp>
      <p:sp>
        <p:nvSpPr>
          <p:cNvPr id="3" name="Content Placeholder 2">
            <a:extLst>
              <a:ext uri="{FF2B5EF4-FFF2-40B4-BE49-F238E27FC236}">
                <a16:creationId xmlns:a16="http://schemas.microsoft.com/office/drawing/2014/main" id="{6EC5041F-317C-4E8A-118D-A47A3A5F6B5D}"/>
              </a:ext>
            </a:extLst>
          </p:cNvPr>
          <p:cNvSpPr>
            <a:spLocks noGrp="1"/>
          </p:cNvSpPr>
          <p:nvPr>
            <p:ph idx="1"/>
          </p:nvPr>
        </p:nvSpPr>
        <p:spPr/>
        <p:txBody>
          <a:bodyPr>
            <a:normAutofit fontScale="77500" lnSpcReduction="20000"/>
          </a:bodyPr>
          <a:lstStyle/>
          <a:p>
            <a:pPr algn="just" fontAlgn="base">
              <a:lnSpc>
                <a:spcPct val="150000"/>
              </a:lnSpc>
            </a:pPr>
            <a:r>
              <a:rPr lang="fa-IR" b="0" i="0" dirty="0">
                <a:effectLst/>
                <a:latin typeface="Vazir"/>
              </a:rPr>
              <a:t>در این مرحله به عنوان مثال سه فایل به نام‌های </a:t>
            </a:r>
            <a:r>
              <a:rPr lang="en-US" b="0" i="0" dirty="0">
                <a:effectLst/>
                <a:latin typeface="Vazir"/>
              </a:rPr>
              <a:t>file3 file2, file1 </a:t>
            </a:r>
            <a:r>
              <a:rPr lang="fa-IR" b="0" i="0" dirty="0">
                <a:effectLst/>
                <a:latin typeface="Vazir"/>
              </a:rPr>
              <a:t> را با فرمان</a:t>
            </a:r>
            <a:r>
              <a:rPr lang="en-US" b="1" i="0" dirty="0">
                <a:effectLst/>
                <a:latin typeface="inherit"/>
              </a:rPr>
              <a:t>touch</a:t>
            </a:r>
            <a:r>
              <a:rPr lang="en-US" b="0" i="0" dirty="0">
                <a:effectLst/>
                <a:latin typeface="Vazir"/>
              </a:rPr>
              <a:t> </a:t>
            </a:r>
            <a:r>
              <a:rPr lang="fa-IR" b="0" i="0" dirty="0">
                <a:effectLst/>
                <a:latin typeface="Vazir"/>
              </a:rPr>
              <a:t> اجرا می‌کنیم. </a:t>
            </a:r>
          </a:p>
          <a:p>
            <a:pPr algn="just" fontAlgn="base">
              <a:lnSpc>
                <a:spcPct val="150000"/>
              </a:lnSpc>
            </a:pPr>
            <a:r>
              <a:rPr lang="fa-IR" b="0" i="0" dirty="0">
                <a:effectLst/>
                <a:latin typeface="Vazir"/>
              </a:rPr>
              <a:t>دستور </a:t>
            </a:r>
            <a:r>
              <a:rPr lang="en-US" b="0" i="0" dirty="0">
                <a:effectLst/>
                <a:latin typeface="Vazir"/>
              </a:rPr>
              <a:t>touch</a:t>
            </a:r>
            <a:r>
              <a:rPr lang="fa-IR" b="0" i="0" dirty="0">
                <a:effectLst/>
                <a:latin typeface="Vazir"/>
              </a:rPr>
              <a:t> فایل‌های خالی و با ظرفیت صفر ایجاد می‌کند. </a:t>
            </a:r>
          </a:p>
          <a:p>
            <a:pPr algn="just" fontAlgn="base">
              <a:lnSpc>
                <a:spcPct val="150000"/>
              </a:lnSpc>
            </a:pPr>
            <a:r>
              <a:rPr lang="fa-IR" b="0" i="0" dirty="0">
                <a:effectLst/>
                <a:latin typeface="Vazir"/>
              </a:rPr>
              <a:t>برای اینکه</a:t>
            </a:r>
            <a:r>
              <a:rPr lang="en-US" b="0" i="0" dirty="0">
                <a:effectLst/>
                <a:latin typeface="Vazir"/>
              </a:rPr>
              <a:t>git </a:t>
            </a:r>
            <a:r>
              <a:rPr lang="fa-IR" b="0" i="0" dirty="0">
                <a:effectLst/>
                <a:latin typeface="Vazir"/>
              </a:rPr>
              <a:t> تغییرات هر فایلی را دنبال نماید، آنها را با دستور </a:t>
            </a:r>
            <a:r>
              <a:rPr lang="en-US" b="1" i="0" dirty="0">
                <a:effectLst/>
                <a:latin typeface="inherit"/>
              </a:rPr>
              <a:t>git add</a:t>
            </a:r>
            <a:r>
              <a:rPr lang="fa-IR" b="0" i="0" dirty="0">
                <a:effectLst/>
                <a:latin typeface="Vazir"/>
              </a:rPr>
              <a:t> در محیط </a:t>
            </a:r>
            <a:r>
              <a:rPr lang="en-US" b="1" i="0" dirty="0">
                <a:effectLst/>
                <a:latin typeface="inherit"/>
              </a:rPr>
              <a:t>staging</a:t>
            </a:r>
            <a:r>
              <a:rPr lang="en-US" b="0" i="0" dirty="0">
                <a:effectLst/>
                <a:latin typeface="Vazir"/>
              </a:rPr>
              <a:t> </a:t>
            </a:r>
            <a:r>
              <a:rPr lang="fa-IR" b="0" i="0" dirty="0">
                <a:effectLst/>
                <a:latin typeface="Vazir"/>
              </a:rPr>
              <a:t> قرار می دهیم. </a:t>
            </a:r>
          </a:p>
          <a:p>
            <a:pPr algn="just" fontAlgn="base">
              <a:lnSpc>
                <a:spcPct val="150000"/>
              </a:lnSpc>
            </a:pPr>
            <a:r>
              <a:rPr lang="fa-IR" b="0" i="0" dirty="0">
                <a:effectLst/>
                <a:latin typeface="Vazir"/>
              </a:rPr>
              <a:t> وقتی تغییرات فایل‌ها، به نقطه‌ی مطلوب مورد نظر ما رسیدند، با </a:t>
            </a:r>
            <a:r>
              <a:rPr lang="en-US" b="1" i="0" dirty="0">
                <a:effectLst/>
                <a:latin typeface="inherit"/>
              </a:rPr>
              <a:t>commit</a:t>
            </a:r>
            <a:r>
              <a:rPr lang="en-US" b="0" i="0" dirty="0">
                <a:effectLst/>
                <a:latin typeface="Vazir"/>
              </a:rPr>
              <a:t> </a:t>
            </a:r>
            <a:r>
              <a:rPr lang="fa-IR" b="0" i="0" dirty="0">
                <a:effectLst/>
                <a:latin typeface="Vazir"/>
              </a:rPr>
              <a:t> کردن سوابق تغییرات با عنوان یک ورژن یا نسخه‌ی جدید، در </a:t>
            </a:r>
            <a:r>
              <a:rPr lang="en-US" b="1" i="0" dirty="0">
                <a:effectLst/>
                <a:latin typeface="inherit"/>
              </a:rPr>
              <a:t>repository</a:t>
            </a:r>
            <a:r>
              <a:rPr lang="en-US" b="0" i="0" dirty="0">
                <a:effectLst/>
                <a:latin typeface="Vazir"/>
              </a:rPr>
              <a:t> </a:t>
            </a:r>
            <a:r>
              <a:rPr lang="fa-IR" b="0" i="0" dirty="0">
                <a:effectLst/>
                <a:latin typeface="Vazir"/>
              </a:rPr>
              <a:t> ذخیره می کنیم. </a:t>
            </a:r>
          </a:p>
          <a:p>
            <a:pPr algn="just" fontAlgn="base">
              <a:lnSpc>
                <a:spcPct val="150000"/>
              </a:lnSpc>
            </a:pPr>
            <a:r>
              <a:rPr lang="fa-IR" b="0" i="0" dirty="0">
                <a:effectLst/>
                <a:latin typeface="Vazir"/>
              </a:rPr>
              <a:t>آپشن </a:t>
            </a:r>
            <a:r>
              <a:rPr lang="en-US" b="1" i="0" dirty="0">
                <a:effectLst/>
                <a:latin typeface="inherit"/>
              </a:rPr>
              <a:t>A-</a:t>
            </a:r>
            <a:r>
              <a:rPr lang="en-US" b="0" i="0" dirty="0">
                <a:effectLst/>
                <a:latin typeface="Vazir"/>
              </a:rPr>
              <a:t> </a:t>
            </a:r>
            <a:r>
              <a:rPr lang="fa-IR" b="0" i="0" dirty="0">
                <a:effectLst/>
                <a:latin typeface="Vazir"/>
              </a:rPr>
              <a:t> تمام فایل‌های موجود در دایرکتوری جاری را در مرحله‌ی </a:t>
            </a:r>
            <a:r>
              <a:rPr lang="en-US" b="0" i="0" dirty="0">
                <a:effectLst/>
                <a:latin typeface="Vazir"/>
              </a:rPr>
              <a:t> stage </a:t>
            </a:r>
            <a:r>
              <a:rPr lang="fa-IR" b="0" i="0" dirty="0">
                <a:effectLst/>
                <a:latin typeface="Vazir"/>
              </a:rPr>
              <a:t>قرار می‌دهد. با اجرای دستور </a:t>
            </a:r>
            <a:r>
              <a:rPr lang="en-US" b="1" i="0" dirty="0">
                <a:effectLst/>
                <a:latin typeface="inherit"/>
              </a:rPr>
              <a:t>git status</a:t>
            </a:r>
            <a:r>
              <a:rPr lang="en-US" b="0" i="0" dirty="0">
                <a:effectLst/>
                <a:latin typeface="Vazir"/>
              </a:rPr>
              <a:t> </a:t>
            </a:r>
            <a:r>
              <a:rPr lang="fa-IR" b="0" i="0" dirty="0">
                <a:effectLst/>
                <a:latin typeface="Vazir"/>
              </a:rPr>
              <a:t> می‌توانیم از وضعیت فایل‌های موجود در </a:t>
            </a:r>
            <a:r>
              <a:rPr lang="en-US" b="0" i="0" dirty="0">
                <a:effectLst/>
                <a:latin typeface="Vazir"/>
              </a:rPr>
              <a:t>stage ، </a:t>
            </a:r>
            <a:r>
              <a:rPr lang="fa-IR" b="0" i="0" dirty="0">
                <a:effectLst/>
                <a:latin typeface="Vazir"/>
              </a:rPr>
              <a:t>گزارشی داشته باشیم.</a:t>
            </a:r>
          </a:p>
          <a:p>
            <a:pPr algn="just" fontAlgn="base">
              <a:lnSpc>
                <a:spcPct val="150000"/>
              </a:lnSpc>
              <a:spcAft>
                <a:spcPts val="1125"/>
              </a:spcAft>
            </a:pPr>
            <a:endParaRPr lang="fa-IR" dirty="0"/>
          </a:p>
        </p:txBody>
      </p:sp>
      <p:sp>
        <p:nvSpPr>
          <p:cNvPr id="4" name="Slide Number Placeholder 3">
            <a:extLst>
              <a:ext uri="{FF2B5EF4-FFF2-40B4-BE49-F238E27FC236}">
                <a16:creationId xmlns:a16="http://schemas.microsoft.com/office/drawing/2014/main" id="{3876C1BC-3CDE-6D94-2AC5-8553385EE166}"/>
              </a:ext>
            </a:extLst>
          </p:cNvPr>
          <p:cNvSpPr>
            <a:spLocks noGrp="1"/>
          </p:cNvSpPr>
          <p:nvPr>
            <p:ph type="sldNum" sz="quarter" idx="12"/>
          </p:nvPr>
        </p:nvSpPr>
        <p:spPr/>
        <p:txBody>
          <a:bodyPr/>
          <a:lstStyle/>
          <a:p>
            <a:fld id="{3D7310CC-D9B3-4A20-830E-EFEC5C750C2B}" type="slidenum">
              <a:rPr lang="fa-IR" smtClean="0"/>
              <a:t>12</a:t>
            </a:fld>
            <a:endParaRPr lang="fa-IR"/>
          </a:p>
        </p:txBody>
      </p:sp>
      <p:sp>
        <p:nvSpPr>
          <p:cNvPr id="5" name="Footer Placeholder 4">
            <a:extLst>
              <a:ext uri="{FF2B5EF4-FFF2-40B4-BE49-F238E27FC236}">
                <a16:creationId xmlns:a16="http://schemas.microsoft.com/office/drawing/2014/main" id="{D2CCB313-223C-0620-DBA0-9402539E3AD4}"/>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349252977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F8B-8233-5387-0CB7-83E0BC478910}"/>
              </a:ext>
            </a:extLst>
          </p:cNvPr>
          <p:cNvSpPr>
            <a:spLocks noGrp="1"/>
          </p:cNvSpPr>
          <p:nvPr>
            <p:ph type="title"/>
          </p:nvPr>
        </p:nvSpPr>
        <p:spPr/>
        <p:txBody>
          <a:bodyPr>
            <a:normAutofit/>
          </a:bodyPr>
          <a:lstStyle/>
          <a:p>
            <a:pPr algn="r"/>
            <a:r>
              <a:rPr lang="fa-IR" sz="3200" b="1" i="0" dirty="0">
                <a:effectLst/>
                <a:latin typeface="inherit"/>
              </a:rPr>
              <a:t>اضافه کردن آن به </a:t>
            </a:r>
            <a:r>
              <a:rPr lang="en-US" sz="3200" b="1" i="0" dirty="0">
                <a:effectLst/>
                <a:latin typeface="inherit"/>
              </a:rPr>
              <a:t>repository</a:t>
            </a:r>
            <a:r>
              <a:rPr lang="fa-IR" sz="3200" b="1" i="0" dirty="0">
                <a:effectLst/>
                <a:latin typeface="inherit"/>
              </a:rPr>
              <a:t> -ادامه</a:t>
            </a:r>
            <a:endParaRPr lang="fa-IR" sz="3200" dirty="0"/>
          </a:p>
        </p:txBody>
      </p:sp>
      <p:sp>
        <p:nvSpPr>
          <p:cNvPr id="3" name="Content Placeholder 2">
            <a:extLst>
              <a:ext uri="{FF2B5EF4-FFF2-40B4-BE49-F238E27FC236}">
                <a16:creationId xmlns:a16="http://schemas.microsoft.com/office/drawing/2014/main" id="{6EC5041F-317C-4E8A-118D-A47A3A5F6B5D}"/>
              </a:ext>
            </a:extLst>
          </p:cNvPr>
          <p:cNvSpPr>
            <a:spLocks noGrp="1"/>
          </p:cNvSpPr>
          <p:nvPr>
            <p:ph idx="1"/>
          </p:nvPr>
        </p:nvSpPr>
        <p:spPr/>
        <p:txBody>
          <a:bodyPr>
            <a:normAutofit fontScale="62500" lnSpcReduction="20000"/>
          </a:bodyPr>
          <a:lstStyle/>
          <a:p>
            <a:pPr algn="l" rtl="0">
              <a:lnSpc>
                <a:spcPct val="170000"/>
              </a:lnSpc>
              <a:spcBef>
                <a:spcPts val="0"/>
              </a:spcBef>
            </a:pPr>
            <a:r>
              <a:rPr lang="nl-NL" sz="1800" dirty="0">
                <a:solidFill>
                  <a:srgbClr val="1CA800"/>
                </a:solidFill>
                <a:latin typeface="Lucida Console" panose="020B0609040504020204" pitchFamily="49" charset="0"/>
              </a:rPr>
              <a:t>Snow@DESKTOP-AC8T1Q9 </a:t>
            </a:r>
            <a:r>
              <a:rPr lang="nl-NL" sz="1800" dirty="0">
                <a:solidFill>
                  <a:srgbClr val="B148C6"/>
                </a:solidFill>
                <a:latin typeface="Lucida Console" panose="020B0609040504020204" pitchFamily="49" charset="0"/>
              </a:rPr>
              <a:t>MINGW64 </a:t>
            </a:r>
            <a:r>
              <a:rPr lang="nl-NL" sz="1800" dirty="0">
                <a:solidFill>
                  <a:srgbClr val="C0A000"/>
                </a:solidFill>
                <a:latin typeface="Lucida Console" panose="020B0609040504020204" pitchFamily="49" charset="0"/>
              </a:rPr>
              <a:t>/d/Git_Folder/Project2</a:t>
            </a:r>
            <a:r>
              <a:rPr lang="nl-NL" sz="1800" dirty="0">
                <a:solidFill>
                  <a:srgbClr val="00A89A"/>
                </a:solidFill>
                <a:latin typeface="Lucida Console" panose="020B0609040504020204" pitchFamily="49" charset="0"/>
              </a:rPr>
              <a:t> (master) </a:t>
            </a:r>
            <a:r>
              <a:rPr lang="en-US" sz="1800" dirty="0">
                <a:latin typeface="Lucida Console" panose="020B0609040504020204" pitchFamily="49" charset="0"/>
              </a:rPr>
              <a:t>$ touch File1 File2 File3</a:t>
            </a:r>
          </a:p>
          <a:p>
            <a:pPr algn="l" rtl="0">
              <a:lnSpc>
                <a:spcPct val="170000"/>
              </a:lnSpc>
              <a:spcBef>
                <a:spcPts val="0"/>
              </a:spcBef>
            </a:pPr>
            <a:r>
              <a:rPr lang="nl-NL" sz="1800" dirty="0">
                <a:solidFill>
                  <a:srgbClr val="1CA800"/>
                </a:solidFill>
                <a:latin typeface="Lucida Console" panose="020B0609040504020204" pitchFamily="49" charset="0"/>
              </a:rPr>
              <a:t>Snow@DESKTOP-AC8T1Q9 </a:t>
            </a:r>
            <a:r>
              <a:rPr lang="nl-NL" sz="1800" dirty="0">
                <a:solidFill>
                  <a:srgbClr val="B148C6"/>
                </a:solidFill>
                <a:latin typeface="Lucida Console" panose="020B0609040504020204" pitchFamily="49" charset="0"/>
              </a:rPr>
              <a:t>MINGW64 </a:t>
            </a:r>
            <a:r>
              <a:rPr lang="nl-NL" sz="1800" dirty="0">
                <a:solidFill>
                  <a:srgbClr val="C0A000"/>
                </a:solidFill>
                <a:latin typeface="Lucida Console" panose="020B0609040504020204" pitchFamily="49" charset="0"/>
              </a:rPr>
              <a:t>/d/Git_Folder/Project2</a:t>
            </a:r>
            <a:r>
              <a:rPr lang="nl-NL" sz="1800" dirty="0">
                <a:solidFill>
                  <a:srgbClr val="00A89A"/>
                </a:solidFill>
                <a:latin typeface="Lucida Console" panose="020B0609040504020204" pitchFamily="49" charset="0"/>
              </a:rPr>
              <a:t> (master) </a:t>
            </a:r>
            <a:r>
              <a:rPr lang="en-US" sz="1800" dirty="0">
                <a:latin typeface="Lucida Console" panose="020B0609040504020204" pitchFamily="49" charset="0"/>
              </a:rPr>
              <a:t>$ git add File1</a:t>
            </a:r>
          </a:p>
          <a:p>
            <a:pPr algn="l" rtl="0">
              <a:lnSpc>
                <a:spcPct val="170000"/>
              </a:lnSpc>
              <a:spcBef>
                <a:spcPts val="0"/>
              </a:spcBef>
            </a:pPr>
            <a:r>
              <a:rPr lang="nl-NL" sz="1800" dirty="0">
                <a:solidFill>
                  <a:srgbClr val="1CA800"/>
                </a:solidFill>
                <a:latin typeface="Lucida Console" panose="020B0609040504020204" pitchFamily="49" charset="0"/>
              </a:rPr>
              <a:t>Snow@DESKTOP-AC8T1Q9 </a:t>
            </a:r>
            <a:r>
              <a:rPr lang="nl-NL" sz="1800" dirty="0">
                <a:solidFill>
                  <a:srgbClr val="B148C6"/>
                </a:solidFill>
                <a:latin typeface="Lucida Console" panose="020B0609040504020204" pitchFamily="49" charset="0"/>
              </a:rPr>
              <a:t>MINGW64 </a:t>
            </a:r>
            <a:r>
              <a:rPr lang="nl-NL" sz="1800" dirty="0">
                <a:solidFill>
                  <a:srgbClr val="C0A000"/>
                </a:solidFill>
                <a:latin typeface="Lucida Console" panose="020B0609040504020204" pitchFamily="49" charset="0"/>
              </a:rPr>
              <a:t>/d/Git_Folder/Project2</a:t>
            </a:r>
            <a:r>
              <a:rPr lang="nl-NL" sz="1800" dirty="0">
                <a:solidFill>
                  <a:srgbClr val="00A89A"/>
                </a:solidFill>
                <a:latin typeface="Lucida Console" panose="020B0609040504020204" pitchFamily="49" charset="0"/>
              </a:rPr>
              <a:t> (master) </a:t>
            </a:r>
            <a:r>
              <a:rPr lang="en-US" sz="1800" dirty="0">
                <a:latin typeface="Lucida Console" panose="020B0609040504020204" pitchFamily="49" charset="0"/>
              </a:rPr>
              <a:t>$ git add File2</a:t>
            </a:r>
          </a:p>
          <a:p>
            <a:pPr algn="l" rtl="0">
              <a:lnSpc>
                <a:spcPct val="170000"/>
              </a:lnSpc>
              <a:spcBef>
                <a:spcPts val="0"/>
              </a:spcBef>
            </a:pPr>
            <a:r>
              <a:rPr lang="nl-NL" sz="1800" dirty="0">
                <a:solidFill>
                  <a:srgbClr val="1CA800"/>
                </a:solidFill>
                <a:latin typeface="Lucida Console" panose="020B0609040504020204" pitchFamily="49" charset="0"/>
              </a:rPr>
              <a:t>Snow@DESKTOP-AC8T1Q9 </a:t>
            </a:r>
            <a:r>
              <a:rPr lang="nl-NL" sz="1800" dirty="0">
                <a:solidFill>
                  <a:srgbClr val="B148C6"/>
                </a:solidFill>
                <a:latin typeface="Lucida Console" panose="020B0609040504020204" pitchFamily="49" charset="0"/>
              </a:rPr>
              <a:t>MINGW64 </a:t>
            </a:r>
            <a:r>
              <a:rPr lang="nl-NL" sz="1800" dirty="0">
                <a:solidFill>
                  <a:srgbClr val="C0A000"/>
                </a:solidFill>
                <a:latin typeface="Lucida Console" panose="020B0609040504020204" pitchFamily="49" charset="0"/>
              </a:rPr>
              <a:t>/d/Git_Folder/Project2</a:t>
            </a:r>
            <a:r>
              <a:rPr lang="nl-NL" sz="1800" dirty="0">
                <a:solidFill>
                  <a:srgbClr val="00A89A"/>
                </a:solidFill>
                <a:latin typeface="Lucida Console" panose="020B0609040504020204" pitchFamily="49" charset="0"/>
              </a:rPr>
              <a:t> (master) </a:t>
            </a:r>
            <a:r>
              <a:rPr lang="en-US" sz="1800" dirty="0">
                <a:latin typeface="Lucida Console" panose="020B0609040504020204" pitchFamily="49" charset="0"/>
              </a:rPr>
              <a:t>$ git add File3</a:t>
            </a:r>
          </a:p>
          <a:p>
            <a:pPr algn="l" rtl="0">
              <a:lnSpc>
                <a:spcPct val="170000"/>
              </a:lnSpc>
              <a:spcBef>
                <a:spcPts val="0"/>
              </a:spcBef>
            </a:pPr>
            <a:r>
              <a:rPr lang="nl-NL" sz="1800" dirty="0">
                <a:solidFill>
                  <a:srgbClr val="1CA800"/>
                </a:solidFill>
                <a:latin typeface="Lucida Console" panose="020B0609040504020204" pitchFamily="49" charset="0"/>
              </a:rPr>
              <a:t>Snow@DESKTOP-AC8T1Q9 </a:t>
            </a:r>
            <a:r>
              <a:rPr lang="nl-NL" sz="1800" dirty="0">
                <a:solidFill>
                  <a:srgbClr val="B148C6"/>
                </a:solidFill>
                <a:latin typeface="Lucida Console" panose="020B0609040504020204" pitchFamily="49" charset="0"/>
              </a:rPr>
              <a:t>MINGW64 </a:t>
            </a:r>
            <a:r>
              <a:rPr lang="nl-NL" sz="1800" dirty="0">
                <a:solidFill>
                  <a:srgbClr val="C0A000"/>
                </a:solidFill>
                <a:latin typeface="Lucida Console" panose="020B0609040504020204" pitchFamily="49" charset="0"/>
              </a:rPr>
              <a:t>/d/Git_Folder/Project2</a:t>
            </a:r>
            <a:r>
              <a:rPr lang="nl-NL" sz="1800" dirty="0">
                <a:solidFill>
                  <a:srgbClr val="00A89A"/>
                </a:solidFill>
                <a:latin typeface="Lucida Console" panose="020B0609040504020204" pitchFamily="49" charset="0"/>
              </a:rPr>
              <a:t> (master) </a:t>
            </a:r>
            <a:r>
              <a:rPr lang="en-US" sz="1800" dirty="0">
                <a:latin typeface="Lucida Console" panose="020B0609040504020204" pitchFamily="49" charset="0"/>
              </a:rPr>
              <a:t>$ git add -A</a:t>
            </a:r>
          </a:p>
          <a:p>
            <a:pPr algn="l" rtl="0">
              <a:lnSpc>
                <a:spcPct val="170000"/>
              </a:lnSpc>
              <a:spcBef>
                <a:spcPts val="0"/>
              </a:spcBef>
            </a:pPr>
            <a:r>
              <a:rPr lang="nl-NL" sz="1800" dirty="0">
                <a:solidFill>
                  <a:srgbClr val="1CA800"/>
                </a:solidFill>
                <a:latin typeface="Lucida Console" panose="020B0609040504020204" pitchFamily="49" charset="0"/>
              </a:rPr>
              <a:t>Snow@DESKTOP-AC8T1Q9 </a:t>
            </a:r>
            <a:r>
              <a:rPr lang="nl-NL" sz="1800" dirty="0">
                <a:solidFill>
                  <a:srgbClr val="B148C6"/>
                </a:solidFill>
                <a:latin typeface="Lucida Console" panose="020B0609040504020204" pitchFamily="49" charset="0"/>
              </a:rPr>
              <a:t>MINGW64 </a:t>
            </a:r>
            <a:r>
              <a:rPr lang="nl-NL" sz="1800" dirty="0">
                <a:solidFill>
                  <a:srgbClr val="C0A000"/>
                </a:solidFill>
                <a:latin typeface="Lucida Console" panose="020B0609040504020204" pitchFamily="49" charset="0"/>
              </a:rPr>
              <a:t>/d/Git_Folder/Project2</a:t>
            </a:r>
            <a:r>
              <a:rPr lang="nl-NL" sz="1800" dirty="0">
                <a:solidFill>
                  <a:srgbClr val="00A89A"/>
                </a:solidFill>
                <a:latin typeface="Lucida Console" panose="020B0609040504020204" pitchFamily="49" charset="0"/>
              </a:rPr>
              <a:t> (master) </a:t>
            </a:r>
            <a:r>
              <a:rPr lang="en-US" sz="1800" dirty="0">
                <a:latin typeface="Lucida Console" panose="020B0609040504020204" pitchFamily="49" charset="0"/>
              </a:rPr>
              <a:t>$ git status</a:t>
            </a:r>
          </a:p>
          <a:p>
            <a:pPr algn="l" rtl="0">
              <a:lnSpc>
                <a:spcPct val="170000"/>
              </a:lnSpc>
              <a:spcBef>
                <a:spcPts val="0"/>
              </a:spcBef>
            </a:pPr>
            <a:r>
              <a:rPr lang="en-US" sz="1800" dirty="0">
                <a:latin typeface="Lucida Console" panose="020B0609040504020204" pitchFamily="49" charset="0"/>
              </a:rPr>
              <a:t>On branch master</a:t>
            </a:r>
          </a:p>
          <a:p>
            <a:pPr algn="l" rtl="0">
              <a:lnSpc>
                <a:spcPct val="170000"/>
              </a:lnSpc>
              <a:spcBef>
                <a:spcPts val="0"/>
              </a:spcBef>
            </a:pPr>
            <a:r>
              <a:rPr lang="en-US" sz="1800" dirty="0">
                <a:latin typeface="Lucida Console" panose="020B0609040504020204" pitchFamily="49" charset="0"/>
              </a:rPr>
              <a:t>No commits yet</a:t>
            </a:r>
          </a:p>
          <a:p>
            <a:pPr algn="l" rtl="0">
              <a:lnSpc>
                <a:spcPct val="170000"/>
              </a:lnSpc>
              <a:spcBef>
                <a:spcPts val="0"/>
              </a:spcBef>
            </a:pPr>
            <a:r>
              <a:rPr lang="en-US" sz="1800" dirty="0">
                <a:latin typeface="Lucida Console" panose="020B0609040504020204" pitchFamily="49" charset="0"/>
              </a:rPr>
              <a:t>Changes to be committed:</a:t>
            </a:r>
          </a:p>
          <a:p>
            <a:pPr algn="l" rtl="0">
              <a:lnSpc>
                <a:spcPct val="170000"/>
              </a:lnSpc>
              <a:spcBef>
                <a:spcPts val="0"/>
              </a:spcBef>
            </a:pPr>
            <a:r>
              <a:rPr lang="en-US" sz="1800" dirty="0">
                <a:latin typeface="Lucida Console" panose="020B0609040504020204" pitchFamily="49" charset="0"/>
              </a:rPr>
              <a:t>  (use "git rm --cached &lt;file&gt;..." to </a:t>
            </a:r>
            <a:r>
              <a:rPr lang="en-US" sz="1800" dirty="0" err="1">
                <a:latin typeface="Lucida Console" panose="020B0609040504020204" pitchFamily="49" charset="0"/>
              </a:rPr>
              <a:t>unstage</a:t>
            </a:r>
            <a:r>
              <a:rPr lang="en-US" sz="1800" dirty="0">
                <a:latin typeface="Lucida Console" panose="020B0609040504020204" pitchFamily="49" charset="0"/>
              </a:rPr>
              <a:t>)</a:t>
            </a:r>
          </a:p>
          <a:p>
            <a:pPr algn="l" rtl="0">
              <a:lnSpc>
                <a:spcPct val="170000"/>
              </a:lnSpc>
              <a:spcBef>
                <a:spcPts val="0"/>
              </a:spcBef>
            </a:pPr>
            <a:r>
              <a:rPr lang="en-US" sz="1800" dirty="0">
                <a:solidFill>
                  <a:prstClr val="black"/>
                </a:solidFill>
                <a:latin typeface="Lucida Console" panose="020B0609040504020204" pitchFamily="49" charset="0"/>
              </a:rPr>
              <a:t>        </a:t>
            </a:r>
            <a:r>
              <a:rPr lang="en-US" sz="1800" dirty="0">
                <a:solidFill>
                  <a:srgbClr val="1CA800"/>
                </a:solidFill>
                <a:latin typeface="Lucida Console" panose="020B0609040504020204" pitchFamily="49" charset="0"/>
              </a:rPr>
              <a:t>new file:   File1</a:t>
            </a:r>
          </a:p>
          <a:p>
            <a:pPr algn="l" rtl="0">
              <a:lnSpc>
                <a:spcPct val="170000"/>
              </a:lnSpc>
              <a:spcBef>
                <a:spcPts val="0"/>
              </a:spcBef>
            </a:pPr>
            <a:r>
              <a:rPr lang="en-US" sz="1800" dirty="0">
                <a:solidFill>
                  <a:prstClr val="black"/>
                </a:solidFill>
                <a:latin typeface="Lucida Console" panose="020B0609040504020204" pitchFamily="49" charset="0"/>
              </a:rPr>
              <a:t>        </a:t>
            </a:r>
            <a:r>
              <a:rPr lang="en-US" sz="1800" dirty="0">
                <a:solidFill>
                  <a:srgbClr val="1CA800"/>
                </a:solidFill>
                <a:latin typeface="Lucida Console" panose="020B0609040504020204" pitchFamily="49" charset="0"/>
              </a:rPr>
              <a:t>new file:   File2</a:t>
            </a:r>
          </a:p>
          <a:p>
            <a:pPr algn="l" rtl="0">
              <a:lnSpc>
                <a:spcPct val="170000"/>
              </a:lnSpc>
              <a:spcBef>
                <a:spcPts val="0"/>
              </a:spcBef>
            </a:pPr>
            <a:r>
              <a:rPr lang="en-US" sz="1800" dirty="0">
                <a:solidFill>
                  <a:prstClr val="black"/>
                </a:solidFill>
                <a:latin typeface="Lucida Console" panose="020B0609040504020204" pitchFamily="49" charset="0"/>
              </a:rPr>
              <a:t>        </a:t>
            </a:r>
            <a:r>
              <a:rPr lang="en-US" sz="1800" dirty="0">
                <a:solidFill>
                  <a:srgbClr val="1CA800"/>
                </a:solidFill>
                <a:latin typeface="Lucida Console" panose="020B0609040504020204" pitchFamily="49" charset="0"/>
              </a:rPr>
              <a:t>new file:   File3</a:t>
            </a:r>
          </a:p>
          <a:p>
            <a:pPr algn="just" rtl="0" fontAlgn="base">
              <a:lnSpc>
                <a:spcPct val="170000"/>
              </a:lnSpc>
              <a:spcBef>
                <a:spcPts val="0"/>
              </a:spcBef>
              <a:spcAft>
                <a:spcPts val="1125"/>
              </a:spcAft>
            </a:pPr>
            <a:endParaRPr lang="fa-IR" dirty="0"/>
          </a:p>
        </p:txBody>
      </p:sp>
      <p:sp>
        <p:nvSpPr>
          <p:cNvPr id="4" name="Slide Number Placeholder 3">
            <a:extLst>
              <a:ext uri="{FF2B5EF4-FFF2-40B4-BE49-F238E27FC236}">
                <a16:creationId xmlns:a16="http://schemas.microsoft.com/office/drawing/2014/main" id="{B2EFE36C-4EF7-8A09-687C-3A0EA5363007}"/>
              </a:ext>
            </a:extLst>
          </p:cNvPr>
          <p:cNvSpPr>
            <a:spLocks noGrp="1"/>
          </p:cNvSpPr>
          <p:nvPr>
            <p:ph type="sldNum" sz="quarter" idx="12"/>
          </p:nvPr>
        </p:nvSpPr>
        <p:spPr/>
        <p:txBody>
          <a:bodyPr/>
          <a:lstStyle/>
          <a:p>
            <a:fld id="{3D7310CC-D9B3-4A20-830E-EFEC5C750C2B}" type="slidenum">
              <a:rPr lang="fa-IR" smtClean="0"/>
              <a:t>13</a:t>
            </a:fld>
            <a:endParaRPr lang="fa-IR"/>
          </a:p>
        </p:txBody>
      </p:sp>
      <p:sp>
        <p:nvSpPr>
          <p:cNvPr id="5" name="Footer Placeholder 4">
            <a:extLst>
              <a:ext uri="{FF2B5EF4-FFF2-40B4-BE49-F238E27FC236}">
                <a16:creationId xmlns:a16="http://schemas.microsoft.com/office/drawing/2014/main" id="{4E19DD75-9805-0004-40D9-8A6A16F9187D}"/>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410328955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F8B-8233-5387-0CB7-83E0BC478910}"/>
              </a:ext>
            </a:extLst>
          </p:cNvPr>
          <p:cNvSpPr>
            <a:spLocks noGrp="1"/>
          </p:cNvSpPr>
          <p:nvPr>
            <p:ph type="title"/>
          </p:nvPr>
        </p:nvSpPr>
        <p:spPr/>
        <p:txBody>
          <a:bodyPr>
            <a:normAutofit/>
          </a:bodyPr>
          <a:lstStyle/>
          <a:p>
            <a:pPr algn="r"/>
            <a:r>
              <a:rPr lang="fa-IR" sz="3200" b="1" i="0" dirty="0">
                <a:effectLst/>
                <a:latin typeface="inherit"/>
              </a:rPr>
              <a:t>ایجاد تغییر در فایل و </a:t>
            </a:r>
            <a:r>
              <a:rPr lang="fa-IR" sz="3200" b="1" dirty="0">
                <a:latin typeface="inherit"/>
              </a:rPr>
              <a:t>رد یابی در مخزن</a:t>
            </a:r>
            <a:endParaRPr lang="fa-IR" sz="3200" dirty="0"/>
          </a:p>
        </p:txBody>
      </p:sp>
      <p:sp>
        <p:nvSpPr>
          <p:cNvPr id="3" name="Content Placeholder 2">
            <a:extLst>
              <a:ext uri="{FF2B5EF4-FFF2-40B4-BE49-F238E27FC236}">
                <a16:creationId xmlns:a16="http://schemas.microsoft.com/office/drawing/2014/main" id="{6EC5041F-317C-4E8A-118D-A47A3A5F6B5D}"/>
              </a:ext>
            </a:extLst>
          </p:cNvPr>
          <p:cNvSpPr>
            <a:spLocks noGrp="1"/>
          </p:cNvSpPr>
          <p:nvPr>
            <p:ph idx="1"/>
          </p:nvPr>
        </p:nvSpPr>
        <p:spPr/>
        <p:txBody>
          <a:bodyPr>
            <a:normAutofit/>
          </a:bodyPr>
          <a:lstStyle/>
          <a:p>
            <a:pPr algn="just" fontAlgn="base">
              <a:lnSpc>
                <a:spcPct val="150000"/>
              </a:lnSpc>
            </a:pPr>
            <a:r>
              <a:rPr lang="fa-IR" b="0" i="0" dirty="0">
                <a:effectLst/>
                <a:latin typeface="Vazir"/>
              </a:rPr>
              <a:t>پس از اضافه کردن فایل‌ها به محیط </a:t>
            </a:r>
            <a:r>
              <a:rPr lang="en-US" b="0" i="0" dirty="0">
                <a:effectLst/>
                <a:latin typeface="Vazir"/>
              </a:rPr>
              <a:t>stage، </a:t>
            </a:r>
            <a:r>
              <a:rPr lang="fa-IR" b="0" i="0" dirty="0">
                <a:effectLst/>
                <a:latin typeface="Vazir"/>
              </a:rPr>
              <a:t>هر تغییری که در فایل‌ها اعمال شود، این تغییرات، توسط </a:t>
            </a:r>
            <a:r>
              <a:rPr lang="en-US" b="0" i="0" dirty="0">
                <a:effectLst/>
                <a:latin typeface="Vazir"/>
              </a:rPr>
              <a:t>git، </a:t>
            </a:r>
            <a:r>
              <a:rPr lang="fa-IR" b="0" i="0" dirty="0">
                <a:effectLst/>
                <a:latin typeface="Vazir"/>
              </a:rPr>
              <a:t>دنبال خواهد شد. </a:t>
            </a:r>
          </a:p>
          <a:p>
            <a:pPr algn="just" fontAlgn="base">
              <a:lnSpc>
                <a:spcPct val="150000"/>
              </a:lnSpc>
            </a:pPr>
            <a:r>
              <a:rPr lang="fa-IR" b="0" i="0" dirty="0">
                <a:effectLst/>
                <a:latin typeface="Vazir"/>
              </a:rPr>
              <a:t>مثلا ما در فایل </a:t>
            </a:r>
            <a:r>
              <a:rPr lang="en-US" b="0" i="0" dirty="0">
                <a:effectLst/>
                <a:latin typeface="Vazir"/>
              </a:rPr>
              <a:t>file1 </a:t>
            </a:r>
            <a:r>
              <a:rPr lang="fa-IR" b="0" i="0" dirty="0">
                <a:effectLst/>
                <a:latin typeface="Vazir"/>
              </a:rPr>
              <a:t>یک خط اضافه کردیم. حال با اجرای دستور </a:t>
            </a:r>
            <a:r>
              <a:rPr lang="en-US" b="0" i="0" dirty="0">
                <a:effectLst/>
                <a:latin typeface="Vazir"/>
              </a:rPr>
              <a:t>git status </a:t>
            </a:r>
            <a:r>
              <a:rPr lang="fa-IR" b="0" i="0" dirty="0">
                <a:effectLst/>
                <a:latin typeface="Vazir"/>
              </a:rPr>
              <a:t>می‌توانید فایل‌های تغییر یافته را مشاهد نمایید.</a:t>
            </a:r>
          </a:p>
          <a:p>
            <a:pPr algn="just" fontAlgn="base">
              <a:lnSpc>
                <a:spcPct val="150000"/>
              </a:lnSpc>
            </a:pPr>
            <a:endParaRPr lang="fa-IR" dirty="0"/>
          </a:p>
        </p:txBody>
      </p:sp>
      <p:pic>
        <p:nvPicPr>
          <p:cNvPr id="5" name="Picture 4">
            <a:extLst>
              <a:ext uri="{FF2B5EF4-FFF2-40B4-BE49-F238E27FC236}">
                <a16:creationId xmlns:a16="http://schemas.microsoft.com/office/drawing/2014/main" id="{075C6B5A-0352-5AD7-949E-922F378BA181}"/>
              </a:ext>
            </a:extLst>
          </p:cNvPr>
          <p:cNvPicPr>
            <a:picLocks noChangeAspect="1"/>
          </p:cNvPicPr>
          <p:nvPr/>
        </p:nvPicPr>
        <p:blipFill rotWithShape="1">
          <a:blip r:embed="rId4"/>
          <a:srcRect l="980" t="1977" b="46151"/>
          <a:stretch/>
        </p:blipFill>
        <p:spPr>
          <a:xfrm>
            <a:off x="1622421" y="4464996"/>
            <a:ext cx="5897596" cy="1429965"/>
          </a:xfrm>
          <a:prstGeom prst="rect">
            <a:avLst/>
          </a:prstGeom>
        </p:spPr>
      </p:pic>
      <p:sp>
        <p:nvSpPr>
          <p:cNvPr id="6" name="Slide Number Placeholder 5">
            <a:extLst>
              <a:ext uri="{FF2B5EF4-FFF2-40B4-BE49-F238E27FC236}">
                <a16:creationId xmlns:a16="http://schemas.microsoft.com/office/drawing/2014/main" id="{31F6355E-1381-648B-4D2A-1404FDB6F05D}"/>
              </a:ext>
            </a:extLst>
          </p:cNvPr>
          <p:cNvSpPr>
            <a:spLocks noGrp="1"/>
          </p:cNvSpPr>
          <p:nvPr>
            <p:ph type="sldNum" sz="quarter" idx="12"/>
          </p:nvPr>
        </p:nvSpPr>
        <p:spPr/>
        <p:txBody>
          <a:bodyPr/>
          <a:lstStyle/>
          <a:p>
            <a:fld id="{3D7310CC-D9B3-4A20-830E-EFEC5C750C2B}" type="slidenum">
              <a:rPr lang="fa-IR" smtClean="0"/>
              <a:t>14</a:t>
            </a:fld>
            <a:endParaRPr lang="fa-IR"/>
          </a:p>
        </p:txBody>
      </p:sp>
      <p:sp>
        <p:nvSpPr>
          <p:cNvPr id="7" name="Footer Placeholder 6">
            <a:extLst>
              <a:ext uri="{FF2B5EF4-FFF2-40B4-BE49-F238E27FC236}">
                <a16:creationId xmlns:a16="http://schemas.microsoft.com/office/drawing/2014/main" id="{C0610FCD-6CF4-1584-C398-B04E8F3FF3E9}"/>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227204591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F8B-8233-5387-0CB7-83E0BC478910}"/>
              </a:ext>
            </a:extLst>
          </p:cNvPr>
          <p:cNvSpPr>
            <a:spLocks noGrp="1"/>
          </p:cNvSpPr>
          <p:nvPr>
            <p:ph type="title"/>
          </p:nvPr>
        </p:nvSpPr>
        <p:spPr/>
        <p:txBody>
          <a:bodyPr>
            <a:normAutofit/>
          </a:bodyPr>
          <a:lstStyle/>
          <a:p>
            <a:pPr algn="r"/>
            <a:r>
              <a:rPr lang="fa-IR" sz="3200" b="1" i="0" dirty="0">
                <a:effectLst/>
                <a:latin typeface="inherit"/>
              </a:rPr>
              <a:t>ایجاد تغییر در فایل و </a:t>
            </a:r>
            <a:r>
              <a:rPr lang="fa-IR" sz="3200" b="1" dirty="0">
                <a:latin typeface="inherit"/>
              </a:rPr>
              <a:t>رد یابی در مخزن - ادامه</a:t>
            </a:r>
            <a:endParaRPr lang="fa-IR" sz="3200" dirty="0"/>
          </a:p>
        </p:txBody>
      </p:sp>
      <p:sp>
        <p:nvSpPr>
          <p:cNvPr id="5" name="Content Placeholder 4">
            <a:extLst>
              <a:ext uri="{FF2B5EF4-FFF2-40B4-BE49-F238E27FC236}">
                <a16:creationId xmlns:a16="http://schemas.microsoft.com/office/drawing/2014/main" id="{57679A5F-4D49-7878-6270-A68E388A5D17}"/>
              </a:ext>
            </a:extLst>
          </p:cNvPr>
          <p:cNvSpPr>
            <a:spLocks noGrp="1"/>
          </p:cNvSpPr>
          <p:nvPr>
            <p:ph idx="1"/>
          </p:nvPr>
        </p:nvSpPr>
        <p:spPr/>
        <p:txBody>
          <a:bodyPr>
            <a:normAutofit fontScale="85000" lnSpcReduction="20000"/>
          </a:bodyPr>
          <a:lstStyle/>
          <a:p>
            <a:pPr algn="l" rtl="0">
              <a:lnSpc>
                <a:spcPct val="120000"/>
              </a:lnSpc>
              <a:spcBef>
                <a:spcPts val="0"/>
              </a:spcBef>
            </a:pPr>
            <a:r>
              <a:rPr lang="nl-NL" sz="1800" dirty="0">
                <a:solidFill>
                  <a:srgbClr val="1CA800"/>
                </a:solidFill>
                <a:latin typeface="Lucida Console" panose="020B0609040504020204" pitchFamily="49" charset="0"/>
              </a:rPr>
              <a:t>Snow@DESKTOP-AC8T1Q9 </a:t>
            </a:r>
            <a:r>
              <a:rPr lang="nl-NL" sz="1800" dirty="0">
                <a:solidFill>
                  <a:srgbClr val="B148C6"/>
                </a:solidFill>
                <a:latin typeface="Lucida Console" panose="020B0609040504020204" pitchFamily="49" charset="0"/>
              </a:rPr>
              <a:t>MINGW64 </a:t>
            </a:r>
            <a:r>
              <a:rPr lang="nl-NL" sz="1800" dirty="0">
                <a:solidFill>
                  <a:srgbClr val="C0A000"/>
                </a:solidFill>
                <a:latin typeface="Lucida Console" panose="020B0609040504020204" pitchFamily="49" charset="0"/>
              </a:rPr>
              <a:t>/d/Git_Folder/Project2</a:t>
            </a:r>
            <a:r>
              <a:rPr lang="nl-NL" sz="1800" dirty="0">
                <a:solidFill>
                  <a:srgbClr val="00A89A"/>
                </a:solidFill>
                <a:latin typeface="Lucida Console" panose="020B0609040504020204" pitchFamily="49" charset="0"/>
              </a:rPr>
              <a:t> (master)</a:t>
            </a:r>
            <a:r>
              <a:rPr lang="fa-IR" sz="1800" dirty="0">
                <a:solidFill>
                  <a:srgbClr val="00A89A"/>
                </a:solidFill>
                <a:latin typeface="Lucida Console" panose="020B0609040504020204" pitchFamily="49" charset="0"/>
              </a:rPr>
              <a:t> </a:t>
            </a:r>
            <a:endParaRPr lang="nl-NL" sz="1800" dirty="0">
              <a:solidFill>
                <a:srgbClr val="00A89A"/>
              </a:solidFill>
              <a:latin typeface="Lucida Console" panose="020B0609040504020204" pitchFamily="49" charset="0"/>
            </a:endParaRPr>
          </a:p>
          <a:p>
            <a:pPr algn="l" rtl="0">
              <a:lnSpc>
                <a:spcPct val="120000"/>
              </a:lnSpc>
              <a:spcBef>
                <a:spcPts val="0"/>
              </a:spcBef>
            </a:pPr>
            <a:r>
              <a:rPr lang="en-US" sz="1800" dirty="0">
                <a:latin typeface="Lucida Console" panose="020B0609040504020204" pitchFamily="49" charset="0"/>
              </a:rPr>
              <a:t>$ git status</a:t>
            </a:r>
          </a:p>
          <a:p>
            <a:pPr algn="l" rtl="0">
              <a:lnSpc>
                <a:spcPct val="120000"/>
              </a:lnSpc>
              <a:spcBef>
                <a:spcPts val="0"/>
              </a:spcBef>
            </a:pPr>
            <a:r>
              <a:rPr lang="en-US" sz="1800" dirty="0">
                <a:latin typeface="Lucida Console" panose="020B0609040504020204" pitchFamily="49" charset="0"/>
              </a:rPr>
              <a:t>On branch master</a:t>
            </a:r>
          </a:p>
          <a:p>
            <a:pPr algn="l" rtl="0">
              <a:lnSpc>
                <a:spcPct val="120000"/>
              </a:lnSpc>
              <a:spcBef>
                <a:spcPts val="0"/>
              </a:spcBef>
            </a:pPr>
            <a:endParaRPr lang="fa-IR" sz="1800" dirty="0">
              <a:latin typeface="Lucida Console" panose="020B0609040504020204" pitchFamily="49" charset="0"/>
            </a:endParaRPr>
          </a:p>
          <a:p>
            <a:pPr algn="l" rtl="0">
              <a:lnSpc>
                <a:spcPct val="120000"/>
              </a:lnSpc>
              <a:spcBef>
                <a:spcPts val="0"/>
              </a:spcBef>
            </a:pPr>
            <a:r>
              <a:rPr lang="en-US" sz="1800" dirty="0">
                <a:latin typeface="Lucida Console" panose="020B0609040504020204" pitchFamily="49" charset="0"/>
              </a:rPr>
              <a:t>No commits yet</a:t>
            </a:r>
          </a:p>
          <a:p>
            <a:pPr algn="l" rtl="0">
              <a:lnSpc>
                <a:spcPct val="120000"/>
              </a:lnSpc>
              <a:spcBef>
                <a:spcPts val="0"/>
              </a:spcBef>
            </a:pPr>
            <a:endParaRPr lang="fa-IR" sz="1800" dirty="0">
              <a:latin typeface="Lucida Console" panose="020B0609040504020204" pitchFamily="49" charset="0"/>
            </a:endParaRPr>
          </a:p>
          <a:p>
            <a:pPr algn="l" rtl="0">
              <a:lnSpc>
                <a:spcPct val="120000"/>
              </a:lnSpc>
              <a:spcBef>
                <a:spcPts val="0"/>
              </a:spcBef>
            </a:pPr>
            <a:r>
              <a:rPr lang="en-US" sz="1800" dirty="0">
                <a:latin typeface="Lucida Console" panose="020B0609040504020204" pitchFamily="49" charset="0"/>
              </a:rPr>
              <a:t>Changes to be committed:</a:t>
            </a:r>
          </a:p>
          <a:p>
            <a:pPr algn="l" rtl="0">
              <a:lnSpc>
                <a:spcPct val="120000"/>
              </a:lnSpc>
              <a:spcBef>
                <a:spcPts val="0"/>
              </a:spcBef>
            </a:pPr>
            <a:r>
              <a:rPr lang="en-US" sz="1800" dirty="0">
                <a:latin typeface="Lucida Console" panose="020B0609040504020204" pitchFamily="49" charset="0"/>
              </a:rPr>
              <a:t>  (use "git rm --cached &lt;file&gt;..." to </a:t>
            </a:r>
            <a:r>
              <a:rPr lang="en-US" sz="1800" dirty="0" err="1">
                <a:latin typeface="Lucida Console" panose="020B0609040504020204" pitchFamily="49" charset="0"/>
              </a:rPr>
              <a:t>unstage</a:t>
            </a:r>
            <a:r>
              <a:rPr lang="en-US" sz="1800" dirty="0">
                <a:latin typeface="Lucida Console" panose="020B0609040504020204" pitchFamily="49" charset="0"/>
              </a:rPr>
              <a:t>)</a:t>
            </a:r>
          </a:p>
          <a:p>
            <a:pPr algn="l" rtl="0">
              <a:lnSpc>
                <a:spcPct val="120000"/>
              </a:lnSpc>
              <a:spcBef>
                <a:spcPts val="0"/>
              </a:spcBef>
            </a:pPr>
            <a:r>
              <a:rPr lang="en-US" sz="1800" dirty="0">
                <a:solidFill>
                  <a:prstClr val="black"/>
                </a:solidFill>
                <a:latin typeface="Lucida Console" panose="020B0609040504020204" pitchFamily="49" charset="0"/>
              </a:rPr>
              <a:t>        </a:t>
            </a:r>
            <a:r>
              <a:rPr lang="en-US" sz="1800" dirty="0">
                <a:solidFill>
                  <a:srgbClr val="1CA800"/>
                </a:solidFill>
                <a:latin typeface="Lucida Console" panose="020B0609040504020204" pitchFamily="49" charset="0"/>
              </a:rPr>
              <a:t>new file:   File1</a:t>
            </a:r>
          </a:p>
          <a:p>
            <a:pPr algn="l" rtl="0">
              <a:lnSpc>
                <a:spcPct val="120000"/>
              </a:lnSpc>
              <a:spcBef>
                <a:spcPts val="0"/>
              </a:spcBef>
            </a:pPr>
            <a:r>
              <a:rPr lang="en-US" sz="1800" dirty="0">
                <a:solidFill>
                  <a:prstClr val="black"/>
                </a:solidFill>
                <a:latin typeface="Lucida Console" panose="020B0609040504020204" pitchFamily="49" charset="0"/>
              </a:rPr>
              <a:t>        </a:t>
            </a:r>
            <a:r>
              <a:rPr lang="en-US" sz="1800" dirty="0">
                <a:solidFill>
                  <a:srgbClr val="1CA800"/>
                </a:solidFill>
                <a:latin typeface="Lucida Console" panose="020B0609040504020204" pitchFamily="49" charset="0"/>
              </a:rPr>
              <a:t>new file:   File2</a:t>
            </a:r>
          </a:p>
          <a:p>
            <a:pPr algn="l" rtl="0">
              <a:lnSpc>
                <a:spcPct val="120000"/>
              </a:lnSpc>
              <a:spcBef>
                <a:spcPts val="0"/>
              </a:spcBef>
            </a:pPr>
            <a:r>
              <a:rPr lang="en-US" sz="1800" dirty="0">
                <a:solidFill>
                  <a:prstClr val="black"/>
                </a:solidFill>
                <a:latin typeface="Lucida Console" panose="020B0609040504020204" pitchFamily="49" charset="0"/>
              </a:rPr>
              <a:t>        </a:t>
            </a:r>
            <a:r>
              <a:rPr lang="en-US" sz="1800" dirty="0">
                <a:solidFill>
                  <a:srgbClr val="1CA800"/>
                </a:solidFill>
                <a:latin typeface="Lucida Console" panose="020B0609040504020204" pitchFamily="49" charset="0"/>
              </a:rPr>
              <a:t>new file:   File3</a:t>
            </a:r>
          </a:p>
          <a:p>
            <a:pPr algn="l" rtl="0">
              <a:lnSpc>
                <a:spcPct val="120000"/>
              </a:lnSpc>
              <a:spcBef>
                <a:spcPts val="0"/>
              </a:spcBef>
            </a:pPr>
            <a:r>
              <a:rPr lang="en-US" sz="1800" dirty="0">
                <a:latin typeface="Lucida Console" panose="020B0609040504020204" pitchFamily="49" charset="0"/>
              </a:rPr>
              <a:t>Changes not staged for commit:</a:t>
            </a:r>
          </a:p>
          <a:p>
            <a:pPr algn="l" rtl="0">
              <a:lnSpc>
                <a:spcPct val="120000"/>
              </a:lnSpc>
              <a:spcBef>
                <a:spcPts val="0"/>
              </a:spcBef>
            </a:pPr>
            <a:r>
              <a:rPr lang="en-US" sz="1800" dirty="0">
                <a:latin typeface="Lucida Console" panose="020B0609040504020204" pitchFamily="49" charset="0"/>
              </a:rPr>
              <a:t>  (use "git add &lt;file&gt;..." to update what will be committed)</a:t>
            </a:r>
          </a:p>
          <a:p>
            <a:pPr algn="l" rtl="0">
              <a:lnSpc>
                <a:spcPct val="120000"/>
              </a:lnSpc>
              <a:spcBef>
                <a:spcPts val="0"/>
              </a:spcBef>
            </a:pPr>
            <a:r>
              <a:rPr lang="en-US" sz="1800" dirty="0">
                <a:latin typeface="Lucida Console" panose="020B0609040504020204" pitchFamily="49" charset="0"/>
              </a:rPr>
              <a:t>  (use "git restore &lt;file&gt;..." to discard changes in working directory)</a:t>
            </a:r>
          </a:p>
          <a:p>
            <a:pPr algn="l" rtl="0">
              <a:lnSpc>
                <a:spcPct val="120000"/>
              </a:lnSpc>
              <a:spcBef>
                <a:spcPts val="0"/>
              </a:spcBef>
            </a:pPr>
            <a:r>
              <a:rPr lang="en-US" sz="1800" dirty="0">
                <a:solidFill>
                  <a:prstClr val="black"/>
                </a:solidFill>
                <a:latin typeface="Lucida Console" panose="020B0609040504020204" pitchFamily="49" charset="0"/>
              </a:rPr>
              <a:t>        </a:t>
            </a:r>
            <a:r>
              <a:rPr lang="en-US" sz="1800" dirty="0">
                <a:solidFill>
                  <a:srgbClr val="D42C3A"/>
                </a:solidFill>
                <a:latin typeface="Lucida Console" panose="020B0609040504020204" pitchFamily="49" charset="0"/>
              </a:rPr>
              <a:t>modified:   File1</a:t>
            </a:r>
          </a:p>
          <a:p>
            <a:pPr algn="l" rtl="0">
              <a:lnSpc>
                <a:spcPct val="120000"/>
              </a:lnSpc>
              <a:spcBef>
                <a:spcPts val="0"/>
              </a:spcBef>
            </a:pPr>
            <a:endParaRPr lang="fa-IR" dirty="0"/>
          </a:p>
        </p:txBody>
      </p:sp>
      <p:sp>
        <p:nvSpPr>
          <p:cNvPr id="6" name="Slide Number Placeholder 5">
            <a:extLst>
              <a:ext uri="{FF2B5EF4-FFF2-40B4-BE49-F238E27FC236}">
                <a16:creationId xmlns:a16="http://schemas.microsoft.com/office/drawing/2014/main" id="{58BAB7EE-CE11-7699-E57E-80F5CD61E5A6}"/>
              </a:ext>
            </a:extLst>
          </p:cNvPr>
          <p:cNvSpPr>
            <a:spLocks noGrp="1"/>
          </p:cNvSpPr>
          <p:nvPr>
            <p:ph type="sldNum" sz="quarter" idx="12"/>
          </p:nvPr>
        </p:nvSpPr>
        <p:spPr/>
        <p:txBody>
          <a:bodyPr/>
          <a:lstStyle/>
          <a:p>
            <a:fld id="{3D7310CC-D9B3-4A20-830E-EFEC5C750C2B}" type="slidenum">
              <a:rPr lang="fa-IR" smtClean="0"/>
              <a:t>15</a:t>
            </a:fld>
            <a:endParaRPr lang="fa-IR"/>
          </a:p>
        </p:txBody>
      </p:sp>
      <p:sp>
        <p:nvSpPr>
          <p:cNvPr id="7" name="Footer Placeholder 6">
            <a:extLst>
              <a:ext uri="{FF2B5EF4-FFF2-40B4-BE49-F238E27FC236}">
                <a16:creationId xmlns:a16="http://schemas.microsoft.com/office/drawing/2014/main" id="{59D04B25-A5F4-4EEE-F237-3827E6E1C94B}"/>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346344266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F8B-8233-5387-0CB7-83E0BC478910}"/>
              </a:ext>
            </a:extLst>
          </p:cNvPr>
          <p:cNvSpPr>
            <a:spLocks noGrp="1"/>
          </p:cNvSpPr>
          <p:nvPr>
            <p:ph type="title"/>
          </p:nvPr>
        </p:nvSpPr>
        <p:spPr/>
        <p:txBody>
          <a:bodyPr vert="horz" lIns="91440" tIns="45720" rIns="91440" bIns="45720" rtlCol="0" anchor="ctr">
            <a:normAutofit/>
          </a:bodyPr>
          <a:lstStyle/>
          <a:p>
            <a:pPr algn="r"/>
            <a:r>
              <a:rPr lang="fa-IR" sz="3200" b="1" dirty="0">
                <a:latin typeface="inherit"/>
              </a:rPr>
              <a:t>ثبت تغییرات در </a:t>
            </a:r>
            <a:r>
              <a:rPr lang="en-US" sz="3200" b="1" dirty="0"/>
              <a:t>git</a:t>
            </a:r>
            <a:endParaRPr lang="fa-IR" sz="3200" b="1" dirty="0"/>
          </a:p>
        </p:txBody>
      </p:sp>
      <p:sp>
        <p:nvSpPr>
          <p:cNvPr id="5" name="Content Placeholder 4">
            <a:extLst>
              <a:ext uri="{FF2B5EF4-FFF2-40B4-BE49-F238E27FC236}">
                <a16:creationId xmlns:a16="http://schemas.microsoft.com/office/drawing/2014/main" id="{57679A5F-4D49-7878-6270-A68E388A5D17}"/>
              </a:ext>
            </a:extLst>
          </p:cNvPr>
          <p:cNvSpPr>
            <a:spLocks noGrp="1"/>
          </p:cNvSpPr>
          <p:nvPr>
            <p:ph idx="1"/>
          </p:nvPr>
        </p:nvSpPr>
        <p:spPr/>
        <p:txBody>
          <a:bodyPr>
            <a:normAutofit fontScale="85000" lnSpcReduction="20000"/>
          </a:bodyPr>
          <a:lstStyle/>
          <a:p>
            <a:pPr algn="just" fontAlgn="base">
              <a:lnSpc>
                <a:spcPct val="150000"/>
              </a:lnSpc>
            </a:pPr>
            <a:r>
              <a:rPr lang="fa-IR" b="0" i="0" dirty="0">
                <a:effectLst/>
                <a:latin typeface="Vazir"/>
              </a:rPr>
              <a:t>وقتی که تغییرات لازم در فایل‌(ها) انجام شد، با اجرای دستور </a:t>
            </a:r>
            <a:r>
              <a:rPr lang="en-US" b="1" i="0" dirty="0">
                <a:effectLst/>
              </a:rPr>
              <a:t>commit</a:t>
            </a:r>
            <a:r>
              <a:rPr lang="en-US" b="0" i="0" dirty="0">
                <a:effectLst/>
                <a:latin typeface="Vazir"/>
              </a:rPr>
              <a:t>، </a:t>
            </a:r>
            <a:r>
              <a:rPr lang="fa-IR" b="0" i="0" dirty="0">
                <a:effectLst/>
                <a:latin typeface="Vazir"/>
              </a:rPr>
              <a:t>تغییرات، ذخیره شده و به عنوان یک وضعیت یا ورژن جدید، در تاریخچه‌ی پروژه‌ی ما ثبت می‌گردد. </a:t>
            </a:r>
          </a:p>
          <a:p>
            <a:pPr algn="just" fontAlgn="base">
              <a:lnSpc>
                <a:spcPct val="150000"/>
              </a:lnSpc>
            </a:pPr>
            <a:r>
              <a:rPr lang="fa-IR" b="0" i="0" dirty="0">
                <a:effectLst/>
                <a:latin typeface="Vazir"/>
              </a:rPr>
              <a:t>در ضمن در هنگام ثبت تغییرات با آپشن </a:t>
            </a:r>
            <a:r>
              <a:rPr lang="en-US" b="0" i="0" dirty="0">
                <a:effectLst/>
                <a:latin typeface="Vazir"/>
              </a:rPr>
              <a:t>-</a:t>
            </a:r>
            <a:r>
              <a:rPr lang="en-US" b="1" dirty="0"/>
              <a:t>m</a:t>
            </a:r>
            <a:r>
              <a:rPr lang="en-US" b="0" i="0" dirty="0">
                <a:effectLst/>
                <a:latin typeface="Vazir"/>
              </a:rPr>
              <a:t> </a:t>
            </a:r>
            <a:r>
              <a:rPr lang="fa-IR" b="0" i="0" dirty="0">
                <a:effectLst/>
                <a:latin typeface="Vazir"/>
              </a:rPr>
              <a:t> متنی حاوی اطلاعاتی در باره‌ی تغییرات می‌نویسیم. نکته‌ی بسیار مهم این است که مرحله‌ی </a:t>
            </a:r>
            <a:r>
              <a:rPr lang="en-US" b="1" dirty="0"/>
              <a:t>commit</a:t>
            </a:r>
            <a:r>
              <a:rPr lang="en-US" b="0" i="0" dirty="0">
                <a:effectLst/>
                <a:latin typeface="Vazir"/>
              </a:rPr>
              <a:t> </a:t>
            </a:r>
            <a:r>
              <a:rPr lang="fa-IR" b="0" i="0" dirty="0">
                <a:effectLst/>
                <a:latin typeface="Vazir"/>
              </a:rPr>
              <a:t> کردن یا ثبت تغییرات در پروژه، در جاهای مناسبی صورت پذیرد. </a:t>
            </a:r>
          </a:p>
          <a:p>
            <a:pPr algn="just" fontAlgn="base">
              <a:lnSpc>
                <a:spcPct val="150000"/>
              </a:lnSpc>
            </a:pPr>
            <a:r>
              <a:rPr lang="fa-IR" b="0" i="0" dirty="0">
                <a:effectLst/>
                <a:latin typeface="Vazir"/>
              </a:rPr>
              <a:t>توضیحات مناسب و کافی برای هر مرحله از </a:t>
            </a:r>
            <a:r>
              <a:rPr lang="en-US" b="1" dirty="0"/>
              <a:t>commit</a:t>
            </a:r>
            <a:r>
              <a:rPr lang="en-US" b="0" i="0" dirty="0">
                <a:effectLst/>
                <a:latin typeface="Vazir"/>
              </a:rPr>
              <a:t>، </a:t>
            </a:r>
            <a:r>
              <a:rPr lang="fa-IR" b="0" i="0" dirty="0">
                <a:effectLst/>
                <a:latin typeface="Vazir"/>
              </a:rPr>
              <a:t>باعث دنبال کردن آسان روند تغییرات، توسط دیگران می‌باشد. </a:t>
            </a:r>
          </a:p>
          <a:p>
            <a:pPr algn="l" rtl="0">
              <a:lnSpc>
                <a:spcPct val="100000"/>
              </a:lnSpc>
              <a:spcBef>
                <a:spcPts val="0"/>
              </a:spcBef>
            </a:pPr>
            <a:r>
              <a:rPr lang="nl-NL" sz="1800" dirty="0">
                <a:solidFill>
                  <a:srgbClr val="1CA800"/>
                </a:solidFill>
                <a:latin typeface="Lucida Console" panose="020B0609040504020204" pitchFamily="49" charset="0"/>
              </a:rPr>
              <a:t>Snow@DESKTOP-AC8T1Q9 </a:t>
            </a:r>
            <a:r>
              <a:rPr lang="nl-NL" sz="1800" dirty="0">
                <a:solidFill>
                  <a:srgbClr val="B148C6"/>
                </a:solidFill>
                <a:latin typeface="Lucida Console" panose="020B0609040504020204" pitchFamily="49" charset="0"/>
              </a:rPr>
              <a:t>MINGW64 </a:t>
            </a:r>
            <a:r>
              <a:rPr lang="nl-NL" sz="1800" dirty="0">
                <a:solidFill>
                  <a:srgbClr val="C0A000"/>
                </a:solidFill>
                <a:latin typeface="Lucida Console" panose="020B0609040504020204" pitchFamily="49" charset="0"/>
              </a:rPr>
              <a:t>/d/Git_Folder/Project2</a:t>
            </a:r>
            <a:r>
              <a:rPr lang="nl-NL" sz="1800" dirty="0">
                <a:solidFill>
                  <a:srgbClr val="00A89A"/>
                </a:solidFill>
                <a:latin typeface="Lucida Console" panose="020B0609040504020204" pitchFamily="49" charset="0"/>
              </a:rPr>
              <a:t> (master) </a:t>
            </a:r>
            <a:r>
              <a:rPr lang="en-US" sz="1800" dirty="0">
                <a:solidFill>
                  <a:prstClr val="black"/>
                </a:solidFill>
                <a:latin typeface="Lucida Console" panose="020B0609040504020204" pitchFamily="49" charset="0"/>
              </a:rPr>
              <a:t>$ </a:t>
            </a:r>
            <a:r>
              <a:rPr lang="en-US" sz="1800" dirty="0">
                <a:latin typeface="Lucida Console" panose="020B0609040504020204" pitchFamily="49" charset="0"/>
              </a:rPr>
              <a:t>git commit File1 -m "Modified message in File1</a:t>
            </a:r>
          </a:p>
          <a:p>
            <a:pPr algn="l" rtl="0">
              <a:lnSpc>
                <a:spcPct val="100000"/>
              </a:lnSpc>
              <a:spcBef>
                <a:spcPts val="0"/>
              </a:spcBef>
            </a:pPr>
            <a:r>
              <a:rPr lang="en-US" sz="1800" dirty="0">
                <a:latin typeface="Lucida Console" panose="020B0609040504020204" pitchFamily="49" charset="0"/>
              </a:rPr>
              <a:t>[master (root-commit) 6559268] Modified message in File1</a:t>
            </a:r>
          </a:p>
          <a:p>
            <a:pPr algn="l" rtl="0">
              <a:lnSpc>
                <a:spcPct val="100000"/>
              </a:lnSpc>
              <a:spcBef>
                <a:spcPts val="0"/>
              </a:spcBef>
            </a:pPr>
            <a:r>
              <a:rPr lang="en-US" sz="1800" dirty="0">
                <a:latin typeface="Lucida Console" panose="020B0609040504020204" pitchFamily="49" charset="0"/>
              </a:rPr>
              <a:t> 1 file changed, 1 insertion(+)</a:t>
            </a:r>
          </a:p>
          <a:p>
            <a:pPr algn="l" rtl="0">
              <a:lnSpc>
                <a:spcPct val="100000"/>
              </a:lnSpc>
              <a:spcBef>
                <a:spcPts val="0"/>
              </a:spcBef>
            </a:pPr>
            <a:r>
              <a:rPr lang="en-US" sz="1800" dirty="0">
                <a:latin typeface="Lucida Console" panose="020B0609040504020204" pitchFamily="49" charset="0"/>
              </a:rPr>
              <a:t> create mode 100644 File1</a:t>
            </a:r>
          </a:p>
        </p:txBody>
      </p:sp>
      <p:sp>
        <p:nvSpPr>
          <p:cNvPr id="3" name="Slide Number Placeholder 2">
            <a:extLst>
              <a:ext uri="{FF2B5EF4-FFF2-40B4-BE49-F238E27FC236}">
                <a16:creationId xmlns:a16="http://schemas.microsoft.com/office/drawing/2014/main" id="{CC5ACAAC-6802-E4B4-1F6B-86BD93AD69B8}"/>
              </a:ext>
            </a:extLst>
          </p:cNvPr>
          <p:cNvSpPr>
            <a:spLocks noGrp="1"/>
          </p:cNvSpPr>
          <p:nvPr>
            <p:ph type="sldNum" sz="quarter" idx="12"/>
          </p:nvPr>
        </p:nvSpPr>
        <p:spPr/>
        <p:txBody>
          <a:bodyPr/>
          <a:lstStyle/>
          <a:p>
            <a:fld id="{3D7310CC-D9B3-4A20-830E-EFEC5C750C2B}" type="slidenum">
              <a:rPr lang="fa-IR" smtClean="0"/>
              <a:t>16</a:t>
            </a:fld>
            <a:endParaRPr lang="fa-IR"/>
          </a:p>
        </p:txBody>
      </p:sp>
      <p:sp>
        <p:nvSpPr>
          <p:cNvPr id="4" name="Footer Placeholder 3">
            <a:extLst>
              <a:ext uri="{FF2B5EF4-FFF2-40B4-BE49-F238E27FC236}">
                <a16:creationId xmlns:a16="http://schemas.microsoft.com/office/drawing/2014/main" id="{CEB50496-6F38-D75C-7D13-8F0948FD932F}"/>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375750214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F8B-8233-5387-0CB7-83E0BC478910}"/>
              </a:ext>
            </a:extLst>
          </p:cNvPr>
          <p:cNvSpPr>
            <a:spLocks noGrp="1"/>
          </p:cNvSpPr>
          <p:nvPr>
            <p:ph type="title"/>
          </p:nvPr>
        </p:nvSpPr>
        <p:spPr/>
        <p:txBody>
          <a:bodyPr vert="horz" lIns="91440" tIns="45720" rIns="91440" bIns="45720" rtlCol="0" anchor="ctr">
            <a:normAutofit/>
          </a:bodyPr>
          <a:lstStyle/>
          <a:p>
            <a:pPr algn="r"/>
            <a:r>
              <a:rPr lang="fa-IR" sz="4800" b="1" dirty="0">
                <a:latin typeface="inherit"/>
              </a:rPr>
              <a:t> </a:t>
            </a:r>
            <a:r>
              <a:rPr lang="fa-IR" sz="2400" b="1" i="0" dirty="0">
                <a:effectLst/>
                <a:latin typeface="inherit"/>
              </a:rPr>
              <a:t>نمایش تغییرات </a:t>
            </a:r>
            <a:r>
              <a:rPr lang="fa-IR" sz="2400" b="1" dirty="0">
                <a:latin typeface="inherit"/>
              </a:rPr>
              <a:t>و گزارش از وضعیت </a:t>
            </a:r>
            <a:r>
              <a:rPr lang="en-US" sz="2400" b="1" dirty="0">
                <a:latin typeface="inherit"/>
              </a:rPr>
              <a:t>commit</a:t>
            </a:r>
            <a:r>
              <a:rPr lang="fa-IR" sz="2400" b="1" dirty="0">
                <a:latin typeface="inherit"/>
              </a:rPr>
              <a:t>ها در </a:t>
            </a:r>
            <a:r>
              <a:rPr lang="en-US" sz="2400" b="1" dirty="0"/>
              <a:t>git</a:t>
            </a:r>
            <a:endParaRPr lang="fa-IR" sz="4800" b="1" dirty="0"/>
          </a:p>
        </p:txBody>
      </p:sp>
      <p:sp>
        <p:nvSpPr>
          <p:cNvPr id="5" name="Content Placeholder 4">
            <a:extLst>
              <a:ext uri="{FF2B5EF4-FFF2-40B4-BE49-F238E27FC236}">
                <a16:creationId xmlns:a16="http://schemas.microsoft.com/office/drawing/2014/main" id="{57679A5F-4D49-7878-6270-A68E388A5D17}"/>
              </a:ext>
            </a:extLst>
          </p:cNvPr>
          <p:cNvSpPr>
            <a:spLocks noGrp="1"/>
          </p:cNvSpPr>
          <p:nvPr>
            <p:ph idx="1"/>
          </p:nvPr>
        </p:nvSpPr>
        <p:spPr>
          <a:xfrm>
            <a:off x="902189" y="1860854"/>
            <a:ext cx="7338060" cy="4646295"/>
          </a:xfrm>
        </p:spPr>
        <p:txBody>
          <a:bodyPr>
            <a:normAutofit fontScale="47500" lnSpcReduction="20000"/>
          </a:bodyPr>
          <a:lstStyle/>
          <a:p>
            <a:pPr algn="just">
              <a:lnSpc>
                <a:spcPct val="170000"/>
              </a:lnSpc>
              <a:spcBef>
                <a:spcPts val="0"/>
              </a:spcBef>
            </a:pPr>
            <a:r>
              <a:rPr lang="en-US" sz="3300" b="1" dirty="0"/>
              <a:t> File1</a:t>
            </a:r>
            <a:r>
              <a:rPr lang="en-US" sz="1800" dirty="0">
                <a:latin typeface="Lucida Console" panose="020B0609040504020204" pitchFamily="49" charset="0"/>
              </a:rPr>
              <a:t>"</a:t>
            </a:r>
            <a:r>
              <a:rPr lang="fa-IR" sz="3300" b="0" i="0" dirty="0">
                <a:effectLst/>
                <a:latin typeface="Vazir"/>
              </a:rPr>
              <a:t>برای مشاهده‌ی تغییرات صورت گرفته پس از ثبت آخرین تغییرات یا تغییرات کامیت نشده، از دستور </a:t>
            </a:r>
            <a:r>
              <a:rPr lang="en-US" sz="3300" b="1" i="0" dirty="0">
                <a:effectLst/>
              </a:rPr>
              <a:t>git</a:t>
            </a:r>
            <a:r>
              <a:rPr lang="en-US" sz="3300" b="1" i="0" dirty="0">
                <a:effectLst/>
                <a:latin typeface="inherit"/>
              </a:rPr>
              <a:t> </a:t>
            </a:r>
            <a:r>
              <a:rPr lang="en-US" sz="3300" b="1" i="0" dirty="0">
                <a:effectLst/>
              </a:rPr>
              <a:t>diff</a:t>
            </a:r>
            <a:r>
              <a:rPr lang="en-US" sz="3300" b="0" i="0" dirty="0">
                <a:effectLst/>
                <a:latin typeface="Vazir"/>
              </a:rPr>
              <a:t> </a:t>
            </a:r>
            <a:r>
              <a:rPr lang="fa-IR" sz="3300" b="0" i="0" dirty="0">
                <a:effectLst/>
                <a:latin typeface="Vazir"/>
              </a:rPr>
              <a:t> استفاده می شود :</a:t>
            </a:r>
          </a:p>
          <a:p>
            <a:pPr algn="l" rtl="0">
              <a:lnSpc>
                <a:spcPct val="120000"/>
              </a:lnSpc>
              <a:spcBef>
                <a:spcPts val="0"/>
              </a:spcBef>
            </a:pPr>
            <a:r>
              <a:rPr lang="nl-NL" sz="1900" dirty="0">
                <a:solidFill>
                  <a:srgbClr val="1CA800"/>
                </a:solidFill>
                <a:latin typeface="Lucida Console" panose="020B0609040504020204" pitchFamily="49" charset="0"/>
              </a:rPr>
              <a:t>Snow@DESKTOP-AC8T1Q9 </a:t>
            </a:r>
            <a:r>
              <a:rPr lang="nl-NL" sz="1900" dirty="0">
                <a:solidFill>
                  <a:srgbClr val="B148C6"/>
                </a:solidFill>
                <a:latin typeface="Lucida Console" panose="020B0609040504020204" pitchFamily="49" charset="0"/>
              </a:rPr>
              <a:t>MINGW64 </a:t>
            </a:r>
            <a:r>
              <a:rPr lang="nl-NL" sz="1900" dirty="0">
                <a:solidFill>
                  <a:srgbClr val="C0A000"/>
                </a:solidFill>
                <a:latin typeface="Lucida Console" panose="020B0609040504020204" pitchFamily="49" charset="0"/>
              </a:rPr>
              <a:t>/d/Git_Folder/Project2</a:t>
            </a:r>
            <a:r>
              <a:rPr lang="nl-NL" sz="1900" dirty="0">
                <a:solidFill>
                  <a:srgbClr val="00A89A"/>
                </a:solidFill>
                <a:latin typeface="Lucida Console" panose="020B0609040504020204" pitchFamily="49" charset="0"/>
              </a:rPr>
              <a:t> (master) </a:t>
            </a:r>
            <a:r>
              <a:rPr lang="en-US" sz="1900" dirty="0">
                <a:latin typeface="Lucida Console" panose="020B0609040504020204" pitchFamily="49" charset="0"/>
              </a:rPr>
              <a:t>$ echo This is a test line. &gt;&gt; File1</a:t>
            </a:r>
          </a:p>
          <a:p>
            <a:pPr algn="l" rtl="0">
              <a:lnSpc>
                <a:spcPct val="120000"/>
              </a:lnSpc>
              <a:spcBef>
                <a:spcPts val="0"/>
              </a:spcBef>
            </a:pPr>
            <a:r>
              <a:rPr lang="nl-NL" sz="1900" dirty="0">
                <a:solidFill>
                  <a:srgbClr val="1CA800"/>
                </a:solidFill>
                <a:latin typeface="Lucida Console" panose="020B0609040504020204" pitchFamily="49" charset="0"/>
              </a:rPr>
              <a:t>Snow@DESKTOP-AC8T1Q9 </a:t>
            </a:r>
            <a:r>
              <a:rPr lang="nl-NL" sz="1900" dirty="0">
                <a:solidFill>
                  <a:srgbClr val="B148C6"/>
                </a:solidFill>
                <a:latin typeface="Lucida Console" panose="020B0609040504020204" pitchFamily="49" charset="0"/>
              </a:rPr>
              <a:t>MINGW64 </a:t>
            </a:r>
            <a:r>
              <a:rPr lang="nl-NL" sz="1900" dirty="0">
                <a:solidFill>
                  <a:srgbClr val="C0A000"/>
                </a:solidFill>
                <a:latin typeface="Lucida Console" panose="020B0609040504020204" pitchFamily="49" charset="0"/>
              </a:rPr>
              <a:t>/d/Git_Folder/Project2</a:t>
            </a:r>
            <a:r>
              <a:rPr lang="nl-NL" sz="1900" dirty="0">
                <a:solidFill>
                  <a:srgbClr val="00A89A"/>
                </a:solidFill>
                <a:latin typeface="Lucida Console" panose="020B0609040504020204" pitchFamily="49" charset="0"/>
              </a:rPr>
              <a:t> (master) </a:t>
            </a:r>
            <a:r>
              <a:rPr lang="en-US" sz="1900" dirty="0">
                <a:latin typeface="Lucida Console" panose="020B0609040504020204" pitchFamily="49" charset="0"/>
              </a:rPr>
              <a:t>$ git diff</a:t>
            </a:r>
          </a:p>
          <a:p>
            <a:pPr algn="l" rtl="0">
              <a:lnSpc>
                <a:spcPct val="120000"/>
              </a:lnSpc>
              <a:spcBef>
                <a:spcPts val="0"/>
              </a:spcBef>
            </a:pPr>
            <a:r>
              <a:rPr lang="en-US" sz="1900" dirty="0">
                <a:latin typeface="Lucida Console" panose="020B0609040504020204" pitchFamily="49" charset="0"/>
              </a:rPr>
              <a:t>warning: in the working copy of 'File1', LF will be replaced by CRLF the next time Git touches it</a:t>
            </a:r>
          </a:p>
          <a:p>
            <a:pPr algn="l" rtl="0">
              <a:lnSpc>
                <a:spcPct val="120000"/>
              </a:lnSpc>
              <a:spcBef>
                <a:spcPts val="0"/>
              </a:spcBef>
            </a:pPr>
            <a:r>
              <a:rPr lang="en-US" sz="1900" b="1" dirty="0">
                <a:latin typeface="Lucida Console" panose="020B0609040504020204" pitchFamily="49" charset="0"/>
              </a:rPr>
              <a:t>diff --git a/File1 b/File1</a:t>
            </a:r>
          </a:p>
          <a:p>
            <a:pPr algn="l" rtl="0">
              <a:lnSpc>
                <a:spcPct val="120000"/>
              </a:lnSpc>
              <a:spcBef>
                <a:spcPts val="0"/>
              </a:spcBef>
            </a:pPr>
            <a:r>
              <a:rPr lang="en-US" sz="1900" b="1" dirty="0">
                <a:latin typeface="Lucida Console" panose="020B0609040504020204" pitchFamily="49" charset="0"/>
              </a:rPr>
              <a:t>index 950b9c9..ac31333 100644</a:t>
            </a:r>
          </a:p>
          <a:p>
            <a:pPr algn="l" rtl="0">
              <a:lnSpc>
                <a:spcPct val="120000"/>
              </a:lnSpc>
              <a:spcBef>
                <a:spcPts val="0"/>
              </a:spcBef>
            </a:pPr>
            <a:r>
              <a:rPr lang="en-US" sz="1900" b="1" dirty="0">
                <a:latin typeface="Lucida Console" panose="020B0609040504020204" pitchFamily="49" charset="0"/>
              </a:rPr>
              <a:t>--- a/File1</a:t>
            </a:r>
          </a:p>
          <a:p>
            <a:pPr algn="l" rtl="0">
              <a:lnSpc>
                <a:spcPct val="120000"/>
              </a:lnSpc>
              <a:spcBef>
                <a:spcPts val="0"/>
              </a:spcBef>
            </a:pPr>
            <a:r>
              <a:rPr lang="en-US" sz="1900" b="1" dirty="0">
                <a:latin typeface="Lucida Console" panose="020B0609040504020204" pitchFamily="49" charset="0"/>
              </a:rPr>
              <a:t>+++ b/File1</a:t>
            </a:r>
          </a:p>
          <a:p>
            <a:pPr algn="l" rtl="0">
              <a:lnSpc>
                <a:spcPct val="120000"/>
              </a:lnSpc>
              <a:spcBef>
                <a:spcPts val="0"/>
              </a:spcBef>
            </a:pPr>
            <a:r>
              <a:rPr lang="fa-IR" sz="1900" b="0" dirty="0">
                <a:solidFill>
                  <a:srgbClr val="00A89A"/>
                </a:solidFill>
                <a:latin typeface="Lucida Console" panose="020B0609040504020204" pitchFamily="49" charset="0"/>
              </a:rPr>
              <a:t>@@ -1 +1 @@</a:t>
            </a:r>
          </a:p>
          <a:p>
            <a:pPr algn="l" rtl="0">
              <a:lnSpc>
                <a:spcPct val="120000"/>
              </a:lnSpc>
              <a:spcBef>
                <a:spcPts val="0"/>
              </a:spcBef>
            </a:pPr>
            <a:r>
              <a:rPr lang="en-US" sz="1900" b="0" dirty="0">
                <a:solidFill>
                  <a:srgbClr val="D42C3A"/>
                </a:solidFill>
                <a:latin typeface="Lucida Console" panose="020B0609040504020204" pitchFamily="49" charset="0"/>
              </a:rPr>
              <a:t>-First modified in File1</a:t>
            </a:r>
          </a:p>
          <a:p>
            <a:pPr algn="l" rtl="0">
              <a:lnSpc>
                <a:spcPct val="120000"/>
              </a:lnSpc>
              <a:spcBef>
                <a:spcPts val="0"/>
              </a:spcBef>
            </a:pPr>
            <a:r>
              <a:rPr lang="en-US" sz="1900" b="0" dirty="0">
                <a:latin typeface="Lucida Console" panose="020B0609040504020204" pitchFamily="49" charset="0"/>
              </a:rPr>
              <a:t>\ No newline at end of file</a:t>
            </a:r>
          </a:p>
          <a:p>
            <a:pPr algn="l" rtl="0">
              <a:lnSpc>
                <a:spcPct val="120000"/>
              </a:lnSpc>
              <a:spcBef>
                <a:spcPts val="0"/>
              </a:spcBef>
            </a:pPr>
            <a:r>
              <a:rPr lang="en-US" sz="1900" b="0" dirty="0">
                <a:solidFill>
                  <a:srgbClr val="1CA800"/>
                </a:solidFill>
                <a:latin typeface="Lucida Console" panose="020B0609040504020204" pitchFamily="49" charset="0"/>
              </a:rPr>
              <a:t>+First modified in File1This is a test line.</a:t>
            </a:r>
          </a:p>
          <a:p>
            <a:pPr algn="just">
              <a:lnSpc>
                <a:spcPct val="170000"/>
              </a:lnSpc>
              <a:spcBef>
                <a:spcPts val="0"/>
              </a:spcBef>
            </a:pPr>
            <a:r>
              <a:rPr lang="fa-IR" sz="3400" b="1" dirty="0"/>
              <a:t>برای اطلاع از مستندات و تاریخچه‌ی تغییرات انجام شده از دستور </a:t>
            </a:r>
            <a:r>
              <a:rPr lang="en-US" sz="3400" b="1" dirty="0"/>
              <a:t> git log </a:t>
            </a:r>
            <a:r>
              <a:rPr lang="fa-IR" sz="3400" b="1" dirty="0"/>
              <a:t>استفاده می‌کنیم:</a:t>
            </a:r>
          </a:p>
          <a:p>
            <a:pPr algn="l" rtl="0">
              <a:lnSpc>
                <a:spcPct val="120000"/>
              </a:lnSpc>
              <a:spcBef>
                <a:spcPts val="0"/>
              </a:spcBef>
            </a:pPr>
            <a:r>
              <a:rPr lang="nl-NL" dirty="0">
                <a:solidFill>
                  <a:srgbClr val="1CA800"/>
                </a:solidFill>
                <a:latin typeface="Lucida Console" panose="020B0609040504020204" pitchFamily="49" charset="0"/>
              </a:rPr>
              <a:t>Snow@DESKTOP-AC8T1Q9 </a:t>
            </a:r>
            <a:r>
              <a:rPr lang="nl-NL" dirty="0">
                <a:solidFill>
                  <a:srgbClr val="B148C6"/>
                </a:solidFill>
                <a:latin typeface="Lucida Console" panose="020B0609040504020204" pitchFamily="49" charset="0"/>
              </a:rPr>
              <a:t>MINGW64 </a:t>
            </a:r>
            <a:r>
              <a:rPr lang="nl-NL" dirty="0">
                <a:solidFill>
                  <a:srgbClr val="C0A000"/>
                </a:solidFill>
                <a:latin typeface="Lucida Console" panose="020B0609040504020204" pitchFamily="49" charset="0"/>
              </a:rPr>
              <a:t>/d/Git_Folder/Project2</a:t>
            </a:r>
            <a:r>
              <a:rPr lang="nl-NL" dirty="0">
                <a:solidFill>
                  <a:srgbClr val="00A89A"/>
                </a:solidFill>
                <a:latin typeface="Lucida Console" panose="020B0609040504020204" pitchFamily="49" charset="0"/>
              </a:rPr>
              <a:t> (master) </a:t>
            </a:r>
            <a:r>
              <a:rPr lang="en-US" dirty="0">
                <a:latin typeface="Lucida Console" panose="020B0609040504020204" pitchFamily="49" charset="0"/>
              </a:rPr>
              <a:t>$ git log</a:t>
            </a:r>
          </a:p>
          <a:p>
            <a:pPr algn="l" rtl="0">
              <a:lnSpc>
                <a:spcPct val="120000"/>
              </a:lnSpc>
              <a:spcBef>
                <a:spcPts val="0"/>
              </a:spcBef>
            </a:pPr>
            <a:r>
              <a:rPr lang="en-US" dirty="0">
                <a:solidFill>
                  <a:srgbClr val="C0A000"/>
                </a:solidFill>
                <a:latin typeface="Lucida Console" panose="020B0609040504020204" pitchFamily="49" charset="0"/>
              </a:rPr>
              <a:t>commit 6559268113dd1c30db3665c564ee1d7f0079ea74 (</a:t>
            </a:r>
            <a:r>
              <a:rPr lang="en-US" dirty="0">
                <a:solidFill>
                  <a:srgbClr val="00F0F0"/>
                </a:solidFill>
                <a:latin typeface="Lucida Console" panose="020B0609040504020204" pitchFamily="49" charset="0"/>
              </a:rPr>
              <a:t>HEAD -&gt; </a:t>
            </a:r>
            <a:r>
              <a:rPr lang="en-US" dirty="0">
                <a:solidFill>
                  <a:srgbClr val="00F200"/>
                </a:solidFill>
                <a:latin typeface="Lucida Console" panose="020B0609040504020204" pitchFamily="49" charset="0"/>
              </a:rPr>
              <a:t>master</a:t>
            </a:r>
            <a:r>
              <a:rPr lang="en-US" dirty="0">
                <a:solidFill>
                  <a:srgbClr val="C0A000"/>
                </a:solidFill>
                <a:latin typeface="Lucida Console" panose="020B0609040504020204" pitchFamily="49" charset="0"/>
              </a:rPr>
              <a:t>)</a:t>
            </a:r>
          </a:p>
          <a:p>
            <a:pPr algn="l" rtl="0">
              <a:lnSpc>
                <a:spcPct val="120000"/>
              </a:lnSpc>
              <a:spcBef>
                <a:spcPts val="0"/>
              </a:spcBef>
            </a:pPr>
            <a:r>
              <a:rPr lang="en-US" dirty="0">
                <a:latin typeface="Lucida Console" panose="020B0609040504020204" pitchFamily="49" charset="0"/>
              </a:rPr>
              <a:t>Author: Bagheri &lt;h.bagheri@edu.ac.ir&gt;</a:t>
            </a:r>
          </a:p>
          <a:p>
            <a:pPr algn="l" rtl="0">
              <a:lnSpc>
                <a:spcPct val="120000"/>
              </a:lnSpc>
              <a:spcBef>
                <a:spcPts val="0"/>
              </a:spcBef>
            </a:pPr>
            <a:r>
              <a:rPr lang="da-DK" dirty="0">
                <a:latin typeface="Lucida Console" panose="020B0609040504020204" pitchFamily="49" charset="0"/>
              </a:rPr>
              <a:t>Date:   Sat Feb 4 22:50:18 2023 +0330</a:t>
            </a:r>
          </a:p>
          <a:p>
            <a:pPr algn="l" rtl="0">
              <a:lnSpc>
                <a:spcPct val="120000"/>
              </a:lnSpc>
              <a:spcBef>
                <a:spcPts val="0"/>
              </a:spcBef>
            </a:pPr>
            <a:r>
              <a:rPr lang="en-US" dirty="0">
                <a:latin typeface="Lucida Console" panose="020B0609040504020204" pitchFamily="49" charset="0"/>
              </a:rPr>
              <a:t>    Modified message in File1</a:t>
            </a:r>
          </a:p>
          <a:p>
            <a:pPr algn="r">
              <a:lnSpc>
                <a:spcPct val="170000"/>
              </a:lnSpc>
              <a:spcBef>
                <a:spcPts val="0"/>
              </a:spcBef>
            </a:pPr>
            <a:r>
              <a:rPr lang="fa-IR" sz="3400" b="1" dirty="0"/>
              <a:t>علاوه بر </a:t>
            </a:r>
            <a:r>
              <a:rPr lang="en-US" sz="3400" b="1" dirty="0"/>
              <a:t>git status</a:t>
            </a:r>
            <a:r>
              <a:rPr lang="fa-IR" sz="3400" b="1" dirty="0"/>
              <a:t> برای مشاهده فایل های تغییر کرده و </a:t>
            </a:r>
            <a:r>
              <a:rPr lang="en-US" sz="3400" b="1" dirty="0"/>
              <a:t>git log </a:t>
            </a:r>
            <a:r>
              <a:rPr lang="fa-IR" sz="3400" b="1" dirty="0"/>
              <a:t> برای مشاهده تغییرات ، </a:t>
            </a:r>
            <a:r>
              <a:rPr lang="en-US" sz="3400" b="1" dirty="0"/>
              <a:t>git diff </a:t>
            </a:r>
            <a:r>
              <a:rPr lang="fa-IR" sz="3400" b="1" dirty="0"/>
              <a:t> برای نمایش تغییرات و تفاوت ها است.</a:t>
            </a:r>
            <a:endParaRPr lang="en-US" sz="3400" b="1" dirty="0"/>
          </a:p>
        </p:txBody>
      </p:sp>
      <p:sp>
        <p:nvSpPr>
          <p:cNvPr id="3" name="Slide Number Placeholder 2">
            <a:extLst>
              <a:ext uri="{FF2B5EF4-FFF2-40B4-BE49-F238E27FC236}">
                <a16:creationId xmlns:a16="http://schemas.microsoft.com/office/drawing/2014/main" id="{78A07315-C752-F9C3-9246-441B3C543919}"/>
              </a:ext>
            </a:extLst>
          </p:cNvPr>
          <p:cNvSpPr>
            <a:spLocks noGrp="1"/>
          </p:cNvSpPr>
          <p:nvPr>
            <p:ph type="sldNum" sz="quarter" idx="12"/>
          </p:nvPr>
        </p:nvSpPr>
        <p:spPr/>
        <p:txBody>
          <a:bodyPr/>
          <a:lstStyle/>
          <a:p>
            <a:fld id="{3D7310CC-D9B3-4A20-830E-EFEC5C750C2B}" type="slidenum">
              <a:rPr lang="fa-IR" smtClean="0"/>
              <a:t>17</a:t>
            </a:fld>
            <a:endParaRPr lang="fa-IR"/>
          </a:p>
        </p:txBody>
      </p:sp>
      <p:sp>
        <p:nvSpPr>
          <p:cNvPr id="4" name="Footer Placeholder 3">
            <a:extLst>
              <a:ext uri="{FF2B5EF4-FFF2-40B4-BE49-F238E27FC236}">
                <a16:creationId xmlns:a16="http://schemas.microsoft.com/office/drawing/2014/main" id="{AD0F5024-325C-00BC-EC16-1654205F7B83}"/>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335160662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F8B-8233-5387-0CB7-83E0BC478910}"/>
              </a:ext>
            </a:extLst>
          </p:cNvPr>
          <p:cNvSpPr>
            <a:spLocks noGrp="1"/>
          </p:cNvSpPr>
          <p:nvPr>
            <p:ph type="title"/>
          </p:nvPr>
        </p:nvSpPr>
        <p:spPr/>
        <p:txBody>
          <a:bodyPr vert="horz" lIns="91440" tIns="45720" rIns="91440" bIns="45720" rtlCol="0" anchor="ctr">
            <a:normAutofit/>
          </a:bodyPr>
          <a:lstStyle/>
          <a:p>
            <a:pPr algn="r"/>
            <a:r>
              <a:rPr lang="fa-IR" b="1" dirty="0">
                <a:latin typeface="inherit"/>
              </a:rPr>
              <a:t>  </a:t>
            </a:r>
            <a:r>
              <a:rPr lang="fa-IR" b="1" i="0" dirty="0">
                <a:effectLst/>
                <a:latin typeface="inherit"/>
              </a:rPr>
              <a:t>ایجاد شاخه یا </a:t>
            </a:r>
            <a:r>
              <a:rPr lang="en-US" b="1" i="0" dirty="0">
                <a:effectLst/>
                <a:latin typeface="inherit"/>
              </a:rPr>
              <a:t>branch</a:t>
            </a:r>
            <a:endParaRPr lang="fa-IR" b="1" dirty="0"/>
          </a:p>
        </p:txBody>
      </p:sp>
      <p:sp>
        <p:nvSpPr>
          <p:cNvPr id="5" name="Content Placeholder 4">
            <a:extLst>
              <a:ext uri="{FF2B5EF4-FFF2-40B4-BE49-F238E27FC236}">
                <a16:creationId xmlns:a16="http://schemas.microsoft.com/office/drawing/2014/main" id="{57679A5F-4D49-7878-6270-A68E388A5D17}"/>
              </a:ext>
            </a:extLst>
          </p:cNvPr>
          <p:cNvSpPr>
            <a:spLocks noGrp="1"/>
          </p:cNvSpPr>
          <p:nvPr>
            <p:ph idx="1"/>
          </p:nvPr>
        </p:nvSpPr>
        <p:spPr>
          <a:xfrm>
            <a:off x="902189" y="2011680"/>
            <a:ext cx="7338060" cy="4301571"/>
          </a:xfrm>
        </p:spPr>
        <p:txBody>
          <a:bodyPr>
            <a:normAutofit/>
          </a:bodyPr>
          <a:lstStyle/>
          <a:p>
            <a:pPr algn="just" fontAlgn="base">
              <a:lnSpc>
                <a:spcPct val="170000"/>
              </a:lnSpc>
            </a:pPr>
            <a:r>
              <a:rPr lang="fa-IR" sz="1600" b="0" i="0" dirty="0">
                <a:effectLst/>
                <a:latin typeface="Vazir"/>
              </a:rPr>
              <a:t>گاهی می‌خواهید علاوه بر مسیر اصلی پروژه، همزمان پروژه را با ایده‌ها و تغییرات متفاوت ادامه دهید واین تغییرات، ممکن است روند عادی پروژه را مختل نماید.  در اینجا از </a:t>
            </a:r>
            <a:r>
              <a:rPr lang="en-US" sz="1600" b="0" i="0" dirty="0">
                <a:effectLst/>
                <a:latin typeface="Vazir"/>
              </a:rPr>
              <a:t> </a:t>
            </a:r>
            <a:r>
              <a:rPr lang="en-US" sz="1600" b="1" i="0" dirty="0">
                <a:effectLst/>
                <a:latin typeface="inherit"/>
              </a:rPr>
              <a:t>branch</a:t>
            </a:r>
            <a:r>
              <a:rPr lang="fa-IR" sz="1600" b="0" i="0" dirty="0">
                <a:effectLst/>
                <a:latin typeface="Vazir"/>
              </a:rPr>
              <a:t>یا شاخه استفاده می کنیم.</a:t>
            </a:r>
          </a:p>
          <a:p>
            <a:pPr algn="just" fontAlgn="base">
              <a:lnSpc>
                <a:spcPct val="170000"/>
              </a:lnSpc>
            </a:pPr>
            <a:r>
              <a:rPr lang="fa-IR" sz="1600" b="0" i="0" dirty="0">
                <a:effectLst/>
                <a:latin typeface="Vazir"/>
              </a:rPr>
              <a:t> با دستور </a:t>
            </a:r>
            <a:r>
              <a:rPr lang="en-US" sz="1600" b="1" i="0" dirty="0">
                <a:effectLst/>
                <a:latin typeface="inherit"/>
              </a:rPr>
              <a:t>git</a:t>
            </a:r>
            <a:r>
              <a:rPr lang="en-US" sz="1600" b="0" i="0" dirty="0">
                <a:effectLst/>
                <a:latin typeface="Vazir"/>
              </a:rPr>
              <a:t> </a:t>
            </a:r>
            <a:r>
              <a:rPr lang="en-US" sz="1600" b="1" i="0" dirty="0">
                <a:effectLst/>
                <a:latin typeface="inherit"/>
              </a:rPr>
              <a:t>branch</a:t>
            </a:r>
            <a:r>
              <a:rPr lang="en-US" sz="1600" b="0" i="0" dirty="0">
                <a:effectLst/>
                <a:latin typeface="Vazir"/>
              </a:rPr>
              <a:t> </a:t>
            </a:r>
            <a:r>
              <a:rPr lang="fa-IR" sz="1600" b="0" i="0" dirty="0">
                <a:effectLst/>
                <a:latin typeface="Vazir"/>
              </a:rPr>
              <a:t> می‌توانیم یک شاخه‌ی جدید برای پروژه ایجاد نماییم. </a:t>
            </a:r>
          </a:p>
          <a:p>
            <a:pPr algn="just" fontAlgn="base">
              <a:lnSpc>
                <a:spcPct val="170000"/>
              </a:lnSpc>
            </a:pPr>
            <a:r>
              <a:rPr lang="fa-IR" sz="1600" b="0" i="0" dirty="0">
                <a:effectLst/>
                <a:latin typeface="Vazir"/>
              </a:rPr>
              <a:t>در این حالت یک کپی جداگانه از تمام فایل‌های شاخه‌ی اصلی، در اختیار داریم. </a:t>
            </a:r>
          </a:p>
          <a:p>
            <a:pPr algn="just" fontAlgn="base">
              <a:lnSpc>
                <a:spcPct val="170000"/>
              </a:lnSpc>
            </a:pPr>
            <a:r>
              <a:rPr lang="fa-IR" sz="1600" b="0" i="0" dirty="0">
                <a:effectLst/>
                <a:latin typeface="Vazir"/>
              </a:rPr>
              <a:t>در برنچ، تمام تغییرات بصورت جداگانه ذخیره خواهد شد. </a:t>
            </a:r>
          </a:p>
          <a:p>
            <a:pPr algn="just" fontAlgn="base">
              <a:lnSpc>
                <a:spcPct val="170000"/>
              </a:lnSpc>
            </a:pPr>
            <a:r>
              <a:rPr lang="fa-IR" sz="1600" b="0" i="0" dirty="0">
                <a:effectLst/>
                <a:latin typeface="Vazir"/>
              </a:rPr>
              <a:t>پس از آنکه این تغییرات در شاخه‌ی ایجاد شده به نقطه‌ی مطلوب رسید، می‌توان با عمل </a:t>
            </a:r>
            <a:r>
              <a:rPr lang="en-US" sz="1600" b="1" i="0" dirty="0">
                <a:effectLst/>
                <a:latin typeface="inherit"/>
              </a:rPr>
              <a:t>merge</a:t>
            </a:r>
            <a:r>
              <a:rPr lang="en-US" sz="1600" b="0" i="0" dirty="0">
                <a:effectLst/>
                <a:latin typeface="Vazir"/>
              </a:rPr>
              <a:t> </a:t>
            </a:r>
            <a:r>
              <a:rPr lang="fa-IR" sz="1600" b="0" i="0" dirty="0">
                <a:effectLst/>
                <a:latin typeface="Vazir"/>
              </a:rPr>
              <a:t> کردن این تغییرات را با شاخه‌ی اصلی پیوند داد.</a:t>
            </a:r>
          </a:p>
          <a:p>
            <a:pPr algn="just" fontAlgn="base">
              <a:lnSpc>
                <a:spcPct val="170000"/>
              </a:lnSpc>
              <a:spcAft>
                <a:spcPts val="0"/>
              </a:spcAft>
            </a:pPr>
            <a:r>
              <a:rPr lang="fa-IR" sz="1600" b="0" i="0" dirty="0">
                <a:effectLst/>
                <a:latin typeface="Vazir"/>
              </a:rPr>
              <a:t> برای سویچ کردن به شاخه‌ی مورد نظر از </a:t>
            </a:r>
            <a:r>
              <a:rPr lang="en-US" sz="1600" b="1" i="0" dirty="0">
                <a:effectLst/>
                <a:latin typeface="inherit"/>
              </a:rPr>
              <a:t>git</a:t>
            </a:r>
            <a:r>
              <a:rPr lang="en-US" sz="1600" b="0" i="0" dirty="0">
                <a:effectLst/>
                <a:latin typeface="Vazir"/>
              </a:rPr>
              <a:t> </a:t>
            </a:r>
            <a:r>
              <a:rPr lang="en-US" sz="1600" b="1" i="0" dirty="0">
                <a:effectLst/>
                <a:latin typeface="inherit"/>
              </a:rPr>
              <a:t>checkout</a:t>
            </a:r>
            <a:r>
              <a:rPr lang="en-US" sz="1600" b="0" i="0" dirty="0">
                <a:effectLst/>
                <a:latin typeface="Vazir"/>
              </a:rPr>
              <a:t> </a:t>
            </a:r>
            <a:r>
              <a:rPr lang="fa-IR" sz="1600" b="0" i="0" dirty="0">
                <a:effectLst/>
                <a:latin typeface="Vazir"/>
              </a:rPr>
              <a:t> استفاده می‌گردد.</a:t>
            </a:r>
          </a:p>
        </p:txBody>
      </p:sp>
      <p:sp>
        <p:nvSpPr>
          <p:cNvPr id="3" name="Slide Number Placeholder 2">
            <a:extLst>
              <a:ext uri="{FF2B5EF4-FFF2-40B4-BE49-F238E27FC236}">
                <a16:creationId xmlns:a16="http://schemas.microsoft.com/office/drawing/2014/main" id="{01D8A152-E800-CE16-F4E3-B736E1C5FE83}"/>
              </a:ext>
            </a:extLst>
          </p:cNvPr>
          <p:cNvSpPr>
            <a:spLocks noGrp="1"/>
          </p:cNvSpPr>
          <p:nvPr>
            <p:ph type="sldNum" sz="quarter" idx="12"/>
          </p:nvPr>
        </p:nvSpPr>
        <p:spPr/>
        <p:txBody>
          <a:bodyPr/>
          <a:lstStyle/>
          <a:p>
            <a:fld id="{3D7310CC-D9B3-4A20-830E-EFEC5C750C2B}" type="slidenum">
              <a:rPr lang="fa-IR" smtClean="0"/>
              <a:t>18</a:t>
            </a:fld>
            <a:endParaRPr lang="fa-IR"/>
          </a:p>
        </p:txBody>
      </p:sp>
      <p:sp>
        <p:nvSpPr>
          <p:cNvPr id="4" name="Footer Placeholder 3">
            <a:extLst>
              <a:ext uri="{FF2B5EF4-FFF2-40B4-BE49-F238E27FC236}">
                <a16:creationId xmlns:a16="http://schemas.microsoft.com/office/drawing/2014/main" id="{43E72CAC-EC68-BA23-A86B-1A521548B61F}"/>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108886581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F8B-8233-5387-0CB7-83E0BC478910}"/>
              </a:ext>
            </a:extLst>
          </p:cNvPr>
          <p:cNvSpPr>
            <a:spLocks noGrp="1"/>
          </p:cNvSpPr>
          <p:nvPr>
            <p:ph type="title"/>
          </p:nvPr>
        </p:nvSpPr>
        <p:spPr/>
        <p:txBody>
          <a:bodyPr vert="horz" lIns="91440" tIns="45720" rIns="91440" bIns="45720" rtlCol="0" anchor="ctr">
            <a:normAutofit/>
          </a:bodyPr>
          <a:lstStyle/>
          <a:p>
            <a:pPr algn="r"/>
            <a:r>
              <a:rPr lang="fa-IR" b="1" dirty="0">
                <a:latin typeface="inherit"/>
              </a:rPr>
              <a:t>  </a:t>
            </a:r>
            <a:r>
              <a:rPr lang="fa-IR" b="1" i="0" dirty="0">
                <a:effectLst/>
                <a:latin typeface="inherit"/>
              </a:rPr>
              <a:t>ایجاد شاخه یا </a:t>
            </a:r>
            <a:r>
              <a:rPr lang="en-US" b="1" i="0" dirty="0">
                <a:effectLst/>
                <a:latin typeface="inherit"/>
              </a:rPr>
              <a:t> branch</a:t>
            </a:r>
            <a:r>
              <a:rPr lang="fa-IR" b="1" i="0" dirty="0">
                <a:effectLst/>
                <a:latin typeface="inherit"/>
              </a:rPr>
              <a:t>- مثال</a:t>
            </a:r>
            <a:endParaRPr lang="fa-IR" b="1" dirty="0"/>
          </a:p>
        </p:txBody>
      </p:sp>
      <p:sp>
        <p:nvSpPr>
          <p:cNvPr id="5" name="Content Placeholder 4">
            <a:extLst>
              <a:ext uri="{FF2B5EF4-FFF2-40B4-BE49-F238E27FC236}">
                <a16:creationId xmlns:a16="http://schemas.microsoft.com/office/drawing/2014/main" id="{57679A5F-4D49-7878-6270-A68E388A5D17}"/>
              </a:ext>
            </a:extLst>
          </p:cNvPr>
          <p:cNvSpPr>
            <a:spLocks noGrp="1"/>
          </p:cNvSpPr>
          <p:nvPr>
            <p:ph idx="1"/>
          </p:nvPr>
        </p:nvSpPr>
        <p:spPr>
          <a:xfrm>
            <a:off x="902189" y="2011680"/>
            <a:ext cx="7338060" cy="4301571"/>
          </a:xfrm>
        </p:spPr>
        <p:txBody>
          <a:bodyPr>
            <a:normAutofit/>
          </a:bodyPr>
          <a:lstStyle/>
          <a:p>
            <a:pPr algn="l" rtl="0">
              <a:spcBef>
                <a:spcPts val="600"/>
              </a:spcBef>
            </a:pPr>
            <a:r>
              <a:rPr lang="nl-NL" sz="1400" dirty="0">
                <a:solidFill>
                  <a:srgbClr val="1CA800"/>
                </a:solidFill>
                <a:latin typeface="Lucida Console" panose="020B0609040504020204" pitchFamily="49" charset="0"/>
              </a:rPr>
              <a:t>Snow@DESKTOP-AC8T1Q9 </a:t>
            </a:r>
            <a:r>
              <a:rPr lang="nl-NL" sz="1400" dirty="0">
                <a:solidFill>
                  <a:srgbClr val="B148C6"/>
                </a:solidFill>
                <a:latin typeface="Lucida Console" panose="020B0609040504020204" pitchFamily="49" charset="0"/>
              </a:rPr>
              <a:t>MINGW64 </a:t>
            </a:r>
            <a:r>
              <a:rPr lang="nl-NL" sz="1400" dirty="0">
                <a:solidFill>
                  <a:srgbClr val="C0A000"/>
                </a:solidFill>
                <a:latin typeface="Lucida Console" panose="020B0609040504020204" pitchFamily="49" charset="0"/>
              </a:rPr>
              <a:t>/d/Git_Folder/Project2</a:t>
            </a:r>
            <a:r>
              <a:rPr lang="nl-NL" sz="1400" dirty="0">
                <a:solidFill>
                  <a:srgbClr val="00A89A"/>
                </a:solidFill>
                <a:latin typeface="Lucida Console" panose="020B0609040504020204" pitchFamily="49" charset="0"/>
              </a:rPr>
              <a:t> (master) </a:t>
            </a:r>
            <a:r>
              <a:rPr lang="en-US" sz="1400" dirty="0">
                <a:latin typeface="Lucida Console" panose="020B0609040504020204" pitchFamily="49" charset="0"/>
              </a:rPr>
              <a:t>$ git branch Branch1</a:t>
            </a:r>
          </a:p>
          <a:p>
            <a:pPr algn="l" rtl="0">
              <a:spcBef>
                <a:spcPts val="600"/>
              </a:spcBef>
            </a:pPr>
            <a:endParaRPr lang="fa-IR" sz="1400" dirty="0">
              <a:solidFill>
                <a:prstClr val="black"/>
              </a:solidFill>
              <a:latin typeface="Lucida Console" panose="020B0609040504020204" pitchFamily="49" charset="0"/>
            </a:endParaRPr>
          </a:p>
          <a:p>
            <a:pPr algn="l" rtl="0">
              <a:lnSpc>
                <a:spcPct val="100000"/>
              </a:lnSpc>
              <a:spcBef>
                <a:spcPts val="600"/>
              </a:spcBef>
            </a:pPr>
            <a:r>
              <a:rPr lang="nl-NL" sz="1400" dirty="0">
                <a:solidFill>
                  <a:srgbClr val="1CA800"/>
                </a:solidFill>
                <a:latin typeface="Lucida Console" panose="020B0609040504020204" pitchFamily="49" charset="0"/>
              </a:rPr>
              <a:t>Snow@DESKTOP-AC8T1Q9 </a:t>
            </a:r>
            <a:r>
              <a:rPr lang="nl-NL" sz="1400" dirty="0">
                <a:solidFill>
                  <a:srgbClr val="B148C6"/>
                </a:solidFill>
                <a:latin typeface="Lucida Console" panose="020B0609040504020204" pitchFamily="49" charset="0"/>
              </a:rPr>
              <a:t>MINGW64 </a:t>
            </a:r>
            <a:r>
              <a:rPr lang="nl-NL" sz="1400" dirty="0">
                <a:solidFill>
                  <a:srgbClr val="C0A000"/>
                </a:solidFill>
                <a:latin typeface="Lucida Console" panose="020B0609040504020204" pitchFamily="49" charset="0"/>
              </a:rPr>
              <a:t>/d/Git_Folder/Project2</a:t>
            </a:r>
            <a:r>
              <a:rPr lang="nl-NL" sz="1400" dirty="0">
                <a:solidFill>
                  <a:srgbClr val="00A89A"/>
                </a:solidFill>
                <a:latin typeface="Lucida Console" panose="020B0609040504020204" pitchFamily="49" charset="0"/>
              </a:rPr>
              <a:t> (master) </a:t>
            </a:r>
            <a:r>
              <a:rPr lang="en-US" sz="1400" dirty="0">
                <a:latin typeface="Lucida Console" panose="020B0609040504020204" pitchFamily="49" charset="0"/>
              </a:rPr>
              <a:t>$ git checkout</a:t>
            </a:r>
          </a:p>
          <a:p>
            <a:pPr algn="l" rtl="0">
              <a:lnSpc>
                <a:spcPct val="100000"/>
              </a:lnSpc>
              <a:spcBef>
                <a:spcPts val="600"/>
              </a:spcBef>
            </a:pPr>
            <a:r>
              <a:rPr lang="en-US" sz="1400" dirty="0">
                <a:latin typeface="Lucida Console" panose="020B0609040504020204" pitchFamily="49" charset="0"/>
              </a:rPr>
              <a:t>M       File1</a:t>
            </a:r>
          </a:p>
          <a:p>
            <a:pPr algn="l" rtl="0">
              <a:lnSpc>
                <a:spcPct val="100000"/>
              </a:lnSpc>
              <a:spcBef>
                <a:spcPts val="600"/>
              </a:spcBef>
            </a:pPr>
            <a:r>
              <a:rPr lang="en-US" sz="1400" dirty="0">
                <a:latin typeface="Lucida Console" panose="020B0609040504020204" pitchFamily="49" charset="0"/>
              </a:rPr>
              <a:t>A       File2</a:t>
            </a:r>
          </a:p>
          <a:p>
            <a:pPr algn="l" rtl="0">
              <a:lnSpc>
                <a:spcPct val="100000"/>
              </a:lnSpc>
              <a:spcBef>
                <a:spcPts val="600"/>
              </a:spcBef>
            </a:pPr>
            <a:r>
              <a:rPr lang="en-US" sz="1400" dirty="0">
                <a:latin typeface="Lucida Console" panose="020B0609040504020204" pitchFamily="49" charset="0"/>
              </a:rPr>
              <a:t>A       File3</a:t>
            </a:r>
          </a:p>
          <a:p>
            <a:pPr algn="l" rtl="0">
              <a:spcBef>
                <a:spcPts val="600"/>
              </a:spcBef>
            </a:pPr>
            <a:endParaRPr lang="fa-IR" sz="1400" dirty="0">
              <a:solidFill>
                <a:prstClr val="black"/>
              </a:solidFill>
              <a:latin typeface="Lucida Console" panose="020B0609040504020204" pitchFamily="49" charset="0"/>
            </a:endParaRPr>
          </a:p>
          <a:p>
            <a:pPr algn="l" rtl="0">
              <a:lnSpc>
                <a:spcPct val="110000"/>
              </a:lnSpc>
              <a:spcBef>
                <a:spcPts val="600"/>
              </a:spcBef>
            </a:pPr>
            <a:r>
              <a:rPr lang="nl-NL" sz="1400" dirty="0">
                <a:solidFill>
                  <a:srgbClr val="1CA800"/>
                </a:solidFill>
                <a:latin typeface="Lucida Console" panose="020B0609040504020204" pitchFamily="49" charset="0"/>
              </a:rPr>
              <a:t>Snow@DESKTOP-AC8T1Q9 </a:t>
            </a:r>
            <a:r>
              <a:rPr lang="nl-NL" sz="1400" dirty="0">
                <a:solidFill>
                  <a:srgbClr val="B148C6"/>
                </a:solidFill>
                <a:latin typeface="Lucida Console" panose="020B0609040504020204" pitchFamily="49" charset="0"/>
              </a:rPr>
              <a:t>MINGW64 </a:t>
            </a:r>
            <a:r>
              <a:rPr lang="nl-NL" sz="1400" dirty="0">
                <a:solidFill>
                  <a:srgbClr val="C0A000"/>
                </a:solidFill>
                <a:latin typeface="Lucida Console" panose="020B0609040504020204" pitchFamily="49" charset="0"/>
              </a:rPr>
              <a:t>/d/Git_Folder/Project2</a:t>
            </a:r>
            <a:r>
              <a:rPr lang="nl-NL" sz="1400" dirty="0">
                <a:solidFill>
                  <a:srgbClr val="00A89A"/>
                </a:solidFill>
                <a:latin typeface="Lucida Console" panose="020B0609040504020204" pitchFamily="49" charset="0"/>
              </a:rPr>
              <a:t> (master) </a:t>
            </a:r>
            <a:r>
              <a:rPr lang="en-US" sz="1400" dirty="0">
                <a:latin typeface="Lucida Console" panose="020B0609040504020204" pitchFamily="49" charset="0"/>
              </a:rPr>
              <a:t>$ git merge Branch1</a:t>
            </a:r>
          </a:p>
          <a:p>
            <a:pPr algn="l" rtl="0">
              <a:lnSpc>
                <a:spcPct val="110000"/>
              </a:lnSpc>
              <a:spcBef>
                <a:spcPts val="600"/>
              </a:spcBef>
            </a:pPr>
            <a:r>
              <a:rPr lang="en-US" sz="1400" dirty="0">
                <a:latin typeface="Lucida Console" panose="020B0609040504020204" pitchFamily="49" charset="0"/>
              </a:rPr>
              <a:t>Already up to date.</a:t>
            </a:r>
          </a:p>
        </p:txBody>
      </p:sp>
      <p:sp>
        <p:nvSpPr>
          <p:cNvPr id="3" name="Slide Number Placeholder 2">
            <a:extLst>
              <a:ext uri="{FF2B5EF4-FFF2-40B4-BE49-F238E27FC236}">
                <a16:creationId xmlns:a16="http://schemas.microsoft.com/office/drawing/2014/main" id="{E8B2F74B-D326-0A8C-1518-A8DA9E8A988B}"/>
              </a:ext>
            </a:extLst>
          </p:cNvPr>
          <p:cNvSpPr>
            <a:spLocks noGrp="1"/>
          </p:cNvSpPr>
          <p:nvPr>
            <p:ph type="sldNum" sz="quarter" idx="12"/>
          </p:nvPr>
        </p:nvSpPr>
        <p:spPr/>
        <p:txBody>
          <a:bodyPr/>
          <a:lstStyle/>
          <a:p>
            <a:fld id="{3D7310CC-D9B3-4A20-830E-EFEC5C750C2B}" type="slidenum">
              <a:rPr lang="fa-IR" smtClean="0"/>
              <a:t>19</a:t>
            </a:fld>
            <a:endParaRPr lang="fa-IR"/>
          </a:p>
        </p:txBody>
      </p:sp>
      <p:sp>
        <p:nvSpPr>
          <p:cNvPr id="4" name="Footer Placeholder 3">
            <a:extLst>
              <a:ext uri="{FF2B5EF4-FFF2-40B4-BE49-F238E27FC236}">
                <a16:creationId xmlns:a16="http://schemas.microsoft.com/office/drawing/2014/main" id="{5893B579-68D8-26C9-BF5C-AD6175CB62FC}"/>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90876692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585A-8D3A-26CF-0EF6-A4BDFAA30682}"/>
              </a:ext>
            </a:extLst>
          </p:cNvPr>
          <p:cNvSpPr>
            <a:spLocks noGrp="1"/>
          </p:cNvSpPr>
          <p:nvPr>
            <p:ph type="ctrTitle"/>
          </p:nvPr>
        </p:nvSpPr>
        <p:spPr>
          <a:xfrm>
            <a:off x="354330" y="2346961"/>
            <a:ext cx="8435340" cy="1739347"/>
          </a:xfrm>
        </p:spPr>
        <p:txBody>
          <a:bodyPr>
            <a:noAutofit/>
          </a:bodyPr>
          <a:lstStyle/>
          <a:p>
            <a:pPr rtl="1"/>
            <a:r>
              <a:rPr lang="en-US" sz="19300" dirty="0">
                <a:latin typeface="Besmellah 1" pitchFamily="2" charset="0"/>
                <a:cs typeface="B Titr" panose="00000700000000000000" pitchFamily="2" charset="-78"/>
              </a:rPr>
              <a:t>`</a:t>
            </a:r>
            <a:endParaRPr lang="fa-IR" sz="19300" dirty="0">
              <a:cs typeface="B Titr" panose="00000700000000000000" pitchFamily="2" charset="-78"/>
            </a:endParaRPr>
          </a:p>
        </p:txBody>
      </p:sp>
      <p:sp>
        <p:nvSpPr>
          <p:cNvPr id="5" name="Subtitle 4">
            <a:extLst>
              <a:ext uri="{FF2B5EF4-FFF2-40B4-BE49-F238E27FC236}">
                <a16:creationId xmlns:a16="http://schemas.microsoft.com/office/drawing/2014/main" id="{FDE3475A-0F38-E74F-E184-7C4C64719D3C}"/>
              </a:ext>
            </a:extLst>
          </p:cNvPr>
          <p:cNvSpPr>
            <a:spLocks noGrp="1"/>
          </p:cNvSpPr>
          <p:nvPr>
            <p:ph type="subTitle" idx="1"/>
          </p:nvPr>
        </p:nvSpPr>
        <p:spPr/>
        <p:txBody>
          <a:bodyPr/>
          <a:lstStyle/>
          <a:p>
            <a:endParaRPr lang="fa-IR"/>
          </a:p>
        </p:txBody>
      </p:sp>
    </p:spTree>
    <p:extLst>
      <p:ext uri="{BB962C8B-B14F-4D97-AF65-F5344CB8AC3E}">
        <p14:creationId xmlns:p14="http://schemas.microsoft.com/office/powerpoint/2010/main" val="650666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F8B-8233-5387-0CB7-83E0BC478910}"/>
              </a:ext>
            </a:extLst>
          </p:cNvPr>
          <p:cNvSpPr>
            <a:spLocks noGrp="1"/>
          </p:cNvSpPr>
          <p:nvPr>
            <p:ph type="title"/>
          </p:nvPr>
        </p:nvSpPr>
        <p:spPr/>
        <p:txBody>
          <a:bodyPr vert="horz" lIns="91440" tIns="45720" rIns="91440" bIns="45720" rtlCol="0" anchor="ctr">
            <a:normAutofit/>
          </a:bodyPr>
          <a:lstStyle/>
          <a:p>
            <a:pPr algn="r"/>
            <a:r>
              <a:rPr lang="fa-IR" sz="4000" b="1" i="0" dirty="0">
                <a:effectLst/>
                <a:latin typeface="YekanBakh"/>
              </a:rPr>
              <a:t>لغو و برگرداندن تغییرات</a:t>
            </a:r>
            <a:endParaRPr lang="fa-IR" b="1" dirty="0"/>
          </a:p>
        </p:txBody>
      </p:sp>
      <p:sp>
        <p:nvSpPr>
          <p:cNvPr id="5" name="Content Placeholder 4">
            <a:extLst>
              <a:ext uri="{FF2B5EF4-FFF2-40B4-BE49-F238E27FC236}">
                <a16:creationId xmlns:a16="http://schemas.microsoft.com/office/drawing/2014/main" id="{57679A5F-4D49-7878-6270-A68E388A5D17}"/>
              </a:ext>
            </a:extLst>
          </p:cNvPr>
          <p:cNvSpPr>
            <a:spLocks noGrp="1"/>
          </p:cNvSpPr>
          <p:nvPr>
            <p:ph idx="1"/>
          </p:nvPr>
        </p:nvSpPr>
        <p:spPr>
          <a:xfrm>
            <a:off x="902189" y="2011680"/>
            <a:ext cx="7338060" cy="4301571"/>
          </a:xfrm>
        </p:spPr>
        <p:txBody>
          <a:bodyPr>
            <a:noAutofit/>
          </a:bodyPr>
          <a:lstStyle/>
          <a:p>
            <a:pPr algn="just" rtl="1" fontAlgn="base">
              <a:lnSpc>
                <a:spcPct val="150000"/>
              </a:lnSpc>
            </a:pPr>
            <a:r>
              <a:rPr lang="fa-IR" sz="1400" b="0" i="0" dirty="0">
                <a:effectLst/>
                <a:latin typeface="YekanBakh"/>
              </a:rPr>
              <a:t>از دستور</a:t>
            </a:r>
            <a:r>
              <a:rPr lang="en-US" sz="1400" dirty="0"/>
              <a:t>Checkout</a:t>
            </a:r>
            <a:r>
              <a:rPr lang="en-US" sz="1400" b="0" i="0" dirty="0">
                <a:effectLst/>
                <a:latin typeface="YekanBakh"/>
              </a:rPr>
              <a:t> </a:t>
            </a:r>
            <a:r>
              <a:rPr lang="fa-IR" sz="1400" b="0" i="0" dirty="0">
                <a:effectLst/>
                <a:latin typeface="YekanBakh"/>
              </a:rPr>
              <a:t> برای جابه‌جایی بین نسخه‌های مختلف </a:t>
            </a:r>
            <a:r>
              <a:rPr lang="en-US" sz="1400" b="0" i="0" dirty="0">
                <a:effectLst/>
              </a:rPr>
              <a:t>Branch</a:t>
            </a:r>
            <a:r>
              <a:rPr lang="en-US" sz="1400" b="0" i="0" dirty="0">
                <a:effectLst/>
                <a:latin typeface="YekanBakh"/>
              </a:rPr>
              <a:t> </a:t>
            </a:r>
            <a:r>
              <a:rPr lang="fa-IR" sz="1400" b="0" i="0" dirty="0">
                <a:effectLst/>
                <a:latin typeface="YekanBakh"/>
              </a:rPr>
              <a:t> در مخزن استفاده شد. هنگام جابه‌جایی بین شاخه‌ها، مراقب فایل‌های مرحله‌بندی‌شده و </a:t>
            </a:r>
            <a:r>
              <a:rPr lang="en-US" sz="1400" dirty="0"/>
              <a:t>Commit</a:t>
            </a:r>
            <a:r>
              <a:rPr lang="fa-IR" sz="1400" b="0" i="0" dirty="0">
                <a:effectLst/>
                <a:latin typeface="YekanBakh"/>
              </a:rPr>
              <a:t>های خود باشید. پس از جابه‌جایی فایل به نسخه قدیمی، دیگر نسخه فعلی در‌دسترس نخواهد بود و راه برگشتی ندارید. این دستور پس از اجرا </a:t>
            </a:r>
            <a:r>
              <a:rPr lang="en-US" sz="1400" dirty="0"/>
              <a:t>Branch</a:t>
            </a:r>
            <a:r>
              <a:rPr lang="fa-IR" sz="1400" b="0" i="0" dirty="0">
                <a:effectLst/>
                <a:latin typeface="YekanBakh"/>
              </a:rPr>
              <a:t>ها را بررسی می‌کند و فایل‌های موجود در سیستم شما را مطابق آن </a:t>
            </a:r>
            <a:r>
              <a:rPr lang="en-US" sz="1400" dirty="0"/>
              <a:t>branch</a:t>
            </a:r>
            <a:r>
              <a:rPr lang="en-US" sz="1400" b="0" i="0" dirty="0">
                <a:effectLst/>
                <a:latin typeface="YekanBakh"/>
              </a:rPr>
              <a:t> </a:t>
            </a:r>
            <a:r>
              <a:rPr lang="fa-IR" sz="1400" b="0" i="0" dirty="0">
                <a:effectLst/>
                <a:latin typeface="YekanBakh"/>
              </a:rPr>
              <a:t> به‌روزرسانی و ا به </a:t>
            </a:r>
            <a:r>
              <a:rPr lang="en-US" sz="1400" dirty="0"/>
              <a:t>Git</a:t>
            </a:r>
            <a:r>
              <a:rPr lang="en-US" sz="1400" b="0" i="0" dirty="0">
                <a:effectLst/>
                <a:latin typeface="YekanBakh"/>
              </a:rPr>
              <a:t> </a:t>
            </a:r>
            <a:r>
              <a:rPr lang="fa-IR" sz="1400" b="0" i="0" dirty="0">
                <a:effectLst/>
                <a:latin typeface="YekanBakh"/>
              </a:rPr>
              <a:t> ارسال می‌کند.</a:t>
            </a:r>
          </a:p>
          <a:p>
            <a:pPr algn="just" rtl="1" fontAlgn="base">
              <a:lnSpc>
                <a:spcPct val="150000"/>
              </a:lnSpc>
            </a:pPr>
            <a:r>
              <a:rPr lang="fa-IR" sz="1400" b="0" i="0" dirty="0">
                <a:effectLst/>
                <a:latin typeface="YekanBakh"/>
              </a:rPr>
              <a:t>دستور</a:t>
            </a:r>
            <a:r>
              <a:rPr lang="en-US" sz="1400" dirty="0"/>
              <a:t>git</a:t>
            </a:r>
            <a:r>
              <a:rPr lang="en-US" sz="1400" b="1" i="0" dirty="0">
                <a:effectLst/>
                <a:latin typeface="YekanBakh"/>
              </a:rPr>
              <a:t> </a:t>
            </a:r>
            <a:r>
              <a:rPr lang="en-US" sz="1400" dirty="0"/>
              <a:t>revert</a:t>
            </a:r>
            <a:r>
              <a:rPr lang="en-US" sz="1400" b="1" i="0" dirty="0">
                <a:effectLst/>
                <a:latin typeface="YekanBakh"/>
              </a:rPr>
              <a:t> </a:t>
            </a:r>
            <a:r>
              <a:rPr lang="fa-IR" sz="1400" b="0" i="0" dirty="0">
                <a:effectLst/>
                <a:latin typeface="YekanBakh"/>
              </a:rPr>
              <a:t> تغییرات ایجاد‌شده </a:t>
            </a:r>
            <a:r>
              <a:rPr lang="en-US" sz="1400" dirty="0"/>
              <a:t>Commit</a:t>
            </a:r>
            <a:r>
              <a:rPr lang="en-US" sz="1400" b="0" i="0" dirty="0">
                <a:effectLst/>
                <a:latin typeface="YekanBakh"/>
              </a:rPr>
              <a:t> </a:t>
            </a:r>
            <a:r>
              <a:rPr lang="fa-IR" sz="1400" b="0" i="0" dirty="0">
                <a:effectLst/>
                <a:latin typeface="YekanBakh"/>
              </a:rPr>
              <a:t> خاص را بر‌می‌گرداند و </a:t>
            </a:r>
            <a:r>
              <a:rPr lang="en-US" sz="1400" b="0" i="0" dirty="0">
                <a:effectLst/>
                <a:latin typeface="YekanBakh"/>
              </a:rPr>
              <a:t> </a:t>
            </a:r>
            <a:r>
              <a:rPr lang="en-US" sz="1400" dirty="0"/>
              <a:t>Commit</a:t>
            </a:r>
            <a:r>
              <a:rPr lang="en-US" sz="1400" b="0" i="0" dirty="0">
                <a:effectLst/>
                <a:latin typeface="YekanBakh"/>
              </a:rPr>
              <a:t> </a:t>
            </a:r>
            <a:r>
              <a:rPr lang="fa-IR" sz="1400" b="0" i="0" dirty="0">
                <a:effectLst/>
                <a:latin typeface="YekanBakh"/>
              </a:rPr>
              <a:t>جدید را با محتوای جدید‌شده اضافه می‌کند. برای مثال، اگر در حال ردیابی باگ هستید و متوجه می‌شوید که این باگ را </a:t>
            </a:r>
            <a:r>
              <a:rPr lang="en-US" sz="1400" b="0" i="0" dirty="0">
                <a:effectLst/>
                <a:latin typeface="YekanBakh"/>
              </a:rPr>
              <a:t> </a:t>
            </a:r>
            <a:r>
              <a:rPr lang="en-US" sz="1400" dirty="0"/>
              <a:t>Commit</a:t>
            </a:r>
            <a:r>
              <a:rPr lang="en-US" sz="1400" b="0" i="0" dirty="0">
                <a:effectLst/>
                <a:latin typeface="YekanBakh"/>
              </a:rPr>
              <a:t> </a:t>
            </a:r>
            <a:r>
              <a:rPr lang="fa-IR" sz="1400" b="0" i="0" dirty="0">
                <a:effectLst/>
                <a:latin typeface="YekanBakh"/>
              </a:rPr>
              <a:t>اضافه کرده است، به‌جای اینکه به‌صورت دستی وارد آن بخش شوید از </a:t>
            </a:r>
            <a:r>
              <a:rPr lang="en-US" sz="1400" dirty="0"/>
              <a:t>Git</a:t>
            </a:r>
            <a:r>
              <a:rPr lang="en-US" sz="1400" b="0" i="0" dirty="0">
                <a:effectLst/>
                <a:latin typeface="YekanBakh"/>
              </a:rPr>
              <a:t> </a:t>
            </a:r>
            <a:r>
              <a:rPr lang="en-US" sz="1400" dirty="0"/>
              <a:t>Revert</a:t>
            </a:r>
            <a:r>
              <a:rPr lang="en-US" sz="1400" b="0" i="0" dirty="0">
                <a:effectLst/>
                <a:latin typeface="YekanBakh"/>
              </a:rPr>
              <a:t> </a:t>
            </a:r>
            <a:r>
              <a:rPr lang="fa-IR" sz="1400" b="0" i="0" dirty="0">
                <a:effectLst/>
                <a:latin typeface="YekanBakh"/>
              </a:rPr>
              <a:t> می‌توانید برای انجام خودکار همه این کارها استفاده کنید.</a:t>
            </a:r>
          </a:p>
          <a:p>
            <a:pPr algn="just" rtl="1" fontAlgn="base">
              <a:lnSpc>
                <a:spcPct val="150000"/>
              </a:lnSpc>
            </a:pPr>
            <a:r>
              <a:rPr lang="fa-IR" sz="1400" b="0" i="0" dirty="0">
                <a:effectLst/>
                <a:latin typeface="YekanBakh"/>
              </a:rPr>
              <a:t>دستور </a:t>
            </a:r>
            <a:r>
              <a:rPr lang="en-US" sz="1400" dirty="0"/>
              <a:t>git reset </a:t>
            </a:r>
            <a:r>
              <a:rPr lang="fa-IR" sz="1400" dirty="0"/>
              <a:t> </a:t>
            </a:r>
            <a:r>
              <a:rPr lang="fa-IR" sz="1400" b="0" i="0" dirty="0">
                <a:effectLst/>
                <a:latin typeface="YekanBakh"/>
              </a:rPr>
              <a:t>برای بازنشانی تغییرات استفاده می‌شود که سه شکل اصلی فراخوانی </a:t>
            </a:r>
            <a:r>
              <a:rPr lang="en-US" sz="1400" dirty="0"/>
              <a:t>Soft</a:t>
            </a:r>
            <a:r>
              <a:rPr lang="fa-IR" sz="1400" dirty="0"/>
              <a:t>، </a:t>
            </a:r>
            <a:r>
              <a:rPr lang="en-US" sz="1400" dirty="0"/>
              <a:t>Mixed</a:t>
            </a:r>
            <a:r>
              <a:rPr lang="fa-IR" sz="1400" dirty="0"/>
              <a:t> و </a:t>
            </a:r>
            <a:r>
              <a:rPr lang="en-US" sz="1400" dirty="0"/>
              <a:t>Hard</a:t>
            </a:r>
            <a:r>
              <a:rPr lang="fa-IR" sz="1400" dirty="0"/>
              <a:t> </a:t>
            </a:r>
            <a:r>
              <a:rPr lang="fa-IR" sz="1400" b="0" i="0" dirty="0">
                <a:effectLst/>
                <a:latin typeface="YekanBakh"/>
              </a:rPr>
              <a:t>دارد. با این دستور می توانید بین </a:t>
            </a:r>
            <a:r>
              <a:rPr lang="en-US" sz="1400" dirty="0"/>
              <a:t>Commit</a:t>
            </a:r>
            <a:r>
              <a:rPr lang="fa-IR" sz="1400" b="0" i="0" dirty="0">
                <a:effectLst/>
                <a:latin typeface="YekanBakh"/>
              </a:rPr>
              <a:t>های مختلف سوئیچ کنید. بازنشانی هریک از این تغییرات کمی خطرناک است؛ زیرا تأثیری مستقیم بر پروژه و مخزن گیت شما می‌گذارد.</a:t>
            </a:r>
          </a:p>
          <a:p>
            <a:pPr algn="just" rtl="1" fontAlgn="base">
              <a:lnSpc>
                <a:spcPct val="150000"/>
              </a:lnSpc>
            </a:pPr>
            <a:r>
              <a:rPr lang="fa-IR" sz="1400" dirty="0">
                <a:latin typeface="YekanBakh"/>
              </a:rPr>
              <a:t>از دستور </a:t>
            </a:r>
            <a:r>
              <a:rPr lang="en-US" sz="1400" dirty="0"/>
              <a:t>git rm</a:t>
            </a:r>
            <a:r>
              <a:rPr lang="fa-IR" sz="1400" dirty="0"/>
              <a:t> </a:t>
            </a:r>
            <a:r>
              <a:rPr lang="fa-IR" sz="1400" dirty="0">
                <a:latin typeface="YekanBakh"/>
              </a:rPr>
              <a:t>برای </a:t>
            </a:r>
            <a:r>
              <a:rPr lang="fa-IR" sz="1400" b="0" i="0" dirty="0">
                <a:effectLst/>
                <a:latin typeface="YekanBakh"/>
              </a:rPr>
              <a:t>حذف فایل‌ها از مخزن گیت، می‌توانید از این دستور استفاده کنید. همچنین، این دستور فایل‌ها را از مرحله </a:t>
            </a:r>
            <a:r>
              <a:rPr lang="en-US" sz="1400" b="0" i="0" dirty="0">
                <a:effectLst/>
                <a:latin typeface="YekanBakh"/>
              </a:rPr>
              <a:t>Staging </a:t>
            </a:r>
            <a:r>
              <a:rPr lang="fa-IR" sz="1400" b="0" i="0" dirty="0">
                <a:effectLst/>
                <a:latin typeface="YekanBakh"/>
              </a:rPr>
              <a:t>حذف می‌کند تا دیگر تغییرات آن را گیت ثبت نکند.</a:t>
            </a:r>
          </a:p>
        </p:txBody>
      </p:sp>
      <p:sp>
        <p:nvSpPr>
          <p:cNvPr id="3" name="Slide Number Placeholder 2">
            <a:extLst>
              <a:ext uri="{FF2B5EF4-FFF2-40B4-BE49-F238E27FC236}">
                <a16:creationId xmlns:a16="http://schemas.microsoft.com/office/drawing/2014/main" id="{01D8A152-E800-CE16-F4E3-B736E1C5FE83}"/>
              </a:ext>
            </a:extLst>
          </p:cNvPr>
          <p:cNvSpPr>
            <a:spLocks noGrp="1"/>
          </p:cNvSpPr>
          <p:nvPr>
            <p:ph type="sldNum" sz="quarter" idx="12"/>
          </p:nvPr>
        </p:nvSpPr>
        <p:spPr/>
        <p:txBody>
          <a:bodyPr/>
          <a:lstStyle/>
          <a:p>
            <a:fld id="{3D7310CC-D9B3-4A20-830E-EFEC5C750C2B}" type="slidenum">
              <a:rPr lang="fa-IR" smtClean="0"/>
              <a:t>20</a:t>
            </a:fld>
            <a:endParaRPr lang="fa-IR"/>
          </a:p>
        </p:txBody>
      </p:sp>
      <p:sp>
        <p:nvSpPr>
          <p:cNvPr id="4" name="Footer Placeholder 3">
            <a:extLst>
              <a:ext uri="{FF2B5EF4-FFF2-40B4-BE49-F238E27FC236}">
                <a16:creationId xmlns:a16="http://schemas.microsoft.com/office/drawing/2014/main" id="{BC4DD062-DA19-EB54-B61D-FBE282A8DCAC}"/>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354317037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F8B-8233-5387-0CB7-83E0BC478910}"/>
              </a:ext>
            </a:extLst>
          </p:cNvPr>
          <p:cNvSpPr>
            <a:spLocks noGrp="1"/>
          </p:cNvSpPr>
          <p:nvPr>
            <p:ph type="title"/>
          </p:nvPr>
        </p:nvSpPr>
        <p:spPr/>
        <p:txBody>
          <a:bodyPr vert="horz" lIns="91440" tIns="45720" rIns="91440" bIns="45720" rtlCol="0" anchor="ctr">
            <a:normAutofit/>
          </a:bodyPr>
          <a:lstStyle/>
          <a:p>
            <a:pPr algn="r"/>
            <a:r>
              <a:rPr lang="fa-IR" sz="4000" b="1" i="0" dirty="0">
                <a:effectLst/>
                <a:latin typeface="YekanBakh"/>
              </a:rPr>
              <a:t>کمی بیشتر در  مورد برنچ ها</a:t>
            </a:r>
            <a:endParaRPr lang="fa-IR" b="1" dirty="0"/>
          </a:p>
        </p:txBody>
      </p:sp>
      <p:sp>
        <p:nvSpPr>
          <p:cNvPr id="5" name="Content Placeholder 4">
            <a:extLst>
              <a:ext uri="{FF2B5EF4-FFF2-40B4-BE49-F238E27FC236}">
                <a16:creationId xmlns:a16="http://schemas.microsoft.com/office/drawing/2014/main" id="{57679A5F-4D49-7878-6270-A68E388A5D17}"/>
              </a:ext>
            </a:extLst>
          </p:cNvPr>
          <p:cNvSpPr>
            <a:spLocks noGrp="1"/>
          </p:cNvSpPr>
          <p:nvPr>
            <p:ph idx="1"/>
          </p:nvPr>
        </p:nvSpPr>
        <p:spPr>
          <a:xfrm>
            <a:off x="902189" y="1868805"/>
            <a:ext cx="7338060" cy="4301571"/>
          </a:xfrm>
        </p:spPr>
        <p:txBody>
          <a:bodyPr>
            <a:noAutofit/>
          </a:bodyPr>
          <a:lstStyle/>
          <a:p>
            <a:pPr algn="just">
              <a:lnSpc>
                <a:spcPct val="150000"/>
              </a:lnSpc>
              <a:spcBef>
                <a:spcPts val="600"/>
              </a:spcBef>
            </a:pPr>
            <a:r>
              <a:rPr lang="fa-IR" sz="1800" b="1" i="0" dirty="0">
                <a:effectLst/>
                <a:latin typeface="Vazirmatn"/>
              </a:rPr>
              <a:t>دستور </a:t>
            </a:r>
            <a:r>
              <a:rPr lang="en-US" sz="1800" b="1" i="0" dirty="0">
                <a:effectLst/>
                <a:latin typeface="Vazirmatn"/>
              </a:rPr>
              <a:t>git stash</a:t>
            </a:r>
            <a:r>
              <a:rPr lang="fa-IR" sz="1800" b="1" i="0" dirty="0">
                <a:effectLst/>
                <a:latin typeface="Vazirmatn"/>
              </a:rPr>
              <a:t> </a:t>
            </a:r>
            <a:r>
              <a:rPr lang="fa-IR" sz="1800" b="0" i="0" dirty="0">
                <a:effectLst/>
                <a:latin typeface="Vazirmatn"/>
              </a:rPr>
              <a:t> : اگر روی شاخه‌ای کار کرده وتغییر ایجاد کرده‌اید و می‌خواهید خروجی یا کل آن شاخه را قبل  از ثبت تغییرات ببینید،  دستور </a:t>
            </a:r>
            <a:r>
              <a:rPr lang="en-US" sz="1800" b="0" i="0" dirty="0">
                <a:effectLst/>
                <a:latin typeface="Vazirmatn"/>
              </a:rPr>
              <a:t> stash </a:t>
            </a:r>
            <a:r>
              <a:rPr lang="fa-IR" sz="1800" b="0" i="0" dirty="0">
                <a:effectLst/>
                <a:latin typeface="Vazirmatn"/>
              </a:rPr>
              <a:t>را اجرا کنید و درخت کاری را پاکسازی می‌کنید.</a:t>
            </a:r>
          </a:p>
          <a:p>
            <a:pPr algn="just" rtl="1" fontAlgn="base">
              <a:lnSpc>
                <a:spcPct val="150000"/>
              </a:lnSpc>
              <a:spcBef>
                <a:spcPts val="600"/>
              </a:spcBef>
            </a:pPr>
            <a:r>
              <a:rPr lang="fa-IR" sz="1800" b="1" i="0" dirty="0">
                <a:effectLst/>
                <a:latin typeface="Vazirmatn"/>
              </a:rPr>
              <a:t>دستور </a:t>
            </a:r>
            <a:r>
              <a:rPr lang="en-US" sz="1800" b="1" i="0" dirty="0">
                <a:effectLst/>
                <a:latin typeface="Vazirmatn"/>
              </a:rPr>
              <a:t>git stash pop</a:t>
            </a:r>
            <a:r>
              <a:rPr lang="fa-IR" sz="1800" b="1" i="0" dirty="0">
                <a:effectLst/>
                <a:latin typeface="Vazirmatn"/>
              </a:rPr>
              <a:t> </a:t>
            </a:r>
            <a:r>
              <a:rPr lang="fa-IR" sz="1800" b="0" i="0" dirty="0">
                <a:effectLst/>
                <a:latin typeface="Vazirmatn"/>
              </a:rPr>
              <a:t> : اگر می‌خواهید تغییرات را به حالت قبل بازگردانید، باید دستور زیر را اجرا کنید.</a:t>
            </a:r>
            <a:endParaRPr lang="en-US" sz="1800" b="0" i="0" dirty="0">
              <a:effectLst/>
              <a:latin typeface="Vazirmatn"/>
            </a:endParaRPr>
          </a:p>
          <a:p>
            <a:pPr algn="just" rtl="1" fontAlgn="base">
              <a:lnSpc>
                <a:spcPct val="150000"/>
              </a:lnSpc>
              <a:spcBef>
                <a:spcPts val="600"/>
              </a:spcBef>
            </a:pPr>
            <a:r>
              <a:rPr lang="fa-IR" sz="1800" b="1" i="0" dirty="0">
                <a:effectLst/>
                <a:latin typeface="Vazirmatn"/>
              </a:rPr>
              <a:t>دستور </a:t>
            </a:r>
            <a:r>
              <a:rPr lang="en-US" sz="1800" b="1" i="0" dirty="0">
                <a:effectLst/>
                <a:latin typeface="Vazirmatn"/>
              </a:rPr>
              <a:t>git stash drop</a:t>
            </a:r>
            <a:r>
              <a:rPr lang="fa-IR" sz="1800" b="1" i="0" dirty="0">
                <a:effectLst/>
                <a:latin typeface="Vazirmatn"/>
              </a:rPr>
              <a:t> </a:t>
            </a:r>
            <a:r>
              <a:rPr lang="fa-IR" sz="1800" b="0" i="0" dirty="0">
                <a:effectLst/>
                <a:latin typeface="Vazirmatn"/>
              </a:rPr>
              <a:t> : اگر نمی‌خواهید آن تغییرات را به حالت قبل بازگردانید، باید دستور زیر را اجرا کنید:</a:t>
            </a:r>
            <a:endParaRPr lang="en-US" sz="1800" dirty="0">
              <a:latin typeface="Vazirmatn"/>
            </a:endParaRPr>
          </a:p>
          <a:p>
            <a:pPr algn="just" rtl="1" fontAlgn="base">
              <a:lnSpc>
                <a:spcPct val="150000"/>
              </a:lnSpc>
              <a:spcBef>
                <a:spcPts val="600"/>
              </a:spcBef>
            </a:pPr>
            <a:r>
              <a:rPr lang="fa-IR" sz="1800" b="0" i="0" dirty="0">
                <a:effectLst/>
                <a:latin typeface="Vazirmatn"/>
              </a:rPr>
              <a:t>در صورتی که متوجه شده باشید که برخی فایل‌ها را در شاخه نادرستی تغییر داده‌اید، می‌توانید تغییرات خود را </a:t>
            </a:r>
            <a:r>
              <a:rPr lang="en-US" sz="1800" b="0" i="0" dirty="0">
                <a:effectLst/>
                <a:latin typeface="Vazirmatn"/>
              </a:rPr>
              <a:t>stash </a:t>
            </a:r>
            <a:r>
              <a:rPr lang="fa-IR" sz="1800" b="0" i="0" dirty="0">
                <a:effectLst/>
                <a:latin typeface="Vazirmatn"/>
              </a:rPr>
              <a:t> کنید و با رفتن به شاخه مورد نظر دستور </a:t>
            </a:r>
            <a:r>
              <a:rPr lang="en-US" sz="1800" b="0" i="0" dirty="0">
                <a:effectLst/>
                <a:latin typeface="Vazirmatn"/>
              </a:rPr>
              <a:t>git stash pop </a:t>
            </a:r>
            <a:r>
              <a:rPr lang="fa-IR" sz="1800" b="0" i="0" dirty="0">
                <a:effectLst/>
                <a:latin typeface="Vazirmatn"/>
              </a:rPr>
              <a:t> را آنجا اجرا کنید. بدن ترتیب تغییرات در شاخه مطلوب شما صورت می‌پذیرند.</a:t>
            </a:r>
            <a:endParaRPr lang="en-US" sz="1800" b="0" i="0" dirty="0">
              <a:effectLst/>
              <a:latin typeface="Vazirmatn"/>
            </a:endParaRPr>
          </a:p>
        </p:txBody>
      </p:sp>
      <p:sp>
        <p:nvSpPr>
          <p:cNvPr id="3" name="Slide Number Placeholder 2">
            <a:extLst>
              <a:ext uri="{FF2B5EF4-FFF2-40B4-BE49-F238E27FC236}">
                <a16:creationId xmlns:a16="http://schemas.microsoft.com/office/drawing/2014/main" id="{01D8A152-E800-CE16-F4E3-B736E1C5FE83}"/>
              </a:ext>
            </a:extLst>
          </p:cNvPr>
          <p:cNvSpPr>
            <a:spLocks noGrp="1"/>
          </p:cNvSpPr>
          <p:nvPr>
            <p:ph type="sldNum" sz="quarter" idx="12"/>
          </p:nvPr>
        </p:nvSpPr>
        <p:spPr/>
        <p:txBody>
          <a:bodyPr/>
          <a:lstStyle/>
          <a:p>
            <a:fld id="{3D7310CC-D9B3-4A20-830E-EFEC5C750C2B}" type="slidenum">
              <a:rPr lang="fa-IR" smtClean="0"/>
              <a:t>21</a:t>
            </a:fld>
            <a:endParaRPr lang="fa-IR"/>
          </a:p>
        </p:txBody>
      </p:sp>
      <p:sp>
        <p:nvSpPr>
          <p:cNvPr id="7" name="Footer Placeholder 6">
            <a:extLst>
              <a:ext uri="{FF2B5EF4-FFF2-40B4-BE49-F238E27FC236}">
                <a16:creationId xmlns:a16="http://schemas.microsoft.com/office/drawing/2014/main" id="{9D687717-5D5E-6260-7391-3584162AF92C}"/>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393715491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F8B-8233-5387-0CB7-83E0BC478910}"/>
              </a:ext>
            </a:extLst>
          </p:cNvPr>
          <p:cNvSpPr>
            <a:spLocks noGrp="1"/>
          </p:cNvSpPr>
          <p:nvPr>
            <p:ph type="title"/>
          </p:nvPr>
        </p:nvSpPr>
        <p:spPr/>
        <p:txBody>
          <a:bodyPr vert="horz" lIns="91440" tIns="45720" rIns="91440" bIns="45720" rtlCol="0" anchor="ctr">
            <a:normAutofit/>
          </a:bodyPr>
          <a:lstStyle/>
          <a:p>
            <a:pPr algn="r"/>
            <a:r>
              <a:rPr lang="fa-IR" sz="4000" b="1" i="0" dirty="0">
                <a:effectLst/>
                <a:latin typeface="YekanBakh"/>
              </a:rPr>
              <a:t>کمی بیشتر در  مورد برنچ ها - ادامه</a:t>
            </a:r>
            <a:endParaRPr lang="fa-IR" b="1" dirty="0"/>
          </a:p>
        </p:txBody>
      </p:sp>
      <p:sp>
        <p:nvSpPr>
          <p:cNvPr id="5" name="Content Placeholder 4">
            <a:extLst>
              <a:ext uri="{FF2B5EF4-FFF2-40B4-BE49-F238E27FC236}">
                <a16:creationId xmlns:a16="http://schemas.microsoft.com/office/drawing/2014/main" id="{57679A5F-4D49-7878-6270-A68E388A5D17}"/>
              </a:ext>
            </a:extLst>
          </p:cNvPr>
          <p:cNvSpPr>
            <a:spLocks noGrp="1"/>
          </p:cNvSpPr>
          <p:nvPr>
            <p:ph idx="1"/>
          </p:nvPr>
        </p:nvSpPr>
        <p:spPr>
          <a:xfrm>
            <a:off x="902189" y="1868805"/>
            <a:ext cx="7338060" cy="4301571"/>
          </a:xfrm>
        </p:spPr>
        <p:txBody>
          <a:bodyPr>
            <a:noAutofit/>
          </a:bodyPr>
          <a:lstStyle/>
          <a:p>
            <a:pPr algn="just">
              <a:lnSpc>
                <a:spcPct val="150000"/>
              </a:lnSpc>
              <a:spcBef>
                <a:spcPts val="600"/>
              </a:spcBef>
            </a:pPr>
            <a:r>
              <a:rPr lang="fa-IR" sz="1800" b="1" i="0" dirty="0">
                <a:effectLst/>
                <a:latin typeface="Vazirmatn"/>
              </a:rPr>
              <a:t>دستور </a:t>
            </a:r>
            <a:r>
              <a:rPr lang="en-US" sz="1800" b="1" i="0" dirty="0">
                <a:effectLst/>
                <a:latin typeface="Vazirmatn"/>
              </a:rPr>
              <a:t>cherry-pick</a:t>
            </a:r>
            <a:r>
              <a:rPr lang="fa-IR" sz="1800" b="1" i="0" dirty="0">
                <a:effectLst/>
                <a:latin typeface="Vazirmatn"/>
              </a:rPr>
              <a:t> : </a:t>
            </a:r>
            <a:r>
              <a:rPr lang="fa-IR" sz="1800" b="0" i="0" dirty="0">
                <a:effectLst/>
                <a:latin typeface="Vazirmatn"/>
              </a:rPr>
              <a:t>اگر روی یک شاخه کار می‌کنید و نیاز دارید که از یک کامیت در شاخه دیگر در شاخه کنونی استفاده کنید، در این صورت می‌توانید از دستور </a:t>
            </a:r>
            <a:r>
              <a:rPr lang="en-US" sz="1800" b="0" i="0" dirty="0">
                <a:effectLst/>
                <a:latin typeface="Vazirmatn"/>
              </a:rPr>
              <a:t>cherry-pick </a:t>
            </a:r>
            <a:r>
              <a:rPr lang="fa-IR" sz="1800" b="0" i="0" dirty="0">
                <a:effectLst/>
                <a:latin typeface="Vazirmatn"/>
              </a:rPr>
              <a:t> برای دریافت آن کامیت در شاخه کنونی استفاده کنید. این دستور هنگامی که در شاخه نادرستی کامیت کرده باشید و بخواهید در شاخه دیگری کامیت کنید نیز مناسب خواهد بود.</a:t>
            </a:r>
          </a:p>
          <a:p>
            <a:pPr algn="just">
              <a:lnSpc>
                <a:spcPct val="150000"/>
              </a:lnSpc>
              <a:spcBef>
                <a:spcPts val="600"/>
              </a:spcBef>
            </a:pPr>
            <a:r>
              <a:rPr lang="fa-IR" sz="1800" b="0" i="0" dirty="0">
                <a:effectLst/>
                <a:latin typeface="Vazirmatn"/>
              </a:rPr>
              <a:t>ابتدا باید به شاخه‌ای که کامیت کرده‌اید بروید. </a:t>
            </a:r>
            <a:r>
              <a:rPr lang="en-US" sz="1800" b="0" i="0" dirty="0">
                <a:effectLst/>
                <a:latin typeface="Vazirmatn"/>
              </a:rPr>
              <a:t>Id </a:t>
            </a:r>
            <a:r>
              <a:rPr lang="fa-IR" sz="1800" b="0" i="0" dirty="0">
                <a:effectLst/>
                <a:latin typeface="Vazirmatn"/>
              </a:rPr>
              <a:t> کامیت را کپی کرده و به شاخه کاری خود بازگردید. سپس دستور زیر را برای بازگرداندن کامیت به شاخه کنونی وارد کنید.</a:t>
            </a:r>
          </a:p>
          <a:p>
            <a:pPr algn="just" rtl="0">
              <a:lnSpc>
                <a:spcPct val="150000"/>
              </a:lnSpc>
              <a:spcBef>
                <a:spcPts val="600"/>
              </a:spcBef>
            </a:pPr>
            <a:r>
              <a:rPr lang="en-US" sz="1400" b="0" i="0" dirty="0">
                <a:solidFill>
                  <a:srgbClr val="00B0F0"/>
                </a:solidFill>
                <a:effectLst/>
                <a:latin typeface="Vazirmatn"/>
              </a:rPr>
              <a:t>git cherry-pick &lt;commit-id&gt;</a:t>
            </a:r>
            <a:endParaRPr lang="fa-IR" sz="1400" b="0" i="0" dirty="0">
              <a:solidFill>
                <a:srgbClr val="00B0F0"/>
              </a:solidFill>
              <a:effectLst/>
              <a:latin typeface="Vazirmatn"/>
            </a:endParaRPr>
          </a:p>
          <a:p>
            <a:pPr algn="just">
              <a:lnSpc>
                <a:spcPct val="150000"/>
              </a:lnSpc>
              <a:spcBef>
                <a:spcPts val="600"/>
              </a:spcBef>
            </a:pPr>
            <a:r>
              <a:rPr lang="fa-IR" sz="1800" b="0" i="0" dirty="0">
                <a:effectLst/>
                <a:latin typeface="Vazirmatn"/>
              </a:rPr>
              <a:t>دقت کنید که </a:t>
            </a:r>
            <a:r>
              <a:rPr lang="en-US" sz="1800" b="0" i="0" dirty="0">
                <a:effectLst/>
                <a:latin typeface="Vazirmatn"/>
              </a:rPr>
              <a:t>git cherry-pick </a:t>
            </a:r>
            <a:r>
              <a:rPr lang="fa-IR" sz="1800" b="0" i="0" dirty="0">
                <a:effectLst/>
                <a:latin typeface="Vazirmatn"/>
              </a:rPr>
              <a:t> مانند کپی کردن چیزی از یک پوشه و چسباندن آن در پوشه دیگر است. بنابراین کامیت را از جایی که </a:t>
            </a:r>
            <a:r>
              <a:rPr lang="en-US" sz="1800" b="0" i="0" dirty="0">
                <a:effectLst/>
                <a:latin typeface="Vazirmatn"/>
              </a:rPr>
              <a:t>cherry-pick </a:t>
            </a:r>
            <a:r>
              <a:rPr lang="fa-IR" sz="1800" b="0" i="0" dirty="0">
                <a:effectLst/>
                <a:latin typeface="Vazirmatn"/>
              </a:rPr>
              <a:t> شده است حذف نمی‌کند و </a:t>
            </a:r>
            <a:r>
              <a:rPr lang="en-US" sz="1800" b="0" i="0" dirty="0">
                <a:effectLst/>
                <a:latin typeface="Vazirmatn"/>
              </a:rPr>
              <a:t>id </a:t>
            </a:r>
            <a:r>
              <a:rPr lang="fa-IR" sz="1800" b="0" i="0" dirty="0">
                <a:effectLst/>
                <a:latin typeface="Vazirmatn"/>
              </a:rPr>
              <a:t> کامیت در شاخه مقصد نیز متفاوت نخواهد بود.</a:t>
            </a:r>
          </a:p>
          <a:p>
            <a:pPr algn="just">
              <a:lnSpc>
                <a:spcPct val="150000"/>
              </a:lnSpc>
              <a:spcBef>
                <a:spcPts val="600"/>
              </a:spcBef>
            </a:pPr>
            <a:endParaRPr lang="en-US" sz="1800" b="0" i="0" dirty="0">
              <a:effectLst/>
              <a:latin typeface="Vazirmatn"/>
            </a:endParaRPr>
          </a:p>
        </p:txBody>
      </p:sp>
      <p:sp>
        <p:nvSpPr>
          <p:cNvPr id="3" name="Slide Number Placeholder 2">
            <a:extLst>
              <a:ext uri="{FF2B5EF4-FFF2-40B4-BE49-F238E27FC236}">
                <a16:creationId xmlns:a16="http://schemas.microsoft.com/office/drawing/2014/main" id="{01D8A152-E800-CE16-F4E3-B736E1C5FE83}"/>
              </a:ext>
            </a:extLst>
          </p:cNvPr>
          <p:cNvSpPr>
            <a:spLocks noGrp="1"/>
          </p:cNvSpPr>
          <p:nvPr>
            <p:ph type="sldNum" sz="quarter" idx="12"/>
          </p:nvPr>
        </p:nvSpPr>
        <p:spPr/>
        <p:txBody>
          <a:bodyPr/>
          <a:lstStyle/>
          <a:p>
            <a:fld id="{3D7310CC-D9B3-4A20-830E-EFEC5C750C2B}" type="slidenum">
              <a:rPr lang="fa-IR" smtClean="0"/>
              <a:t>22</a:t>
            </a:fld>
            <a:endParaRPr lang="fa-IR"/>
          </a:p>
        </p:txBody>
      </p:sp>
      <p:sp>
        <p:nvSpPr>
          <p:cNvPr id="7" name="Footer Placeholder 6">
            <a:extLst>
              <a:ext uri="{FF2B5EF4-FFF2-40B4-BE49-F238E27FC236}">
                <a16:creationId xmlns:a16="http://schemas.microsoft.com/office/drawing/2014/main" id="{C1EA4D52-2535-514C-64D5-95115F168B6B}"/>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2802484698"/>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F8B-8233-5387-0CB7-83E0BC478910}"/>
              </a:ext>
            </a:extLst>
          </p:cNvPr>
          <p:cNvSpPr>
            <a:spLocks noGrp="1"/>
          </p:cNvSpPr>
          <p:nvPr>
            <p:ph type="title"/>
          </p:nvPr>
        </p:nvSpPr>
        <p:spPr/>
        <p:txBody>
          <a:bodyPr vert="horz" lIns="91440" tIns="45720" rIns="91440" bIns="45720" rtlCol="0" anchor="ctr">
            <a:normAutofit/>
          </a:bodyPr>
          <a:lstStyle/>
          <a:p>
            <a:pPr algn="r"/>
            <a:r>
              <a:rPr lang="en-US" sz="4000" b="1" i="0" dirty="0">
                <a:effectLst/>
                <a:latin typeface="inherit"/>
              </a:rPr>
              <a:t> </a:t>
            </a:r>
            <a:r>
              <a:rPr lang="en-US" sz="4000" b="1" i="0" dirty="0">
                <a:effectLst/>
              </a:rPr>
              <a:t>Git </a:t>
            </a:r>
            <a:r>
              <a:rPr lang="fa-IR" sz="4000" b="1" i="0" dirty="0">
                <a:effectLst/>
                <a:latin typeface="inherit"/>
              </a:rPr>
              <a:t>و </a:t>
            </a:r>
            <a:r>
              <a:rPr lang="en-US" b="1" dirty="0" err="1"/>
              <a:t>Github</a:t>
            </a:r>
            <a:r>
              <a:rPr lang="fa-IR" b="1" dirty="0"/>
              <a:t> </a:t>
            </a:r>
          </a:p>
        </p:txBody>
      </p:sp>
      <p:sp>
        <p:nvSpPr>
          <p:cNvPr id="5" name="Content Placeholder 4">
            <a:extLst>
              <a:ext uri="{FF2B5EF4-FFF2-40B4-BE49-F238E27FC236}">
                <a16:creationId xmlns:a16="http://schemas.microsoft.com/office/drawing/2014/main" id="{57679A5F-4D49-7878-6270-A68E388A5D17}"/>
              </a:ext>
            </a:extLst>
          </p:cNvPr>
          <p:cNvSpPr>
            <a:spLocks noGrp="1"/>
          </p:cNvSpPr>
          <p:nvPr>
            <p:ph idx="1"/>
          </p:nvPr>
        </p:nvSpPr>
        <p:spPr>
          <a:xfrm>
            <a:off x="476249" y="1902196"/>
            <a:ext cx="8342482" cy="4301571"/>
          </a:xfrm>
        </p:spPr>
        <p:txBody>
          <a:bodyPr>
            <a:noAutofit/>
          </a:bodyPr>
          <a:lstStyle/>
          <a:p>
            <a:pPr marL="3943350" indent="-266700" algn="just" fontAlgn="base">
              <a:lnSpc>
                <a:spcPct val="150000"/>
              </a:lnSpc>
            </a:pPr>
            <a:r>
              <a:rPr lang="fa-IR" sz="1800" b="1" i="0" dirty="0">
                <a:effectLst/>
              </a:rPr>
              <a:t>گیت</a:t>
            </a:r>
            <a:r>
              <a:rPr lang="fa-IR" sz="1800" b="0" i="0" dirty="0">
                <a:effectLst/>
              </a:rPr>
              <a:t> یک سیستم کنترل است که مبتنی بر کلود یا یک سرور نیست و می‌توان از آن، مشابه یک سرور لوکال استفاده کرد و مانند سایر برنامه‌ها آن را دانلود و نصب کرد. </a:t>
            </a:r>
          </a:p>
          <a:p>
            <a:pPr marL="3943350" indent="-266700" algn="just" fontAlgn="base">
              <a:lnSpc>
                <a:spcPct val="150000"/>
              </a:lnSpc>
            </a:pPr>
            <a:r>
              <a:rPr lang="fa-IR" sz="1800" b="0" i="0" dirty="0">
                <a:effectLst/>
              </a:rPr>
              <a:t>برای استفاده از گیت و آپلود فایل‌ها، نیازی به اتصال به یک سرور نیست. </a:t>
            </a:r>
          </a:p>
          <a:p>
            <a:pPr marL="3943350" indent="-266700" algn="just" fontAlgn="base">
              <a:lnSpc>
                <a:spcPct val="150000"/>
              </a:lnSpc>
            </a:pPr>
            <a:r>
              <a:rPr lang="fa-IR" sz="1800" b="0" i="0" dirty="0">
                <a:effectLst/>
              </a:rPr>
              <a:t> </a:t>
            </a:r>
            <a:r>
              <a:rPr lang="fa-IR" sz="1800" b="1" i="0" dirty="0">
                <a:effectLst/>
              </a:rPr>
              <a:t>گیت‌هاب</a:t>
            </a:r>
            <a:r>
              <a:rPr lang="fa-IR" sz="1800" b="0" i="0" dirty="0">
                <a:effectLst/>
              </a:rPr>
              <a:t> یک گیت مبتنی بر کلود است که امکان استفاده از قابلیت‌های گیت را به شکل آنلاین فراهم می‌کند. </a:t>
            </a:r>
          </a:p>
          <a:p>
            <a:pPr algn="just" fontAlgn="base">
              <a:lnSpc>
                <a:spcPct val="150000"/>
              </a:lnSpc>
            </a:pPr>
            <a:r>
              <a:rPr lang="fa-IR" sz="1800" b="0" i="0" dirty="0">
                <a:effectLst/>
              </a:rPr>
              <a:t>به طور کلی توسعه‌دهندگان برای ارتباط با هم و به اشتراک‌گذاری فایل‌ها از گیت‌هاب به عنوان یک شبکه اجتماعی استفاده می‌کنند.</a:t>
            </a:r>
          </a:p>
        </p:txBody>
      </p:sp>
      <p:sp>
        <p:nvSpPr>
          <p:cNvPr id="3" name="Slide Number Placeholder 2">
            <a:extLst>
              <a:ext uri="{FF2B5EF4-FFF2-40B4-BE49-F238E27FC236}">
                <a16:creationId xmlns:a16="http://schemas.microsoft.com/office/drawing/2014/main" id="{01D8A152-E800-CE16-F4E3-B736E1C5FE83}"/>
              </a:ext>
            </a:extLst>
          </p:cNvPr>
          <p:cNvSpPr>
            <a:spLocks noGrp="1"/>
          </p:cNvSpPr>
          <p:nvPr>
            <p:ph type="sldNum" sz="quarter" idx="12"/>
          </p:nvPr>
        </p:nvSpPr>
        <p:spPr/>
        <p:txBody>
          <a:bodyPr/>
          <a:lstStyle/>
          <a:p>
            <a:fld id="{3D7310CC-D9B3-4A20-830E-EFEC5C750C2B}" type="slidenum">
              <a:rPr lang="fa-IR" smtClean="0"/>
              <a:t>23</a:t>
            </a:fld>
            <a:endParaRPr lang="fa-IR"/>
          </a:p>
        </p:txBody>
      </p:sp>
      <p:pic>
        <p:nvPicPr>
          <p:cNvPr id="4" name="Picture 2" descr="معرفی گیت و گیت‌هاب">
            <a:extLst>
              <a:ext uri="{FF2B5EF4-FFF2-40B4-BE49-F238E27FC236}">
                <a16:creationId xmlns:a16="http://schemas.microsoft.com/office/drawing/2014/main" id="{167B7876-DE29-20F8-5C17-FB805500D5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4925" y="2202524"/>
            <a:ext cx="3703806" cy="287430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078A9D64-39EA-D7D9-A4B4-D5C81D46DD33}"/>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6043574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F8B-8233-5387-0CB7-83E0BC478910}"/>
              </a:ext>
            </a:extLst>
          </p:cNvPr>
          <p:cNvSpPr>
            <a:spLocks noGrp="1"/>
          </p:cNvSpPr>
          <p:nvPr>
            <p:ph type="title"/>
          </p:nvPr>
        </p:nvSpPr>
        <p:spPr/>
        <p:txBody>
          <a:bodyPr vert="horz" lIns="91440" tIns="45720" rIns="91440" bIns="45720" rtlCol="0" anchor="ctr">
            <a:normAutofit/>
          </a:bodyPr>
          <a:lstStyle/>
          <a:p>
            <a:pPr algn="r"/>
            <a:r>
              <a:rPr lang="en-US" sz="4000" b="1" i="0" dirty="0">
                <a:effectLst/>
                <a:latin typeface="inherit"/>
              </a:rPr>
              <a:t> </a:t>
            </a:r>
            <a:r>
              <a:rPr lang="en-US" sz="4000" b="1" i="0" dirty="0">
                <a:effectLst/>
              </a:rPr>
              <a:t>Git </a:t>
            </a:r>
            <a:r>
              <a:rPr lang="fa-IR" sz="4000" b="1" i="0" dirty="0">
                <a:effectLst/>
                <a:latin typeface="inherit"/>
              </a:rPr>
              <a:t>و </a:t>
            </a:r>
            <a:r>
              <a:rPr lang="en-US" b="1" dirty="0" err="1"/>
              <a:t>Github</a:t>
            </a:r>
            <a:r>
              <a:rPr lang="fa-IR" b="1" dirty="0"/>
              <a:t> -ادامه</a:t>
            </a:r>
          </a:p>
        </p:txBody>
      </p:sp>
      <p:sp>
        <p:nvSpPr>
          <p:cNvPr id="5" name="Content Placeholder 4">
            <a:extLst>
              <a:ext uri="{FF2B5EF4-FFF2-40B4-BE49-F238E27FC236}">
                <a16:creationId xmlns:a16="http://schemas.microsoft.com/office/drawing/2014/main" id="{57679A5F-4D49-7878-6270-A68E388A5D17}"/>
              </a:ext>
            </a:extLst>
          </p:cNvPr>
          <p:cNvSpPr>
            <a:spLocks noGrp="1"/>
          </p:cNvSpPr>
          <p:nvPr>
            <p:ph idx="1"/>
          </p:nvPr>
        </p:nvSpPr>
        <p:spPr>
          <a:xfrm>
            <a:off x="902189" y="1868805"/>
            <a:ext cx="7338060" cy="4301571"/>
          </a:xfrm>
        </p:spPr>
        <p:txBody>
          <a:bodyPr>
            <a:noAutofit/>
          </a:bodyPr>
          <a:lstStyle/>
          <a:p>
            <a:pPr algn="just" fontAlgn="base">
              <a:lnSpc>
                <a:spcPct val="150000"/>
              </a:lnSpc>
            </a:pPr>
            <a:r>
              <a:rPr lang="fa-IR" sz="1800" b="0" i="0" dirty="0">
                <a:effectLst/>
                <a:latin typeface="iranyekan"/>
              </a:rPr>
              <a:t>واژه </a:t>
            </a:r>
            <a:r>
              <a:rPr lang="en-US" sz="1800" b="0" i="0" dirty="0">
                <a:effectLst/>
                <a:latin typeface="iranyekan"/>
              </a:rPr>
              <a:t>Hub </a:t>
            </a:r>
            <a:r>
              <a:rPr lang="fa-IR" sz="1800" b="0" i="0" dirty="0">
                <a:effectLst/>
                <a:latin typeface="iranyekan"/>
              </a:rPr>
              <a:t> به معنی مرکز فعالیت برای یک شبکه است. </a:t>
            </a:r>
          </a:p>
          <a:p>
            <a:pPr algn="just" fontAlgn="base">
              <a:lnSpc>
                <a:spcPct val="150000"/>
              </a:lnSpc>
            </a:pPr>
            <a:r>
              <a:rPr lang="en-US" sz="1800" b="0" i="0" dirty="0">
                <a:effectLst/>
                <a:latin typeface="iranyekan"/>
              </a:rPr>
              <a:t>GitHub </a:t>
            </a:r>
            <a:r>
              <a:rPr lang="fa-IR" sz="1800" b="0" i="0" dirty="0">
                <a:effectLst/>
                <a:latin typeface="iranyekan"/>
              </a:rPr>
              <a:t> یک مکان برای </a:t>
            </a:r>
            <a:r>
              <a:rPr lang="en-US" sz="1800" b="0" i="0" dirty="0">
                <a:effectLst/>
                <a:latin typeface="iranyekan"/>
              </a:rPr>
              <a:t> Git </a:t>
            </a:r>
            <a:r>
              <a:rPr lang="fa-IR" sz="1800" b="0" i="0" dirty="0">
                <a:effectLst/>
                <a:latin typeface="iranyekan"/>
              </a:rPr>
              <a:t>است که همه فعالیت‌های مرتبط با گیت در این پلتفرم انجام می‌شود. این سرویس از سال ۲۰۰۷ ارائه و از سال ۲۰۱۱ به محبوب‌ترین و پرطرفدارترین پلتفرم ارائه‌دهنده </a:t>
            </a:r>
            <a:r>
              <a:rPr lang="en-US" sz="1800" b="0" i="0" dirty="0">
                <a:effectLst/>
                <a:latin typeface="iranyekan"/>
              </a:rPr>
              <a:t>Git </a:t>
            </a:r>
            <a:r>
              <a:rPr lang="fa-IR" sz="1800" b="0" i="0" dirty="0">
                <a:effectLst/>
                <a:latin typeface="iranyekan"/>
              </a:rPr>
              <a:t> تبدیل شد.</a:t>
            </a:r>
          </a:p>
          <a:p>
            <a:pPr algn="just" fontAlgn="base">
              <a:lnSpc>
                <a:spcPct val="150000"/>
              </a:lnSpc>
            </a:pPr>
            <a:r>
              <a:rPr lang="fa-IR" sz="1800" b="0" i="0" dirty="0">
                <a:effectLst/>
                <a:latin typeface="iranyekan"/>
              </a:rPr>
              <a:t> سایت </a:t>
            </a:r>
            <a:r>
              <a:rPr lang="en-US" sz="1800" b="0" i="0" dirty="0">
                <a:effectLst/>
                <a:latin typeface="iranyekan"/>
              </a:rPr>
              <a:t>GitHub </a:t>
            </a:r>
            <a:r>
              <a:rPr lang="fa-IR" sz="1800" b="0" i="0" dirty="0">
                <a:effectLst/>
                <a:latin typeface="iranyekan"/>
              </a:rPr>
              <a:t> همه عملکردهای مورد نیاز کاربران گیت را در فضای مجازی ارائه می‌کند. </a:t>
            </a:r>
          </a:p>
          <a:p>
            <a:pPr algn="just" fontAlgn="base">
              <a:lnSpc>
                <a:spcPct val="150000"/>
              </a:lnSpc>
            </a:pPr>
            <a:r>
              <a:rPr lang="fa-IR" sz="1800" b="0" i="0" dirty="0">
                <a:effectLst/>
                <a:latin typeface="iranyekan"/>
              </a:rPr>
              <a:t>معمولا در </a:t>
            </a:r>
            <a:r>
              <a:rPr lang="en-US" sz="1800" b="0" i="0" dirty="0">
                <a:effectLst/>
                <a:latin typeface="iranyekan"/>
              </a:rPr>
              <a:t>GitHub </a:t>
            </a:r>
            <a:r>
              <a:rPr lang="fa-IR" sz="1800" b="0" i="0" dirty="0">
                <a:effectLst/>
                <a:latin typeface="iranyekan"/>
              </a:rPr>
              <a:t> مخزن‌های آزاد یا خصوصی ارائه می‌شود که می‌توان از آن‌ها برای میزبانی پروژه‌های نرم‌افزار منبع باز، استفاده کرد. </a:t>
            </a:r>
          </a:p>
          <a:p>
            <a:pPr algn="just" fontAlgn="base">
              <a:lnSpc>
                <a:spcPct val="150000"/>
              </a:lnSpc>
            </a:pPr>
            <a:r>
              <a:rPr lang="fa-IR" sz="1800" b="0" i="0" dirty="0">
                <a:effectLst/>
                <a:latin typeface="iranyekan"/>
              </a:rPr>
              <a:t>مخزن هر اکانت در گیت‌هاب صرفا ۱ گیگابایت حجم دارد و در صورت استفاده بیشتر از حجم، سیستم به طور خودکار فایل اکانت را غیرفعال یا حذف می‌کند.</a:t>
            </a:r>
          </a:p>
        </p:txBody>
      </p:sp>
      <p:sp>
        <p:nvSpPr>
          <p:cNvPr id="3" name="Slide Number Placeholder 2">
            <a:extLst>
              <a:ext uri="{FF2B5EF4-FFF2-40B4-BE49-F238E27FC236}">
                <a16:creationId xmlns:a16="http://schemas.microsoft.com/office/drawing/2014/main" id="{01D8A152-E800-CE16-F4E3-B736E1C5FE83}"/>
              </a:ext>
            </a:extLst>
          </p:cNvPr>
          <p:cNvSpPr>
            <a:spLocks noGrp="1"/>
          </p:cNvSpPr>
          <p:nvPr>
            <p:ph type="sldNum" sz="quarter" idx="12"/>
          </p:nvPr>
        </p:nvSpPr>
        <p:spPr/>
        <p:txBody>
          <a:bodyPr/>
          <a:lstStyle/>
          <a:p>
            <a:fld id="{3D7310CC-D9B3-4A20-830E-EFEC5C750C2B}" type="slidenum">
              <a:rPr lang="fa-IR" smtClean="0"/>
              <a:t>24</a:t>
            </a:fld>
            <a:endParaRPr lang="fa-IR"/>
          </a:p>
        </p:txBody>
      </p:sp>
      <p:sp>
        <p:nvSpPr>
          <p:cNvPr id="4" name="Footer Placeholder 3">
            <a:extLst>
              <a:ext uri="{FF2B5EF4-FFF2-40B4-BE49-F238E27FC236}">
                <a16:creationId xmlns:a16="http://schemas.microsoft.com/office/drawing/2014/main" id="{C1F5A9B6-F018-5477-DAA8-850871CD5821}"/>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1497760296"/>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F8B-8233-5387-0CB7-83E0BC478910}"/>
              </a:ext>
            </a:extLst>
          </p:cNvPr>
          <p:cNvSpPr>
            <a:spLocks noGrp="1"/>
          </p:cNvSpPr>
          <p:nvPr>
            <p:ph type="title"/>
          </p:nvPr>
        </p:nvSpPr>
        <p:spPr/>
        <p:txBody>
          <a:bodyPr vert="horz" lIns="91440" tIns="45720" rIns="91440" bIns="45720" rtlCol="0" anchor="ctr">
            <a:normAutofit/>
          </a:bodyPr>
          <a:lstStyle/>
          <a:p>
            <a:pPr algn="r"/>
            <a:r>
              <a:rPr lang="en-US" sz="4000" b="1" i="0" dirty="0">
                <a:effectLst/>
                <a:latin typeface="inherit"/>
              </a:rPr>
              <a:t> </a:t>
            </a:r>
            <a:r>
              <a:rPr lang="en-US" sz="4000" b="1" i="0" dirty="0">
                <a:effectLst/>
              </a:rPr>
              <a:t>Git </a:t>
            </a:r>
            <a:r>
              <a:rPr lang="fa-IR" sz="4000" b="1" i="0" dirty="0">
                <a:effectLst/>
                <a:latin typeface="inherit"/>
              </a:rPr>
              <a:t>و </a:t>
            </a:r>
            <a:r>
              <a:rPr lang="en-US" b="1" dirty="0" err="1"/>
              <a:t>Github</a:t>
            </a:r>
            <a:r>
              <a:rPr lang="fa-IR" b="1" dirty="0"/>
              <a:t> -ادامه</a:t>
            </a:r>
          </a:p>
        </p:txBody>
      </p:sp>
      <p:sp>
        <p:nvSpPr>
          <p:cNvPr id="5" name="Content Placeholder 4">
            <a:extLst>
              <a:ext uri="{FF2B5EF4-FFF2-40B4-BE49-F238E27FC236}">
                <a16:creationId xmlns:a16="http://schemas.microsoft.com/office/drawing/2014/main" id="{57679A5F-4D49-7878-6270-A68E388A5D17}"/>
              </a:ext>
            </a:extLst>
          </p:cNvPr>
          <p:cNvSpPr>
            <a:spLocks noGrp="1"/>
          </p:cNvSpPr>
          <p:nvPr>
            <p:ph idx="1"/>
          </p:nvPr>
        </p:nvSpPr>
        <p:spPr>
          <a:xfrm>
            <a:off x="902189" y="1868805"/>
            <a:ext cx="7338060" cy="4301571"/>
          </a:xfrm>
        </p:spPr>
        <p:txBody>
          <a:bodyPr>
            <a:noAutofit/>
          </a:bodyPr>
          <a:lstStyle/>
          <a:p>
            <a:pPr algn="just" fontAlgn="base">
              <a:lnSpc>
                <a:spcPct val="150000"/>
              </a:lnSpc>
            </a:pPr>
            <a:r>
              <a:rPr lang="en-US" sz="1600" dirty="0">
                <a:latin typeface="Sahel"/>
              </a:rPr>
              <a:t>Git </a:t>
            </a:r>
            <a:r>
              <a:rPr lang="fa-IR" sz="1600" dirty="0">
                <a:latin typeface="Sahel"/>
              </a:rPr>
              <a:t> دارای </a:t>
            </a:r>
            <a:r>
              <a:rPr lang="en-US" sz="1600" dirty="0">
                <a:latin typeface="Sahel"/>
              </a:rPr>
              <a:t> command </a:t>
            </a:r>
            <a:r>
              <a:rPr lang="en-US" sz="1600" dirty="0" err="1">
                <a:latin typeface="Sahel"/>
              </a:rPr>
              <a:t>lineinterface</a:t>
            </a:r>
            <a:r>
              <a:rPr lang="en-US" sz="1600" dirty="0">
                <a:latin typeface="Sahel"/>
              </a:rPr>
              <a:t> </a:t>
            </a:r>
            <a:r>
              <a:rPr lang="fa-IR" sz="1600" dirty="0">
                <a:latin typeface="Sahel"/>
              </a:rPr>
              <a:t>است، </a:t>
            </a:r>
            <a:r>
              <a:rPr lang="fa-IR" sz="1600" b="0" i="0" dirty="0">
                <a:effectLst/>
                <a:latin typeface="Sahel"/>
              </a:rPr>
              <a:t>اما </a:t>
            </a:r>
            <a:r>
              <a:rPr lang="en-US" sz="1600" b="0" i="0" dirty="0" err="1">
                <a:effectLst/>
                <a:latin typeface="Sahel"/>
              </a:rPr>
              <a:t>github</a:t>
            </a:r>
            <a:r>
              <a:rPr lang="en-US" sz="1600" b="0" i="0" dirty="0">
                <a:effectLst/>
                <a:latin typeface="Sahel"/>
              </a:rPr>
              <a:t> </a:t>
            </a:r>
            <a:r>
              <a:rPr lang="fa-IR" sz="1600" b="0" i="0" dirty="0">
                <a:effectLst/>
                <a:latin typeface="Sahel"/>
              </a:rPr>
              <a:t> مبتنی بر </a:t>
            </a:r>
            <a:r>
              <a:rPr lang="en-US" sz="1600" b="0" i="0" dirty="0">
                <a:effectLst/>
                <a:latin typeface="Sahel"/>
              </a:rPr>
              <a:t>slicker looking web interface </a:t>
            </a:r>
            <a:r>
              <a:rPr lang="fa-IR" sz="1600" b="0" i="0" dirty="0">
                <a:effectLst/>
                <a:latin typeface="Sahel"/>
              </a:rPr>
              <a:t> طراحی شد. </a:t>
            </a:r>
          </a:p>
          <a:p>
            <a:pPr algn="just" fontAlgn="base">
              <a:lnSpc>
                <a:spcPct val="150000"/>
              </a:lnSpc>
            </a:pPr>
            <a:r>
              <a:rPr lang="fa-IR" sz="1600" b="0" i="0" dirty="0">
                <a:effectLst/>
                <a:latin typeface="Sahel"/>
              </a:rPr>
              <a:t>بطور خیلی ساده </a:t>
            </a:r>
            <a:r>
              <a:rPr lang="en-US" sz="1600" b="0" i="0" dirty="0">
                <a:effectLst/>
                <a:latin typeface="Sahel"/>
              </a:rPr>
              <a:t>Git </a:t>
            </a:r>
            <a:r>
              <a:rPr lang="fa-IR" sz="1600" b="0" i="0" dirty="0">
                <a:effectLst/>
                <a:latin typeface="Sahel"/>
              </a:rPr>
              <a:t> با دستورات و کامنت ها کار می کند ولی </a:t>
            </a:r>
            <a:r>
              <a:rPr lang="en-US" sz="1600" b="0" i="0" dirty="0" err="1">
                <a:effectLst/>
                <a:latin typeface="Sahel"/>
              </a:rPr>
              <a:t>Github</a:t>
            </a:r>
            <a:r>
              <a:rPr lang="en-US" sz="1600" b="0" i="0" dirty="0">
                <a:effectLst/>
                <a:latin typeface="Sahel"/>
              </a:rPr>
              <a:t> </a:t>
            </a:r>
            <a:r>
              <a:rPr lang="fa-IR" sz="1600" b="0" i="0" dirty="0">
                <a:effectLst/>
                <a:latin typeface="Sahel"/>
              </a:rPr>
              <a:t> گرافیکی(تحت وب و دسکتاپ) است. </a:t>
            </a:r>
          </a:p>
          <a:p>
            <a:pPr algn="just" fontAlgn="base">
              <a:lnSpc>
                <a:spcPct val="150000"/>
              </a:lnSpc>
            </a:pPr>
            <a:r>
              <a:rPr lang="fa-IR" sz="1600" dirty="0">
                <a:latin typeface="Sahel"/>
              </a:rPr>
              <a:t>در حال حاظر </a:t>
            </a:r>
            <a:r>
              <a:rPr lang="fa-IR" sz="1600" b="0" i="0" dirty="0">
                <a:effectLst/>
                <a:latin typeface="Sahel"/>
              </a:rPr>
              <a:t> گیت‌هاب، رابط کاربری ‌ای برای ویندوز و مک منتشر کرده که فرآیند آپدیت و ویرایش </a:t>
            </a:r>
            <a:r>
              <a:rPr lang="en-US" sz="1600" b="0" i="0" dirty="0">
                <a:effectLst/>
                <a:latin typeface="Sahel"/>
              </a:rPr>
              <a:t>repo </a:t>
            </a:r>
            <a:r>
              <a:rPr lang="fa-IR" sz="1600" b="0" i="0" dirty="0">
                <a:effectLst/>
                <a:latin typeface="Sahel"/>
              </a:rPr>
              <a:t>ها را به مراتب از قبل نیز ساده‌تر نموده است.</a:t>
            </a:r>
          </a:p>
          <a:p>
            <a:pPr algn="just" fontAlgn="base">
              <a:lnSpc>
                <a:spcPct val="150000"/>
              </a:lnSpc>
            </a:pPr>
            <a:r>
              <a:rPr lang="fa-IR" sz="1600" b="1" i="0" dirty="0">
                <a:effectLst/>
                <a:latin typeface="inherit"/>
              </a:rPr>
              <a:t>ریموت در </a:t>
            </a:r>
            <a:r>
              <a:rPr lang="en-US" sz="1600" b="1" i="0" dirty="0">
                <a:effectLst/>
                <a:latin typeface="inherit"/>
              </a:rPr>
              <a:t>git</a:t>
            </a:r>
            <a:endParaRPr lang="en-US" sz="1600" b="1" i="0" dirty="0">
              <a:effectLst/>
              <a:latin typeface="Vazir"/>
            </a:endParaRPr>
          </a:p>
          <a:p>
            <a:pPr lvl="1" algn="just" fontAlgn="base">
              <a:lnSpc>
                <a:spcPct val="150000"/>
              </a:lnSpc>
            </a:pPr>
            <a:r>
              <a:rPr lang="fa-IR" sz="1400" b="0" i="0" dirty="0">
                <a:effectLst/>
                <a:latin typeface="Vazir"/>
              </a:rPr>
              <a:t>در پروژه‌هایی که، با مشارکت گروهی افراد انجام می‌شود، معمولا مخزن </a:t>
            </a:r>
            <a:r>
              <a:rPr lang="en-US" sz="1400" b="0" i="0" dirty="0">
                <a:effectLst/>
                <a:latin typeface="Vazir"/>
              </a:rPr>
              <a:t>git </a:t>
            </a:r>
            <a:r>
              <a:rPr lang="fa-IR" sz="1400" b="0" i="0" dirty="0">
                <a:effectLst/>
                <a:latin typeface="Vazir"/>
              </a:rPr>
              <a:t> را بر روی سرور یک شبکه قرار می‌دهند. </a:t>
            </a:r>
          </a:p>
          <a:p>
            <a:pPr lvl="1" algn="just" fontAlgn="base">
              <a:lnSpc>
                <a:spcPct val="150000"/>
              </a:lnSpc>
            </a:pPr>
            <a:r>
              <a:rPr lang="fa-IR" sz="1400" b="0" i="0" dirty="0">
                <a:effectLst/>
                <a:latin typeface="Vazir"/>
              </a:rPr>
              <a:t>با این روش، تغییراتی که در مخزن اعمال می‌شود، در دسترس همه‌ی افراد پروژه قرار دارد. این سرور می‌تواند توسط خودتان راه‌اندازی شده باشد. </a:t>
            </a:r>
          </a:p>
          <a:p>
            <a:pPr lvl="1" algn="just" fontAlgn="base">
              <a:lnSpc>
                <a:spcPct val="150000"/>
              </a:lnSpc>
            </a:pPr>
            <a:r>
              <a:rPr lang="fa-IR" sz="1400" b="0" i="0" dirty="0">
                <a:effectLst/>
                <a:latin typeface="Vazir"/>
              </a:rPr>
              <a:t>همچنین می‌توان از سرورهایی بر روی اینترنت از قبیل: </a:t>
            </a:r>
            <a:r>
              <a:rPr lang="en-US" sz="1400" b="0" i="0" dirty="0">
                <a:effectLst/>
                <a:latin typeface="Vazir"/>
              </a:rPr>
              <a:t> </a:t>
            </a:r>
            <a:r>
              <a:rPr lang="en-US" sz="1400" u="sng" dirty="0" err="1">
                <a:solidFill>
                  <a:srgbClr val="00B0F0"/>
                </a:solidFill>
                <a:latin typeface="inherit"/>
                <a:hlinkClick r:id="rId4">
                  <a:extLst>
                    <a:ext uri="{A12FA001-AC4F-418D-AE19-62706E023703}">
                      <ahyp:hlinkClr xmlns:ahyp="http://schemas.microsoft.com/office/drawing/2018/hyperlinkcolor" val="tx"/>
                    </a:ext>
                  </a:extLst>
                </a:hlinkClick>
              </a:rPr>
              <a:t>sourceforge</a:t>
            </a:r>
            <a:r>
              <a:rPr lang="en-US" sz="1400" b="0" i="0" dirty="0">
                <a:effectLst/>
                <a:latin typeface="Vazir"/>
              </a:rPr>
              <a:t> ,</a:t>
            </a:r>
            <a:r>
              <a:rPr lang="en-US" sz="1400" u="sng" dirty="0" err="1">
                <a:solidFill>
                  <a:srgbClr val="00B0F0"/>
                </a:solidFill>
                <a:latin typeface="inherit"/>
                <a:hlinkClick r:id="rId5">
                  <a:extLst>
                    <a:ext uri="{A12FA001-AC4F-418D-AE19-62706E023703}">
                      <ahyp:hlinkClr xmlns:ahyp="http://schemas.microsoft.com/office/drawing/2018/hyperlinkcolor" val="tx"/>
                    </a:ext>
                  </a:extLst>
                </a:hlinkClick>
              </a:rPr>
              <a:t>gitlab</a:t>
            </a:r>
            <a:r>
              <a:rPr lang="en-US" sz="1400" b="0" i="0" dirty="0">
                <a:effectLst/>
                <a:latin typeface="Vazir"/>
              </a:rPr>
              <a:t> ,</a:t>
            </a:r>
            <a:r>
              <a:rPr lang="en-US" sz="1400" b="0" i="0" u="sng" dirty="0">
                <a:solidFill>
                  <a:srgbClr val="00B0F0"/>
                </a:solidFill>
                <a:effectLst/>
                <a:latin typeface="inherit"/>
                <a:hlinkClick r:id="rId6">
                  <a:extLst>
                    <a:ext uri="{A12FA001-AC4F-418D-AE19-62706E023703}">
                      <ahyp:hlinkClr xmlns:ahyp="http://schemas.microsoft.com/office/drawing/2018/hyperlinkcolor" val="tx"/>
                    </a:ext>
                  </a:extLst>
                </a:hlinkClick>
              </a:rPr>
              <a:t>bitbucket</a:t>
            </a:r>
            <a:r>
              <a:rPr lang="en-US" sz="1400" b="0" i="0" dirty="0">
                <a:effectLst/>
                <a:latin typeface="Vazir"/>
              </a:rPr>
              <a:t> </a:t>
            </a:r>
            <a:r>
              <a:rPr lang="fa-IR" sz="1400" b="0" i="0" dirty="0">
                <a:effectLst/>
                <a:latin typeface="Vazir"/>
              </a:rPr>
              <a:t>و </a:t>
            </a:r>
            <a:r>
              <a:rPr lang="en-US" sz="1400" u="sng" dirty="0" err="1">
                <a:solidFill>
                  <a:srgbClr val="00B0F0"/>
                </a:solidFill>
                <a:latin typeface="inherit"/>
                <a:hlinkClick r:id="rId7">
                  <a:extLst>
                    <a:ext uri="{A12FA001-AC4F-418D-AE19-62706E023703}">
                      <ahyp:hlinkClr xmlns:ahyp="http://schemas.microsoft.com/office/drawing/2018/hyperlinkcolor" val="tx"/>
                    </a:ext>
                  </a:extLst>
                </a:hlinkClick>
              </a:rPr>
              <a:t>github</a:t>
            </a:r>
            <a:r>
              <a:rPr lang="en-US" sz="1400" b="0" i="0" dirty="0">
                <a:effectLst/>
                <a:latin typeface="Vazir"/>
              </a:rPr>
              <a:t> </a:t>
            </a:r>
            <a:r>
              <a:rPr lang="fa-IR" sz="1400" b="0" i="0" dirty="0">
                <a:effectLst/>
                <a:latin typeface="Vazir"/>
              </a:rPr>
              <a:t> به همین منظور استفاده نمود.</a:t>
            </a:r>
          </a:p>
          <a:p>
            <a:pPr algn="just" fontAlgn="base">
              <a:lnSpc>
                <a:spcPct val="150000"/>
              </a:lnSpc>
            </a:pPr>
            <a:endParaRPr lang="fa-IR" sz="2000" b="0" i="0" dirty="0">
              <a:effectLst/>
              <a:latin typeface="iranyekan"/>
            </a:endParaRPr>
          </a:p>
        </p:txBody>
      </p:sp>
      <p:sp>
        <p:nvSpPr>
          <p:cNvPr id="3" name="Slide Number Placeholder 2">
            <a:extLst>
              <a:ext uri="{FF2B5EF4-FFF2-40B4-BE49-F238E27FC236}">
                <a16:creationId xmlns:a16="http://schemas.microsoft.com/office/drawing/2014/main" id="{01D8A152-E800-CE16-F4E3-B736E1C5FE83}"/>
              </a:ext>
            </a:extLst>
          </p:cNvPr>
          <p:cNvSpPr>
            <a:spLocks noGrp="1"/>
          </p:cNvSpPr>
          <p:nvPr>
            <p:ph type="sldNum" sz="quarter" idx="12"/>
          </p:nvPr>
        </p:nvSpPr>
        <p:spPr/>
        <p:txBody>
          <a:bodyPr/>
          <a:lstStyle/>
          <a:p>
            <a:fld id="{3D7310CC-D9B3-4A20-830E-EFEC5C750C2B}" type="slidenum">
              <a:rPr lang="fa-IR" smtClean="0"/>
              <a:t>25</a:t>
            </a:fld>
            <a:endParaRPr lang="fa-IR"/>
          </a:p>
        </p:txBody>
      </p:sp>
      <p:sp>
        <p:nvSpPr>
          <p:cNvPr id="4" name="Footer Placeholder 3">
            <a:extLst>
              <a:ext uri="{FF2B5EF4-FFF2-40B4-BE49-F238E27FC236}">
                <a16:creationId xmlns:a16="http://schemas.microsoft.com/office/drawing/2014/main" id="{543CA789-7131-4211-F078-EDC4F9C55622}"/>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97752934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0823-DBD3-9E12-A3B0-CBF90758A278}"/>
              </a:ext>
            </a:extLst>
          </p:cNvPr>
          <p:cNvSpPr>
            <a:spLocks noGrp="1"/>
          </p:cNvSpPr>
          <p:nvPr>
            <p:ph type="title"/>
          </p:nvPr>
        </p:nvSpPr>
        <p:spPr/>
        <p:txBody>
          <a:bodyPr/>
          <a:lstStyle/>
          <a:p>
            <a:pPr algn="r"/>
            <a:r>
              <a:rPr lang="fa-IR" dirty="0">
                <a:cs typeface="B Titr" panose="00000700000000000000" pitchFamily="2" charset="-78"/>
              </a:rPr>
              <a:t>مقدمه</a:t>
            </a:r>
          </a:p>
        </p:txBody>
      </p:sp>
      <p:sp>
        <p:nvSpPr>
          <p:cNvPr id="3" name="Content Placeholder 2">
            <a:extLst>
              <a:ext uri="{FF2B5EF4-FFF2-40B4-BE49-F238E27FC236}">
                <a16:creationId xmlns:a16="http://schemas.microsoft.com/office/drawing/2014/main" id="{2FF8C100-0D49-9D53-EAFD-5FE7DB1CFE14}"/>
              </a:ext>
            </a:extLst>
          </p:cNvPr>
          <p:cNvSpPr>
            <a:spLocks noGrp="1"/>
          </p:cNvSpPr>
          <p:nvPr>
            <p:ph idx="1"/>
          </p:nvPr>
        </p:nvSpPr>
        <p:spPr/>
        <p:txBody>
          <a:bodyPr/>
          <a:lstStyle/>
          <a:p>
            <a:pPr algn="just">
              <a:lnSpc>
                <a:spcPct val="150000"/>
              </a:lnSpc>
            </a:pPr>
            <a:r>
              <a:rPr lang="fa-IR" sz="1800" dirty="0">
                <a:latin typeface="Arial" panose="020B0604020202020204" pitchFamily="34" charset="0"/>
                <a:ea typeface="Times New Roman" panose="02020603050405020304" pitchFamily="18" charset="0"/>
                <a:cs typeface="B Nazanin" panose="00000400000000000000" pitchFamily="2" charset="-78"/>
              </a:rPr>
              <a:t>گیت مخفف واژه</a:t>
            </a:r>
            <a:r>
              <a:rPr lang="en-US" sz="1800" dirty="0">
                <a:latin typeface="Arial" panose="020B0604020202020204" pitchFamily="34" charset="0"/>
                <a:ea typeface="Times New Roman" panose="02020603050405020304" pitchFamily="18" charset="0"/>
                <a:cs typeface="B Nazanin" panose="00000400000000000000" pitchFamily="2" charset="-78"/>
              </a:rPr>
              <a:t> GNU Interactive Tools </a:t>
            </a:r>
            <a:r>
              <a:rPr lang="fa-IR" sz="1800" dirty="0">
                <a:latin typeface="Arial" panose="020B0604020202020204" pitchFamily="34" charset="0"/>
                <a:ea typeface="Times New Roman" panose="02020603050405020304" pitchFamily="18" charset="0"/>
                <a:cs typeface="B Nazanin" panose="00000400000000000000" pitchFamily="2" charset="-78"/>
              </a:rPr>
              <a:t>(ابزارهای تعاملی </a:t>
            </a:r>
            <a:r>
              <a:rPr lang="fa-IR" sz="1800" b="1" dirty="0">
                <a:latin typeface="Arial" panose="020B0604020202020204" pitchFamily="34" charset="0"/>
                <a:ea typeface="Times New Roman" panose="02020603050405020304" pitchFamily="18" charset="0"/>
                <a:cs typeface="B Nazanin" panose="00000400000000000000" pitchFamily="2" charset="-78"/>
              </a:rPr>
              <a:t>گنو</a:t>
            </a:r>
            <a:r>
              <a:rPr lang="fa-IR" sz="1800" dirty="0">
                <a:latin typeface="Arial" panose="020B0604020202020204" pitchFamily="34" charset="0"/>
                <a:ea typeface="Times New Roman" panose="02020603050405020304" pitchFamily="18" charset="0"/>
                <a:cs typeface="B Nazanin" panose="00000400000000000000" pitchFamily="2" charset="-78"/>
              </a:rPr>
              <a:t>)</a:t>
            </a:r>
          </a:p>
          <a:p>
            <a:pPr algn="just">
              <a:lnSpc>
                <a:spcPct val="150000"/>
              </a:lnSpc>
            </a:pPr>
            <a:r>
              <a:rPr lang="fa-IR" sz="1800" dirty="0">
                <a:latin typeface="Arial" panose="020B0604020202020204" pitchFamily="34" charset="0"/>
                <a:ea typeface="Times New Roman" panose="02020603050405020304" pitchFamily="18" charset="0"/>
                <a:cs typeface="B Nazanin" panose="00000400000000000000" pitchFamily="2" charset="-78"/>
              </a:rPr>
              <a:t>در زمان توسعه نرم‌افزار باید تغییرات ایجاد شده در کد متن ردیابی شود</a:t>
            </a:r>
            <a:r>
              <a:rPr lang="en-US" sz="1800" dirty="0">
                <a:latin typeface="Arial" panose="020B0604020202020204" pitchFamily="34" charset="0"/>
                <a:ea typeface="Times New Roman" panose="02020603050405020304" pitchFamily="18" charset="0"/>
                <a:cs typeface="B Nazanin" panose="00000400000000000000" pitchFamily="2" charset="-78"/>
              </a:rPr>
              <a:t>. </a:t>
            </a:r>
            <a:endParaRPr lang="fa-IR" sz="1800" dirty="0">
              <a:latin typeface="Arial" panose="020B0604020202020204" pitchFamily="34" charset="0"/>
              <a:ea typeface="Times New Roman" panose="02020603050405020304" pitchFamily="18" charset="0"/>
              <a:cs typeface="B Nazanin" panose="00000400000000000000" pitchFamily="2" charset="-78"/>
            </a:endParaRPr>
          </a:p>
          <a:p>
            <a:pPr algn="just">
              <a:lnSpc>
                <a:spcPct val="150000"/>
              </a:lnSpc>
            </a:pPr>
            <a:r>
              <a:rPr lang="fa-IR" sz="1800" dirty="0">
                <a:latin typeface="Arial" panose="020B0604020202020204" pitchFamily="34" charset="0"/>
                <a:ea typeface="Times New Roman" panose="02020603050405020304" pitchFamily="18" charset="0"/>
                <a:cs typeface="B Nazanin" panose="00000400000000000000" pitchFamily="2" charset="-78"/>
              </a:rPr>
              <a:t>گیت</a:t>
            </a:r>
            <a:r>
              <a:rPr lang="en-US" sz="1800" dirty="0">
                <a:latin typeface="Arial" panose="020B0604020202020204" pitchFamily="34" charset="0"/>
                <a:cs typeface="B Nazanin" panose="00000400000000000000" pitchFamily="2" charset="-78"/>
              </a:rPr>
              <a:t> </a:t>
            </a:r>
            <a:r>
              <a:rPr lang="fa-IR" sz="1800" dirty="0">
                <a:latin typeface="Arial" panose="020B0604020202020204" pitchFamily="34" charset="0"/>
                <a:cs typeface="B Nazanin" panose="00000400000000000000" pitchFamily="2" charset="-78"/>
              </a:rPr>
              <a:t> </a:t>
            </a:r>
            <a:r>
              <a:rPr lang="en-US" sz="1800" dirty="0">
                <a:latin typeface="Times New Roman" panose="02020603050405020304" pitchFamily="18" charset="0"/>
                <a:cs typeface="Times New Roman" panose="02020603050405020304" pitchFamily="18" charset="0"/>
              </a:rPr>
              <a:t>(Git)</a:t>
            </a:r>
            <a:r>
              <a:rPr lang="fa-IR" sz="1800" dirty="0">
                <a:latin typeface="Times New Roman" panose="02020603050405020304" pitchFamily="18" charset="0"/>
                <a:cs typeface="Times New Roman" panose="02020603050405020304" pitchFamily="18" charset="0"/>
              </a:rPr>
              <a:t> </a:t>
            </a:r>
            <a:r>
              <a:rPr lang="fa-IR" sz="1800" dirty="0">
                <a:latin typeface="Arial" panose="020B0604020202020204" pitchFamily="34" charset="0"/>
                <a:cs typeface="B Nazanin" panose="00000400000000000000" pitchFamily="2" charset="-78"/>
              </a:rPr>
              <a:t>ای</a:t>
            </a:r>
            <a:r>
              <a:rPr lang="fa-IR" sz="1800" dirty="0">
                <a:latin typeface="Arial" panose="020B0604020202020204" pitchFamily="34" charset="0"/>
                <a:ea typeface="Times New Roman" panose="02020603050405020304" pitchFamily="18" charset="0"/>
                <a:cs typeface="B Nazanin" panose="00000400000000000000" pitchFamily="2" charset="-78"/>
              </a:rPr>
              <a:t>ن امکان را برای برنامه‌نویس فراهم می‌کند که در مورد وضعیت سیستم توزیع متن باز اطلاع کسب کرده و تغییرات ایجاد شده را ردیابی کند. </a:t>
            </a:r>
          </a:p>
          <a:p>
            <a:pPr algn="just">
              <a:lnSpc>
                <a:spcPct val="150000"/>
              </a:lnSpc>
            </a:pPr>
            <a:r>
              <a:rPr lang="fa-IR" sz="1800" dirty="0">
                <a:latin typeface="Arial" panose="020B0604020202020204" pitchFamily="34" charset="0"/>
                <a:ea typeface="Times New Roman" panose="02020603050405020304" pitchFamily="18" charset="0"/>
                <a:cs typeface="B Nazanin" panose="00000400000000000000" pitchFamily="2" charset="-78"/>
              </a:rPr>
              <a:t>این سیستم نخستین بار در سال ۲۰۰۵ برای توسعه هسته لینوکس راه‌اندازی شد و حالا به طور گسترده، از آن برای هماهنگ کردن مجموعه خاصی از کار با برنامه‌نویسان استفاده می‌شود. </a:t>
            </a:r>
          </a:p>
          <a:p>
            <a:pPr algn="just">
              <a:lnSpc>
                <a:spcPct val="150000"/>
              </a:lnSpc>
            </a:pPr>
            <a:r>
              <a:rPr lang="fa-IR" sz="1800" dirty="0">
                <a:latin typeface="Arial" panose="020B0604020202020204" pitchFamily="34" charset="0"/>
                <a:ea typeface="Times New Roman" panose="02020603050405020304" pitchFamily="18" charset="0"/>
                <a:cs typeface="B Nazanin" panose="00000400000000000000" pitchFamily="2" charset="-78"/>
              </a:rPr>
              <a:t>امروزه گیت یک سیستم بسیار محبوب است برای یکپارچه کردن داده‌ها مورد توجه برنامه‌نویسان قرار گرفته است</a:t>
            </a:r>
            <a:r>
              <a:rPr lang="en-US" sz="1800" dirty="0">
                <a:latin typeface="Arial" panose="020B0604020202020204" pitchFamily="34" charset="0"/>
                <a:ea typeface="Times New Roman" panose="02020603050405020304" pitchFamily="18" charset="0"/>
                <a:cs typeface="B Nazanin" panose="00000400000000000000" pitchFamily="2" charset="-78"/>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endParaRPr lang="fa-IR" b="1" dirty="0"/>
          </a:p>
        </p:txBody>
      </p:sp>
      <p:sp>
        <p:nvSpPr>
          <p:cNvPr id="4" name="Slide Number Placeholder 3">
            <a:extLst>
              <a:ext uri="{FF2B5EF4-FFF2-40B4-BE49-F238E27FC236}">
                <a16:creationId xmlns:a16="http://schemas.microsoft.com/office/drawing/2014/main" id="{D8D1F057-3AC3-94E1-5AB8-C96EEAA57B67}"/>
              </a:ext>
            </a:extLst>
          </p:cNvPr>
          <p:cNvSpPr>
            <a:spLocks noGrp="1"/>
          </p:cNvSpPr>
          <p:nvPr>
            <p:ph type="sldNum" sz="quarter" idx="12"/>
          </p:nvPr>
        </p:nvSpPr>
        <p:spPr/>
        <p:txBody>
          <a:bodyPr/>
          <a:lstStyle/>
          <a:p>
            <a:fld id="{3D7310CC-D9B3-4A20-830E-EFEC5C750C2B}" type="slidenum">
              <a:rPr lang="fa-IR" smtClean="0"/>
              <a:t>3</a:t>
            </a:fld>
            <a:endParaRPr lang="fa-IR"/>
          </a:p>
        </p:txBody>
      </p:sp>
      <p:sp>
        <p:nvSpPr>
          <p:cNvPr id="5" name="Footer Placeholder 4">
            <a:extLst>
              <a:ext uri="{FF2B5EF4-FFF2-40B4-BE49-F238E27FC236}">
                <a16:creationId xmlns:a16="http://schemas.microsoft.com/office/drawing/2014/main" id="{5BBA5145-7F73-97E4-1C91-386FE6372FCB}"/>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272574029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0823-DBD3-9E12-A3B0-CBF90758A278}"/>
              </a:ext>
            </a:extLst>
          </p:cNvPr>
          <p:cNvSpPr>
            <a:spLocks noGrp="1"/>
          </p:cNvSpPr>
          <p:nvPr>
            <p:ph type="title"/>
          </p:nvPr>
        </p:nvSpPr>
        <p:spPr/>
        <p:txBody>
          <a:bodyPr/>
          <a:lstStyle/>
          <a:p>
            <a:pPr algn="r"/>
            <a:r>
              <a:rPr lang="fa-IR" dirty="0">
                <a:cs typeface="B Titr" panose="00000700000000000000" pitchFamily="2" charset="-78"/>
              </a:rPr>
              <a:t>مقدمه</a:t>
            </a:r>
          </a:p>
        </p:txBody>
      </p:sp>
      <p:sp>
        <p:nvSpPr>
          <p:cNvPr id="3" name="Content Placeholder 2">
            <a:extLst>
              <a:ext uri="{FF2B5EF4-FFF2-40B4-BE49-F238E27FC236}">
                <a16:creationId xmlns:a16="http://schemas.microsoft.com/office/drawing/2014/main" id="{2FF8C100-0D49-9D53-EAFD-5FE7DB1CFE14}"/>
              </a:ext>
            </a:extLst>
          </p:cNvPr>
          <p:cNvSpPr>
            <a:spLocks noGrp="1"/>
          </p:cNvSpPr>
          <p:nvPr>
            <p:ph idx="1"/>
          </p:nvPr>
        </p:nvSpPr>
        <p:spPr>
          <a:xfrm>
            <a:off x="4691695" y="2011680"/>
            <a:ext cx="4215304" cy="4206240"/>
          </a:xfrm>
        </p:spPr>
        <p:txBody>
          <a:bodyPr>
            <a:normAutofit fontScale="85000" lnSpcReduction="10000"/>
          </a:bodyPr>
          <a:lstStyle/>
          <a:p>
            <a:pPr algn="just" rtl="1" fontAlgn="base">
              <a:lnSpc>
                <a:spcPct val="150000"/>
              </a:lnSpc>
            </a:pPr>
            <a:r>
              <a:rPr lang="fa-IR" sz="1800" b="0" i="0" dirty="0">
                <a:effectLst/>
                <a:latin typeface="inherit"/>
              </a:rPr>
              <a:t>اکثر برنامه‌نویسان از </a:t>
            </a:r>
            <a:r>
              <a:rPr lang="en-US" sz="1800" b="0" i="0" dirty="0">
                <a:effectLst/>
              </a:rPr>
              <a:t>Git</a:t>
            </a:r>
            <a:r>
              <a:rPr lang="fa-IR" sz="1800" b="0" i="0" dirty="0">
                <a:effectLst/>
                <a:latin typeface="inherit"/>
              </a:rPr>
              <a:t> برای مدیریت پروژه‌هایشان استفاده می‌کنند.</a:t>
            </a:r>
          </a:p>
          <a:p>
            <a:pPr algn="just" rtl="1" fontAlgn="base">
              <a:lnSpc>
                <a:spcPct val="150000"/>
              </a:lnSpc>
            </a:pPr>
            <a:r>
              <a:rPr lang="fa-IR" sz="1800" b="0" i="0" dirty="0">
                <a:effectLst/>
                <a:latin typeface="inherit"/>
              </a:rPr>
              <a:t> در گذشته، هنگامی که پروژه‌ها ‌بزرگ‌تر و افراد بیشتری به تیم توسعه‌دهنده اضافه می‌شدند، باگ‌های غیرمنتظره زیادی به‌وجود می‌آمدند و مدیریت تغییرات پروژه و مشاهده کدهای گذشته و بازیابی کدهای پروژه برای زمانی خاص تقریباً کار بسیار ناممکنی بود.</a:t>
            </a:r>
            <a:endParaRPr lang="fa-IR" sz="1800" b="0" i="0" dirty="0">
              <a:effectLst/>
              <a:latin typeface="YekanBakh"/>
            </a:endParaRPr>
          </a:p>
          <a:p>
            <a:pPr algn="just" rtl="1" fontAlgn="base">
              <a:lnSpc>
                <a:spcPct val="150000"/>
              </a:lnSpc>
            </a:pPr>
            <a:r>
              <a:rPr lang="fa-IR" sz="1800" b="0" i="0" dirty="0">
                <a:effectLst/>
                <a:latin typeface="inherit"/>
              </a:rPr>
              <a:t>گیت با امکانات فراوانش برای حل تمامی این مشکلات به‌وجود آمده است و به صورت‌رایگان دراختیار قرار دارد. </a:t>
            </a:r>
          </a:p>
          <a:p>
            <a:pPr algn="just" rtl="1" fontAlgn="base">
              <a:lnSpc>
                <a:spcPct val="150000"/>
              </a:lnSpc>
            </a:pPr>
            <a:r>
              <a:rPr lang="fa-IR" sz="1800" b="0" i="0" dirty="0">
                <a:effectLst/>
                <a:latin typeface="inherit"/>
              </a:rPr>
              <a:t>به‌طور‌کلی، گیت برای مدیریت سورس پروژه و ثبت و ایجاد تاریخچه تغییرات و انجام پروژه‌های گروهی استفاده می‌شود. </a:t>
            </a:r>
            <a:endParaRPr lang="fa-IR" sz="1800" b="1" dirty="0"/>
          </a:p>
        </p:txBody>
      </p:sp>
      <p:sp>
        <p:nvSpPr>
          <p:cNvPr id="4" name="Slide Number Placeholder 3">
            <a:extLst>
              <a:ext uri="{FF2B5EF4-FFF2-40B4-BE49-F238E27FC236}">
                <a16:creationId xmlns:a16="http://schemas.microsoft.com/office/drawing/2014/main" id="{BB9E6309-7ACE-AB5A-B794-62651B2A5968}"/>
              </a:ext>
            </a:extLst>
          </p:cNvPr>
          <p:cNvSpPr>
            <a:spLocks noGrp="1"/>
          </p:cNvSpPr>
          <p:nvPr>
            <p:ph type="sldNum" sz="quarter" idx="12"/>
          </p:nvPr>
        </p:nvSpPr>
        <p:spPr/>
        <p:txBody>
          <a:bodyPr/>
          <a:lstStyle/>
          <a:p>
            <a:fld id="{3D7310CC-D9B3-4A20-830E-EFEC5C750C2B}" type="slidenum">
              <a:rPr lang="fa-IR" smtClean="0"/>
              <a:t>4</a:t>
            </a:fld>
            <a:endParaRPr lang="fa-IR"/>
          </a:p>
        </p:txBody>
      </p:sp>
      <p:pic>
        <p:nvPicPr>
          <p:cNvPr id="5124" name="Picture 4">
            <a:extLst>
              <a:ext uri="{FF2B5EF4-FFF2-40B4-BE49-F238E27FC236}">
                <a16:creationId xmlns:a16="http://schemas.microsoft.com/office/drawing/2014/main" id="{AACD3559-F744-8194-A97F-863740C36A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529" t="5912" r="14783" b="6843"/>
          <a:stretch/>
        </p:blipFill>
        <p:spPr bwMode="auto">
          <a:xfrm>
            <a:off x="212627" y="2211705"/>
            <a:ext cx="4306355" cy="3617595"/>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E0C280AF-3A5F-439B-6CAE-A51BA9CA5F8F}"/>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299145897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0823-DBD3-9E12-A3B0-CBF90758A278}"/>
              </a:ext>
            </a:extLst>
          </p:cNvPr>
          <p:cNvSpPr>
            <a:spLocks noGrp="1"/>
          </p:cNvSpPr>
          <p:nvPr>
            <p:ph type="title"/>
          </p:nvPr>
        </p:nvSpPr>
        <p:spPr/>
        <p:txBody>
          <a:bodyPr/>
          <a:lstStyle/>
          <a:p>
            <a:pPr algn="r" fontAlgn="base">
              <a:spcAft>
                <a:spcPts val="1125"/>
              </a:spcAft>
            </a:pPr>
            <a:r>
              <a:rPr lang="en-US" b="1" dirty="0">
                <a:latin typeface="Times New Roman" panose="02020603050405020304" pitchFamily="18" charset="0"/>
                <a:cs typeface="Times New Roman" panose="02020603050405020304" pitchFamily="18" charset="0"/>
              </a:rPr>
              <a:t>Git</a:t>
            </a:r>
            <a:r>
              <a:rPr lang="en-US" dirty="0">
                <a:cs typeface="B Titr" panose="00000700000000000000" pitchFamily="2" charset="-78"/>
              </a:rPr>
              <a:t> </a:t>
            </a:r>
            <a:r>
              <a:rPr lang="fa-IR" dirty="0">
                <a:cs typeface="B Titr" panose="00000700000000000000" pitchFamily="2" charset="-78"/>
              </a:rPr>
              <a:t> چیست؟</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2FF8C100-0D49-9D53-EAFD-5FE7DB1CFE14}"/>
              </a:ext>
            </a:extLst>
          </p:cNvPr>
          <p:cNvSpPr>
            <a:spLocks noGrp="1"/>
          </p:cNvSpPr>
          <p:nvPr>
            <p:ph idx="1"/>
          </p:nvPr>
        </p:nvSpPr>
        <p:spPr>
          <a:xfrm>
            <a:off x="980010" y="1861032"/>
            <a:ext cx="7338060" cy="4330754"/>
          </a:xfrm>
        </p:spPr>
        <p:txBody>
          <a:bodyPr>
            <a:noAutofit/>
          </a:bodyPr>
          <a:lstStyle/>
          <a:p>
            <a:pPr algn="just" rtl="1" fontAlgn="base">
              <a:lnSpc>
                <a:spcPct val="150000"/>
              </a:lnSpc>
              <a:spcBef>
                <a:spcPts val="600"/>
              </a:spcBef>
              <a:spcAft>
                <a:spcPts val="1125"/>
              </a:spcAft>
            </a:pPr>
            <a:r>
              <a:rPr lang="fa-IR" sz="1600" dirty="0">
                <a:effectLst/>
                <a:latin typeface="Arial" panose="020B0604020202020204" pitchFamily="34" charset="0"/>
                <a:ea typeface="Times New Roman" panose="02020603050405020304" pitchFamily="18" charset="0"/>
                <a:cs typeface="B Nazanin" panose="00000400000000000000" pitchFamily="2" charset="-78"/>
              </a:rPr>
              <a:t>گیت محبوبترین و معروفترین سیستم کنترل </a:t>
            </a:r>
            <a:r>
              <a:rPr lang="fa-IR" sz="1600" dirty="0">
                <a:latin typeface="Arial" panose="020B0604020202020204" pitchFamily="34" charset="0"/>
                <a:cs typeface="B Nazanin" panose="00000400000000000000" pitchFamily="2" charset="-78"/>
              </a:rPr>
              <a:t>نسخه </a:t>
            </a:r>
            <a:r>
              <a:rPr lang="en-US" sz="1600" dirty="0">
                <a:latin typeface="Times New Roman" panose="02020603050405020304" pitchFamily="18" charset="0"/>
                <a:cs typeface="Times New Roman" panose="02020603050405020304" pitchFamily="18" charset="0"/>
              </a:rPr>
              <a:t>(VCS)</a:t>
            </a:r>
            <a:r>
              <a:rPr lang="fa-IR" sz="1600" dirty="0">
                <a:latin typeface="Times New Roman" panose="02020603050405020304" pitchFamily="18" charset="0"/>
                <a:cs typeface="Times New Roman" panose="02020603050405020304" pitchFamily="18" charset="0"/>
              </a:rPr>
              <a:t> </a:t>
            </a:r>
            <a:r>
              <a:rPr lang="fa-IR" sz="1600" dirty="0">
                <a:effectLst/>
                <a:latin typeface="Arial" panose="020B0604020202020204" pitchFamily="34" charset="0"/>
                <a:ea typeface="Times New Roman" panose="02020603050405020304" pitchFamily="18" charset="0"/>
                <a:cs typeface="B Nazanin" panose="00000400000000000000" pitchFamily="2" charset="-78"/>
              </a:rPr>
              <a:t>است که تغییرات فایل‌های کد متن را ردیابی می‌کند. </a:t>
            </a:r>
          </a:p>
          <a:p>
            <a:pPr algn="just" rtl="1" fontAlgn="base">
              <a:lnSpc>
                <a:spcPct val="150000"/>
              </a:lnSpc>
              <a:spcBef>
                <a:spcPts val="600"/>
              </a:spcBef>
              <a:spcAft>
                <a:spcPts val="1125"/>
              </a:spcAft>
            </a:pPr>
            <a:r>
              <a:rPr lang="fa-IR" sz="1600" dirty="0">
                <a:effectLst/>
                <a:latin typeface="Arial" panose="020B0604020202020204" pitchFamily="34" charset="0"/>
                <a:ea typeface="Times New Roman" panose="02020603050405020304" pitchFamily="18" charset="0"/>
                <a:cs typeface="B Nazanin" panose="00000400000000000000" pitchFamily="2" charset="-78"/>
              </a:rPr>
              <a:t>از محیط گیت عموما برای مدیریت کد منبع در توسعه نرم‌افزار استفاده می‌شود. </a:t>
            </a:r>
          </a:p>
          <a:p>
            <a:pPr algn="just" rtl="1" fontAlgn="base">
              <a:lnSpc>
                <a:spcPct val="150000"/>
              </a:lnSpc>
              <a:spcBef>
                <a:spcPts val="600"/>
              </a:spcBef>
              <a:spcAft>
                <a:spcPts val="1125"/>
              </a:spcAft>
            </a:pPr>
            <a:r>
              <a:rPr lang="fa-IR" sz="1600" dirty="0">
                <a:effectLst/>
                <a:latin typeface="Arial" panose="020B0604020202020204" pitchFamily="34" charset="0"/>
                <a:ea typeface="Times New Roman" panose="02020603050405020304" pitchFamily="18" charset="0"/>
                <a:cs typeface="B Nazanin" panose="00000400000000000000" pitchFamily="2" charset="-78"/>
              </a:rPr>
              <a:t>در این سیستم</a:t>
            </a:r>
            <a:r>
              <a:rPr lang="en-US" sz="1600" dirty="0">
                <a:effectLst/>
                <a:latin typeface="Arial" panose="020B0604020202020204" pitchFamily="34" charset="0"/>
                <a:ea typeface="Times New Roman" panose="02020603050405020304" pitchFamily="18" charset="0"/>
                <a:cs typeface="B Nazanin" panose="00000400000000000000" pitchFamily="2" charset="-78"/>
              </a:rPr>
              <a:t> </a:t>
            </a:r>
            <a:r>
              <a:rPr lang="fa-IR" sz="1600" dirty="0">
                <a:effectLst/>
                <a:latin typeface="Arial" panose="020B0604020202020204" pitchFamily="34" charset="0"/>
                <a:ea typeface="Times New Roman" panose="02020603050405020304" pitchFamily="18" charset="0"/>
                <a:cs typeface="B Nazanin" panose="00000400000000000000" pitchFamily="2" charset="-78"/>
              </a:rPr>
              <a:t>برنامه‌نویس می‌تواند به راحتی فایل تغییر کرده را به نسخه قبلی برگرداند و فایل‌های حذف شده را بازیابی کند. </a:t>
            </a:r>
          </a:p>
          <a:p>
            <a:pPr algn="just" rtl="1" fontAlgn="base">
              <a:lnSpc>
                <a:spcPct val="150000"/>
              </a:lnSpc>
              <a:spcBef>
                <a:spcPts val="600"/>
              </a:spcBef>
              <a:spcAft>
                <a:spcPts val="1125"/>
              </a:spcAft>
            </a:pPr>
            <a:r>
              <a:rPr lang="en-US" sz="1600" dirty="0">
                <a:effectLst/>
                <a:latin typeface="Arial" panose="020B0604020202020204" pitchFamily="34" charset="0"/>
                <a:ea typeface="Times New Roman" panose="02020603050405020304" pitchFamily="18" charset="0"/>
                <a:cs typeface="B Nazanin" panose="00000400000000000000" pitchFamily="2" charset="-78"/>
              </a:rPr>
              <a:t>Git </a:t>
            </a:r>
            <a:r>
              <a:rPr lang="fa-IR" sz="1600" dirty="0">
                <a:effectLst/>
                <a:latin typeface="Arial" panose="020B0604020202020204" pitchFamily="34" charset="0"/>
                <a:ea typeface="Times New Roman" panose="02020603050405020304" pitchFamily="18" charset="0"/>
                <a:cs typeface="B Nazanin" panose="00000400000000000000" pitchFamily="2" charset="-78"/>
              </a:rPr>
              <a:t> یک سیستم ردیاب تغییر پرونده است که همه جزئیات پرونده را در یک پوشه یا مخزن ذخیره می‌کند. </a:t>
            </a:r>
          </a:p>
          <a:p>
            <a:pPr algn="just" rtl="1" fontAlgn="base">
              <a:lnSpc>
                <a:spcPct val="150000"/>
              </a:lnSpc>
              <a:spcBef>
                <a:spcPts val="600"/>
              </a:spcBef>
              <a:spcAft>
                <a:spcPts val="1125"/>
              </a:spcAft>
            </a:pPr>
            <a:r>
              <a:rPr lang="en-US" sz="1600" dirty="0">
                <a:effectLst/>
                <a:latin typeface="Arial" panose="020B0604020202020204" pitchFamily="34" charset="0"/>
                <a:ea typeface="Times New Roman" panose="02020603050405020304" pitchFamily="18" charset="0"/>
                <a:cs typeface="B Nazanin" panose="00000400000000000000" pitchFamily="2" charset="-78"/>
              </a:rPr>
              <a:t>Git </a:t>
            </a:r>
            <a:r>
              <a:rPr lang="fa-IR" sz="1600" dirty="0">
                <a:effectLst/>
                <a:latin typeface="Arial" panose="020B0604020202020204" pitchFamily="34" charset="0"/>
                <a:ea typeface="Times New Roman" panose="02020603050405020304" pitchFamily="18" charset="0"/>
                <a:cs typeface="B Nazanin" panose="00000400000000000000" pitchFamily="2" charset="-78"/>
              </a:rPr>
              <a:t> به عنوان سیستم کنترل نسخه توزیع‌شده، داده‌ها را به صورت یک‌پارچه</a:t>
            </a:r>
            <a:r>
              <a:rPr lang="fa-IR" sz="1600" dirty="0">
                <a:effectLst/>
                <a:latin typeface="Calibri" panose="020F0502020204030204" pitchFamily="34" charset="0"/>
                <a:ea typeface="Times New Roman" panose="02020603050405020304" pitchFamily="18" charset="0"/>
                <a:cs typeface="Calibri" panose="020F0502020204030204" pitchFamily="34" charset="0"/>
              </a:rPr>
              <a:t> </a:t>
            </a:r>
            <a:r>
              <a:rPr lang="fa-IR" sz="1600" dirty="0">
                <a:effectLst/>
                <a:latin typeface="Arial" panose="020B0604020202020204" pitchFamily="34" charset="0"/>
                <a:ea typeface="Times New Roman" panose="02020603050405020304" pitchFamily="18" charset="0"/>
                <a:cs typeface="B Nazanin" panose="00000400000000000000" pitchFamily="2" charset="-78"/>
              </a:rPr>
              <a:t> ذخیره می‌کند و این امکان را برای اعضای یک گروه فراهم می‌کند که به طور هماهنگ و با هم، روی یک پرونده و چند فایل کار کنند</a:t>
            </a:r>
            <a:r>
              <a:rPr lang="en-US" sz="1600" dirty="0">
                <a:effectLst/>
                <a:latin typeface="Arial" panose="020B0604020202020204" pitchFamily="34" charset="0"/>
                <a:ea typeface="Times New Roman" panose="02020603050405020304" pitchFamily="18" charset="0"/>
                <a:cs typeface="B Nazanin" panose="00000400000000000000" pitchFamily="2" charset="-78"/>
              </a:rPr>
              <a:t>.</a:t>
            </a:r>
            <a:endParaRPr lang="fa-IR" sz="1600" dirty="0">
              <a:effectLst/>
              <a:latin typeface="Arial" panose="020B0604020202020204" pitchFamily="34" charset="0"/>
              <a:ea typeface="Times New Roman" panose="02020603050405020304" pitchFamily="18" charset="0"/>
              <a:cs typeface="B Nazanin" panose="00000400000000000000" pitchFamily="2" charset="-78"/>
            </a:endParaRPr>
          </a:p>
          <a:p>
            <a:pPr algn="just" rtl="1" fontAlgn="base">
              <a:lnSpc>
                <a:spcPct val="150000"/>
              </a:lnSpc>
              <a:spcBef>
                <a:spcPts val="600"/>
              </a:spcBef>
              <a:spcAft>
                <a:spcPts val="1125"/>
              </a:spcAft>
            </a:pPr>
            <a:r>
              <a:rPr lang="fa-IR" sz="1600" dirty="0">
                <a:latin typeface="Arial" panose="020B0604020202020204" pitchFamily="34" charset="0"/>
                <a:cs typeface="B Nazanin" panose="00000400000000000000" pitchFamily="2" charset="-78"/>
              </a:rPr>
              <a:t>مخزن فایل‌های </a:t>
            </a:r>
            <a:r>
              <a:rPr lang="en-US" sz="1600" dirty="0">
                <a:latin typeface="Arial" panose="020B0604020202020204" pitchFamily="34" charset="0"/>
                <a:cs typeface="B Nazanin" panose="00000400000000000000" pitchFamily="2" charset="-78"/>
              </a:rPr>
              <a:t>git </a:t>
            </a:r>
            <a:r>
              <a:rPr lang="fa-IR" sz="1600" dirty="0">
                <a:latin typeface="Arial" panose="020B0604020202020204" pitchFamily="34" charset="0"/>
                <a:cs typeface="B Nazanin" panose="00000400000000000000" pitchFamily="2" charset="-78"/>
              </a:rPr>
              <a:t>را، علاوه بر ذخیره‌سازی محلی و بصورت آفلاین، بر روی سرور شبکه، جهت مشارکت گروهی نیز، می‌توان استفاده نمود. مثالی از آن </a:t>
            </a:r>
            <a:r>
              <a:rPr lang="en-US" sz="1600" dirty="0">
                <a:latin typeface="Arial" panose="020B0604020202020204" pitchFamily="34" charset="0"/>
                <a:cs typeface="B Nazanin" panose="00000400000000000000" pitchFamily="2" charset="-78"/>
              </a:rPr>
              <a:t>GitHub</a:t>
            </a:r>
            <a:r>
              <a:rPr lang="fa-IR" sz="1600" dirty="0">
                <a:latin typeface="Arial" panose="020B0604020202020204" pitchFamily="34" charset="0"/>
                <a:cs typeface="B Nazanin" panose="00000400000000000000" pitchFamily="2" charset="-78"/>
              </a:rPr>
              <a:t> می باشد.  </a:t>
            </a:r>
            <a:endParaRPr lang="fa-IR" sz="1600" b="1" dirty="0"/>
          </a:p>
        </p:txBody>
      </p:sp>
      <p:sp>
        <p:nvSpPr>
          <p:cNvPr id="4" name="Slide Number Placeholder 3">
            <a:extLst>
              <a:ext uri="{FF2B5EF4-FFF2-40B4-BE49-F238E27FC236}">
                <a16:creationId xmlns:a16="http://schemas.microsoft.com/office/drawing/2014/main" id="{3D9061B6-6227-E4C9-4198-037B73E1A09B}"/>
              </a:ext>
            </a:extLst>
          </p:cNvPr>
          <p:cNvSpPr>
            <a:spLocks noGrp="1"/>
          </p:cNvSpPr>
          <p:nvPr>
            <p:ph type="sldNum" sz="quarter" idx="12"/>
          </p:nvPr>
        </p:nvSpPr>
        <p:spPr/>
        <p:txBody>
          <a:bodyPr/>
          <a:lstStyle/>
          <a:p>
            <a:fld id="{3D7310CC-D9B3-4A20-830E-EFEC5C750C2B}" type="slidenum">
              <a:rPr lang="fa-IR" smtClean="0"/>
              <a:t>5</a:t>
            </a:fld>
            <a:endParaRPr lang="fa-IR"/>
          </a:p>
        </p:txBody>
      </p:sp>
      <p:sp>
        <p:nvSpPr>
          <p:cNvPr id="5" name="Footer Placeholder 4">
            <a:extLst>
              <a:ext uri="{FF2B5EF4-FFF2-40B4-BE49-F238E27FC236}">
                <a16:creationId xmlns:a16="http://schemas.microsoft.com/office/drawing/2014/main" id="{E45B15D2-AE64-2E31-4157-2C778755C51E}"/>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39560362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F8B-8233-5387-0CB7-83E0BC478910}"/>
              </a:ext>
            </a:extLst>
          </p:cNvPr>
          <p:cNvSpPr>
            <a:spLocks noGrp="1"/>
          </p:cNvSpPr>
          <p:nvPr>
            <p:ph type="title"/>
          </p:nvPr>
        </p:nvSpPr>
        <p:spPr/>
        <p:txBody>
          <a:bodyPr/>
          <a:lstStyle/>
          <a:p>
            <a:pPr algn="r"/>
            <a:r>
              <a:rPr lang="fa-IR" sz="4000" b="1" dirty="0">
                <a:effectLst/>
                <a:latin typeface="inherit"/>
                <a:ea typeface="Times New Roman" panose="02020603050405020304" pitchFamily="18" charset="0"/>
              </a:rPr>
              <a:t>کاربرد و مزایای گیت</a:t>
            </a:r>
            <a:r>
              <a:rPr lang="en-US" sz="4000" b="1" dirty="0">
                <a:effectLst/>
                <a:latin typeface="inherit"/>
                <a:ea typeface="Times New Roman" panose="02020603050405020304" pitchFamily="18" charset="0"/>
              </a:rPr>
              <a:t> </a:t>
            </a:r>
            <a:r>
              <a:rPr lang="en-US" sz="4000" b="1" dirty="0">
                <a:effectLst/>
                <a:ea typeface="Times New Roman" panose="02020603050405020304" pitchFamily="18" charset="0"/>
              </a:rPr>
              <a:t>(Git) </a:t>
            </a:r>
            <a:endParaRPr lang="fa-IR" dirty="0"/>
          </a:p>
        </p:txBody>
      </p:sp>
      <p:sp>
        <p:nvSpPr>
          <p:cNvPr id="3" name="Content Placeholder 2">
            <a:extLst>
              <a:ext uri="{FF2B5EF4-FFF2-40B4-BE49-F238E27FC236}">
                <a16:creationId xmlns:a16="http://schemas.microsoft.com/office/drawing/2014/main" id="{6EC5041F-317C-4E8A-118D-A47A3A5F6B5D}"/>
              </a:ext>
            </a:extLst>
          </p:cNvPr>
          <p:cNvSpPr>
            <a:spLocks noGrp="1"/>
          </p:cNvSpPr>
          <p:nvPr>
            <p:ph idx="1"/>
          </p:nvPr>
        </p:nvSpPr>
        <p:spPr/>
        <p:txBody>
          <a:bodyPr>
            <a:normAutofit fontScale="92500" lnSpcReduction="20000"/>
          </a:bodyPr>
          <a:lstStyle/>
          <a:p>
            <a:pPr algn="just" rtl="1" fontAlgn="base">
              <a:lnSpc>
                <a:spcPct val="150000"/>
              </a:lnSpc>
              <a:spcAft>
                <a:spcPts val="1125"/>
              </a:spcAft>
            </a:pPr>
            <a:r>
              <a:rPr lang="fa-IR" sz="1800" dirty="0">
                <a:effectLst/>
                <a:latin typeface="Arial" panose="020B0604020202020204" pitchFamily="34" charset="0"/>
                <a:ea typeface="Times New Roman" panose="02020603050405020304" pitchFamily="18" charset="0"/>
                <a:cs typeface="B Nazanin" panose="00000400000000000000" pitchFamily="2" charset="-78"/>
              </a:rPr>
              <a:t>امکان ایجاد تغییرات و ارائه شرح تغییرات در یک فهرست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just" rtl="1" fontAlgn="base">
              <a:lnSpc>
                <a:spcPct val="150000"/>
              </a:lnSpc>
              <a:spcAft>
                <a:spcPts val="1125"/>
              </a:spcAft>
            </a:pPr>
            <a:r>
              <a:rPr lang="fa-IR" sz="1800" dirty="0">
                <a:effectLst/>
                <a:latin typeface="Arial" panose="020B0604020202020204" pitchFamily="34" charset="0"/>
                <a:ea typeface="Times New Roman" panose="02020603050405020304" pitchFamily="18" charset="0"/>
                <a:cs typeface="B Nazanin" panose="00000400000000000000" pitchFamily="2" charset="-78"/>
              </a:rPr>
              <a:t>به‌روزرسانی در مخزن محلی و ادغام از راه دور آن با یک شاخه دیگر</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just" rtl="1" fontAlgn="base">
              <a:lnSpc>
                <a:spcPct val="150000"/>
              </a:lnSpc>
              <a:spcAft>
                <a:spcPts val="1125"/>
              </a:spcAft>
            </a:pPr>
            <a:r>
              <a:rPr lang="fa-IR" sz="1800" dirty="0">
                <a:effectLst/>
                <a:latin typeface="Arial" panose="020B0604020202020204" pitchFamily="34" charset="0"/>
                <a:ea typeface="Times New Roman" panose="02020603050405020304" pitchFamily="18" charset="0"/>
                <a:cs typeface="B Nazanin" panose="00000400000000000000" pitchFamily="2" charset="-78"/>
              </a:rPr>
              <a:t>مناسب برای پروژه‌هایی که بیش از یک نفر روی آن کار می‌کند و ایجاد تعامل میان اعضا در پروژه‌های گروهی</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just" rtl="1" fontAlgn="base">
              <a:lnSpc>
                <a:spcPct val="150000"/>
              </a:lnSpc>
              <a:spcAft>
                <a:spcPts val="1125"/>
              </a:spcAft>
            </a:pPr>
            <a:r>
              <a:rPr lang="fa-IR" sz="1800" dirty="0">
                <a:effectLst/>
                <a:latin typeface="Arial" panose="020B0604020202020204" pitchFamily="34" charset="0"/>
                <a:ea typeface="Times New Roman" panose="02020603050405020304" pitchFamily="18" charset="0"/>
                <a:cs typeface="B Nazanin" panose="00000400000000000000" pitchFamily="2" charset="-78"/>
              </a:rPr>
              <a:t>امکان اضافه کردن برچسب‌ها به هر نسخه نرم‌افرار</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just" rtl="1" fontAlgn="base">
              <a:lnSpc>
                <a:spcPct val="150000"/>
              </a:lnSpc>
              <a:spcAft>
                <a:spcPts val="1125"/>
              </a:spcAft>
            </a:pPr>
            <a:r>
              <a:rPr lang="fa-IR" sz="1800" dirty="0">
                <a:effectLst/>
                <a:latin typeface="Arial" panose="020B0604020202020204" pitchFamily="34" charset="0"/>
                <a:ea typeface="Times New Roman" panose="02020603050405020304" pitchFamily="18" charset="0"/>
                <a:cs typeface="B Nazanin" panose="00000400000000000000" pitchFamily="2" charset="-78"/>
              </a:rPr>
              <a:t>ارائه تاریخچه و امکان مطالعه و بررسی سوابق تاریخی مخزن</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just" rtl="1" fontAlgn="base">
              <a:lnSpc>
                <a:spcPct val="150000"/>
              </a:lnSpc>
              <a:spcAft>
                <a:spcPts val="1125"/>
              </a:spcAft>
            </a:pPr>
            <a:r>
              <a:rPr lang="fa-IR" sz="1800" dirty="0">
                <a:effectLst/>
                <a:latin typeface="Arial" panose="020B0604020202020204" pitchFamily="34" charset="0"/>
                <a:ea typeface="Times New Roman" panose="02020603050405020304" pitchFamily="18" charset="0"/>
                <a:cs typeface="B Nazanin" panose="00000400000000000000" pitchFamily="2" charset="-78"/>
              </a:rPr>
              <a:t>امکان جایگزین کردن تغییرات و بازیابی کدهای قبلی در صورت بروز مشکل در مخزن</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endParaRPr lang="fa-IR" dirty="0"/>
          </a:p>
        </p:txBody>
      </p:sp>
      <p:sp>
        <p:nvSpPr>
          <p:cNvPr id="4" name="Slide Number Placeholder 3">
            <a:extLst>
              <a:ext uri="{FF2B5EF4-FFF2-40B4-BE49-F238E27FC236}">
                <a16:creationId xmlns:a16="http://schemas.microsoft.com/office/drawing/2014/main" id="{C0981D50-8935-84B3-7A9E-0C523123C0D8}"/>
              </a:ext>
            </a:extLst>
          </p:cNvPr>
          <p:cNvSpPr>
            <a:spLocks noGrp="1"/>
          </p:cNvSpPr>
          <p:nvPr>
            <p:ph type="sldNum" sz="quarter" idx="12"/>
          </p:nvPr>
        </p:nvSpPr>
        <p:spPr/>
        <p:txBody>
          <a:bodyPr/>
          <a:lstStyle/>
          <a:p>
            <a:fld id="{3D7310CC-D9B3-4A20-830E-EFEC5C750C2B}" type="slidenum">
              <a:rPr lang="fa-IR" smtClean="0"/>
              <a:t>6</a:t>
            </a:fld>
            <a:endParaRPr lang="fa-IR"/>
          </a:p>
        </p:txBody>
      </p:sp>
      <p:sp>
        <p:nvSpPr>
          <p:cNvPr id="5" name="Footer Placeholder 4">
            <a:extLst>
              <a:ext uri="{FF2B5EF4-FFF2-40B4-BE49-F238E27FC236}">
                <a16:creationId xmlns:a16="http://schemas.microsoft.com/office/drawing/2014/main" id="{A5E4D508-CBFF-061F-FED2-D412AF56CBCF}"/>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45058302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F8B-8233-5387-0CB7-83E0BC478910}"/>
              </a:ext>
            </a:extLst>
          </p:cNvPr>
          <p:cNvSpPr>
            <a:spLocks noGrp="1"/>
          </p:cNvSpPr>
          <p:nvPr>
            <p:ph type="title"/>
          </p:nvPr>
        </p:nvSpPr>
        <p:spPr/>
        <p:txBody>
          <a:bodyPr/>
          <a:lstStyle/>
          <a:p>
            <a:pPr algn="r"/>
            <a:r>
              <a:rPr lang="fa-IR" sz="4000" b="1" dirty="0">
                <a:effectLst/>
                <a:latin typeface="inherit"/>
                <a:ea typeface="Times New Roman" panose="02020603050405020304" pitchFamily="18" charset="0"/>
              </a:rPr>
              <a:t>محیط کاری و نصب گیت</a:t>
            </a:r>
            <a:endParaRPr lang="fa-IR" dirty="0"/>
          </a:p>
        </p:txBody>
      </p:sp>
      <p:sp>
        <p:nvSpPr>
          <p:cNvPr id="3" name="Content Placeholder 2">
            <a:extLst>
              <a:ext uri="{FF2B5EF4-FFF2-40B4-BE49-F238E27FC236}">
                <a16:creationId xmlns:a16="http://schemas.microsoft.com/office/drawing/2014/main" id="{6EC5041F-317C-4E8A-118D-A47A3A5F6B5D}"/>
              </a:ext>
            </a:extLst>
          </p:cNvPr>
          <p:cNvSpPr>
            <a:spLocks noGrp="1"/>
          </p:cNvSpPr>
          <p:nvPr>
            <p:ph idx="1"/>
          </p:nvPr>
        </p:nvSpPr>
        <p:spPr/>
        <p:txBody>
          <a:bodyPr>
            <a:normAutofit lnSpcReduction="10000"/>
          </a:bodyPr>
          <a:lstStyle/>
          <a:p>
            <a:pPr algn="just" rtl="1" fontAlgn="base">
              <a:lnSpc>
                <a:spcPct val="150000"/>
              </a:lnSpc>
              <a:spcAft>
                <a:spcPts val="1125"/>
              </a:spcAft>
            </a:pPr>
            <a:r>
              <a:rPr lang="fa-IR" sz="1800" kern="0" dirty="0">
                <a:effectLst/>
                <a:latin typeface="Vazir"/>
                <a:ea typeface="Times New Roman" panose="02020603050405020304" pitchFamily="18" charset="0"/>
                <a:cs typeface="B Nazanin" panose="00000400000000000000" pitchFamily="2" charset="-78"/>
              </a:rPr>
              <a:t>نرم‌افزار</a:t>
            </a:r>
            <a:r>
              <a:rPr lang="en-US" sz="1800" kern="0" dirty="0">
                <a:effectLst/>
                <a:latin typeface="Vazir"/>
                <a:ea typeface="Times New Roman" panose="02020603050405020304" pitchFamily="18" charset="0"/>
                <a:cs typeface="B Nazanin" panose="00000400000000000000" pitchFamily="2" charset="-78"/>
              </a:rPr>
              <a:t> Git</a:t>
            </a:r>
            <a:r>
              <a:rPr lang="fa-IR" sz="1800" kern="0" dirty="0">
                <a:effectLst/>
                <a:latin typeface="Vazir"/>
                <a:ea typeface="Times New Roman" panose="02020603050405020304" pitchFamily="18" charset="0"/>
                <a:cs typeface="B Nazanin" panose="00000400000000000000" pitchFamily="2" charset="-78"/>
              </a:rPr>
              <a:t>، دارای دو محیط </a:t>
            </a:r>
            <a:r>
              <a:rPr lang="fa-IR" sz="1800" b="1" kern="0" dirty="0">
                <a:effectLst/>
                <a:latin typeface="Vazir"/>
                <a:ea typeface="Times New Roman" panose="02020603050405020304" pitchFamily="18" charset="0"/>
                <a:cs typeface="B Nazanin" panose="00000400000000000000" pitchFamily="2" charset="-78"/>
              </a:rPr>
              <a:t>متنی</a:t>
            </a:r>
            <a:r>
              <a:rPr lang="fa-IR" sz="1800" kern="0" dirty="0">
                <a:effectLst/>
                <a:latin typeface="Vazir"/>
                <a:ea typeface="Times New Roman" panose="02020603050405020304" pitchFamily="18" charset="0"/>
                <a:cs typeface="B Nazanin" panose="00000400000000000000" pitchFamily="2" charset="-78"/>
              </a:rPr>
              <a:t> و </a:t>
            </a:r>
            <a:r>
              <a:rPr lang="fa-IR" sz="1800" b="1" kern="0" dirty="0">
                <a:effectLst/>
                <a:latin typeface="Vazir"/>
                <a:ea typeface="Times New Roman" panose="02020603050405020304" pitchFamily="18" charset="0"/>
                <a:cs typeface="B Nazanin" panose="00000400000000000000" pitchFamily="2" charset="-78"/>
              </a:rPr>
              <a:t>گرافیکی</a:t>
            </a:r>
            <a:r>
              <a:rPr lang="fa-IR" sz="1800" kern="0" dirty="0">
                <a:effectLst/>
                <a:latin typeface="Vazir"/>
                <a:ea typeface="Times New Roman" panose="02020603050405020304" pitchFamily="18" charset="0"/>
                <a:cs typeface="B Nazanin" panose="00000400000000000000" pitchFamily="2" charset="-78"/>
              </a:rPr>
              <a:t> می‌باشد. </a:t>
            </a:r>
          </a:p>
          <a:p>
            <a:pPr algn="just" rtl="1" fontAlgn="base">
              <a:lnSpc>
                <a:spcPct val="150000"/>
              </a:lnSpc>
              <a:spcAft>
                <a:spcPts val="1125"/>
              </a:spcAft>
            </a:pPr>
            <a:r>
              <a:rPr lang="fa-IR" sz="1800" kern="0" dirty="0">
                <a:effectLst/>
                <a:latin typeface="Vazir"/>
                <a:ea typeface="Times New Roman" panose="02020603050405020304" pitchFamily="18" charset="0"/>
                <a:cs typeface="B Nazanin" panose="00000400000000000000" pitchFamily="2" charset="-78"/>
              </a:rPr>
              <a:t>برای کار حرفه‌ای در محیط گیت، لازم است که با محیط دستورات متنی یا خط فرمان، در سیستم عامل آشنایی داشته باشید. نرم‌افزار گیت، علاوه بر محیط لینوکس، در محیط ویندوز و</a:t>
            </a:r>
            <a:r>
              <a:rPr lang="en-US" sz="1800" kern="0" dirty="0">
                <a:effectLst/>
                <a:latin typeface="Vazir"/>
                <a:ea typeface="Times New Roman" panose="02020603050405020304" pitchFamily="18" charset="0"/>
                <a:cs typeface="B Nazanin" panose="00000400000000000000" pitchFamily="2" charset="-78"/>
              </a:rPr>
              <a:t> </a:t>
            </a:r>
            <a:r>
              <a:rPr lang="en-US" sz="1800" kern="0" dirty="0" err="1">
                <a:effectLst/>
                <a:latin typeface="Vazir"/>
                <a:ea typeface="Times New Roman" panose="02020603050405020304" pitchFamily="18" charset="0"/>
                <a:cs typeface="B Nazanin" panose="00000400000000000000" pitchFamily="2" charset="-78"/>
              </a:rPr>
              <a:t>osx</a:t>
            </a:r>
            <a:r>
              <a:rPr lang="en-US" sz="1800" kern="0" dirty="0">
                <a:effectLst/>
                <a:latin typeface="Vazir"/>
                <a:ea typeface="Times New Roman" panose="02020603050405020304" pitchFamily="18" charset="0"/>
                <a:cs typeface="B Nazanin" panose="00000400000000000000" pitchFamily="2" charset="-78"/>
              </a:rPr>
              <a:t> </a:t>
            </a:r>
            <a:r>
              <a:rPr lang="fa-IR" sz="1800" kern="0" dirty="0">
                <a:effectLst/>
                <a:latin typeface="Vazir"/>
                <a:ea typeface="Times New Roman" panose="02020603050405020304" pitchFamily="18" charset="0"/>
                <a:cs typeface="B Nazanin" panose="00000400000000000000" pitchFamily="2" charset="-78"/>
              </a:rPr>
              <a:t>نیز، قابلیت کار در محیط متنی را برای کاربران فراهم ساخته است.</a:t>
            </a:r>
          </a:p>
          <a:p>
            <a:pPr algn="just" fontAlgn="base">
              <a:lnSpc>
                <a:spcPct val="150000"/>
              </a:lnSpc>
              <a:spcAft>
                <a:spcPts val="1125"/>
              </a:spcAft>
            </a:pPr>
            <a:r>
              <a:rPr lang="en-US" sz="1800" b="1" dirty="0">
                <a:effectLst/>
                <a:latin typeface="inherit"/>
                <a:ea typeface="Times New Roman" panose="02020603050405020304" pitchFamily="18" charset="0"/>
                <a:cs typeface="B Nazanin" panose="00000400000000000000" pitchFamily="2" charset="-78"/>
              </a:rPr>
              <a:t>Git</a:t>
            </a:r>
            <a:r>
              <a:rPr lang="en-US" sz="1800" dirty="0">
                <a:effectLst/>
                <a:latin typeface="Vazir"/>
                <a:ea typeface="Times New Roman" panose="02020603050405020304" pitchFamily="18" charset="0"/>
                <a:cs typeface="B Nazanin" panose="00000400000000000000" pitchFamily="2" charset="-78"/>
              </a:rPr>
              <a:t> </a:t>
            </a:r>
            <a:r>
              <a:rPr lang="fa-IR" sz="1800" dirty="0">
                <a:effectLst/>
                <a:latin typeface="Vazir"/>
                <a:ea typeface="Times New Roman" panose="02020603050405020304" pitchFamily="18" charset="0"/>
                <a:cs typeface="B Nazanin" panose="00000400000000000000" pitchFamily="2" charset="-78"/>
              </a:rPr>
              <a:t> در سیستم عامل‌های ویندوز، مک و لینوکس قابل نصب می‌باشد. برای نصب گیت می‌توانید به</a:t>
            </a:r>
            <a:r>
              <a:rPr lang="fa-IR" sz="1800" dirty="0">
                <a:effectLst/>
                <a:latin typeface="Calibri" panose="020F0502020204030204" pitchFamily="34" charset="0"/>
                <a:ea typeface="Times New Roman" panose="02020603050405020304" pitchFamily="18" charset="0"/>
                <a:cs typeface="Calibri" panose="020F0502020204030204" pitchFamily="34" charset="0"/>
              </a:rPr>
              <a:t> </a:t>
            </a:r>
            <a:r>
              <a:rPr lang="fa-IR" sz="1800" u="sng" dirty="0">
                <a:effectLst/>
                <a:latin typeface="inherit"/>
                <a:ea typeface="Times New Roman" panose="02020603050405020304" pitchFamily="18" charset="0"/>
                <a:cs typeface="B Nazanin" panose="00000400000000000000" pitchFamily="2" charset="-78"/>
                <a:hlinkClick r:id="rId4">
                  <a:extLst>
                    <a:ext uri="{A12FA001-AC4F-418D-AE19-62706E023703}">
                      <ahyp:hlinkClr xmlns:ahyp="http://schemas.microsoft.com/office/drawing/2018/hyperlinkcolor" val="tx"/>
                    </a:ext>
                  </a:extLst>
                </a:hlinkClick>
              </a:rPr>
              <a:t>وب سایت رسمی</a:t>
            </a:r>
            <a:r>
              <a:rPr lang="en-US" sz="1800" dirty="0">
                <a:effectLst/>
                <a:latin typeface="Vazir"/>
                <a:ea typeface="Times New Roman" panose="02020603050405020304" pitchFamily="18" charset="0"/>
                <a:cs typeface="B Nazanin" panose="00000400000000000000" pitchFamily="2" charset="-78"/>
              </a:rPr>
              <a:t> </a:t>
            </a:r>
            <a:r>
              <a:rPr lang="fa-IR" sz="1800" dirty="0">
                <a:effectLst/>
                <a:latin typeface="Vazir"/>
                <a:ea typeface="Times New Roman" panose="02020603050405020304" pitchFamily="18" charset="0"/>
                <a:cs typeface="B Nazanin" panose="00000400000000000000" pitchFamily="2" charset="-78"/>
              </a:rPr>
              <a:t>گیت رفته و با توجه به سیستم عامل مورد نظر، نسبت به نصب</a:t>
            </a:r>
            <a:r>
              <a:rPr lang="en-US" sz="1800" dirty="0">
                <a:effectLst/>
                <a:latin typeface="Vazir"/>
                <a:ea typeface="Times New Roman" panose="02020603050405020304" pitchFamily="18" charset="0"/>
                <a:cs typeface="B Nazanin" panose="00000400000000000000" pitchFamily="2" charset="-78"/>
              </a:rPr>
              <a:t> git</a:t>
            </a:r>
            <a:r>
              <a:rPr lang="fa-IR" sz="1800" dirty="0">
                <a:effectLst/>
                <a:latin typeface="Vazir"/>
                <a:ea typeface="Times New Roman" panose="02020603050405020304" pitchFamily="18" charset="0"/>
                <a:cs typeface="B Nazanin" panose="00000400000000000000" pitchFamily="2" charset="-78"/>
              </a:rPr>
              <a:t>، اقدام نمایید</a:t>
            </a:r>
            <a:r>
              <a:rPr lang="en-US" sz="1800" dirty="0">
                <a:effectLst/>
                <a:latin typeface="Vazir"/>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just" fontAlgn="base">
              <a:lnSpc>
                <a:spcPct val="160000"/>
              </a:lnSpc>
            </a:pPr>
            <a:r>
              <a:rPr lang="fa-IR" sz="1800" dirty="0">
                <a:latin typeface="Vazir"/>
                <a:cs typeface="B Nazanin" panose="00000400000000000000" pitchFamily="2" charset="-78"/>
              </a:rPr>
              <a:t>برای نصب بر روی </a:t>
            </a:r>
            <a:r>
              <a:rPr lang="fa-IR" sz="1800" b="1" dirty="0">
                <a:latin typeface="Vazir"/>
                <a:cs typeface="B Nazanin" panose="00000400000000000000" pitchFamily="2" charset="-78"/>
              </a:rPr>
              <a:t>ویندوز : با </a:t>
            </a:r>
            <a:r>
              <a:rPr lang="fa-IR" sz="1800" dirty="0">
                <a:latin typeface="Vazir"/>
                <a:cs typeface="B Nazanin" panose="00000400000000000000" pitchFamily="2" charset="-78"/>
              </a:rPr>
              <a:t>مراجعه به سایت رسمی </a:t>
            </a:r>
            <a:r>
              <a:rPr lang="en-US" sz="1800" dirty="0">
                <a:latin typeface="Vazir"/>
                <a:cs typeface="B Nazanin" panose="00000400000000000000" pitchFamily="2" charset="-78"/>
              </a:rPr>
              <a:t>Git </a:t>
            </a:r>
            <a:r>
              <a:rPr lang="fa-IR" sz="1800" dirty="0">
                <a:latin typeface="Vazir"/>
                <a:cs typeface="B Nazanin" panose="00000400000000000000" pitchFamily="2" charset="-78"/>
              </a:rPr>
              <a:t> ، اقدام به دانلود(نسخه 32 بیتی و 64 بیتی) و نصب نرم‌افزار نمایید. </a:t>
            </a:r>
            <a:r>
              <a:rPr lang="fa-IR" sz="1800" b="1" dirty="0">
                <a:latin typeface="Vazir"/>
                <a:cs typeface="B Nazanin" panose="00000400000000000000" pitchFamily="2" charset="-78"/>
                <a:hlinkClick r:id="rId5"/>
              </a:rPr>
              <a:t>راهنمای نصب </a:t>
            </a:r>
            <a:r>
              <a:rPr lang="en-US" sz="1800" b="1" dirty="0">
                <a:latin typeface="Vazir"/>
                <a:cs typeface="B Nazanin" panose="00000400000000000000" pitchFamily="2" charset="-78"/>
                <a:hlinkClick r:id="rId5"/>
              </a:rPr>
              <a:t>Git</a:t>
            </a:r>
            <a:r>
              <a:rPr lang="fa-IR" sz="1800" b="1" dirty="0">
                <a:latin typeface="Vazir"/>
                <a:cs typeface="B Nazanin" panose="00000400000000000000" pitchFamily="2" charset="-78"/>
                <a:hlinkClick r:id="rId5"/>
              </a:rPr>
              <a:t> در ویندوز </a:t>
            </a:r>
            <a:endParaRPr lang="fa-IR" b="1" dirty="0"/>
          </a:p>
        </p:txBody>
      </p:sp>
      <p:sp>
        <p:nvSpPr>
          <p:cNvPr id="4" name="Slide Number Placeholder 3">
            <a:extLst>
              <a:ext uri="{FF2B5EF4-FFF2-40B4-BE49-F238E27FC236}">
                <a16:creationId xmlns:a16="http://schemas.microsoft.com/office/drawing/2014/main" id="{12805E23-AD8F-90F0-B0E3-C510B5F3ED80}"/>
              </a:ext>
            </a:extLst>
          </p:cNvPr>
          <p:cNvSpPr>
            <a:spLocks noGrp="1"/>
          </p:cNvSpPr>
          <p:nvPr>
            <p:ph type="sldNum" sz="quarter" idx="12"/>
          </p:nvPr>
        </p:nvSpPr>
        <p:spPr/>
        <p:txBody>
          <a:bodyPr/>
          <a:lstStyle/>
          <a:p>
            <a:fld id="{3D7310CC-D9B3-4A20-830E-EFEC5C750C2B}" type="slidenum">
              <a:rPr lang="fa-IR" smtClean="0"/>
              <a:t>7</a:t>
            </a:fld>
            <a:endParaRPr lang="fa-IR"/>
          </a:p>
        </p:txBody>
      </p:sp>
      <p:sp>
        <p:nvSpPr>
          <p:cNvPr id="5" name="Footer Placeholder 4">
            <a:extLst>
              <a:ext uri="{FF2B5EF4-FFF2-40B4-BE49-F238E27FC236}">
                <a16:creationId xmlns:a16="http://schemas.microsoft.com/office/drawing/2014/main" id="{393A6FF4-15E6-6CC9-CEBE-62AD055B34EC}"/>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261283062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F8B-8233-5387-0CB7-83E0BC478910}"/>
              </a:ext>
            </a:extLst>
          </p:cNvPr>
          <p:cNvSpPr>
            <a:spLocks noGrp="1"/>
          </p:cNvSpPr>
          <p:nvPr>
            <p:ph type="title"/>
          </p:nvPr>
        </p:nvSpPr>
        <p:spPr/>
        <p:txBody>
          <a:bodyPr/>
          <a:lstStyle/>
          <a:p>
            <a:pPr algn="r"/>
            <a:r>
              <a:rPr lang="fa-IR" b="1" i="0" dirty="0">
                <a:effectLst/>
                <a:latin typeface="inherit"/>
              </a:rPr>
              <a:t>تنظیمات</a:t>
            </a:r>
            <a:r>
              <a:rPr lang="en-US" b="1" i="0" dirty="0">
                <a:effectLst/>
                <a:latin typeface="inherit"/>
              </a:rPr>
              <a:t> Git</a:t>
            </a:r>
            <a:endParaRPr lang="fa-IR" dirty="0"/>
          </a:p>
        </p:txBody>
      </p:sp>
      <p:sp>
        <p:nvSpPr>
          <p:cNvPr id="3" name="Content Placeholder 2">
            <a:extLst>
              <a:ext uri="{FF2B5EF4-FFF2-40B4-BE49-F238E27FC236}">
                <a16:creationId xmlns:a16="http://schemas.microsoft.com/office/drawing/2014/main" id="{6EC5041F-317C-4E8A-118D-A47A3A5F6B5D}"/>
              </a:ext>
            </a:extLst>
          </p:cNvPr>
          <p:cNvSpPr>
            <a:spLocks noGrp="1"/>
          </p:cNvSpPr>
          <p:nvPr>
            <p:ph idx="1"/>
          </p:nvPr>
        </p:nvSpPr>
        <p:spPr/>
        <p:txBody>
          <a:bodyPr>
            <a:normAutofit fontScale="85000" lnSpcReduction="20000"/>
          </a:bodyPr>
          <a:lstStyle/>
          <a:p>
            <a:pPr algn="just" fontAlgn="base">
              <a:lnSpc>
                <a:spcPct val="170000"/>
              </a:lnSpc>
            </a:pPr>
            <a:r>
              <a:rPr lang="fa-IR" sz="2600" b="0" i="0" dirty="0">
                <a:effectLst/>
                <a:latin typeface="Vazir"/>
              </a:rPr>
              <a:t>در ابتدا برای تنظیمات اولیه نام خود و آدرس ایمیل‌تان را در گیت ثبت کنید. (تغییراتی که در فایل‌های پروژه انجام می‌دهید به نام شما ثبت خواهد می شود.)</a:t>
            </a:r>
          </a:p>
          <a:p>
            <a:pPr algn="l" rtl="0">
              <a:lnSpc>
                <a:spcPct val="120000"/>
              </a:lnSpc>
              <a:spcBef>
                <a:spcPts val="600"/>
              </a:spcBef>
              <a:spcAft>
                <a:spcPts val="600"/>
              </a:spcAft>
            </a:pPr>
            <a:r>
              <a:rPr lang="en-US" sz="1800" dirty="0">
                <a:solidFill>
                  <a:srgbClr val="1CA800"/>
                </a:solidFill>
                <a:effectLst/>
                <a:latin typeface="Times New Roman" panose="02020603050405020304" pitchFamily="18" charset="0"/>
                <a:ea typeface="Calibri" panose="020F0502020204030204" pitchFamily="34" charset="0"/>
                <a:cs typeface="Times New Roman" panose="02020603050405020304" pitchFamily="18" charset="0"/>
              </a:rPr>
              <a:t>Snow@DESKTOP-AC8T1Q9 </a:t>
            </a:r>
            <a:r>
              <a:rPr lang="en-US" sz="1800" dirty="0">
                <a:solidFill>
                  <a:srgbClr val="B148C6"/>
                </a:solidFill>
                <a:effectLst/>
                <a:latin typeface="Times New Roman" panose="02020603050405020304" pitchFamily="18" charset="0"/>
                <a:ea typeface="Calibri" panose="020F0502020204030204" pitchFamily="34" charset="0"/>
                <a:cs typeface="Times New Roman" panose="02020603050405020304" pitchFamily="18" charset="0"/>
              </a:rPr>
              <a:t>MINGW64 </a:t>
            </a:r>
            <a:r>
              <a:rPr lang="en-US" sz="1800" dirty="0">
                <a:solidFill>
                  <a:srgbClr val="C0A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git config --global user.name Bagheri</a:t>
            </a:r>
          </a:p>
          <a:p>
            <a:pPr algn="l" rtl="0">
              <a:lnSpc>
                <a:spcPct val="120000"/>
              </a:lnSpc>
              <a:spcBef>
                <a:spcPts val="600"/>
              </a:spcBef>
              <a:spcAft>
                <a:spcPts val="600"/>
              </a:spcAft>
            </a:pPr>
            <a:r>
              <a:rPr lang="en-US" sz="1800" dirty="0">
                <a:solidFill>
                  <a:srgbClr val="1CA800"/>
                </a:solidFill>
                <a:effectLst/>
                <a:latin typeface="Times New Roman" panose="02020603050405020304" pitchFamily="18" charset="0"/>
                <a:ea typeface="Calibri" panose="020F0502020204030204" pitchFamily="34" charset="0"/>
                <a:cs typeface="Times New Roman" panose="02020603050405020304" pitchFamily="18" charset="0"/>
              </a:rPr>
              <a:t>Snow@DESKTOP-AC8T1Q9 </a:t>
            </a:r>
            <a:r>
              <a:rPr lang="en-US" sz="1800" dirty="0">
                <a:solidFill>
                  <a:srgbClr val="B148C6"/>
                </a:solidFill>
                <a:effectLst/>
                <a:latin typeface="Times New Roman" panose="02020603050405020304" pitchFamily="18" charset="0"/>
                <a:ea typeface="Calibri" panose="020F0502020204030204" pitchFamily="34" charset="0"/>
                <a:cs typeface="Times New Roman" panose="02020603050405020304" pitchFamily="18" charset="0"/>
              </a:rPr>
              <a:t>MINGW64 </a:t>
            </a:r>
            <a:r>
              <a:rPr lang="en-US" sz="1800" dirty="0">
                <a:solidFill>
                  <a:srgbClr val="C0A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git config --global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user.email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h.bagheri@edu.ac.ir</a:t>
            </a:r>
          </a:p>
          <a:p>
            <a:pPr algn="r" fontAlgn="base">
              <a:spcAft>
                <a:spcPts val="1200"/>
              </a:spcAft>
            </a:pPr>
            <a:r>
              <a:rPr lang="fa-IR" sz="2600" dirty="0">
                <a:latin typeface="Vazir"/>
              </a:rPr>
              <a:t>مشاهده‌ی تنظیمات انجام شده در :</a:t>
            </a:r>
            <a:endParaRPr lang="fa-IR" sz="1800" dirty="0">
              <a:latin typeface="Vazir"/>
            </a:endParaRPr>
          </a:p>
          <a:p>
            <a:pPr algn="l" rtl="0">
              <a:lnSpc>
                <a:spcPct val="120000"/>
              </a:lnSpc>
              <a:spcBef>
                <a:spcPts val="600"/>
              </a:spcBef>
              <a:spcAft>
                <a:spcPts val="600"/>
              </a:spcAft>
            </a:pPr>
            <a:r>
              <a:rPr lang="en-US" sz="1800" dirty="0">
                <a:solidFill>
                  <a:srgbClr val="1CA800"/>
                </a:solidFill>
                <a:effectLst/>
                <a:latin typeface="Times New Roman" panose="02020603050405020304" pitchFamily="18" charset="0"/>
                <a:ea typeface="Calibri" panose="020F0502020204030204" pitchFamily="34" charset="0"/>
                <a:cs typeface="Times New Roman" panose="02020603050405020304" pitchFamily="18" charset="0"/>
              </a:rPr>
              <a:t>Snow@DESKTOP-AC8T1Q9 </a:t>
            </a:r>
            <a:r>
              <a:rPr lang="en-US" sz="1800" dirty="0">
                <a:solidFill>
                  <a:srgbClr val="B148C6"/>
                </a:solidFill>
                <a:effectLst/>
                <a:latin typeface="Times New Roman" panose="02020603050405020304" pitchFamily="18" charset="0"/>
                <a:ea typeface="Calibri" panose="020F0502020204030204" pitchFamily="34" charset="0"/>
                <a:cs typeface="Times New Roman" panose="02020603050405020304" pitchFamily="18" charset="0"/>
              </a:rPr>
              <a:t>MINGW64 </a:t>
            </a:r>
            <a:r>
              <a:rPr lang="en-US" sz="1800" dirty="0">
                <a:solidFill>
                  <a:srgbClr val="C0A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git config --global --list</a:t>
            </a:r>
          </a:p>
          <a:p>
            <a:pPr algn="l" rtl="0">
              <a:lnSpc>
                <a:spcPct val="12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user.name=Bagheri</a:t>
            </a:r>
          </a:p>
          <a:p>
            <a:pPr algn="l" rtl="0">
              <a:lnSpc>
                <a:spcPct val="12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user.email=h.bagheri@edu.ac.ir</a:t>
            </a:r>
          </a:p>
          <a:p>
            <a:pPr algn="l" rtl="0">
              <a:lnSpc>
                <a:spcPct val="12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1CA800"/>
                </a:solidFill>
                <a:effectLst/>
                <a:latin typeface="Times New Roman" panose="02020603050405020304" pitchFamily="18" charset="0"/>
                <a:ea typeface="Calibri" panose="020F0502020204030204" pitchFamily="34" charset="0"/>
                <a:cs typeface="Times New Roman" panose="02020603050405020304" pitchFamily="18" charset="0"/>
              </a:rPr>
              <a:t>Snow@DESKTOP-AC8T1Q9 </a:t>
            </a:r>
            <a:r>
              <a:rPr lang="en-US" sz="1800" dirty="0">
                <a:solidFill>
                  <a:srgbClr val="B148C6"/>
                </a:solidFill>
                <a:effectLst/>
                <a:latin typeface="Times New Roman" panose="02020603050405020304" pitchFamily="18" charset="0"/>
                <a:ea typeface="Calibri" panose="020F0502020204030204" pitchFamily="34" charset="0"/>
                <a:cs typeface="Times New Roman" panose="02020603050405020304" pitchFamily="18" charset="0"/>
              </a:rPr>
              <a:t>MINGW64 </a:t>
            </a:r>
            <a:r>
              <a:rPr lang="en-US" sz="1800" dirty="0">
                <a:solidFill>
                  <a:srgbClr val="C0A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l" rtl="0" fontAlgn="base">
              <a:lnSpc>
                <a:spcPct val="150000"/>
              </a:lnSpc>
              <a:spcAft>
                <a:spcPts val="1125"/>
              </a:spcAft>
            </a:pPr>
            <a:endParaRPr lang="fa-IR" dirty="0"/>
          </a:p>
        </p:txBody>
      </p:sp>
      <p:sp>
        <p:nvSpPr>
          <p:cNvPr id="10" name="Slide Number Placeholder 9">
            <a:extLst>
              <a:ext uri="{FF2B5EF4-FFF2-40B4-BE49-F238E27FC236}">
                <a16:creationId xmlns:a16="http://schemas.microsoft.com/office/drawing/2014/main" id="{B7289F7D-055B-86FE-2692-9C7745E35A57}"/>
              </a:ext>
            </a:extLst>
          </p:cNvPr>
          <p:cNvSpPr>
            <a:spLocks noGrp="1"/>
          </p:cNvSpPr>
          <p:nvPr>
            <p:ph type="sldNum" sz="quarter" idx="12"/>
          </p:nvPr>
        </p:nvSpPr>
        <p:spPr/>
        <p:txBody>
          <a:bodyPr/>
          <a:lstStyle/>
          <a:p>
            <a:fld id="{3D7310CC-D9B3-4A20-830E-EFEC5C750C2B}" type="slidenum">
              <a:rPr lang="fa-IR" smtClean="0"/>
              <a:t>8</a:t>
            </a:fld>
            <a:endParaRPr lang="fa-IR"/>
          </a:p>
        </p:txBody>
      </p:sp>
      <p:sp>
        <p:nvSpPr>
          <p:cNvPr id="11" name="Footer Placeholder 10">
            <a:extLst>
              <a:ext uri="{FF2B5EF4-FFF2-40B4-BE49-F238E27FC236}">
                <a16:creationId xmlns:a16="http://schemas.microsoft.com/office/drawing/2014/main" id="{9BC5B0AD-C87D-1AD2-F1D8-90A5A2093A65}"/>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357084178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F8B-8233-5387-0CB7-83E0BC478910}"/>
              </a:ext>
            </a:extLst>
          </p:cNvPr>
          <p:cNvSpPr>
            <a:spLocks noGrp="1"/>
          </p:cNvSpPr>
          <p:nvPr>
            <p:ph type="title"/>
          </p:nvPr>
        </p:nvSpPr>
        <p:spPr/>
        <p:txBody>
          <a:bodyPr/>
          <a:lstStyle/>
          <a:p>
            <a:pPr algn="r"/>
            <a:r>
              <a:rPr lang="fa-IR" b="1" i="0" dirty="0">
                <a:effectLst/>
                <a:latin typeface="inherit"/>
              </a:rPr>
              <a:t>مخزن یا </a:t>
            </a:r>
            <a:r>
              <a:rPr lang="en-US" b="1" i="0" dirty="0">
                <a:effectLst/>
                <a:latin typeface="inherit"/>
              </a:rPr>
              <a:t>Repository</a:t>
            </a:r>
            <a:endParaRPr lang="fa-IR" dirty="0"/>
          </a:p>
        </p:txBody>
      </p:sp>
      <p:sp>
        <p:nvSpPr>
          <p:cNvPr id="3" name="Content Placeholder 2">
            <a:extLst>
              <a:ext uri="{FF2B5EF4-FFF2-40B4-BE49-F238E27FC236}">
                <a16:creationId xmlns:a16="http://schemas.microsoft.com/office/drawing/2014/main" id="{6EC5041F-317C-4E8A-118D-A47A3A5F6B5D}"/>
              </a:ext>
            </a:extLst>
          </p:cNvPr>
          <p:cNvSpPr>
            <a:spLocks noGrp="1"/>
          </p:cNvSpPr>
          <p:nvPr>
            <p:ph idx="1"/>
          </p:nvPr>
        </p:nvSpPr>
        <p:spPr>
          <a:xfrm>
            <a:off x="902189" y="2011679"/>
            <a:ext cx="7338060" cy="4411175"/>
          </a:xfrm>
        </p:spPr>
        <p:txBody>
          <a:bodyPr>
            <a:normAutofit fontScale="70000" lnSpcReduction="20000"/>
          </a:bodyPr>
          <a:lstStyle/>
          <a:p>
            <a:pPr algn="just" fontAlgn="base">
              <a:lnSpc>
                <a:spcPct val="150000"/>
              </a:lnSpc>
            </a:pPr>
            <a:r>
              <a:rPr lang="fa-IR" sz="2900" b="0" i="0" dirty="0">
                <a:effectLst/>
                <a:latin typeface="Vazir"/>
              </a:rPr>
              <a:t>به پروژه‌هایی که از گیت به عنوان کنترل ورژن استفاده می‌کنند، مخزن یا </a:t>
            </a:r>
            <a:r>
              <a:rPr lang="en-US" sz="2900" b="0" i="0" dirty="0">
                <a:effectLst/>
                <a:latin typeface="Vazir"/>
              </a:rPr>
              <a:t>repository </a:t>
            </a:r>
            <a:r>
              <a:rPr lang="fa-IR" sz="2900" b="0" i="0" dirty="0">
                <a:effectLst/>
                <a:latin typeface="Vazir"/>
              </a:rPr>
              <a:t> می‌گویند. </a:t>
            </a:r>
          </a:p>
          <a:p>
            <a:pPr algn="just" fontAlgn="base">
              <a:lnSpc>
                <a:spcPct val="150000"/>
              </a:lnSpc>
            </a:pPr>
            <a:r>
              <a:rPr lang="fa-IR" sz="2900" b="0" i="0" dirty="0">
                <a:effectLst/>
                <a:latin typeface="Vazir"/>
              </a:rPr>
              <a:t>تمام فایل‌های پروژه، تغییرات کد و تنظیمات گیت، در مخزن نگهداری می‌شوند. </a:t>
            </a:r>
          </a:p>
          <a:p>
            <a:pPr algn="just" fontAlgn="base">
              <a:lnSpc>
                <a:spcPct val="150000"/>
              </a:lnSpc>
            </a:pPr>
            <a:r>
              <a:rPr lang="fa-IR" sz="2900" b="0" i="0" dirty="0">
                <a:effectLst/>
                <a:latin typeface="Vazir"/>
              </a:rPr>
              <a:t>در سیستم‌های توزیع شده، هر یک از اعضای پروژه، که مجوز دسترسی به مخزن اصلی را دارا می‌باشد، می‌تواند یک نسخه از مخزن را، به صورت محلی ذخیره نماید.</a:t>
            </a:r>
          </a:p>
          <a:p>
            <a:pPr algn="just" fontAlgn="base">
              <a:lnSpc>
                <a:spcPct val="150000"/>
              </a:lnSpc>
            </a:pPr>
            <a:r>
              <a:rPr lang="fa-IR" sz="2900" b="0" i="0" dirty="0">
                <a:effectLst/>
                <a:latin typeface="Vazir"/>
              </a:rPr>
              <a:t> اعضای گروه می‌توانند تغییرات لازم را در کدهای پروژه اعمال کرده و به مخزن اصلی اضافه نمایند.</a:t>
            </a:r>
          </a:p>
          <a:p>
            <a:pPr algn="just" fontAlgn="base">
              <a:lnSpc>
                <a:spcPct val="150000"/>
              </a:lnSpc>
            </a:pPr>
            <a:r>
              <a:rPr lang="fa-IR" sz="2900" dirty="0">
                <a:latin typeface="Vazir"/>
              </a:rPr>
              <a:t>برای ایجاد مخزن جدید از </a:t>
            </a:r>
            <a:r>
              <a:rPr lang="en-US" sz="2900" dirty="0" err="1">
                <a:solidFill>
                  <a:srgbClr val="00B0F0"/>
                </a:solidFill>
                <a:latin typeface="Vazir"/>
              </a:rPr>
              <a:t>init</a:t>
            </a:r>
            <a:r>
              <a:rPr lang="fa-IR" sz="2900" dirty="0">
                <a:latin typeface="Vazir"/>
              </a:rPr>
              <a:t> ، باز کردن مخزن آماده از </a:t>
            </a:r>
            <a:r>
              <a:rPr lang="en-US" sz="2900" dirty="0">
                <a:solidFill>
                  <a:srgbClr val="00B0F0"/>
                </a:solidFill>
                <a:latin typeface="Vazir"/>
              </a:rPr>
              <a:t>clone</a:t>
            </a:r>
            <a:r>
              <a:rPr lang="fa-IR" sz="2900" dirty="0">
                <a:latin typeface="Vazir"/>
              </a:rPr>
              <a:t> و تنظیمات مخزن از </a:t>
            </a:r>
            <a:r>
              <a:rPr lang="en-US" sz="2900" dirty="0">
                <a:solidFill>
                  <a:srgbClr val="00B0F0"/>
                </a:solidFill>
                <a:latin typeface="Vazir"/>
              </a:rPr>
              <a:t>config</a:t>
            </a:r>
            <a:r>
              <a:rPr lang="fa-IR" sz="2900" dirty="0">
                <a:latin typeface="Vazir"/>
              </a:rPr>
              <a:t> استفاده می کنیم.</a:t>
            </a:r>
            <a:endParaRPr lang="fa-IR" sz="2900" b="0" i="0" dirty="0">
              <a:effectLst/>
              <a:latin typeface="Vazir"/>
            </a:endParaRPr>
          </a:p>
          <a:p>
            <a:pPr algn="just" fontAlgn="base">
              <a:lnSpc>
                <a:spcPct val="150000"/>
              </a:lnSpc>
              <a:spcAft>
                <a:spcPts val="1125"/>
              </a:spcAft>
            </a:pPr>
            <a:endParaRPr lang="fa-IR" dirty="0"/>
          </a:p>
        </p:txBody>
      </p:sp>
      <p:sp>
        <p:nvSpPr>
          <p:cNvPr id="4" name="Slide Number Placeholder 3">
            <a:extLst>
              <a:ext uri="{FF2B5EF4-FFF2-40B4-BE49-F238E27FC236}">
                <a16:creationId xmlns:a16="http://schemas.microsoft.com/office/drawing/2014/main" id="{C5A32192-90B9-A1B9-9370-2FC783480AE3}"/>
              </a:ext>
            </a:extLst>
          </p:cNvPr>
          <p:cNvSpPr>
            <a:spLocks noGrp="1"/>
          </p:cNvSpPr>
          <p:nvPr>
            <p:ph type="sldNum" sz="quarter" idx="12"/>
          </p:nvPr>
        </p:nvSpPr>
        <p:spPr/>
        <p:txBody>
          <a:bodyPr/>
          <a:lstStyle/>
          <a:p>
            <a:fld id="{3D7310CC-D9B3-4A20-830E-EFEC5C750C2B}" type="slidenum">
              <a:rPr lang="fa-IR" smtClean="0"/>
              <a:t>9</a:t>
            </a:fld>
            <a:endParaRPr lang="fa-IR"/>
          </a:p>
        </p:txBody>
      </p:sp>
      <p:sp>
        <p:nvSpPr>
          <p:cNvPr id="5" name="Footer Placeholder 4">
            <a:extLst>
              <a:ext uri="{FF2B5EF4-FFF2-40B4-BE49-F238E27FC236}">
                <a16:creationId xmlns:a16="http://schemas.microsoft.com/office/drawing/2014/main" id="{C677F285-A9BE-3F0E-01E9-A9B0FAF6F647}"/>
              </a:ext>
            </a:extLst>
          </p:cNvPr>
          <p:cNvSpPr>
            <a:spLocks noGrp="1"/>
          </p:cNvSpPr>
          <p:nvPr>
            <p:ph type="ftr" sz="quarter" idx="11"/>
          </p:nvPr>
        </p:nvSpPr>
        <p:spPr/>
        <p:txBody>
          <a:bodyPr/>
          <a:lstStyle/>
          <a:p>
            <a:r>
              <a:rPr lang="fa-IR"/>
              <a:t>درس توسعه نرم افزار  </a:t>
            </a:r>
          </a:p>
        </p:txBody>
      </p:sp>
    </p:spTree>
    <p:extLst>
      <p:ext uri="{BB962C8B-B14F-4D97-AF65-F5344CB8AC3E}">
        <p14:creationId xmlns:p14="http://schemas.microsoft.com/office/powerpoint/2010/main" val="88375397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Mu_Font">
      <a:majorFont>
        <a:latin typeface="Times New Roman"/>
        <a:ea typeface=""/>
        <a:cs typeface="B Titr"/>
      </a:majorFont>
      <a:minorFont>
        <a:latin typeface="Times New Roman"/>
        <a:ea typeface=""/>
        <a:cs typeface="B Nazani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10.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11.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12.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13.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14.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15.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16.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17.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18.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19.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2.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20.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3.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4.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5.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6.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7.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8.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9.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docProps/app.xml><?xml version="1.0" encoding="utf-8"?>
<Properties xmlns="http://schemas.openxmlformats.org/officeDocument/2006/extended-properties" xmlns:vt="http://schemas.openxmlformats.org/officeDocument/2006/docPropsVTypes">
  <Template/>
  <TotalTime>13300</TotalTime>
  <Words>3419</Words>
  <Application>Microsoft Office PowerPoint</Application>
  <PresentationFormat>On-screen Show (4:3)</PresentationFormat>
  <Paragraphs>262</Paragraphs>
  <Slides>25</Slides>
  <Notes>23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vt:lpstr>
      <vt:lpstr>Besmellah 1</vt:lpstr>
      <vt:lpstr>Calibri</vt:lpstr>
      <vt:lpstr>inherit</vt:lpstr>
      <vt:lpstr>iranyekan</vt:lpstr>
      <vt:lpstr>Lucida Console</vt:lpstr>
      <vt:lpstr>Sahel</vt:lpstr>
      <vt:lpstr>Times New Roman</vt:lpstr>
      <vt:lpstr>Vazir</vt:lpstr>
      <vt:lpstr>Vazirmatn</vt:lpstr>
      <vt:lpstr>Wingdings</vt:lpstr>
      <vt:lpstr>YekanBakh</vt:lpstr>
      <vt:lpstr>Banded</vt:lpstr>
      <vt:lpstr>گیت و جریان توسعه</vt:lpstr>
      <vt:lpstr>`</vt:lpstr>
      <vt:lpstr>مقدمه</vt:lpstr>
      <vt:lpstr>مقدمه</vt:lpstr>
      <vt:lpstr>Git  چیست؟</vt:lpstr>
      <vt:lpstr>کاربرد و مزایای گیت (Git) </vt:lpstr>
      <vt:lpstr>محیط کاری و نصب گیت</vt:lpstr>
      <vt:lpstr>تنظیمات Git</vt:lpstr>
      <vt:lpstr>مخزن یا Repository</vt:lpstr>
      <vt:lpstr>شروع یک پروژه</vt:lpstr>
      <vt:lpstr>شروع یک پروژه - ادامه</vt:lpstr>
      <vt:lpstr>ایجاد فایل و اضافه کردن آن به repository</vt:lpstr>
      <vt:lpstr>اضافه کردن آن به repository -ادامه</vt:lpstr>
      <vt:lpstr>ایجاد تغییر در فایل و رد یابی در مخزن</vt:lpstr>
      <vt:lpstr>ایجاد تغییر در فایل و رد یابی در مخزن - ادامه</vt:lpstr>
      <vt:lpstr>ثبت تغییرات در git</vt:lpstr>
      <vt:lpstr> نمایش تغییرات و گزارش از وضعیت commitها در git</vt:lpstr>
      <vt:lpstr>  ایجاد شاخه یا branch</vt:lpstr>
      <vt:lpstr>  ایجاد شاخه یا  branch- مثال</vt:lpstr>
      <vt:lpstr>لغو و برگرداندن تغییرات</vt:lpstr>
      <vt:lpstr>کمی بیشتر در  مورد برنچ ها</vt:lpstr>
      <vt:lpstr>کمی بیشتر در  مورد برنچ ها - ادامه</vt:lpstr>
      <vt:lpstr> Git و Github </vt:lpstr>
      <vt:lpstr> Git و Github -ادامه</vt:lpstr>
      <vt:lpstr> Git و Github -ادامه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گیت و توسعه نرم افزار</dc:title>
  <dc:creator>Hamid Bagherieh</dc:creator>
  <cp:lastModifiedBy>Hamid Bagherieh</cp:lastModifiedBy>
  <cp:revision>21</cp:revision>
  <dcterms:created xsi:type="dcterms:W3CDTF">2023-02-04T13:26:07Z</dcterms:created>
  <dcterms:modified xsi:type="dcterms:W3CDTF">2023-02-13T19:06:38Z</dcterms:modified>
</cp:coreProperties>
</file>