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1E74-65FF-453D-B2B4-97E19C91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E20A3-197E-4F18-BE48-57873C81E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8B68-D298-4AB4-806E-186C9158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6F10-7C16-45E9-98F3-58ACF224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0E31-732F-4C2C-A668-B9C22124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A069-206F-40E2-A687-03A897B1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A7FC-FEDC-4C98-A971-E4DCCC0B2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0C1A-7C8F-4564-A362-89A46481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0FA2-11C7-47B9-AA07-498934AC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DC3E-D26A-4619-B8E2-79A94180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D01C3-F2EE-4D1A-A0BA-9DB5A0B4C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67C4B-1EE1-4DF6-B88C-A9A0481FF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2AE1-FE39-4F4D-9736-636E5F2C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9AF6-599D-4909-B4EE-96C941B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0EAE-5675-47FB-9B99-57A01C65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7367-1D6E-466B-AAF5-BEE4EBB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5A24-6C72-40C2-96EC-79824229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523C-F47A-4569-8729-5BD2003C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86C4-DF2A-4F2E-B820-74526015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04AE-50D1-4A01-9D90-B4A642F9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D73E-2A6A-4234-86C8-058F8D21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031B-3494-49F2-A143-EE7E963E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5BDF-6B62-46D2-9A54-96400669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983C-0299-4F3C-86A6-9BE4AC7D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87722-FA81-482B-BCCD-3D25E7D4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1EE9-8FEC-445E-AABD-89AC986C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1B62-5C1A-4DCF-839C-40B3777B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14F5F-07D5-4C62-8914-EFA176DB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B932-D7D6-400E-87F1-1E9182B6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7B1E1-3E03-4249-8919-0D9C04A1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FEA2-5DA1-4E9B-9ED1-5DCB6D49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9F7A-CCB7-4176-AE26-A3848461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A9C7-22A8-4687-A0F9-8B293115D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D76C-0391-443F-9665-C806633E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9D468-B754-4D7B-AA7C-6D90C4FAE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FB373-5872-4D45-8FC9-06297F95A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34C3D-F215-4D25-A7A3-D007F9AD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E01D9-C381-4192-818E-CE2CF340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BE98A-808E-442F-A9FE-7F4A0938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15E-5326-4B61-819E-7693E1BC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504BE-E021-4F14-A258-21DD28E4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4262D-6787-443D-87B8-2DFB56BF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11BF1-0B90-4635-A32A-1D0494D1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89111-C148-478E-A0F3-3A24F349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6C11B-3D71-476C-9D7D-C07780C3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5CB30-1F3D-4B7D-BD2D-B2D7CE26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D6D0-BE93-4A2C-8B14-21E104A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F67F-A177-4364-B2FF-53BD1873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0400E-AC9B-41B1-84F3-0CA3CFB5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7C771-1120-4A49-863E-BA0E56F5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F765-A1ED-4231-B9A0-2EA9F5E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B7F5-DC87-4979-99AD-E1DCE3B3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F5FC-9F91-4D02-9D52-A970A43B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174EC-58FE-482B-AF93-BAAC3318E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1870E-F205-49D2-B2DE-1EEFEDC5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F521C-8672-4598-A99F-63721618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E229-B0BA-44BB-B986-4088DE9A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5D597-482C-47C7-848D-C5CB1D85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6C86-369D-45BB-AD44-988F3CF2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CF36-EC8C-49FE-BEB4-19960C58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7B37-2BE9-4CA9-BE14-12512ECB4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8DC7-B16F-4979-88E7-EB3B3267440D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E493-2A4A-4FE4-920B-F54EA12F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859E-5E56-4709-99E9-DEB65442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E5A6-FF93-4CEC-976F-7B7EF92E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9F12-CC28-4D49-B136-5424D6728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</a:t>
            </a:r>
            <a:r>
              <a:rPr lang="en-US"/>
              <a:t>Network Monitoring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02FB9-B640-4343-890F-34B55F441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 Denham, Yan Zhang</a:t>
            </a:r>
          </a:p>
        </p:txBody>
      </p:sp>
    </p:spTree>
    <p:extLst>
      <p:ext uri="{BB962C8B-B14F-4D97-AF65-F5344CB8AC3E}">
        <p14:creationId xmlns:p14="http://schemas.microsoft.com/office/powerpoint/2010/main" val="822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8D5-371C-4578-8588-008C2EB5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2AB4-97D2-4C9D-9616-09EA66B9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battery voltage level</a:t>
            </a:r>
          </a:p>
          <a:p>
            <a:r>
              <a:rPr lang="en-US" dirty="0"/>
              <a:t>Display battery voltage level on web interface</a:t>
            </a:r>
          </a:p>
          <a:p>
            <a:r>
              <a:rPr lang="en-US" dirty="0"/>
              <a:t>Warn the user when battery voltage level drops under a threshold</a:t>
            </a:r>
          </a:p>
        </p:txBody>
      </p:sp>
    </p:spTree>
    <p:extLst>
      <p:ext uri="{BB962C8B-B14F-4D97-AF65-F5344CB8AC3E}">
        <p14:creationId xmlns:p14="http://schemas.microsoft.com/office/powerpoint/2010/main" val="282705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7F3F-448B-472F-841E-53526F34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6B61-27D2-44DA-82E1-087010BD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</a:t>
            </a:r>
          </a:p>
          <a:p>
            <a:r>
              <a:rPr lang="en-US" dirty="0"/>
              <a:t>CCU</a:t>
            </a:r>
          </a:p>
          <a:p>
            <a:r>
              <a:rPr lang="en-US" dirty="0"/>
              <a:t>Web interface</a:t>
            </a:r>
          </a:p>
          <a:p>
            <a:r>
              <a:rPr lang="en-US" dirty="0"/>
              <a:t>Remote control Unit</a:t>
            </a:r>
          </a:p>
        </p:txBody>
      </p:sp>
    </p:spTree>
    <p:extLst>
      <p:ext uri="{BB962C8B-B14F-4D97-AF65-F5344CB8AC3E}">
        <p14:creationId xmlns:p14="http://schemas.microsoft.com/office/powerpoint/2010/main" val="112385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975-D7BB-49DE-80A0-F592E5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B4C4-746B-4551-9CB9-651EF384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  <a:p>
            <a:r>
              <a:rPr lang="en-US" dirty="0"/>
              <a:t>Send data for 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4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5F87-F9A6-4490-B3BE-24625552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AE88-805F-4666-B3B8-5ED63B78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Sensor Network Monitoring</vt:lpstr>
      <vt:lpstr>Objectives</vt:lpstr>
      <vt:lpstr>Schematic Diagram</vt:lpstr>
      <vt:lpstr>Preliminary Work</vt:lpstr>
      <vt:lpstr>Planned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 and team members 2. 3. 4. 5. </dc:title>
  <dc:creator>Yan Zhang</dc:creator>
  <cp:lastModifiedBy>Yan Zhang</cp:lastModifiedBy>
  <cp:revision>4</cp:revision>
  <dcterms:created xsi:type="dcterms:W3CDTF">2019-04-10T20:00:26Z</dcterms:created>
  <dcterms:modified xsi:type="dcterms:W3CDTF">2019-04-11T17:19:06Z</dcterms:modified>
</cp:coreProperties>
</file>