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Discovery Challenge – Aggregate Queries – Tripadvisor Rankings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Hunter Betz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238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Right off the bat...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69325" y="1469325"/>
            <a:ext cx="6053399" cy="34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•Restaurants with a score of 4, 4.5, and 5 still ranked low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•# of restaurant reviews doesn’t really matter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•Restaurants with similar #s of 4 and 5 stars ranked lower than those with higher #s of 5 stars</a:t>
            </a:r>
          </a:p>
          <a:p>
            <a:pPr lv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•Some exceptions exist however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•“Popular” restaurants (restaurants with &gt;100 reviews) generally did not make the top 10</a:t>
            </a:r>
          </a:p>
          <a:p>
            <a:pPr lv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•Only 4 with &gt;100 reviews made it to the top 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187" y="989537"/>
            <a:ext cx="26955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273225"/>
            <a:ext cx="8368200" cy="87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Positive reviews (4 &amp; 5 stars) within a short time span generally lead to a high rank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4019000"/>
            <a:ext cx="3098400" cy="8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On average 54% of reviews were made between August and November for top 10 restaurants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3" y="1317473"/>
            <a:ext cx="3050324" cy="25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425" y="1317475"/>
            <a:ext cx="3098350" cy="25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314275" y="4009600"/>
            <a:ext cx="3441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average 33% of reviews were made between August and November for bottom 10 restaurants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35175" y="1643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2" y="1047012"/>
            <a:ext cx="32099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712" y="934075"/>
            <a:ext cx="3057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50275" y="3524625"/>
            <a:ext cx="35040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Restaurants such Allora, Prologue, and Familia Bistro must have opened relatively recently since a large portion of their reviews are between a 4 month span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573825" y="3538300"/>
            <a:ext cx="33264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These restaurants were far less popular since they received fewer reviews in the same 4 month span as the top 10 restaurants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Interpretations: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•New restaurants, or restaurants that are experiencing a popularity boost rise up the ranks faster than other restaurants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•Additionally, the wider the gap between the # of 5 stars a restaurant receives and # of 4 or lower stars, the better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•Restaurants with # of 5 stars closer to the # of 4 stars tend to rank lower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