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3012" y="1761031"/>
            <a:ext cx="4202373" cy="10219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297" y="7327917"/>
            <a:ext cx="7363410" cy="1975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4764" y="7327917"/>
            <a:ext cx="4383277" cy="1975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2614" y="2721924"/>
            <a:ext cx="11757503" cy="28400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578" y="3648083"/>
            <a:ext cx="2565010" cy="29414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4364" y="4374002"/>
            <a:ext cx="4596172" cy="1984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1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236319" cy="15183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8497" y="4357554"/>
            <a:ext cx="6987481" cy="18786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9450" y="3308107"/>
            <a:ext cx="4143668" cy="9160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4322" y="3518284"/>
            <a:ext cx="1792813" cy="1792813"/>
            <a:chOff x="1504322" y="3518284"/>
            <a:chExt cx="1792813" cy="17928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322" y="3518284"/>
              <a:ext cx="1792813" cy="17928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8497" y="7465211"/>
            <a:ext cx="6384878" cy="13427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9450" y="6415773"/>
            <a:ext cx="4156744" cy="10073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4322" y="6708727"/>
            <a:ext cx="1627259" cy="1627259"/>
            <a:chOff x="1504322" y="6708727"/>
            <a:chExt cx="1627259" cy="16272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4322" y="6708727"/>
              <a:ext cx="1627259" cy="1627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1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236319" cy="1518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1876" y="3538034"/>
            <a:ext cx="2617520" cy="2341992"/>
            <a:chOff x="1681876" y="3538034"/>
            <a:chExt cx="2617520" cy="23419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1876" y="3538034"/>
              <a:ext cx="2617520" cy="23419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40013" y="3360968"/>
            <a:ext cx="3018932" cy="2525948"/>
            <a:chOff x="7640013" y="3360968"/>
            <a:chExt cx="3018932" cy="25259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013" y="3360968"/>
              <a:ext cx="3018932" cy="25259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29464" y="3547557"/>
            <a:ext cx="1605558" cy="2572595"/>
            <a:chOff x="14029464" y="3547557"/>
            <a:chExt cx="1605558" cy="25725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9464" y="3547557"/>
              <a:ext cx="1605558" cy="25725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3071" y="6350774"/>
            <a:ext cx="1635258" cy="9183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60434" y="6349802"/>
            <a:ext cx="2722467" cy="9173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48228" y="6349802"/>
            <a:ext cx="3665553" cy="9183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7855" y="7610659"/>
            <a:ext cx="4573807" cy="18786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05950" y="7610659"/>
            <a:ext cx="4603997" cy="18786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75219" y="7610659"/>
            <a:ext cx="4191674" cy="12810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1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236319" cy="15183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7305" y="6303154"/>
            <a:ext cx="1626725" cy="90611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7094" y="6303154"/>
            <a:ext cx="4328901" cy="918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4152" y="7555059"/>
            <a:ext cx="5199698" cy="148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3782" y="7377422"/>
            <a:ext cx="4435478" cy="24758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9403" y="2520497"/>
            <a:ext cx="3928817" cy="3928817"/>
            <a:chOff x="1579403" y="2520497"/>
            <a:chExt cx="3928817" cy="39288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9403" y="2520497"/>
              <a:ext cx="3928817" cy="3928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968" y="2699685"/>
            <a:ext cx="3869778" cy="3832989"/>
            <a:chOff x="7207968" y="2699685"/>
            <a:chExt cx="3869778" cy="38329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7968" y="2699685"/>
              <a:ext cx="3869778" cy="38329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6062" y="2931190"/>
            <a:ext cx="3178286" cy="3178286"/>
            <a:chOff x="13106062" y="2931190"/>
            <a:chExt cx="3178286" cy="3178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06062" y="2931190"/>
              <a:ext cx="3178286" cy="3178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24432" y="6256507"/>
            <a:ext cx="2580126" cy="9183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40043" y="7417462"/>
            <a:ext cx="3785835" cy="1484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1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236319" cy="1518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51214" y="6767427"/>
            <a:ext cx="1495996" cy="1495996"/>
            <a:chOff x="5951214" y="6767427"/>
            <a:chExt cx="1495996" cy="14959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1214" y="6767427"/>
              <a:ext cx="1495996" cy="14959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9050" y="4578196"/>
            <a:ext cx="2780325" cy="2753894"/>
            <a:chOff x="5309050" y="4578196"/>
            <a:chExt cx="2780325" cy="2753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340000">
              <a:off x="5309050" y="4578196"/>
              <a:ext cx="2780325" cy="2753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72614" y="5142857"/>
            <a:ext cx="1624570" cy="1624570"/>
            <a:chOff x="3372614" y="5142857"/>
            <a:chExt cx="1624570" cy="16245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372614" y="5142857"/>
              <a:ext cx="1624570" cy="162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33336" y="4064463"/>
            <a:ext cx="931752" cy="833673"/>
            <a:chOff x="6233336" y="4064463"/>
            <a:chExt cx="931752" cy="8336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3336" y="4064463"/>
              <a:ext cx="931752" cy="8336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40329" y="4120659"/>
            <a:ext cx="4645385" cy="3608173"/>
            <a:chOff x="13640329" y="4120659"/>
            <a:chExt cx="4645385" cy="36081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40329" y="4120659"/>
              <a:ext cx="4645385" cy="3608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34177" y="3517485"/>
            <a:ext cx="1942593" cy="1625372"/>
            <a:chOff x="11134177" y="3517485"/>
            <a:chExt cx="1942593" cy="16253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34177" y="3517485"/>
              <a:ext cx="1942593" cy="16253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78649" y="6350831"/>
            <a:ext cx="1453649" cy="2329190"/>
            <a:chOff x="11378649" y="6350831"/>
            <a:chExt cx="1453649" cy="23291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78649" y="6350831"/>
              <a:ext cx="1453649" cy="2329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35513" y="5444074"/>
            <a:ext cx="2324817" cy="1022136"/>
            <a:chOff x="8335513" y="5444074"/>
            <a:chExt cx="2324817" cy="10221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5513" y="5444074"/>
              <a:ext cx="2324817" cy="10221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4815" y="4577088"/>
            <a:ext cx="2675766" cy="3151744"/>
            <a:chOff x="334815" y="4577088"/>
            <a:chExt cx="2675766" cy="31517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5" y="4577088"/>
              <a:ext cx="2675766" cy="315174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08755" y="8206282"/>
            <a:ext cx="3937899" cy="13537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47410" y="2741226"/>
            <a:ext cx="2433518" cy="135376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40716" y="8262497"/>
            <a:ext cx="3813118" cy="135376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03144" y="2001144"/>
            <a:ext cx="3875499" cy="140041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03189" y="8670498"/>
            <a:ext cx="3569384" cy="1353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1749" y="3595522"/>
            <a:ext cx="1335506" cy="1368723"/>
            <a:chOff x="3871749" y="3595522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1749" y="3595522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777" y="3295319"/>
            <a:ext cx="10217474" cy="3619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605" y="4535600"/>
            <a:ext cx="1304173" cy="4225219"/>
            <a:chOff x="1440605" y="4535600"/>
            <a:chExt cx="1304173" cy="42252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605" y="4535600"/>
              <a:ext cx="1304173" cy="42252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3465" y="841571"/>
            <a:ext cx="3524434" cy="1480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0605" y="2141634"/>
            <a:ext cx="1510924" cy="65226"/>
            <a:chOff x="1440605" y="2141634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605" y="2141634"/>
              <a:ext cx="1510924" cy="65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0937" y="2803485"/>
            <a:ext cx="1487063" cy="67246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162" y="3138553"/>
            <a:ext cx="4053138" cy="11218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9162" y="4700240"/>
            <a:ext cx="6238348" cy="11313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9162" y="6483639"/>
            <a:ext cx="7300033" cy="11313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9162" y="8229977"/>
            <a:ext cx="8769586" cy="1131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591817"/>
            <a:ext cx="2403106" cy="29414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4365" y="4339243"/>
            <a:ext cx="3480248" cy="1306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701770" cy="52904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3890005" cy="1508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247" y="3839776"/>
            <a:ext cx="1145978" cy="1174481"/>
            <a:chOff x="2418247" y="383977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247" y="3839776"/>
              <a:ext cx="1145978" cy="11744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3531" y="3395190"/>
            <a:ext cx="4614572" cy="36517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3493" y="6499889"/>
            <a:ext cx="1145978" cy="1174481"/>
            <a:chOff x="2533493" y="6499889"/>
            <a:chExt cx="1145978" cy="11744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3493" y="6499889"/>
              <a:ext cx="1145978" cy="11744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5541" y="6123370"/>
            <a:ext cx="4609239" cy="36418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61278" y="3748350"/>
            <a:ext cx="4734597" cy="23467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61278" y="6408462"/>
            <a:ext cx="4734597" cy="2346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1" y="3591817"/>
            <a:ext cx="2517391" cy="29414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4364" y="4374002"/>
            <a:ext cx="5388001" cy="1095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25578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7829357" cy="15087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0965" y="3309207"/>
            <a:ext cx="15115850" cy="3987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25578" cy="5290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7829357" cy="1508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18875" y="5339996"/>
            <a:ext cx="1038396" cy="6074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93935" y="6755354"/>
            <a:ext cx="2709536" cy="8193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33550" y="3599635"/>
            <a:ext cx="1657066" cy="1657066"/>
            <a:chOff x="2333550" y="3599635"/>
            <a:chExt cx="1657066" cy="16570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55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6331" y="3103301"/>
            <a:ext cx="4131504" cy="3417417"/>
            <a:chOff x="1096331" y="3103301"/>
            <a:chExt cx="4131504" cy="34174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331" y="3103301"/>
              <a:ext cx="4131504" cy="3417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60723" y="3103301"/>
            <a:ext cx="3637738" cy="3340105"/>
            <a:chOff x="7160723" y="3103301"/>
            <a:chExt cx="3637738" cy="33401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0723" y="3103301"/>
              <a:ext cx="3637738" cy="33401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71841" y="2556648"/>
            <a:ext cx="4047418" cy="4267277"/>
            <a:chOff x="12471841" y="2556648"/>
            <a:chExt cx="4047418" cy="42672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1841" y="2556648"/>
              <a:ext cx="4047418" cy="42672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22859" y="6785611"/>
            <a:ext cx="3859136" cy="81930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98278" y="6755354"/>
            <a:ext cx="1281384" cy="80978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85828" y="7722581"/>
            <a:ext cx="5988992" cy="24777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3028" y="7722581"/>
            <a:ext cx="6722068" cy="24872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28866" y="7745904"/>
            <a:ext cx="6204211" cy="2477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4364" y="4374002"/>
            <a:ext cx="4596172" cy="19849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6931" y="3591816"/>
            <a:ext cx="2517392" cy="2941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2699685"/>
            <a:ext cx="4490182" cy="5288916"/>
            <a:chOff x="95238" y="2699685"/>
            <a:chExt cx="4490182" cy="52889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2699685"/>
              <a:ext cx="4490182" cy="52889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0" y="-553750"/>
            <a:ext cx="4835102" cy="5290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89" y="1279746"/>
            <a:ext cx="6895357" cy="1518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4693" y="3554251"/>
            <a:ext cx="13210918" cy="3425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2022-07-11T09:49:29Z</dcterms:created>
  <dcterms:modified xsi:type="dcterms:W3CDTF">2022-07-11T09:49:29Z</dcterms:modified>
</cp:coreProperties>
</file>