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0.png"/><Relationship Id="rId17" Type="http://schemas.openxmlformats.org/officeDocument/2006/relationships/image" Target="../media/image42.png"/><Relationship Id="rId2" Type="http://schemas.openxmlformats.org/officeDocument/2006/relationships/image" Target="../media/image43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53.png"/><Relationship Id="rId2" Type="http://schemas.openxmlformats.org/officeDocument/2006/relationships/image" Target="../media/image2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5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55.png"/><Relationship Id="rId9" Type="http://schemas.openxmlformats.org/officeDocument/2006/relationships/image" Target="../media/image47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6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62.png"/><Relationship Id="rId9" Type="http://schemas.openxmlformats.org/officeDocument/2006/relationships/image" Target="../media/image47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5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image" Target="../media/image72.png"/><Relationship Id="rId4" Type="http://schemas.openxmlformats.org/officeDocument/2006/relationships/image" Target="../media/image2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8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0" Type="http://schemas.openxmlformats.org/officeDocument/2006/relationships/image" Target="../media/image79.png"/><Relationship Id="rId4" Type="http://schemas.openxmlformats.org/officeDocument/2006/relationships/image" Target="../media/image28.pn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3382813"/>
            <a:ext cx="7938091" cy="14802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5021" y="4780750"/>
            <a:ext cx="8740390" cy="10353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3116" y="6128696"/>
            <a:ext cx="1710528" cy="6167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52633" y="8353405"/>
            <a:ext cx="3197059" cy="182011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23775" y="1859723"/>
            <a:ext cx="3172252" cy="657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24317" y="4190520"/>
            <a:ext cx="8237080" cy="1904673"/>
            <a:chOff x="5024317" y="4190520"/>
            <a:chExt cx="8237080" cy="190467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024317" y="4190520"/>
              <a:ext cx="8237080" cy="1791506"/>
              <a:chOff x="5024317" y="4190520"/>
              <a:chExt cx="8237080" cy="179150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024317" y="4190520"/>
                <a:ext cx="8237080" cy="1791506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126" y="4206504"/>
              <a:ext cx="7047277" cy="1977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662671"/>
            <a:ext cx="3726094" cy="1044928"/>
            <a:chOff x="668426" y="662671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662671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46" y="622347"/>
            <a:ext cx="3787941" cy="12406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7284" y="3527148"/>
            <a:ext cx="2216074" cy="8167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14" y="5406267"/>
            <a:ext cx="3291222" cy="10718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4718" y="4593240"/>
            <a:ext cx="16411840" cy="209400"/>
            <a:chOff x="1054718" y="4593240"/>
            <a:chExt cx="16411840" cy="209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0">
              <a:off x="1054718" y="4593240"/>
              <a:ext cx="16411840" cy="2094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32576" y="4137926"/>
            <a:ext cx="1130931" cy="1130931"/>
            <a:chOff x="1932576" y="4137926"/>
            <a:chExt cx="1130931" cy="11309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2576" y="4137926"/>
              <a:ext cx="1130931" cy="113093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41123" y="4218277"/>
            <a:ext cx="1198696" cy="9858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234998" y="4132475"/>
            <a:ext cx="1130931" cy="1130931"/>
            <a:chOff x="5234998" y="4132475"/>
            <a:chExt cx="1130931" cy="11309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4998" y="4132475"/>
              <a:ext cx="1130931" cy="113093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43542" y="4212829"/>
            <a:ext cx="1308087" cy="9858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737294" y="4132475"/>
            <a:ext cx="1130931" cy="1130931"/>
            <a:chOff x="8737294" y="4132475"/>
            <a:chExt cx="1130931" cy="113093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7294" y="4132475"/>
              <a:ext cx="1130931" cy="113093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45837" y="4212829"/>
            <a:ext cx="1307315" cy="98587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125755" y="4132475"/>
            <a:ext cx="1130931" cy="1130931"/>
            <a:chOff x="12125755" y="4132475"/>
            <a:chExt cx="1130931" cy="113093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25755" y="4132475"/>
              <a:ext cx="1130931" cy="113093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15275" y="4212829"/>
            <a:ext cx="1328944" cy="98587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457654" y="4132475"/>
            <a:ext cx="1130951" cy="1130931"/>
            <a:chOff x="15457654" y="4132475"/>
            <a:chExt cx="1130951" cy="113093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457673" y="4132475"/>
              <a:ext cx="1130931" cy="1130931"/>
              <a:chOff x="15457673" y="4132475"/>
              <a:chExt cx="1130931" cy="113093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457673" y="4132475"/>
                <a:ext cx="1130931" cy="1130931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66227" y="4212829"/>
              <a:ext cx="1307325" cy="98587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69304" y="3527221"/>
            <a:ext cx="2367402" cy="82331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55868" y="5447448"/>
            <a:ext cx="2987489" cy="61671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32369" y="3527221"/>
            <a:ext cx="2643126" cy="82331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10949" y="3527073"/>
            <a:ext cx="2643126" cy="82331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161507" y="3527221"/>
            <a:ext cx="1793250" cy="82331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48992" y="5323897"/>
            <a:ext cx="3291213" cy="115416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80192" y="5406267"/>
            <a:ext cx="3474880" cy="155144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545627" y="5406265"/>
            <a:ext cx="2955413" cy="6167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3592"/>
            <a:ext cx="4807081" cy="12179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598" y="1921506"/>
            <a:ext cx="4548319" cy="6167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3675" y="5435685"/>
            <a:ext cx="2865623" cy="8813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25088" y="1944835"/>
            <a:ext cx="11793960" cy="2260317"/>
            <a:chOff x="7025088" y="1944835"/>
            <a:chExt cx="11793960" cy="22603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088" y="1944835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088" y="4736508"/>
            <a:ext cx="11793960" cy="2260317"/>
            <a:chOff x="7025088" y="4736508"/>
            <a:chExt cx="11793960" cy="22603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088" y="4736508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25088" y="7504762"/>
            <a:ext cx="11793960" cy="2260317"/>
            <a:chOff x="7025088" y="7504762"/>
            <a:chExt cx="11793960" cy="22603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088" y="7504762"/>
              <a:ext cx="11793960" cy="226031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6212" y="2128971"/>
            <a:ext cx="2579998" cy="12406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96212" y="4874647"/>
            <a:ext cx="4096817" cy="124064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96212" y="7568345"/>
            <a:ext cx="4115865" cy="12501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30952" y="2157542"/>
            <a:ext cx="4771877" cy="18640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30952" y="4920026"/>
            <a:ext cx="4771877" cy="186400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30952" y="7688280"/>
            <a:ext cx="4852525" cy="18640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57262" y="5771429"/>
            <a:ext cx="2653232" cy="145307"/>
            <a:chOff x="4557262" y="5771429"/>
            <a:chExt cx="2653232" cy="1453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7262" y="5771429"/>
              <a:ext cx="2653232" cy="145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6299" y="3794546"/>
            <a:ext cx="3649035" cy="145535"/>
            <a:chOff x="3816299" y="3794546"/>
            <a:chExt cx="3649035" cy="1455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980000">
              <a:off x="3816299" y="3794546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16175" y="7698749"/>
            <a:ext cx="3649035" cy="145535"/>
            <a:chOff x="3816175" y="7698749"/>
            <a:chExt cx="3649035" cy="1455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980000">
              <a:off x="3816175" y="7698749"/>
              <a:ext cx="3649035" cy="1455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3592"/>
            <a:ext cx="4887652" cy="12179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598" y="1921506"/>
            <a:ext cx="2395728" cy="6167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3675" y="5435685"/>
            <a:ext cx="2578442" cy="8813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25088" y="1944835"/>
            <a:ext cx="11793960" cy="2260317"/>
            <a:chOff x="7025088" y="1944835"/>
            <a:chExt cx="11793960" cy="22603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088" y="1944835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088" y="4736508"/>
            <a:ext cx="11793960" cy="2260317"/>
            <a:chOff x="7025088" y="4736508"/>
            <a:chExt cx="11793960" cy="22603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088" y="4736508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25088" y="7504762"/>
            <a:ext cx="11793960" cy="2260317"/>
            <a:chOff x="7025088" y="7504762"/>
            <a:chExt cx="11793960" cy="22603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088" y="7504762"/>
              <a:ext cx="11793960" cy="226031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6212" y="2128971"/>
            <a:ext cx="4087332" cy="12406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96212" y="4878755"/>
            <a:ext cx="3449713" cy="12501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96212" y="7609529"/>
            <a:ext cx="4228541" cy="216110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30952" y="2157542"/>
            <a:ext cx="5807401" cy="18640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30952" y="4920026"/>
            <a:ext cx="5964163" cy="18735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02673" y="7825975"/>
            <a:ext cx="6061097" cy="17829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57262" y="5771429"/>
            <a:ext cx="2653232" cy="145307"/>
            <a:chOff x="4557262" y="5771429"/>
            <a:chExt cx="2653232" cy="1453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7262" y="5771429"/>
              <a:ext cx="2653232" cy="145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6299" y="3794546"/>
            <a:ext cx="3649035" cy="145535"/>
            <a:chOff x="3816299" y="3794546"/>
            <a:chExt cx="3649035" cy="1455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980000">
              <a:off x="3816299" y="3794546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16175" y="7698749"/>
            <a:ext cx="3649035" cy="145535"/>
            <a:chOff x="3816175" y="7698749"/>
            <a:chExt cx="3649035" cy="1455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980000">
              <a:off x="3816175" y="7698749"/>
              <a:ext cx="3649035" cy="1455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675" y="5435685"/>
            <a:ext cx="2865623" cy="8813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25088" y="1944835"/>
            <a:ext cx="11793960" cy="2260317"/>
            <a:chOff x="7025088" y="1944835"/>
            <a:chExt cx="11793960" cy="22603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88" y="1944835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088" y="4736508"/>
            <a:ext cx="11793960" cy="2260317"/>
            <a:chOff x="7025088" y="4736508"/>
            <a:chExt cx="11793960" cy="22603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88" y="4736508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25088" y="7504762"/>
            <a:ext cx="11793960" cy="2260317"/>
            <a:chOff x="7025088" y="7504762"/>
            <a:chExt cx="11793960" cy="22603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88" y="7504762"/>
              <a:ext cx="11793960" cy="226031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6212" y="2128971"/>
            <a:ext cx="2579998" cy="124064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96212" y="4874647"/>
            <a:ext cx="4096817" cy="124064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6212" y="7568345"/>
            <a:ext cx="4115865" cy="125017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30952" y="2099959"/>
            <a:ext cx="4771877" cy="18640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45149" y="4920026"/>
            <a:ext cx="4771877" cy="186400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30952" y="7688280"/>
            <a:ext cx="4852525" cy="18640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57262" y="5771429"/>
            <a:ext cx="2653232" cy="145307"/>
            <a:chOff x="4557262" y="5771429"/>
            <a:chExt cx="2653232" cy="1453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7262" y="5771429"/>
              <a:ext cx="2653232" cy="145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6299" y="3794546"/>
            <a:ext cx="3649035" cy="145535"/>
            <a:chOff x="3816299" y="3794546"/>
            <a:chExt cx="3649035" cy="1455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980000">
              <a:off x="3816299" y="3794546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16175" y="7698749"/>
            <a:ext cx="3649035" cy="145535"/>
            <a:chOff x="3816175" y="7698749"/>
            <a:chExt cx="3649035" cy="14553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980000">
              <a:off x="3816175" y="7698749"/>
              <a:ext cx="3649035" cy="14553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439" y="433592"/>
            <a:ext cx="5232538" cy="121797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6598" y="1921504"/>
            <a:ext cx="5446690" cy="616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2082" y="7273273"/>
            <a:ext cx="3649035" cy="145535"/>
            <a:chOff x="3612082" y="7273273"/>
            <a:chExt cx="3649035" cy="1455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960000">
              <a:off x="3612082" y="7273273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93126" y="4053734"/>
            <a:ext cx="3564741" cy="145535"/>
            <a:chOff x="3793126" y="4053734"/>
            <a:chExt cx="3564741" cy="1455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60000">
              <a:off x="3793126" y="4053734"/>
              <a:ext cx="3564741" cy="1455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39" y="433592"/>
            <a:ext cx="5241281" cy="1217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6598" y="1887695"/>
            <a:ext cx="5381566" cy="10622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3675" y="5435685"/>
            <a:ext cx="2745613" cy="8813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96212" y="4878755"/>
            <a:ext cx="3449713" cy="12501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60351" y="2678333"/>
            <a:ext cx="11793960" cy="2260317"/>
            <a:chOff x="6860351" y="2678333"/>
            <a:chExt cx="11793960" cy="22603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0351" y="2678333"/>
              <a:ext cx="11793960" cy="226031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1476" y="2862472"/>
            <a:ext cx="4549322" cy="12501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23602" y="2880169"/>
            <a:ext cx="5826525" cy="18640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60351" y="6552469"/>
            <a:ext cx="11793960" cy="2260317"/>
            <a:chOff x="6860351" y="6552469"/>
            <a:chExt cx="11793960" cy="22603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0351" y="6552469"/>
              <a:ext cx="11793960" cy="226031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1479" y="6657244"/>
            <a:ext cx="4535217" cy="217062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70002" y="6691284"/>
            <a:ext cx="4824344" cy="17734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2082" y="7273273"/>
            <a:ext cx="3649035" cy="145535"/>
            <a:chOff x="3612082" y="7273273"/>
            <a:chExt cx="3649035" cy="1455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960000">
              <a:off x="3612082" y="7273273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93126" y="4053734"/>
            <a:ext cx="3564741" cy="145535"/>
            <a:chOff x="3793126" y="4053734"/>
            <a:chExt cx="3564741" cy="1455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60000">
              <a:off x="3793126" y="4053734"/>
              <a:ext cx="3564741" cy="1455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39" y="433592"/>
            <a:ext cx="4582404" cy="1217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7404" y="1947834"/>
            <a:ext cx="2840100" cy="6579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3675" y="5435685"/>
            <a:ext cx="2744442" cy="8813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96212" y="4878755"/>
            <a:ext cx="3449713" cy="12501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60351" y="2678333"/>
            <a:ext cx="11793960" cy="2260317"/>
            <a:chOff x="6860351" y="2678333"/>
            <a:chExt cx="11793960" cy="22603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0351" y="2678333"/>
              <a:ext cx="11793960" cy="226031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1479" y="2862469"/>
            <a:ext cx="3227151" cy="124064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10026" y="2738299"/>
            <a:ext cx="5326268" cy="18640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60351" y="6552469"/>
            <a:ext cx="11793960" cy="2260317"/>
            <a:chOff x="6860351" y="6552469"/>
            <a:chExt cx="11793960" cy="22603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0351" y="6552469"/>
              <a:ext cx="11793960" cy="226031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1479" y="6834850"/>
            <a:ext cx="3921913" cy="124064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42229" y="6691284"/>
            <a:ext cx="5593011" cy="17639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5762" y="7695570"/>
            <a:ext cx="2854269" cy="2260317"/>
            <a:chOff x="7045762" y="7695570"/>
            <a:chExt cx="2854269" cy="22603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762" y="7695570"/>
              <a:ext cx="2854269" cy="22603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599" y="7654386"/>
            <a:ext cx="2854269" cy="2260317"/>
            <a:chOff x="437599" y="7654386"/>
            <a:chExt cx="2854269" cy="22603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599" y="7654386"/>
              <a:ext cx="2854269" cy="22603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39" y="433592"/>
            <a:ext cx="4582404" cy="1217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404" y="1989011"/>
            <a:ext cx="3960205" cy="6167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6212" y="4878755"/>
            <a:ext cx="3449713" cy="12501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1479" y="2862469"/>
            <a:ext cx="3227151" cy="12406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10026" y="2938365"/>
            <a:ext cx="5326268" cy="18640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2691" y="2616553"/>
            <a:ext cx="4625994" cy="6167992"/>
            <a:chOff x="1232691" y="2616553"/>
            <a:chExt cx="4625994" cy="61679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2691" y="2616553"/>
              <a:ext cx="4625994" cy="616799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1896" y="9028632"/>
            <a:ext cx="5176041" cy="7465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64956" y="2657737"/>
            <a:ext cx="4625994" cy="6167992"/>
            <a:chOff x="8064956" y="2657737"/>
            <a:chExt cx="4625994" cy="61679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64956" y="2657737"/>
              <a:ext cx="4625994" cy="616799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4073" y="9028632"/>
            <a:ext cx="4342584" cy="7370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42860" y="2637145"/>
            <a:ext cx="4757748" cy="6167992"/>
            <a:chOff x="12942860" y="2637145"/>
            <a:chExt cx="4757748" cy="61679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2860" y="2637145"/>
              <a:ext cx="4757748" cy="61679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67638" y="983649"/>
            <a:ext cx="4305987" cy="5067815"/>
            <a:chOff x="10867638" y="983649"/>
            <a:chExt cx="4305987" cy="506781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67638" y="983649"/>
              <a:ext cx="4305987" cy="50678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67981" y="7716162"/>
            <a:ext cx="2854269" cy="2260317"/>
            <a:chOff x="9567981" y="7716162"/>
            <a:chExt cx="2854269" cy="22603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7981" y="7716162"/>
              <a:ext cx="2854269" cy="22603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599" y="7654386"/>
            <a:ext cx="2854269" cy="2260317"/>
            <a:chOff x="437599" y="7654386"/>
            <a:chExt cx="2854269" cy="22603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599" y="7654386"/>
              <a:ext cx="2854269" cy="22603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39" y="433592"/>
            <a:ext cx="4582404" cy="1217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404" y="1947830"/>
            <a:ext cx="3960205" cy="6990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6212" y="4878755"/>
            <a:ext cx="3449713" cy="12501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1479" y="2862469"/>
            <a:ext cx="3227151" cy="12406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10026" y="2938365"/>
            <a:ext cx="5326268" cy="18640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1897" y="9028630"/>
            <a:ext cx="4342583" cy="7465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26546" y="9028630"/>
            <a:ext cx="3530221" cy="7465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6577" y="3132671"/>
            <a:ext cx="7582490" cy="5754834"/>
            <a:chOff x="1456577" y="3132671"/>
            <a:chExt cx="7582490" cy="57548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6577" y="3132671"/>
              <a:ext cx="7582490" cy="57548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71381" y="2958282"/>
            <a:ext cx="5659502" cy="5888039"/>
            <a:chOff x="11271381" y="2958282"/>
            <a:chExt cx="5659502" cy="58880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71381" y="2958282"/>
              <a:ext cx="5659502" cy="58880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효리돌돌</cp:lastModifiedBy>
  <cp:revision>2</cp:revision>
  <dcterms:created xsi:type="dcterms:W3CDTF">2022-07-15T00:26:55Z</dcterms:created>
  <dcterms:modified xsi:type="dcterms:W3CDTF">2022-07-14T15:32:52Z</dcterms:modified>
</cp:coreProperties>
</file>