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16" Type="http://schemas.openxmlformats.org/officeDocument/2006/relationships/image" Target="../media/image27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8.png"  /><Relationship Id="rId11" Type="http://schemas.openxmlformats.org/officeDocument/2006/relationships/image" Target="../media/image49.png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3120825" y="-197586"/>
            <a:ext cx="11709833" cy="10070456"/>
            <a:chOff x="13120825" y="-197586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120825" y="-197586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4602572" y="-1589285"/>
            <a:ext cx="15488986" cy="13320528"/>
            <a:chOff x="4602572" y="-1589285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02572" y="-1589285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5078" y="3015546"/>
            <a:ext cx="13021522" cy="2127954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2895600" y="8039100"/>
            <a:ext cx="335279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04" name=""/>
          <p:cNvSpPr txBox="1"/>
          <p:nvPr/>
        </p:nvSpPr>
        <p:spPr>
          <a:xfrm>
            <a:off x="14782801" y="9050656"/>
            <a:ext cx="3505199" cy="3676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latin typeface="한컴돋움"/>
                <a:ea typeface="한컴돋움"/>
              </a:rPr>
              <a:t>조선대학교 </a:t>
            </a:r>
            <a:r>
              <a:rPr lang="en-US" altLang="ko-KR" b="1">
                <a:latin typeface="한컴돋움"/>
                <a:ea typeface="한컴돋움"/>
              </a:rPr>
              <a:t>20184386</a:t>
            </a:r>
            <a:r>
              <a:rPr lang="ko-KR" altLang="en-US" b="1">
                <a:latin typeface="한컴돋움"/>
                <a:ea typeface="한컴돋움"/>
              </a:rPr>
              <a:t> 김효빈</a:t>
            </a:r>
            <a:endParaRPr lang="ko-KR" altLang="en-US" b="1">
              <a:latin typeface="한컴돋움"/>
              <a:ea typeface="한컴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9514" y="2076173"/>
            <a:ext cx="1664847" cy="12020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477" y="4849810"/>
            <a:ext cx="1769463" cy="3088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4273" y="3251123"/>
            <a:ext cx="1346667" cy="493714"/>
            <a:chOff x="1204273" y="325112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273" y="3251123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0"/>
            <a:ext cx="10742857" cy="10392381"/>
            <a:chOff x="7542857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031" y="1844705"/>
            <a:ext cx="1655323" cy="1192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55923" y="1378035"/>
            <a:ext cx="7406691" cy="7297769"/>
            <a:chOff x="10255923" y="1378035"/>
            <a:chExt cx="7406691" cy="72977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5923" y="1378035"/>
              <a:ext cx="7406691" cy="72977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9790" y="2933401"/>
            <a:ext cx="1346667" cy="493714"/>
            <a:chOff x="1189790" y="2933401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9790" y="2933401"/>
              <a:ext cx="1346667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203" y="3505058"/>
            <a:ext cx="9105044" cy="5353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0279" y="2129374"/>
            <a:ext cx="1655323" cy="12115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2657" y="3331979"/>
            <a:ext cx="1346667" cy="493714"/>
            <a:chOff x="1412657" y="33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657" y="33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29109" y="3699220"/>
            <a:ext cx="1891009" cy="368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8835" y="4312702"/>
            <a:ext cx="3718816" cy="7165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44379" y="3690306"/>
            <a:ext cx="1782876" cy="4452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0567" y="4307903"/>
            <a:ext cx="2703216" cy="7620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1454" y="8088139"/>
            <a:ext cx="1566952" cy="3683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25596" y="8693622"/>
            <a:ext cx="2888997" cy="7620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24305" y="663736"/>
            <a:ext cx="3363843" cy="3363843"/>
            <a:chOff x="5224305" y="663736"/>
            <a:chExt cx="3363843" cy="33638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4305" y="663736"/>
              <a:ext cx="3363843" cy="33638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99840" y="1183402"/>
            <a:ext cx="2226858" cy="2226858"/>
            <a:chOff x="12799840" y="1183402"/>
            <a:chExt cx="2226858" cy="22268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99840" y="1183402"/>
              <a:ext cx="2226858" cy="22268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62128" y="5530786"/>
            <a:ext cx="2267172" cy="2267172"/>
            <a:chOff x="5862128" y="5530786"/>
            <a:chExt cx="2267172" cy="22671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62128" y="5530786"/>
              <a:ext cx="2267172" cy="22671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48443" y="5834878"/>
            <a:ext cx="1741606" cy="1741606"/>
            <a:chOff x="13048443" y="5834878"/>
            <a:chExt cx="1741606" cy="174160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48443" y="5834878"/>
              <a:ext cx="1741606" cy="174160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82681" y="8088141"/>
            <a:ext cx="1557428" cy="3683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95906" y="8704529"/>
            <a:ext cx="3035473" cy="3333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2257143"/>
            <a:ext cx="10742857" cy="8114286"/>
            <a:chOff x="7542857" y="2257143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2257143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936" y="2114288"/>
            <a:ext cx="2988847" cy="12115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6880" y="3269279"/>
            <a:ext cx="1346667" cy="493714"/>
            <a:chOff x="1356880" y="32692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880" y="32692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9538" y="1293369"/>
            <a:ext cx="5446639" cy="8460880"/>
            <a:chOff x="4819538" y="1293369"/>
            <a:chExt cx="5446639" cy="84608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9538" y="1293369"/>
              <a:ext cx="5446639" cy="84608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89049" y="2483620"/>
            <a:ext cx="7596529" cy="72244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19538" y="1293369"/>
            <a:ext cx="5446639" cy="8460880"/>
            <a:chOff x="4819538" y="1293369"/>
            <a:chExt cx="5446639" cy="84608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9538" y="1293369"/>
              <a:ext cx="5446639" cy="846088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76843" y="1355681"/>
            <a:ext cx="3122724" cy="850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2257143"/>
            <a:ext cx="10742857" cy="8114286"/>
            <a:chOff x="7542857" y="2257143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2257143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936" y="2114288"/>
            <a:ext cx="2832666" cy="12115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6880" y="3269279"/>
            <a:ext cx="1346667" cy="493714"/>
            <a:chOff x="1356880" y="32692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880" y="32692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9538" y="1293369"/>
            <a:ext cx="5446639" cy="8460880"/>
            <a:chOff x="4819538" y="1293369"/>
            <a:chExt cx="5446639" cy="84608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9538" y="1293369"/>
              <a:ext cx="5446639" cy="84608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89049" y="3407430"/>
            <a:ext cx="7563786" cy="52340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2257143"/>
            <a:ext cx="10742857" cy="8114286"/>
            <a:chOff x="7542857" y="2257143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2257143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841" y="2114288"/>
            <a:ext cx="3790409" cy="12115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6880" y="3269279"/>
            <a:ext cx="1346667" cy="493714"/>
            <a:chOff x="1356880" y="32692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880" y="32692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84608" y="3075885"/>
            <a:ext cx="7983167" cy="5190478"/>
            <a:chOff x="3784608" y="3075885"/>
            <a:chExt cx="7983167" cy="51904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84608" y="3075885"/>
              <a:ext cx="7983167" cy="51904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77620" y="3406649"/>
            <a:ext cx="1569530" cy="436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17334" y="3937448"/>
            <a:ext cx="5611216" cy="8109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11620" y="5499696"/>
            <a:ext cx="626282" cy="4458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51239" y="6059067"/>
            <a:ext cx="5293454" cy="12509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45525" y="7732982"/>
            <a:ext cx="616758" cy="4458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85239" y="8387591"/>
            <a:ext cx="5662816" cy="868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3</ep:Words>
  <ep:PresentationFormat>On-screen Show (4:3)</ep:PresentationFormat>
  <ep:Paragraphs>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Slide 2</vt:lpstr>
      <vt:lpstr>Slide 3</vt:lpstr>
      <vt:lpstr>Slide 4</vt:lpstr>
      <vt:lpstr>Slide 5</vt:lpstr>
      <vt:lpstr>Slide 6</vt:lpstr>
      <vt:lpstr>Slide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2022-06-23T10:14:35.000</dcterms:created>
  <dc:creator>officegen</dc:creator>
  <cp:lastModifiedBy>hoo53</cp:lastModifiedBy>
  <dcterms:modified xsi:type="dcterms:W3CDTF">2023-01-22T08:48:54.822</dcterms:modified>
  <cp:revision>2</cp:revision>
  <cp:version>1000.0000.01</cp:version>
</cp:coreProperties>
</file>