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20825" y="-197586"/>
            <a:ext cx="11709833" cy="10070456"/>
            <a:chOff x="13120825" y="-197586"/>
            <a:chExt cx="11709833" cy="100704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20825" y="-197586"/>
              <a:ext cx="11709833" cy="100704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02572" y="-1589285"/>
            <a:ext cx="15488986" cy="13320528"/>
            <a:chOff x="4602572" y="-1589285"/>
            <a:chExt cx="15488986" cy="133205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2572" y="-1589285"/>
              <a:ext cx="15488986" cy="1332052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2394" y="2329746"/>
            <a:ext cx="9120219" cy="14904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802" y="7369237"/>
            <a:ext cx="3257149" cy="11416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9514" y="2076173"/>
            <a:ext cx="1664847" cy="12020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00477" y="4849810"/>
            <a:ext cx="1769463" cy="30880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04273" y="3251123"/>
            <a:ext cx="1346667" cy="493714"/>
            <a:chOff x="1204273" y="3251123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4273" y="3251123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42857" y="0"/>
            <a:ext cx="10742857" cy="10392381"/>
            <a:chOff x="7542857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2857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5031" y="1844705"/>
            <a:ext cx="1655323" cy="11925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255923" y="1378035"/>
            <a:ext cx="7406691" cy="7297769"/>
            <a:chOff x="10255923" y="1378035"/>
            <a:chExt cx="7406691" cy="72977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55923" y="1378035"/>
              <a:ext cx="7406691" cy="72977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9790" y="2933401"/>
            <a:ext cx="1346667" cy="493714"/>
            <a:chOff x="1189790" y="2933401"/>
            <a:chExt cx="1346667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9790" y="2933401"/>
              <a:ext cx="1346667" cy="493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4203" y="3505058"/>
            <a:ext cx="9105044" cy="53538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0279" y="2129374"/>
            <a:ext cx="1655323" cy="12115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12657" y="3331979"/>
            <a:ext cx="1346667" cy="493714"/>
            <a:chOff x="1412657" y="33319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2657" y="333197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29109" y="3699220"/>
            <a:ext cx="1891009" cy="3683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8835" y="4312702"/>
            <a:ext cx="3718816" cy="71656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44379" y="3690306"/>
            <a:ext cx="1782876" cy="44525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60567" y="4307903"/>
            <a:ext cx="2703216" cy="7620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1454" y="8088139"/>
            <a:ext cx="1566952" cy="3683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25596" y="8693622"/>
            <a:ext cx="2888997" cy="7620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24305" y="663736"/>
            <a:ext cx="3363843" cy="3363843"/>
            <a:chOff x="5224305" y="663736"/>
            <a:chExt cx="3363843" cy="33638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24305" y="663736"/>
              <a:ext cx="3363843" cy="33638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99840" y="1183402"/>
            <a:ext cx="2226858" cy="2226858"/>
            <a:chOff x="12799840" y="1183402"/>
            <a:chExt cx="2226858" cy="22268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99840" y="1183402"/>
              <a:ext cx="2226858" cy="22268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62128" y="5530786"/>
            <a:ext cx="2267172" cy="2267172"/>
            <a:chOff x="5862128" y="5530786"/>
            <a:chExt cx="2267172" cy="226717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62128" y="5530786"/>
              <a:ext cx="2267172" cy="22671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48443" y="5834878"/>
            <a:ext cx="1741606" cy="1741606"/>
            <a:chOff x="13048443" y="5834878"/>
            <a:chExt cx="1741606" cy="174160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48443" y="5834878"/>
              <a:ext cx="1741606" cy="174160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82681" y="8088141"/>
            <a:ext cx="1557428" cy="36832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395906" y="8704529"/>
            <a:ext cx="3035473" cy="3333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42857" y="2257143"/>
            <a:ext cx="10742857" cy="8114286"/>
            <a:chOff x="7542857" y="2257143"/>
            <a:chExt cx="10742857" cy="8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2857" y="2257143"/>
              <a:ext cx="10742857" cy="81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5936" y="2114288"/>
            <a:ext cx="2988847" cy="12115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6880" y="3269279"/>
            <a:ext cx="1346667" cy="493714"/>
            <a:chOff x="1356880" y="32692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6880" y="326927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9538" y="1293369"/>
            <a:ext cx="5446639" cy="8460880"/>
            <a:chOff x="4819538" y="1293369"/>
            <a:chExt cx="5446639" cy="84608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19538" y="1293369"/>
              <a:ext cx="5446639" cy="846088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89049" y="2483620"/>
            <a:ext cx="7596529" cy="72244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819538" y="1293369"/>
            <a:ext cx="5446639" cy="8460880"/>
            <a:chOff x="4819538" y="1293369"/>
            <a:chExt cx="5446639" cy="84608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19538" y="1293369"/>
              <a:ext cx="5446639" cy="846088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76843" y="1355681"/>
            <a:ext cx="3122724" cy="8502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42857" y="2257143"/>
            <a:ext cx="10742857" cy="8114286"/>
            <a:chOff x="7542857" y="2257143"/>
            <a:chExt cx="10742857" cy="8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2857" y="2257143"/>
              <a:ext cx="10742857" cy="81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5936" y="2114288"/>
            <a:ext cx="2832666" cy="12115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6880" y="3269279"/>
            <a:ext cx="1346667" cy="493714"/>
            <a:chOff x="1356880" y="32692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6880" y="326927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9538" y="1293369"/>
            <a:ext cx="5446639" cy="8460880"/>
            <a:chOff x="4819538" y="1293369"/>
            <a:chExt cx="5446639" cy="84608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19538" y="1293369"/>
              <a:ext cx="5446639" cy="846088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89049" y="3407430"/>
            <a:ext cx="7563786" cy="52340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42857" y="2257143"/>
            <a:ext cx="10742857" cy="8114286"/>
            <a:chOff x="7542857" y="2257143"/>
            <a:chExt cx="10742857" cy="8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2857" y="2257143"/>
              <a:ext cx="10742857" cy="81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7841" y="2114288"/>
            <a:ext cx="3790409" cy="12115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6880" y="3269279"/>
            <a:ext cx="1346667" cy="493714"/>
            <a:chOff x="1356880" y="326927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6880" y="326927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84608" y="3075885"/>
            <a:ext cx="7983167" cy="5190478"/>
            <a:chOff x="3784608" y="3075885"/>
            <a:chExt cx="7983167" cy="51904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3784608" y="3075885"/>
              <a:ext cx="7983167" cy="51904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77620" y="3406649"/>
            <a:ext cx="1569530" cy="43630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17334" y="3937448"/>
            <a:ext cx="5611216" cy="81096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11620" y="5499696"/>
            <a:ext cx="626282" cy="44583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51239" y="6059067"/>
            <a:ext cx="5293454" cy="125093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845525" y="7732982"/>
            <a:ext cx="616758" cy="44583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885239" y="8387591"/>
            <a:ext cx="5662816" cy="868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2022-06-23T10:14:35Z</dcterms:created>
  <dcterms:modified xsi:type="dcterms:W3CDTF">2022-06-23T10:14:35Z</dcterms:modified>
</cp:coreProperties>
</file>