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4"/>
  </p:sldMasterIdLst>
  <p:notesMasterIdLst>
    <p:notesMasterId r:id="rId6"/>
  </p:notesMasterIdLst>
  <p:sldIdLst>
    <p:sldId id="263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Poppins" pitchFamily="2" charset="77"/>
      <p:regular r:id="rId15"/>
      <p:bold r:id="rId16"/>
      <p:italic r:id="rId17"/>
      <p:boldItalic r:id="rId18"/>
    </p:embeddedFont>
    <p:embeddedFont>
      <p:font typeface="Poppins Light" panose="020B0604020202020204" pitchFamily="34" charset="0"/>
      <p:regular r:id="rId19"/>
      <p:italic r:id="rId2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1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94ED6E-50B3-5A45-A11A-95F8E02FA151}" v="4" dt="2023-04-30T18:39:54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680" autoAdjust="0"/>
  </p:normalViewPr>
  <p:slideViewPr>
    <p:cSldViewPr snapToGrid="0">
      <p:cViewPr varScale="1">
        <p:scale>
          <a:sx n="103" d="100"/>
          <a:sy n="103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éphan ADJARIAN" userId="8c337f1c-bead-4184-966c-5d58c3d0fcb3" providerId="ADAL" clId="{8394ED6E-50B3-5A45-A11A-95F8E02FA151}"/>
    <pc:docChg chg="undo custSel addSld delSld modSld">
      <pc:chgData name="Stéphan ADJARIAN" userId="8c337f1c-bead-4184-966c-5d58c3d0fcb3" providerId="ADAL" clId="{8394ED6E-50B3-5A45-A11A-95F8E02FA151}" dt="2023-05-12T15:18:28.997" v="174" actId="1076"/>
      <pc:docMkLst>
        <pc:docMk/>
      </pc:docMkLst>
      <pc:sldChg chg="addSp delSp modSp mod">
        <pc:chgData name="Stéphan ADJARIAN" userId="8c337f1c-bead-4184-966c-5d58c3d0fcb3" providerId="ADAL" clId="{8394ED6E-50B3-5A45-A11A-95F8E02FA151}" dt="2023-05-12T15:18:28.997" v="174" actId="1076"/>
        <pc:sldMkLst>
          <pc:docMk/>
          <pc:sldMk cId="1007411365" sldId="263"/>
        </pc:sldMkLst>
        <pc:spChg chg="mod">
          <ac:chgData name="Stéphan ADJARIAN" userId="8c337f1c-bead-4184-966c-5d58c3d0fcb3" providerId="ADAL" clId="{8394ED6E-50B3-5A45-A11A-95F8E02FA151}" dt="2023-04-30T01:42:31.582" v="123" actId="1037"/>
          <ac:spMkLst>
            <pc:docMk/>
            <pc:sldMk cId="1007411365" sldId="263"/>
            <ac:spMk id="3" creationId="{2BFDC945-B664-8307-B726-28C079C3C15D}"/>
          </ac:spMkLst>
        </pc:spChg>
        <pc:spChg chg="add del mod">
          <ac:chgData name="Stéphan ADJARIAN" userId="8c337f1c-bead-4184-966c-5d58c3d0fcb3" providerId="ADAL" clId="{8394ED6E-50B3-5A45-A11A-95F8E02FA151}" dt="2023-04-30T00:07:51.479" v="44" actId="478"/>
          <ac:spMkLst>
            <pc:docMk/>
            <pc:sldMk cId="1007411365" sldId="263"/>
            <ac:spMk id="4" creationId="{35813F9E-23B0-E383-D8C4-58B11CD5DBBB}"/>
          </ac:spMkLst>
        </pc:spChg>
        <pc:spChg chg="add mod">
          <ac:chgData name="Stéphan ADJARIAN" userId="8c337f1c-bead-4184-966c-5d58c3d0fcb3" providerId="ADAL" clId="{8394ED6E-50B3-5A45-A11A-95F8E02FA151}" dt="2023-05-12T12:09:05.177" v="167" actId="1076"/>
          <ac:spMkLst>
            <pc:docMk/>
            <pc:sldMk cId="1007411365" sldId="263"/>
            <ac:spMk id="6" creationId="{57AAF6B6-9AA7-A771-A20C-09BA9A7BA80A}"/>
          </ac:spMkLst>
        </pc:spChg>
        <pc:spChg chg="add del mod">
          <ac:chgData name="Stéphan ADJARIAN" userId="8c337f1c-bead-4184-966c-5d58c3d0fcb3" providerId="ADAL" clId="{8394ED6E-50B3-5A45-A11A-95F8E02FA151}" dt="2023-04-30T18:39:59.376" v="153" actId="478"/>
          <ac:spMkLst>
            <pc:docMk/>
            <pc:sldMk cId="1007411365" sldId="263"/>
            <ac:spMk id="7" creationId="{97CE8560-5630-85B1-48F3-AAE953966AE3}"/>
          </ac:spMkLst>
        </pc:spChg>
        <pc:graphicFrameChg chg="add mod modGraphic">
          <ac:chgData name="Stéphan ADJARIAN" userId="8c337f1c-bead-4184-966c-5d58c3d0fcb3" providerId="ADAL" clId="{8394ED6E-50B3-5A45-A11A-95F8E02FA151}" dt="2023-05-03T14:52:53.328" v="160" actId="20577"/>
          <ac:graphicFrameMkLst>
            <pc:docMk/>
            <pc:sldMk cId="1007411365" sldId="263"/>
            <ac:graphicFrameMk id="4" creationId="{9621A9A6-9F2C-9B56-16A5-9873EF484980}"/>
          </ac:graphicFrameMkLst>
        </pc:graphicFrameChg>
        <pc:graphicFrameChg chg="mod modGraphic">
          <ac:chgData name="Stéphan ADJARIAN" userId="8c337f1c-bead-4184-966c-5d58c3d0fcb3" providerId="ADAL" clId="{8394ED6E-50B3-5A45-A11A-95F8E02FA151}" dt="2023-04-30T18:39:24.776" v="143" actId="20577"/>
          <ac:graphicFrameMkLst>
            <pc:docMk/>
            <pc:sldMk cId="1007411365" sldId="263"/>
            <ac:graphicFrameMk id="5" creationId="{35F711EA-1111-AAA0-9987-2162AF37642B}"/>
          </ac:graphicFrameMkLst>
        </pc:graphicFrameChg>
        <pc:graphicFrameChg chg="mod modGraphic">
          <ac:chgData name="Stéphan ADJARIAN" userId="8c337f1c-bead-4184-966c-5d58c3d0fcb3" providerId="ADAL" clId="{8394ED6E-50B3-5A45-A11A-95F8E02FA151}" dt="2023-04-30T18:39:26.763" v="145" actId="20577"/>
          <ac:graphicFrameMkLst>
            <pc:docMk/>
            <pc:sldMk cId="1007411365" sldId="263"/>
            <ac:graphicFrameMk id="9" creationId="{51F366BD-A358-6D1B-9299-63468A7FBDC3}"/>
          </ac:graphicFrameMkLst>
        </pc:graphicFrameChg>
        <pc:graphicFrameChg chg="mod modGraphic">
          <ac:chgData name="Stéphan ADJARIAN" userId="8c337f1c-bead-4184-966c-5d58c3d0fcb3" providerId="ADAL" clId="{8394ED6E-50B3-5A45-A11A-95F8E02FA151}" dt="2023-04-30T18:39:28.652" v="147" actId="20577"/>
          <ac:graphicFrameMkLst>
            <pc:docMk/>
            <pc:sldMk cId="1007411365" sldId="263"/>
            <ac:graphicFrameMk id="10" creationId="{C0A0E84B-2A16-A4B4-D2E3-6B043E1DF48D}"/>
          </ac:graphicFrameMkLst>
        </pc:graphicFrameChg>
        <pc:graphicFrameChg chg="mod modGraphic">
          <ac:chgData name="Stéphan ADJARIAN" userId="8c337f1c-bead-4184-966c-5d58c3d0fcb3" providerId="ADAL" clId="{8394ED6E-50B3-5A45-A11A-95F8E02FA151}" dt="2023-05-12T15:18:28.997" v="174" actId="1076"/>
          <ac:graphicFrameMkLst>
            <pc:docMk/>
            <pc:sldMk cId="1007411365" sldId="263"/>
            <ac:graphicFrameMk id="11" creationId="{646E5BE9-BA3B-0C99-C317-8E28B02F84DF}"/>
          </ac:graphicFrameMkLst>
        </pc:graphicFrameChg>
      </pc:sldChg>
      <pc:sldChg chg="modSp new del mod">
        <pc:chgData name="Stéphan ADJARIAN" userId="8c337f1c-bead-4184-966c-5d58c3d0fcb3" providerId="ADAL" clId="{8394ED6E-50B3-5A45-A11A-95F8E02FA151}" dt="2023-04-30T00:08:04.889" v="51" actId="2696"/>
        <pc:sldMkLst>
          <pc:docMk/>
          <pc:sldMk cId="1280139587" sldId="264"/>
        </pc:sldMkLst>
        <pc:spChg chg="mod">
          <ac:chgData name="Stéphan ADJARIAN" userId="8c337f1c-bead-4184-966c-5d58c3d0fcb3" providerId="ADAL" clId="{8394ED6E-50B3-5A45-A11A-95F8E02FA151}" dt="2023-04-30T00:07:45.496" v="42"/>
          <ac:spMkLst>
            <pc:docMk/>
            <pc:sldMk cId="1280139587" sldId="264"/>
            <ac:spMk id="4" creationId="{893AC6A3-2D27-2D39-65E6-C6FB4A6386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49ED4-2EA5-44C1-88FD-FFD1EC85579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24BDF-58BE-4F0A-81E7-1ED057B91A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4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6748" y="1695155"/>
            <a:ext cx="6699059" cy="1438707"/>
          </a:xfrm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spc="0" dirty="0">
                <a:solidFill>
                  <a:schemeClr val="tx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spc="-24" dirty="0">
                <a:solidFill>
                  <a:srgbClr val="1E2124"/>
                </a:solidFill>
              </a:rPr>
              <a:t>Titre</a:t>
            </a:r>
            <a:r>
              <a:rPr lang="fr-FR" spc="-263" dirty="0">
                <a:solidFill>
                  <a:srgbClr val="1E2124"/>
                </a:solidFill>
              </a:rPr>
              <a:t> </a:t>
            </a:r>
            <a:r>
              <a:rPr lang="fr-FR" spc="-21" dirty="0">
                <a:solidFill>
                  <a:srgbClr val="1E2124"/>
                </a:solidFill>
              </a:rPr>
              <a:t>principal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12FD0-E949-D036-4447-68B77EB5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977" y="6060916"/>
            <a:ext cx="2742815" cy="271258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5055C2BB-620F-417B-B084-4A179E12BAE2}" type="datetime4">
              <a:rPr lang="fr-FR" smtClean="0"/>
              <a:pPr/>
              <a:t>12 mai 2023</a:t>
            </a:fld>
            <a:endParaRPr lang="fr-FR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7AA4C2E-DF4D-5AC2-0571-46468BA5A050}"/>
              </a:ext>
            </a:extLst>
          </p:cNvPr>
          <p:cNvGrpSpPr/>
          <p:nvPr userDrawn="1"/>
        </p:nvGrpSpPr>
        <p:grpSpPr>
          <a:xfrm>
            <a:off x="1163939" y="6162477"/>
            <a:ext cx="122197" cy="71097"/>
            <a:chOff x="1916906" y="10164763"/>
            <a:chExt cx="201498" cy="117244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9CE5AFA-FC58-B4A7-99D8-E751335B8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16906" y="10222174"/>
              <a:ext cx="191972" cy="0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C9EE1E8-409C-C85C-3BB9-81CB7992ED61}"/>
                </a:ext>
              </a:extLst>
            </p:cNvPr>
            <p:cNvCxnSpPr/>
            <p:nvPr userDrawn="1"/>
          </p:nvCxnSpPr>
          <p:spPr>
            <a:xfrm>
              <a:off x="2055813" y="10164763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45BB1F8-AC73-87BE-68FF-38462D8F7EA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51050" y="10219416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69DD6EC-9697-E094-B895-1B86B37DFE83}"/>
              </a:ext>
            </a:extLst>
          </p:cNvPr>
          <p:cNvCxnSpPr/>
          <p:nvPr userDrawn="1"/>
        </p:nvCxnSpPr>
        <p:spPr>
          <a:xfrm>
            <a:off x="793287" y="0"/>
            <a:ext cx="0" cy="6854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que 38">
            <a:extLst>
              <a:ext uri="{FF2B5EF4-FFF2-40B4-BE49-F238E27FC236}">
                <a16:creationId xmlns:a16="http://schemas.microsoft.com/office/drawing/2014/main" id="{B4EB22AF-29F2-9730-55E7-AD262C7DA7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2752"/>
          <a:stretch/>
        </p:blipFill>
        <p:spPr>
          <a:xfrm>
            <a:off x="10079062" y="5970426"/>
            <a:ext cx="1867078" cy="488238"/>
          </a:xfrm>
          <a:prstGeom prst="rect">
            <a:avLst/>
          </a:prstGeom>
        </p:spPr>
      </p:pic>
      <p:sp>
        <p:nvSpPr>
          <p:cNvPr id="70" name="Espace réservé pour une image  69">
            <a:extLst>
              <a:ext uri="{FF2B5EF4-FFF2-40B4-BE49-F238E27FC236}">
                <a16:creationId xmlns:a16="http://schemas.microsoft.com/office/drawing/2014/main" id="{A1A6CF12-45EF-A5D2-4666-0ECAA5C145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15117" y="-1"/>
            <a:ext cx="7576884" cy="6886446"/>
          </a:xfrm>
          <a:custGeom>
            <a:avLst/>
            <a:gdLst>
              <a:gd name="connsiteX0" fmla="*/ 6443473 w 12435371"/>
              <a:gd name="connsiteY0" fmla="*/ 9866103 h 11303001"/>
              <a:gd name="connsiteX1" fmla="*/ 6648987 w 12435371"/>
              <a:gd name="connsiteY1" fmla="*/ 9876479 h 11303001"/>
              <a:gd name="connsiteX2" fmla="*/ 8562603 w 12435371"/>
              <a:gd name="connsiteY2" fmla="*/ 11194758 h 11303001"/>
              <a:gd name="connsiteX3" fmla="*/ 8598366 w 12435371"/>
              <a:gd name="connsiteY3" fmla="*/ 11274528 h 11303001"/>
              <a:gd name="connsiteX4" fmla="*/ 6443473 w 12435371"/>
              <a:gd name="connsiteY4" fmla="*/ 11274528 h 11303001"/>
              <a:gd name="connsiteX5" fmla="*/ 6443473 w 12435371"/>
              <a:gd name="connsiteY5" fmla="*/ 5723600 h 11303001"/>
              <a:gd name="connsiteX6" fmla="*/ 6443473 w 12435371"/>
              <a:gd name="connsiteY6" fmla="*/ 9863572 h 11303001"/>
              <a:gd name="connsiteX7" fmla="*/ 6237959 w 12435371"/>
              <a:gd name="connsiteY7" fmla="*/ 9873949 h 11303001"/>
              <a:gd name="connsiteX8" fmla="*/ 4324343 w 12435371"/>
              <a:gd name="connsiteY8" fmla="*/ 11192227 h 11303001"/>
              <a:gd name="connsiteX9" fmla="*/ 4274679 w 12435371"/>
              <a:gd name="connsiteY9" fmla="*/ 11303001 h 11303001"/>
              <a:gd name="connsiteX10" fmla="*/ 0 w 12435371"/>
              <a:gd name="connsiteY10" fmla="*/ 11303001 h 11303001"/>
              <a:gd name="connsiteX11" fmla="*/ 52599 w 12435371"/>
              <a:gd name="connsiteY11" fmla="*/ 10998818 h 11303001"/>
              <a:gd name="connsiteX12" fmla="*/ 6147815 w 12435371"/>
              <a:gd name="connsiteY12" fmla="*/ 5731076 h 11303001"/>
              <a:gd name="connsiteX13" fmla="*/ 6443473 w 12435371"/>
              <a:gd name="connsiteY13" fmla="*/ 0 h 11303001"/>
              <a:gd name="connsiteX14" fmla="*/ 12435371 w 12435371"/>
              <a:gd name="connsiteY14" fmla="*/ 0 h 11303001"/>
              <a:gd name="connsiteX15" fmla="*/ 12435371 w 12435371"/>
              <a:gd name="connsiteY15" fmla="*/ 9704627 h 11303001"/>
              <a:gd name="connsiteX16" fmla="*/ 12429977 w 12435371"/>
              <a:gd name="connsiteY16" fmla="*/ 9691313 h 11303001"/>
              <a:gd name="connsiteX17" fmla="*/ 6739131 w 12435371"/>
              <a:gd name="connsiteY17" fmla="*/ 5727892 h 11303001"/>
              <a:gd name="connsiteX18" fmla="*/ 6443473 w 12435371"/>
              <a:gd name="connsiteY18" fmla="*/ 5720417 h 1130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435371" h="11303001">
                <a:moveTo>
                  <a:pt x="6443473" y="9866103"/>
                </a:moveTo>
                <a:lnTo>
                  <a:pt x="6648987" y="9876479"/>
                </a:lnTo>
                <a:cubicBezTo>
                  <a:pt x="7487570" y="9961642"/>
                  <a:pt x="8199524" y="10475151"/>
                  <a:pt x="8562603" y="11194758"/>
                </a:cubicBezTo>
                <a:lnTo>
                  <a:pt x="8598366" y="11274528"/>
                </a:lnTo>
                <a:lnTo>
                  <a:pt x="6443473" y="11274528"/>
                </a:lnTo>
                <a:close/>
                <a:moveTo>
                  <a:pt x="6443473" y="5723600"/>
                </a:moveTo>
                <a:lnTo>
                  <a:pt x="6443473" y="9863572"/>
                </a:lnTo>
                <a:lnTo>
                  <a:pt x="6237959" y="9873949"/>
                </a:lnTo>
                <a:cubicBezTo>
                  <a:pt x="5399375" y="9959111"/>
                  <a:pt x="4687421" y="10472620"/>
                  <a:pt x="4324343" y="11192227"/>
                </a:cubicBezTo>
                <a:lnTo>
                  <a:pt x="4274679" y="11303001"/>
                </a:lnTo>
                <a:lnTo>
                  <a:pt x="0" y="11303001"/>
                </a:lnTo>
                <a:lnTo>
                  <a:pt x="52599" y="10998818"/>
                </a:lnTo>
                <a:cubicBezTo>
                  <a:pt x="627375" y="8097529"/>
                  <a:pt x="3115968" y="5884761"/>
                  <a:pt x="6147815" y="5731076"/>
                </a:cubicBezTo>
                <a:close/>
                <a:moveTo>
                  <a:pt x="6443473" y="0"/>
                </a:moveTo>
                <a:lnTo>
                  <a:pt x="12435371" y="0"/>
                </a:lnTo>
                <a:lnTo>
                  <a:pt x="12435371" y="9704627"/>
                </a:lnTo>
                <a:lnTo>
                  <a:pt x="12429977" y="9691313"/>
                </a:lnTo>
                <a:cubicBezTo>
                  <a:pt x="11468623" y="7453126"/>
                  <a:pt x="9297251" y="5857565"/>
                  <a:pt x="6739131" y="5727892"/>
                </a:cubicBezTo>
                <a:lnTo>
                  <a:pt x="6443473" y="572041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 dirty="0"/>
              <a:t>Insérer image ici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A75BC81-92D9-8D6D-EA3F-95B35BD4C2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8" y="3170668"/>
            <a:ext cx="5932532" cy="1155194"/>
          </a:xfrm>
        </p:spPr>
        <p:txBody>
          <a:bodyPr>
            <a:normAutofit/>
          </a:bodyPr>
          <a:lstStyle>
            <a:lvl1pPr marL="7701" indent="0">
              <a:spcBef>
                <a:spcPts val="167"/>
              </a:spcBef>
              <a:buNone/>
              <a:defRPr sz="2400">
                <a:latin typeface="+mn-lt"/>
              </a:defRPr>
            </a:lvl1pPr>
          </a:lstStyle>
          <a:p>
            <a:pPr marL="12700">
              <a:spcBef>
                <a:spcPts val="275"/>
              </a:spcBef>
            </a:pPr>
            <a:r>
              <a:rPr lang="fr-FR" sz="2426" b="0" spc="-85" dirty="0">
                <a:latin typeface="Poppins Light"/>
                <a:cs typeface="Poppins Light"/>
              </a:rPr>
              <a:t>Présentation du </a:t>
            </a:r>
            <a:r>
              <a:rPr lang="fr-FR" sz="2426" b="0" spc="-85" dirty="0" err="1">
                <a:latin typeface="Poppins Light"/>
                <a:cs typeface="Poppins Light"/>
              </a:rPr>
              <a:t>template</a:t>
            </a:r>
            <a:endParaRPr lang="fr-FR" sz="2426" dirty="0">
              <a:latin typeface="Poppins Light"/>
              <a:cs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21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83283FAA-FE9E-2C10-3747-B2BB8669B32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5D968E3-A0F4-D259-3B73-4A4EEE4513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9871" y="1765952"/>
            <a:ext cx="10049521" cy="465640"/>
          </a:xfrm>
          <a:solidFill>
            <a:schemeClr val="bg1"/>
          </a:solidFill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3290377"/>
            <a:ext cx="4956129" cy="2957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0534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83283FAA-FE9E-2C10-3747-B2BB8669B32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7373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fr-FR" dirty="0"/>
              <a:t>Modifiez le style du titre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5D968E3-A0F4-D259-3B73-4A4EEE4513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9871" y="3000967"/>
            <a:ext cx="1259250" cy="400110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2"/>
                </a:solidFill>
                <a:latin typeface="Georgia" panose="02040502050405020303" pitchFamily="18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2" y="3674072"/>
            <a:ext cx="305455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texte 19">
            <a:extLst>
              <a:ext uri="{FF2B5EF4-FFF2-40B4-BE49-F238E27FC236}">
                <a16:creationId xmlns:a16="http://schemas.microsoft.com/office/drawing/2014/main" id="{545E041C-73CB-B445-5538-BAA4DA4F80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37479" y="3000967"/>
            <a:ext cx="1259250" cy="400110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2"/>
                </a:solidFill>
                <a:latin typeface="Georgia" panose="02040502050405020303" pitchFamily="18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5" name="Espace réservé du texte 22">
            <a:extLst>
              <a:ext uri="{FF2B5EF4-FFF2-40B4-BE49-F238E27FC236}">
                <a16:creationId xmlns:a16="http://schemas.microsoft.com/office/drawing/2014/main" id="{4830B66B-C60D-BD31-2D47-BFFB1BB4D5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37480" y="3674072"/>
            <a:ext cx="305455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du texte 19">
            <a:extLst>
              <a:ext uri="{FF2B5EF4-FFF2-40B4-BE49-F238E27FC236}">
                <a16:creationId xmlns:a16="http://schemas.microsoft.com/office/drawing/2014/main" id="{8E4F2A72-EA2E-EEC6-5CE9-CA6F76494A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3902" y="3000967"/>
            <a:ext cx="1259250" cy="400110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2"/>
                </a:solidFill>
                <a:latin typeface="Georgia" panose="02040502050405020303" pitchFamily="18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9" name="Espace réservé du texte 22">
            <a:extLst>
              <a:ext uri="{FF2B5EF4-FFF2-40B4-BE49-F238E27FC236}">
                <a16:creationId xmlns:a16="http://schemas.microsoft.com/office/drawing/2014/main" id="{D8B20B84-4ACB-5BCE-9044-1071389EA7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03903" y="3674072"/>
            <a:ext cx="305455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1600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E720C2A4-4181-926D-1E3A-D969A1A044E4}"/>
              </a:ext>
            </a:extLst>
          </p:cNvPr>
          <p:cNvGrpSpPr/>
          <p:nvPr userDrawn="1"/>
        </p:nvGrpSpPr>
        <p:grpSpPr>
          <a:xfrm>
            <a:off x="0" y="1975170"/>
            <a:ext cx="9253751" cy="8353741"/>
            <a:chOff x="0" y="3257201"/>
            <a:chExt cx="15259050" cy="13775938"/>
          </a:xfrm>
        </p:grpSpPr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D421022E-C34D-D85C-6D48-06A98AAA9B94}"/>
                </a:ext>
              </a:extLst>
            </p:cNvPr>
            <p:cNvSpPr/>
            <p:nvPr userDrawn="1"/>
          </p:nvSpPr>
          <p:spPr>
            <a:xfrm>
              <a:off x="682870" y="3257201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6DA40F-3339-5E78-B1E2-0D39C7D964BD}"/>
                </a:ext>
              </a:extLst>
            </p:cNvPr>
            <p:cNvSpPr/>
            <p:nvPr userDrawn="1"/>
          </p:nvSpPr>
          <p:spPr>
            <a:xfrm>
              <a:off x="0" y="11309350"/>
              <a:ext cx="15259050" cy="572378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34" y="989481"/>
            <a:ext cx="8736565" cy="702628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5D968E3-A0F4-D259-3B73-4A4EEE4513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2134" y="1678836"/>
            <a:ext cx="2227417" cy="465640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2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43091" y="2353960"/>
            <a:ext cx="2352910" cy="400815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ts val="1213"/>
              </a:lnSpc>
              <a:spcBef>
                <a:spcPts val="0"/>
              </a:spcBef>
              <a:spcAft>
                <a:spcPts val="364"/>
              </a:spcAft>
              <a:buNone/>
              <a:defRPr sz="12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9C4CA61E-811E-AA5C-C9D3-4B563737F0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32653" y="2379699"/>
            <a:ext cx="1120617" cy="1120538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19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E720C2A4-4181-926D-1E3A-D969A1A044E4}"/>
              </a:ext>
            </a:extLst>
          </p:cNvPr>
          <p:cNvGrpSpPr/>
          <p:nvPr userDrawn="1"/>
        </p:nvGrpSpPr>
        <p:grpSpPr>
          <a:xfrm>
            <a:off x="6096000" y="-3157286"/>
            <a:ext cx="10452531" cy="10015286"/>
            <a:chOff x="28727400" y="4676600"/>
            <a:chExt cx="17235788" cy="16515949"/>
          </a:xfrm>
        </p:grpSpPr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D421022E-C34D-D85C-6D48-06A98AAA9B94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6DA40F-3339-5E78-B1E2-0D39C7D964BD}"/>
                </a:ext>
              </a:extLst>
            </p:cNvPr>
            <p:cNvSpPr/>
            <p:nvPr userDrawn="1"/>
          </p:nvSpPr>
          <p:spPr>
            <a:xfrm>
              <a:off x="38772300" y="9858200"/>
              <a:ext cx="7190888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BB10B1-7EA1-A417-CCEC-BE7AF49B6089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813D8739-85F3-112A-7C9B-9EFE25148E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444821" cy="6856075"/>
          </a:xfrm>
          <a:solidFill>
            <a:srgbClr val="E5E8EE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172" y="989481"/>
            <a:ext cx="4809404" cy="1349087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/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  <p:sp>
        <p:nvSpPr>
          <p:cNvPr id="24" name="Espace réservé du texte 19">
            <a:extLst>
              <a:ext uri="{FF2B5EF4-FFF2-40B4-BE49-F238E27FC236}">
                <a16:creationId xmlns:a16="http://schemas.microsoft.com/office/drawing/2014/main" id="{051B994E-91EE-861A-7ED0-3A239B8352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1172" y="2817281"/>
            <a:ext cx="3700340" cy="540148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7145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E81ECE3B-9E54-C181-75AF-CF8C797D148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6AE8715A-210B-CCAB-7EBB-575C18CA6932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9E9DA9A6-0C47-CAA0-143E-D435DB308FF2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813D8739-85F3-112A-7C9B-9EFE25148E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6075"/>
          </a:xfrm>
          <a:solidFill>
            <a:srgbClr val="E5E8EE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4" name="Espace réservé du texte 19">
            <a:extLst>
              <a:ext uri="{FF2B5EF4-FFF2-40B4-BE49-F238E27FC236}">
                <a16:creationId xmlns:a16="http://schemas.microsoft.com/office/drawing/2014/main" id="{051B994E-91EE-861A-7ED0-3A239B8352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8798" y="2817280"/>
            <a:ext cx="3200029" cy="540148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A81A1BD-DEA5-E1F9-7952-39A4FA2D55D8}"/>
              </a:ext>
            </a:extLst>
          </p:cNvPr>
          <p:cNvCxnSpPr>
            <a:cxnSpLocks/>
          </p:cNvCxnSpPr>
          <p:nvPr userDrawn="1"/>
        </p:nvCxnSpPr>
        <p:spPr>
          <a:xfrm>
            <a:off x="11397456" y="0"/>
            <a:ext cx="0" cy="6858000"/>
          </a:xfrm>
          <a:prstGeom prst="line">
            <a:avLst/>
          </a:prstGeom>
          <a:ln w="7853">
            <a:solidFill>
              <a:schemeClr val="bg1"/>
            </a:solidFill>
          </a:ln>
        </p:spPr>
      </p:cxnSp>
      <p:sp>
        <p:nvSpPr>
          <p:cNvPr id="27" name="Titre 17">
            <a:extLst>
              <a:ext uri="{FF2B5EF4-FFF2-40B4-BE49-F238E27FC236}">
                <a16:creationId xmlns:a16="http://schemas.microsoft.com/office/drawing/2014/main" id="{14682711-49D2-59FA-C651-C34FC667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4809404" cy="1349087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/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10985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E81ECE3B-9E54-C181-75AF-CF8C797D148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6AE8715A-210B-CCAB-7EBB-575C18CA6932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9E9DA9A6-0C47-CAA0-143E-D435DB308FF2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9E1F126-25F0-F59F-71FA-19EFF62F0F69}"/>
              </a:ext>
            </a:extLst>
          </p:cNvPr>
          <p:cNvSpPr/>
          <p:nvPr userDrawn="1"/>
        </p:nvSpPr>
        <p:spPr>
          <a:xfrm>
            <a:off x="940008" y="1857936"/>
            <a:ext cx="3657986" cy="4482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813D8739-85F3-112A-7C9B-9EFE25148E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6075"/>
          </a:xfrm>
          <a:solidFill>
            <a:srgbClr val="E5E8EE"/>
          </a:solidFill>
        </p:spPr>
        <p:txBody>
          <a:bodyPr/>
          <a:lstStyle/>
          <a:p>
            <a:endParaRPr lang="fr-FR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4" name="Espace réservé du texte 19">
            <a:extLst>
              <a:ext uri="{FF2B5EF4-FFF2-40B4-BE49-F238E27FC236}">
                <a16:creationId xmlns:a16="http://schemas.microsoft.com/office/drawing/2014/main" id="{051B994E-91EE-861A-7ED0-3A239B8352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506" y="2574156"/>
            <a:ext cx="3007175" cy="5036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ts val="1637"/>
              </a:lnSpc>
              <a:spcBef>
                <a:spcPts val="0"/>
              </a:spcBef>
              <a:spcAft>
                <a:spcPts val="485"/>
              </a:spcAft>
              <a:buNone/>
              <a:defRPr sz="1400"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A81A1BD-DEA5-E1F9-7952-39A4FA2D55D8}"/>
              </a:ext>
            </a:extLst>
          </p:cNvPr>
          <p:cNvCxnSpPr>
            <a:cxnSpLocks/>
          </p:cNvCxnSpPr>
          <p:nvPr userDrawn="1"/>
        </p:nvCxnSpPr>
        <p:spPr>
          <a:xfrm>
            <a:off x="11397456" y="0"/>
            <a:ext cx="0" cy="6858000"/>
          </a:xfrm>
          <a:prstGeom prst="line">
            <a:avLst/>
          </a:prstGeom>
          <a:ln w="7853">
            <a:solidFill>
              <a:schemeClr val="bg1"/>
            </a:solidFill>
          </a:ln>
        </p:spPr>
      </p:cxnSp>
    </p:spTree>
    <p:extLst>
      <p:ext uri="{BB962C8B-B14F-4D97-AF65-F5344CB8AC3E}">
        <p14:creationId xmlns:p14="http://schemas.microsoft.com/office/powerpoint/2010/main" val="1631745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E720C2A4-4181-926D-1E3A-D969A1A044E4}"/>
              </a:ext>
            </a:extLst>
          </p:cNvPr>
          <p:cNvGrpSpPr/>
          <p:nvPr userDrawn="1"/>
        </p:nvGrpSpPr>
        <p:grpSpPr>
          <a:xfrm>
            <a:off x="6096000" y="-3157286"/>
            <a:ext cx="10452531" cy="10015286"/>
            <a:chOff x="28727400" y="4676600"/>
            <a:chExt cx="17235788" cy="16515949"/>
          </a:xfrm>
        </p:grpSpPr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D421022E-C34D-D85C-6D48-06A98AAA9B94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6DA40F-3339-5E78-B1E2-0D39C7D964BD}"/>
                </a:ext>
              </a:extLst>
            </p:cNvPr>
            <p:cNvSpPr/>
            <p:nvPr userDrawn="1"/>
          </p:nvSpPr>
          <p:spPr>
            <a:xfrm>
              <a:off x="38772300" y="9858200"/>
              <a:ext cx="7190888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BB10B1-7EA1-A417-CCEC-BE7AF49B6089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813D8739-85F3-112A-7C9B-9EFE25148E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3508375" cy="6856075"/>
          </a:xfrm>
          <a:solidFill>
            <a:srgbClr val="E5E8EE"/>
          </a:solidFill>
        </p:spPr>
        <p:txBody>
          <a:bodyPr/>
          <a:lstStyle/>
          <a:p>
            <a:endParaRPr lang="fr-FR"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876" y="989481"/>
            <a:ext cx="4809404" cy="1349087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/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  <p:sp>
        <p:nvSpPr>
          <p:cNvPr id="24" name="Espace réservé du texte 19">
            <a:extLst>
              <a:ext uri="{FF2B5EF4-FFF2-40B4-BE49-F238E27FC236}">
                <a16:creationId xmlns:a16="http://schemas.microsoft.com/office/drawing/2014/main" id="{051B994E-91EE-861A-7ED0-3A239B8352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61876" y="2817281"/>
            <a:ext cx="4224765" cy="540148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196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813D8739-85F3-112A-7C9B-9EFE25148E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586363" cy="6856075"/>
          </a:xfrm>
          <a:solidFill>
            <a:srgbClr val="E5E8EE"/>
          </a:solidFill>
        </p:spPr>
        <p:txBody>
          <a:bodyPr/>
          <a:lstStyle/>
          <a:p>
            <a:endParaRPr lang="fr-FR"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36" name="Espace réservé pour une image  42">
            <a:extLst>
              <a:ext uri="{FF2B5EF4-FFF2-40B4-BE49-F238E27FC236}">
                <a16:creationId xmlns:a16="http://schemas.microsoft.com/office/drawing/2014/main" id="{8427868A-1856-D688-3BF9-DF1D3CBEC3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76687" y="5154314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fr-FR" dirty="0"/>
          </a:p>
        </p:txBody>
      </p:sp>
      <p:sp>
        <p:nvSpPr>
          <p:cNvPr id="40" name="Espace réservé du texte 19">
            <a:extLst>
              <a:ext uri="{FF2B5EF4-FFF2-40B4-BE49-F238E27FC236}">
                <a16:creationId xmlns:a16="http://schemas.microsoft.com/office/drawing/2014/main" id="{4053087B-9999-45D5-22CA-76156FD4082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04715" y="2365826"/>
            <a:ext cx="2896498" cy="278987"/>
          </a:xfrm>
          <a:noFill/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1" name="Espace réservé du texte 22">
            <a:extLst>
              <a:ext uri="{FF2B5EF4-FFF2-40B4-BE49-F238E27FC236}">
                <a16:creationId xmlns:a16="http://schemas.microsoft.com/office/drawing/2014/main" id="{4EEF6A7D-5427-56C3-AEAC-1F59A3D6A9D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698404" y="2647830"/>
            <a:ext cx="2905917" cy="430887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2" name="Espace réservé du texte 57">
            <a:extLst>
              <a:ext uri="{FF2B5EF4-FFF2-40B4-BE49-F238E27FC236}">
                <a16:creationId xmlns:a16="http://schemas.microsoft.com/office/drawing/2014/main" id="{B9F54C29-F36F-5BF4-67E0-E6E59C7775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03096" y="3044344"/>
            <a:ext cx="2905918" cy="398442"/>
          </a:xfrm>
          <a:noFill/>
        </p:spPr>
        <p:txBody>
          <a:bodyPr wrap="square"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3" name="Espace réservé du texte 19">
            <a:extLst>
              <a:ext uri="{FF2B5EF4-FFF2-40B4-BE49-F238E27FC236}">
                <a16:creationId xmlns:a16="http://schemas.microsoft.com/office/drawing/2014/main" id="{454D4A6A-A7DF-7CC1-898F-4FF19C86B74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704715" y="4628713"/>
            <a:ext cx="1940862" cy="278987"/>
          </a:xfrm>
          <a:noFill/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4" name="Espace réservé du texte 22">
            <a:extLst>
              <a:ext uri="{FF2B5EF4-FFF2-40B4-BE49-F238E27FC236}">
                <a16:creationId xmlns:a16="http://schemas.microsoft.com/office/drawing/2014/main" id="{7CE7B455-FF1D-CE30-465A-8D1E017452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0731" y="576893"/>
            <a:ext cx="7488682" cy="299377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ts val="1698"/>
              </a:lnSpc>
              <a:spcBef>
                <a:spcPts val="0"/>
              </a:spcBef>
              <a:spcAft>
                <a:spcPts val="364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5" name="Espace réservé du texte 19">
            <a:extLst>
              <a:ext uri="{FF2B5EF4-FFF2-40B4-BE49-F238E27FC236}">
                <a16:creationId xmlns:a16="http://schemas.microsoft.com/office/drawing/2014/main" id="{871EE2CF-AF33-7D50-6C5A-86E8D693CB7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06182" y="6097461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5" name="Espace réservé pour une image  42">
            <a:extLst>
              <a:ext uri="{FF2B5EF4-FFF2-40B4-BE49-F238E27FC236}">
                <a16:creationId xmlns:a16="http://schemas.microsoft.com/office/drawing/2014/main" id="{E1DB597F-8EA8-1525-0588-35390407FF6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150552" y="5154314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fr-FR" dirty="0"/>
          </a:p>
        </p:txBody>
      </p:sp>
      <p:sp>
        <p:nvSpPr>
          <p:cNvPr id="56" name="Espace réservé du texte 19">
            <a:extLst>
              <a:ext uri="{FF2B5EF4-FFF2-40B4-BE49-F238E27FC236}">
                <a16:creationId xmlns:a16="http://schemas.microsoft.com/office/drawing/2014/main" id="{887BF932-6D49-5626-1127-7DE0102F59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435202" y="2365826"/>
            <a:ext cx="2896498" cy="278987"/>
          </a:xfrm>
          <a:noFill/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7" name="Espace réservé du texte 22">
            <a:extLst>
              <a:ext uri="{FF2B5EF4-FFF2-40B4-BE49-F238E27FC236}">
                <a16:creationId xmlns:a16="http://schemas.microsoft.com/office/drawing/2014/main" id="{1E0221C0-257D-EB95-B8B7-E8F2C3324AC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28891" y="2647830"/>
            <a:ext cx="2905917" cy="430887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8" name="Espace réservé du texte 57">
            <a:extLst>
              <a:ext uri="{FF2B5EF4-FFF2-40B4-BE49-F238E27FC236}">
                <a16:creationId xmlns:a16="http://schemas.microsoft.com/office/drawing/2014/main" id="{05E071E0-B4F0-2047-2AC3-47CD828FC2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433583" y="3044344"/>
            <a:ext cx="2905918" cy="398442"/>
          </a:xfrm>
          <a:noFill/>
        </p:spPr>
        <p:txBody>
          <a:bodyPr wrap="square"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9" name="Espace réservé du texte 19">
            <a:extLst>
              <a:ext uri="{FF2B5EF4-FFF2-40B4-BE49-F238E27FC236}">
                <a16:creationId xmlns:a16="http://schemas.microsoft.com/office/drawing/2014/main" id="{F126F3CE-8645-8FE3-9808-92F063C72A2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980047" y="6097461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0" name="Espace réservé pour une image  42">
            <a:extLst>
              <a:ext uri="{FF2B5EF4-FFF2-40B4-BE49-F238E27FC236}">
                <a16:creationId xmlns:a16="http://schemas.microsoft.com/office/drawing/2014/main" id="{8960B8C8-16AF-B9CF-A71C-CADE7C74DDA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524417" y="5154314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fr-FR" dirty="0"/>
          </a:p>
        </p:txBody>
      </p:sp>
      <p:sp>
        <p:nvSpPr>
          <p:cNvPr id="61" name="Espace réservé du texte 19">
            <a:extLst>
              <a:ext uri="{FF2B5EF4-FFF2-40B4-BE49-F238E27FC236}">
                <a16:creationId xmlns:a16="http://schemas.microsoft.com/office/drawing/2014/main" id="{3E324831-F757-5F3B-40BD-AEEFD9471CA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53912" y="6097461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2" name="Espace réservé pour une image  42">
            <a:extLst>
              <a:ext uri="{FF2B5EF4-FFF2-40B4-BE49-F238E27FC236}">
                <a16:creationId xmlns:a16="http://schemas.microsoft.com/office/drawing/2014/main" id="{718028AE-5572-4ED0-D75E-D550AE037E0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898282" y="5154314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fr-FR" dirty="0"/>
          </a:p>
        </p:txBody>
      </p:sp>
      <p:sp>
        <p:nvSpPr>
          <p:cNvPr id="63" name="Espace réservé du texte 19">
            <a:extLst>
              <a:ext uri="{FF2B5EF4-FFF2-40B4-BE49-F238E27FC236}">
                <a16:creationId xmlns:a16="http://schemas.microsoft.com/office/drawing/2014/main" id="{954204DD-A64C-5F6F-017F-F9E0E5C5E5F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727777" y="6097461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4" name="Espace réservé pour une image  42">
            <a:extLst>
              <a:ext uri="{FF2B5EF4-FFF2-40B4-BE49-F238E27FC236}">
                <a16:creationId xmlns:a16="http://schemas.microsoft.com/office/drawing/2014/main" id="{C1B1C34C-7228-78E3-1404-59F540F100D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272147" y="5154314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fr-FR" dirty="0"/>
          </a:p>
        </p:txBody>
      </p:sp>
      <p:sp>
        <p:nvSpPr>
          <p:cNvPr id="65" name="Espace réservé du texte 19">
            <a:extLst>
              <a:ext uri="{FF2B5EF4-FFF2-40B4-BE49-F238E27FC236}">
                <a16:creationId xmlns:a16="http://schemas.microsoft.com/office/drawing/2014/main" id="{E79BA48C-4B4F-A4FA-B4D9-82EC0C7102D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01642" y="6097461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60702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E81ECE3B-9E54-C181-75AF-CF8C797D148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6AE8715A-210B-CCAB-7EBB-575C18CA6932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9E9DA9A6-0C47-CAA0-143E-D435DB308FF2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813D8739-85F3-112A-7C9B-9EFE25148E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124" y="0"/>
            <a:ext cx="3317876" cy="6856075"/>
          </a:xfrm>
          <a:solidFill>
            <a:srgbClr val="E5E8EE"/>
          </a:solidFill>
        </p:spPr>
        <p:txBody>
          <a:bodyPr/>
          <a:lstStyle/>
          <a:p>
            <a:endParaRPr lang="fr-FR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4" name="Espace réservé du texte 19">
            <a:extLst>
              <a:ext uri="{FF2B5EF4-FFF2-40B4-BE49-F238E27FC236}">
                <a16:creationId xmlns:a16="http://schemas.microsoft.com/office/drawing/2014/main" id="{051B994E-91EE-861A-7ED0-3A239B8352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8798" y="2817280"/>
            <a:ext cx="3007175" cy="540148"/>
          </a:xfr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>
              <a:defRPr lang="fr-FR" sz="1400" dirty="0">
                <a:cs typeface="Poppins Light" panose="00000400000000000000" pitchFamily="2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fr-FR" dirty="0"/>
              <a:t>Cliquez pour modifier les styles du texte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A81A1BD-DEA5-E1F9-7952-39A4FA2D55D8}"/>
              </a:ext>
            </a:extLst>
          </p:cNvPr>
          <p:cNvCxnSpPr>
            <a:cxnSpLocks/>
          </p:cNvCxnSpPr>
          <p:nvPr userDrawn="1"/>
        </p:nvCxnSpPr>
        <p:spPr>
          <a:xfrm>
            <a:off x="11397456" y="0"/>
            <a:ext cx="0" cy="6858000"/>
          </a:xfrm>
          <a:prstGeom prst="line">
            <a:avLst/>
          </a:prstGeom>
          <a:ln w="7853">
            <a:solidFill>
              <a:schemeClr val="bg1"/>
            </a:solidFill>
          </a:ln>
        </p:spPr>
      </p:cxnSp>
      <p:sp>
        <p:nvSpPr>
          <p:cNvPr id="27" name="Titre 17">
            <a:extLst>
              <a:ext uri="{FF2B5EF4-FFF2-40B4-BE49-F238E27FC236}">
                <a16:creationId xmlns:a16="http://schemas.microsoft.com/office/drawing/2014/main" id="{14682711-49D2-59FA-C651-C34FC667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4809404" cy="1349087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/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88969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pour une image  42">
            <a:extLst>
              <a:ext uri="{FF2B5EF4-FFF2-40B4-BE49-F238E27FC236}">
                <a16:creationId xmlns:a16="http://schemas.microsoft.com/office/drawing/2014/main" id="{C7EC81D4-8971-8484-54E6-6737B5900E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73737" y="2929550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1092"/>
            </a:lvl1pPr>
          </a:lstStyle>
          <a:p>
            <a:endParaRPr lang="fr-FR" dirty="0"/>
          </a:p>
        </p:txBody>
      </p:sp>
      <p:sp>
        <p:nvSpPr>
          <p:cNvPr id="19" name="Espace réservé du texte 19">
            <a:extLst>
              <a:ext uri="{FF2B5EF4-FFF2-40B4-BE49-F238E27FC236}">
                <a16:creationId xmlns:a16="http://schemas.microsoft.com/office/drawing/2014/main" id="{50BBE9D1-234F-ED1C-05B8-8E08A5C0939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403232" y="3872698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0" name="Espace réservé pour une image  42">
            <a:extLst>
              <a:ext uri="{FF2B5EF4-FFF2-40B4-BE49-F238E27FC236}">
                <a16:creationId xmlns:a16="http://schemas.microsoft.com/office/drawing/2014/main" id="{CBF5FBAD-60DD-9886-8142-00BDFDD322A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752117" y="2929550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1092"/>
            </a:lvl1pPr>
          </a:lstStyle>
          <a:p>
            <a:endParaRPr lang="fr-FR" dirty="0"/>
          </a:p>
        </p:txBody>
      </p:sp>
      <p:sp>
        <p:nvSpPr>
          <p:cNvPr id="21" name="Espace réservé du texte 19">
            <a:extLst>
              <a:ext uri="{FF2B5EF4-FFF2-40B4-BE49-F238E27FC236}">
                <a16:creationId xmlns:a16="http://schemas.microsoft.com/office/drawing/2014/main" id="{B4844745-94D1-B33E-EFF6-7BF9E814753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581612" y="3872698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texte 22">
            <a:extLst>
              <a:ext uri="{FF2B5EF4-FFF2-40B4-BE49-F238E27FC236}">
                <a16:creationId xmlns:a16="http://schemas.microsoft.com/office/drawing/2014/main" id="{1E70100D-30B7-128B-1131-2DD2BD8880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139871" y="1737775"/>
            <a:ext cx="10049522" cy="353623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98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7" name="Titre 17">
            <a:extLst>
              <a:ext uri="{FF2B5EF4-FFF2-40B4-BE49-F238E27FC236}">
                <a16:creationId xmlns:a16="http://schemas.microsoft.com/office/drawing/2014/main" id="{E82C8BF8-73EB-598C-2BCF-42B32059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1025819"/>
            <a:ext cx="10049522" cy="720710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03068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6748" y="1695155"/>
            <a:ext cx="6699059" cy="1438707"/>
          </a:xfrm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spc="0" dirty="0">
                <a:solidFill>
                  <a:schemeClr val="tx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Titre principal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12FD0-E949-D036-4447-68B77EB5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977" y="6060916"/>
            <a:ext cx="2742815" cy="271258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055C2BB-620F-417B-B084-4A179E12BAE2}" type="datetime4">
              <a:rPr lang="fr-FR" smtClean="0"/>
              <a:pPr/>
              <a:t>12 mai 2023</a:t>
            </a:fld>
            <a:endParaRPr lang="fr-FR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7AA4C2E-DF4D-5AC2-0571-46468BA5A050}"/>
              </a:ext>
            </a:extLst>
          </p:cNvPr>
          <p:cNvGrpSpPr/>
          <p:nvPr userDrawn="1"/>
        </p:nvGrpSpPr>
        <p:grpSpPr>
          <a:xfrm>
            <a:off x="1163939" y="6162477"/>
            <a:ext cx="122197" cy="71097"/>
            <a:chOff x="1916906" y="10164763"/>
            <a:chExt cx="201498" cy="117244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9CE5AFA-FC58-B4A7-99D8-E751335B8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16906" y="10222174"/>
              <a:ext cx="191972" cy="0"/>
            </a:xfrm>
            <a:prstGeom prst="line">
              <a:avLst/>
            </a:prstGeom>
            <a:ln w="1651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C9EE1E8-409C-C85C-3BB9-81CB7992ED61}"/>
                </a:ext>
              </a:extLst>
            </p:cNvPr>
            <p:cNvCxnSpPr/>
            <p:nvPr userDrawn="1"/>
          </p:nvCxnSpPr>
          <p:spPr>
            <a:xfrm>
              <a:off x="2055813" y="10164763"/>
              <a:ext cx="62591" cy="62591"/>
            </a:xfrm>
            <a:prstGeom prst="line">
              <a:avLst/>
            </a:prstGeom>
            <a:ln w="1651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45BB1F8-AC73-87BE-68FF-38462D8F7EA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51050" y="10219416"/>
              <a:ext cx="62591" cy="62591"/>
            </a:xfrm>
            <a:prstGeom prst="line">
              <a:avLst/>
            </a:prstGeom>
            <a:ln w="1651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69DD6EC-9697-E094-B895-1B86B37DFE83}"/>
              </a:ext>
            </a:extLst>
          </p:cNvPr>
          <p:cNvCxnSpPr/>
          <p:nvPr userDrawn="1"/>
        </p:nvCxnSpPr>
        <p:spPr>
          <a:xfrm>
            <a:off x="793287" y="0"/>
            <a:ext cx="0" cy="6854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que 38">
            <a:extLst>
              <a:ext uri="{FF2B5EF4-FFF2-40B4-BE49-F238E27FC236}">
                <a16:creationId xmlns:a16="http://schemas.microsoft.com/office/drawing/2014/main" id="{B4EB22AF-29F2-9730-55E7-AD262C7DA7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2752"/>
          <a:stretch/>
        </p:blipFill>
        <p:spPr>
          <a:xfrm>
            <a:off x="10079062" y="5970426"/>
            <a:ext cx="1867078" cy="488238"/>
          </a:xfrm>
          <a:prstGeom prst="rect">
            <a:avLst/>
          </a:prstGeom>
        </p:spPr>
      </p:pic>
      <p:sp>
        <p:nvSpPr>
          <p:cNvPr id="70" name="Espace réservé pour une image  69">
            <a:extLst>
              <a:ext uri="{FF2B5EF4-FFF2-40B4-BE49-F238E27FC236}">
                <a16:creationId xmlns:a16="http://schemas.microsoft.com/office/drawing/2014/main" id="{A1A6CF12-45EF-A5D2-4666-0ECAA5C145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15117" y="-1"/>
            <a:ext cx="7576884" cy="6886446"/>
          </a:xfrm>
          <a:custGeom>
            <a:avLst/>
            <a:gdLst>
              <a:gd name="connsiteX0" fmla="*/ 6443473 w 12435371"/>
              <a:gd name="connsiteY0" fmla="*/ 9866103 h 11303001"/>
              <a:gd name="connsiteX1" fmla="*/ 6648987 w 12435371"/>
              <a:gd name="connsiteY1" fmla="*/ 9876479 h 11303001"/>
              <a:gd name="connsiteX2" fmla="*/ 8562603 w 12435371"/>
              <a:gd name="connsiteY2" fmla="*/ 11194758 h 11303001"/>
              <a:gd name="connsiteX3" fmla="*/ 8598366 w 12435371"/>
              <a:gd name="connsiteY3" fmla="*/ 11274528 h 11303001"/>
              <a:gd name="connsiteX4" fmla="*/ 6443473 w 12435371"/>
              <a:gd name="connsiteY4" fmla="*/ 11274528 h 11303001"/>
              <a:gd name="connsiteX5" fmla="*/ 6443473 w 12435371"/>
              <a:gd name="connsiteY5" fmla="*/ 5723600 h 11303001"/>
              <a:gd name="connsiteX6" fmla="*/ 6443473 w 12435371"/>
              <a:gd name="connsiteY6" fmla="*/ 9863572 h 11303001"/>
              <a:gd name="connsiteX7" fmla="*/ 6237959 w 12435371"/>
              <a:gd name="connsiteY7" fmla="*/ 9873949 h 11303001"/>
              <a:gd name="connsiteX8" fmla="*/ 4324343 w 12435371"/>
              <a:gd name="connsiteY8" fmla="*/ 11192227 h 11303001"/>
              <a:gd name="connsiteX9" fmla="*/ 4274679 w 12435371"/>
              <a:gd name="connsiteY9" fmla="*/ 11303001 h 11303001"/>
              <a:gd name="connsiteX10" fmla="*/ 0 w 12435371"/>
              <a:gd name="connsiteY10" fmla="*/ 11303001 h 11303001"/>
              <a:gd name="connsiteX11" fmla="*/ 52599 w 12435371"/>
              <a:gd name="connsiteY11" fmla="*/ 10998818 h 11303001"/>
              <a:gd name="connsiteX12" fmla="*/ 6147815 w 12435371"/>
              <a:gd name="connsiteY12" fmla="*/ 5731076 h 11303001"/>
              <a:gd name="connsiteX13" fmla="*/ 6443473 w 12435371"/>
              <a:gd name="connsiteY13" fmla="*/ 0 h 11303001"/>
              <a:gd name="connsiteX14" fmla="*/ 12435371 w 12435371"/>
              <a:gd name="connsiteY14" fmla="*/ 0 h 11303001"/>
              <a:gd name="connsiteX15" fmla="*/ 12435371 w 12435371"/>
              <a:gd name="connsiteY15" fmla="*/ 9704627 h 11303001"/>
              <a:gd name="connsiteX16" fmla="*/ 12429977 w 12435371"/>
              <a:gd name="connsiteY16" fmla="*/ 9691313 h 11303001"/>
              <a:gd name="connsiteX17" fmla="*/ 6739131 w 12435371"/>
              <a:gd name="connsiteY17" fmla="*/ 5727892 h 11303001"/>
              <a:gd name="connsiteX18" fmla="*/ 6443473 w 12435371"/>
              <a:gd name="connsiteY18" fmla="*/ 5720417 h 1130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435371" h="11303001">
                <a:moveTo>
                  <a:pt x="6443473" y="9866103"/>
                </a:moveTo>
                <a:lnTo>
                  <a:pt x="6648987" y="9876479"/>
                </a:lnTo>
                <a:cubicBezTo>
                  <a:pt x="7487570" y="9961642"/>
                  <a:pt x="8199524" y="10475151"/>
                  <a:pt x="8562603" y="11194758"/>
                </a:cubicBezTo>
                <a:lnTo>
                  <a:pt x="8598366" y="11274528"/>
                </a:lnTo>
                <a:lnTo>
                  <a:pt x="6443473" y="11274528"/>
                </a:lnTo>
                <a:close/>
                <a:moveTo>
                  <a:pt x="6443473" y="5723600"/>
                </a:moveTo>
                <a:lnTo>
                  <a:pt x="6443473" y="9863572"/>
                </a:lnTo>
                <a:lnTo>
                  <a:pt x="6237959" y="9873949"/>
                </a:lnTo>
                <a:cubicBezTo>
                  <a:pt x="5399375" y="9959111"/>
                  <a:pt x="4687421" y="10472620"/>
                  <a:pt x="4324343" y="11192227"/>
                </a:cubicBezTo>
                <a:lnTo>
                  <a:pt x="4274679" y="11303001"/>
                </a:lnTo>
                <a:lnTo>
                  <a:pt x="0" y="11303001"/>
                </a:lnTo>
                <a:lnTo>
                  <a:pt x="52599" y="10998818"/>
                </a:lnTo>
                <a:cubicBezTo>
                  <a:pt x="627375" y="8097529"/>
                  <a:pt x="3115968" y="5884761"/>
                  <a:pt x="6147815" y="5731076"/>
                </a:cubicBezTo>
                <a:close/>
                <a:moveTo>
                  <a:pt x="6443473" y="0"/>
                </a:moveTo>
                <a:lnTo>
                  <a:pt x="12435371" y="0"/>
                </a:lnTo>
                <a:lnTo>
                  <a:pt x="12435371" y="9704627"/>
                </a:lnTo>
                <a:lnTo>
                  <a:pt x="12429977" y="9691313"/>
                </a:lnTo>
                <a:cubicBezTo>
                  <a:pt x="11468623" y="7453126"/>
                  <a:pt x="9297251" y="5857565"/>
                  <a:pt x="6739131" y="5727892"/>
                </a:cubicBezTo>
                <a:lnTo>
                  <a:pt x="6443473" y="572041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 dirty="0"/>
              <a:t>Insérer image ici</a:t>
            </a:r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04F6B8E7-1613-A981-67E2-D620A3FF39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8" y="3170668"/>
            <a:ext cx="5932532" cy="1155194"/>
          </a:xfrm>
        </p:spPr>
        <p:txBody>
          <a:bodyPr>
            <a:normAutofit/>
          </a:bodyPr>
          <a:lstStyle>
            <a:lvl1pPr marL="7701" indent="0">
              <a:spcBef>
                <a:spcPts val="167"/>
              </a:spcBef>
              <a:buNone/>
              <a:defRPr sz="2426">
                <a:solidFill>
                  <a:schemeClr val="tx2"/>
                </a:solidFill>
                <a:latin typeface="+mn-lt"/>
              </a:defRPr>
            </a:lvl1pPr>
          </a:lstStyle>
          <a:p>
            <a:pPr marL="12700">
              <a:spcBef>
                <a:spcPts val="275"/>
              </a:spcBef>
            </a:pPr>
            <a:r>
              <a:rPr lang="fr-FR" sz="2426" b="0" spc="-85" dirty="0">
                <a:latin typeface="Poppins Light"/>
                <a:cs typeface="Poppins Light"/>
              </a:rPr>
              <a:t>Présentation du </a:t>
            </a:r>
            <a:r>
              <a:rPr lang="fr-FR" sz="2426" b="0" spc="-85" dirty="0" err="1">
                <a:latin typeface="Poppins Light"/>
                <a:cs typeface="Poppins Light"/>
              </a:rPr>
              <a:t>template</a:t>
            </a:r>
            <a:endParaRPr lang="fr-FR" sz="2426" dirty="0">
              <a:latin typeface="Poppins Light"/>
              <a:cs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7098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pour une image  42">
            <a:extLst>
              <a:ext uri="{FF2B5EF4-FFF2-40B4-BE49-F238E27FC236}">
                <a16:creationId xmlns:a16="http://schemas.microsoft.com/office/drawing/2014/main" id="{C7EC81D4-8971-8484-54E6-6737B5900E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73737" y="2929550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1092"/>
            </a:lvl1pPr>
          </a:lstStyle>
          <a:p>
            <a:endParaRPr lang="fr-FR" dirty="0"/>
          </a:p>
        </p:txBody>
      </p:sp>
      <p:sp>
        <p:nvSpPr>
          <p:cNvPr id="19" name="Espace réservé du texte 19">
            <a:extLst>
              <a:ext uri="{FF2B5EF4-FFF2-40B4-BE49-F238E27FC236}">
                <a16:creationId xmlns:a16="http://schemas.microsoft.com/office/drawing/2014/main" id="{50BBE9D1-234F-ED1C-05B8-8E08A5C0939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403232" y="3872698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0" name="Espace réservé pour une image  42">
            <a:extLst>
              <a:ext uri="{FF2B5EF4-FFF2-40B4-BE49-F238E27FC236}">
                <a16:creationId xmlns:a16="http://schemas.microsoft.com/office/drawing/2014/main" id="{CBF5FBAD-60DD-9886-8142-00BDFDD322A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752117" y="2929550"/>
            <a:ext cx="843813" cy="84375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1092"/>
            </a:lvl1pPr>
          </a:lstStyle>
          <a:p>
            <a:endParaRPr lang="fr-FR" dirty="0"/>
          </a:p>
        </p:txBody>
      </p:sp>
      <p:sp>
        <p:nvSpPr>
          <p:cNvPr id="21" name="Espace réservé du texte 19">
            <a:extLst>
              <a:ext uri="{FF2B5EF4-FFF2-40B4-BE49-F238E27FC236}">
                <a16:creationId xmlns:a16="http://schemas.microsoft.com/office/drawing/2014/main" id="{B4844745-94D1-B33E-EFF6-7BF9E814753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581612" y="3872698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" name="Titre 17">
            <a:extLst>
              <a:ext uri="{FF2B5EF4-FFF2-40B4-BE49-F238E27FC236}">
                <a16:creationId xmlns:a16="http://schemas.microsoft.com/office/drawing/2014/main" id="{DB2BEA78-A767-AE69-8313-57A5694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1025819"/>
            <a:ext cx="10049522" cy="720710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  <p:sp>
        <p:nvSpPr>
          <p:cNvPr id="6" name="Espace réservé du texte 22">
            <a:extLst>
              <a:ext uri="{FF2B5EF4-FFF2-40B4-BE49-F238E27FC236}">
                <a16:creationId xmlns:a16="http://schemas.microsoft.com/office/drawing/2014/main" id="{04AAF093-2AC2-5FF0-2175-A57E119D370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139871" y="1737775"/>
            <a:ext cx="10049522" cy="353623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98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20834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9" name="Espace réservé du texte 19">
            <a:extLst>
              <a:ext uri="{FF2B5EF4-FFF2-40B4-BE49-F238E27FC236}">
                <a16:creationId xmlns:a16="http://schemas.microsoft.com/office/drawing/2014/main" id="{50BBE9D1-234F-ED1C-05B8-8E08A5C0939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57841" y="4051445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" name="Titre 17">
            <a:extLst>
              <a:ext uri="{FF2B5EF4-FFF2-40B4-BE49-F238E27FC236}">
                <a16:creationId xmlns:a16="http://schemas.microsoft.com/office/drawing/2014/main" id="{DB2BEA78-A767-AE69-8313-57A5694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1025819"/>
            <a:ext cx="10049522" cy="720710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  <p:sp>
        <p:nvSpPr>
          <p:cNvPr id="6" name="Espace réservé du texte 22">
            <a:extLst>
              <a:ext uri="{FF2B5EF4-FFF2-40B4-BE49-F238E27FC236}">
                <a16:creationId xmlns:a16="http://schemas.microsoft.com/office/drawing/2014/main" id="{04AAF093-2AC2-5FF0-2175-A57E119D370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139871" y="1737775"/>
            <a:ext cx="10049522" cy="353623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98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55901D-168D-1395-81FF-968462089CC6}"/>
              </a:ext>
            </a:extLst>
          </p:cNvPr>
          <p:cNvSpPr/>
          <p:nvPr userDrawn="1"/>
        </p:nvSpPr>
        <p:spPr>
          <a:xfrm>
            <a:off x="1979217" y="2570072"/>
            <a:ext cx="1323693" cy="13236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6" name="Espace réservé pour une image  42">
            <a:extLst>
              <a:ext uri="{FF2B5EF4-FFF2-40B4-BE49-F238E27FC236}">
                <a16:creationId xmlns:a16="http://schemas.microsoft.com/office/drawing/2014/main" id="{C7EC81D4-8971-8484-54E6-6737B5900E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67587" y="2658435"/>
            <a:ext cx="1146955" cy="114687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1092"/>
            </a:lvl1pPr>
          </a:lstStyle>
          <a:p>
            <a:endParaRPr lang="fr-FR" dirty="0"/>
          </a:p>
        </p:txBody>
      </p:sp>
      <p:sp>
        <p:nvSpPr>
          <p:cNvPr id="39" name="Espace réservé du texte 19">
            <a:extLst>
              <a:ext uri="{FF2B5EF4-FFF2-40B4-BE49-F238E27FC236}">
                <a16:creationId xmlns:a16="http://schemas.microsoft.com/office/drawing/2014/main" id="{1BC8C191-0039-D07E-3CB0-B443F5CE721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73301" y="4611371"/>
            <a:ext cx="735526" cy="22352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lvl1pPr marL="0" indent="0">
              <a:buFontTx/>
              <a:buNone/>
              <a:defRPr lang="fr-FR" sz="1050" b="1" spc="-12" dirty="0">
                <a:solidFill>
                  <a:srgbClr val="FFFFFF"/>
                </a:solidFill>
                <a:latin typeface="Poppins"/>
                <a:cs typeface="Poppins"/>
              </a:defRPr>
            </a:lvl1pPr>
          </a:lstStyle>
          <a:p>
            <a:pPr marL="7701" lvl="0" algn="ctr">
              <a:lnSpc>
                <a:spcPct val="100000"/>
              </a:lnSpc>
              <a:spcBef>
                <a:spcPts val="82"/>
              </a:spcBef>
            </a:pPr>
            <a:r>
              <a:rPr lang="fr-FR" dirty="0"/>
              <a:t>Titre</a:t>
            </a:r>
          </a:p>
        </p:txBody>
      </p:sp>
      <p:sp>
        <p:nvSpPr>
          <p:cNvPr id="40" name="Espace réservé du texte 19">
            <a:extLst>
              <a:ext uri="{FF2B5EF4-FFF2-40B4-BE49-F238E27FC236}">
                <a16:creationId xmlns:a16="http://schemas.microsoft.com/office/drawing/2014/main" id="{FCC38701-9344-9FB5-AD19-5F94D48C3B3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057841" y="4984123"/>
            <a:ext cx="1193039" cy="207236"/>
          </a:xfrm>
        </p:spPr>
        <p:txBody>
          <a:bodyPr vert="horz" wrap="square" lIns="0" tIns="11430" rIns="0" bIns="0" rtlCol="0">
            <a:spAutoFit/>
          </a:bodyPr>
          <a:lstStyle>
            <a:lvl1pPr marL="0" indent="0">
              <a:buFontTx/>
              <a:buNone/>
              <a:defRPr lang="fr-FR" sz="1100" b="0" dirty="0">
                <a:solidFill>
                  <a:srgbClr val="1E2124"/>
                </a:solidFill>
                <a:latin typeface="+mn-lt"/>
                <a:cs typeface="Poppins Light"/>
              </a:defRPr>
            </a:lvl1pPr>
          </a:lstStyle>
          <a:p>
            <a:pPr marL="7701" marR="3081" lvl="0" algn="ctr">
              <a:lnSpc>
                <a:spcPct val="123200"/>
              </a:lnSpc>
              <a:spcBef>
                <a:spcPts val="55"/>
              </a:spcBef>
            </a:pPr>
            <a:r>
              <a:rPr lang="fr-FR" dirty="0"/>
              <a:t>Titre</a:t>
            </a:r>
          </a:p>
        </p:txBody>
      </p:sp>
      <p:sp>
        <p:nvSpPr>
          <p:cNvPr id="41" name="Espace réservé du texte 19">
            <a:extLst>
              <a:ext uri="{FF2B5EF4-FFF2-40B4-BE49-F238E27FC236}">
                <a16:creationId xmlns:a16="http://schemas.microsoft.com/office/drawing/2014/main" id="{FEB72CE1-6CC5-B975-9CD8-82D9055A77B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22457" y="4910373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EAD48C6-FCA8-38AE-B063-C4A306078ECD}"/>
              </a:ext>
            </a:extLst>
          </p:cNvPr>
          <p:cNvSpPr/>
          <p:nvPr userDrawn="1"/>
        </p:nvSpPr>
        <p:spPr>
          <a:xfrm>
            <a:off x="4343833" y="3429000"/>
            <a:ext cx="1323693" cy="13236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C3F04F3F-C0DF-33E5-0F58-50C7CBA978F7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432203" y="3517363"/>
            <a:ext cx="1146955" cy="114687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1092"/>
            </a:lvl1pPr>
          </a:lstStyle>
          <a:p>
            <a:endParaRPr lang="fr-FR" dirty="0"/>
          </a:p>
        </p:txBody>
      </p:sp>
      <p:sp>
        <p:nvSpPr>
          <p:cNvPr id="44" name="Espace réservé du texte 19">
            <a:extLst>
              <a:ext uri="{FF2B5EF4-FFF2-40B4-BE49-F238E27FC236}">
                <a16:creationId xmlns:a16="http://schemas.microsoft.com/office/drawing/2014/main" id="{3D925B41-45C6-D906-37D7-4F2C564F8C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637917" y="5470299"/>
            <a:ext cx="735526" cy="22352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0" indent="0">
              <a:buFontTx/>
              <a:buNone/>
              <a:defRPr lang="fr-FR" sz="970" b="1" spc="-12" dirty="0">
                <a:solidFill>
                  <a:srgbClr val="FFFFFF"/>
                </a:solidFill>
                <a:latin typeface="Poppins"/>
                <a:cs typeface="Poppins"/>
              </a:defRPr>
            </a:lvl1pPr>
          </a:lstStyle>
          <a:p>
            <a:pPr marL="7701" lvl="0" algn="ctr">
              <a:lnSpc>
                <a:spcPct val="100000"/>
              </a:lnSpc>
              <a:spcBef>
                <a:spcPts val="82"/>
              </a:spcBef>
            </a:pPr>
            <a:r>
              <a:rPr lang="fr-FR" dirty="0"/>
              <a:t>Titre</a:t>
            </a:r>
          </a:p>
        </p:txBody>
      </p:sp>
      <p:sp>
        <p:nvSpPr>
          <p:cNvPr id="45" name="Espace réservé du texte 19">
            <a:extLst>
              <a:ext uri="{FF2B5EF4-FFF2-40B4-BE49-F238E27FC236}">
                <a16:creationId xmlns:a16="http://schemas.microsoft.com/office/drawing/2014/main" id="{5195AE21-1208-DE78-26D3-D64564001EC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22457" y="5843051"/>
            <a:ext cx="1193039" cy="207236"/>
          </a:xfrm>
        </p:spPr>
        <p:txBody>
          <a:bodyPr vert="horz" wrap="square" lIns="0" tIns="11430" rIns="0" bIns="0" rtlCol="0">
            <a:spAutoFit/>
          </a:bodyPr>
          <a:lstStyle>
            <a:lvl1pPr marL="0" indent="0">
              <a:buFontTx/>
              <a:buNone/>
              <a:defRPr lang="fr-FR" sz="1100" b="0" dirty="0">
                <a:solidFill>
                  <a:srgbClr val="1E2124"/>
                </a:solidFill>
                <a:latin typeface="+mn-lt"/>
                <a:cs typeface="Poppins Light"/>
              </a:defRPr>
            </a:lvl1pPr>
          </a:lstStyle>
          <a:p>
            <a:pPr marL="7701" marR="3081" lvl="0" algn="ctr">
              <a:lnSpc>
                <a:spcPct val="123200"/>
              </a:lnSpc>
              <a:spcBef>
                <a:spcPts val="55"/>
              </a:spcBef>
            </a:pPr>
            <a:r>
              <a:rPr lang="fr-FR" dirty="0"/>
              <a:t>Titre</a:t>
            </a:r>
          </a:p>
        </p:txBody>
      </p:sp>
      <p:sp>
        <p:nvSpPr>
          <p:cNvPr id="46" name="Espace réservé du texte 19">
            <a:extLst>
              <a:ext uri="{FF2B5EF4-FFF2-40B4-BE49-F238E27FC236}">
                <a16:creationId xmlns:a16="http://schemas.microsoft.com/office/drawing/2014/main" id="{807ACE52-03D3-90BB-321E-95B77F0304B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582117" y="4051445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8" name="Espace réservé pour une image  42">
            <a:extLst>
              <a:ext uri="{FF2B5EF4-FFF2-40B4-BE49-F238E27FC236}">
                <a16:creationId xmlns:a16="http://schemas.microsoft.com/office/drawing/2014/main" id="{D6146AED-10DC-0E6A-C656-910F4157B09E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591863" y="2658435"/>
            <a:ext cx="1146955" cy="114687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1092"/>
            </a:lvl1pPr>
          </a:lstStyle>
          <a:p>
            <a:endParaRPr lang="fr-FR" dirty="0"/>
          </a:p>
        </p:txBody>
      </p:sp>
      <p:sp>
        <p:nvSpPr>
          <p:cNvPr id="49" name="Espace réservé du texte 19">
            <a:extLst>
              <a:ext uri="{FF2B5EF4-FFF2-40B4-BE49-F238E27FC236}">
                <a16:creationId xmlns:a16="http://schemas.microsoft.com/office/drawing/2014/main" id="{9E8E622F-AAC3-7674-9F9E-CF79373BECA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97578" y="4611371"/>
            <a:ext cx="735526" cy="22352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lvl1pPr marL="0" indent="0">
              <a:buFontTx/>
              <a:buNone/>
              <a:defRPr lang="fr-FR" sz="1050" b="1" spc="-12" dirty="0">
                <a:solidFill>
                  <a:srgbClr val="FFFFFF"/>
                </a:solidFill>
                <a:latin typeface="Poppins"/>
                <a:cs typeface="Poppins"/>
              </a:defRPr>
            </a:lvl1pPr>
          </a:lstStyle>
          <a:p>
            <a:pPr marL="7701" lvl="0" algn="ctr">
              <a:lnSpc>
                <a:spcPct val="100000"/>
              </a:lnSpc>
              <a:spcBef>
                <a:spcPts val="82"/>
              </a:spcBef>
            </a:pPr>
            <a:r>
              <a:rPr lang="fr-FR" dirty="0"/>
              <a:t>Titre</a:t>
            </a:r>
          </a:p>
        </p:txBody>
      </p:sp>
      <p:sp>
        <p:nvSpPr>
          <p:cNvPr id="50" name="Espace réservé du texte 19">
            <a:extLst>
              <a:ext uri="{FF2B5EF4-FFF2-40B4-BE49-F238E27FC236}">
                <a16:creationId xmlns:a16="http://schemas.microsoft.com/office/drawing/2014/main" id="{640F2187-6D1F-D158-3C1C-5B4651927AE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582117" y="4984123"/>
            <a:ext cx="1193039" cy="207236"/>
          </a:xfrm>
        </p:spPr>
        <p:txBody>
          <a:bodyPr vert="horz" wrap="square" lIns="0" tIns="11430" rIns="0" bIns="0" rtlCol="0">
            <a:spAutoFit/>
          </a:bodyPr>
          <a:lstStyle>
            <a:lvl1pPr marL="0" indent="0">
              <a:buFontTx/>
              <a:buNone/>
              <a:defRPr lang="fr-FR" sz="1100" b="0" dirty="0">
                <a:solidFill>
                  <a:srgbClr val="1E2124"/>
                </a:solidFill>
                <a:latin typeface="+mn-lt"/>
                <a:cs typeface="Poppins Light"/>
              </a:defRPr>
            </a:lvl1pPr>
          </a:lstStyle>
          <a:p>
            <a:pPr marL="7701" marR="3081" lvl="0" algn="ctr">
              <a:lnSpc>
                <a:spcPct val="123200"/>
              </a:lnSpc>
              <a:spcBef>
                <a:spcPts val="55"/>
              </a:spcBef>
            </a:pPr>
            <a:r>
              <a:rPr lang="fr-FR" dirty="0"/>
              <a:t>Titre</a:t>
            </a:r>
          </a:p>
        </p:txBody>
      </p:sp>
      <p:sp>
        <p:nvSpPr>
          <p:cNvPr id="51" name="Espace réservé du texte 19">
            <a:extLst>
              <a:ext uri="{FF2B5EF4-FFF2-40B4-BE49-F238E27FC236}">
                <a16:creationId xmlns:a16="http://schemas.microsoft.com/office/drawing/2014/main" id="{E7A65198-DF36-7FD4-9BF7-D43DE343032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46733" y="4910373"/>
            <a:ext cx="1193039" cy="278987"/>
          </a:xfrm>
          <a:noFill/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3" name="Espace réservé pour une image  42">
            <a:extLst>
              <a:ext uri="{FF2B5EF4-FFF2-40B4-BE49-F238E27FC236}">
                <a16:creationId xmlns:a16="http://schemas.microsoft.com/office/drawing/2014/main" id="{C5B33826-176D-4C05-F80F-9EC71CBDD6B2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8956479" y="3517363"/>
            <a:ext cx="1146955" cy="1146874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ln w="12700">
            <a:solidFill>
              <a:schemeClr val="tx1"/>
            </a:solidFill>
          </a:ln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sz="1092"/>
            </a:lvl1pPr>
          </a:lstStyle>
          <a:p>
            <a:endParaRPr lang="fr-FR" dirty="0"/>
          </a:p>
        </p:txBody>
      </p:sp>
      <p:sp>
        <p:nvSpPr>
          <p:cNvPr id="54" name="Espace réservé du texte 19">
            <a:extLst>
              <a:ext uri="{FF2B5EF4-FFF2-40B4-BE49-F238E27FC236}">
                <a16:creationId xmlns:a16="http://schemas.microsoft.com/office/drawing/2014/main" id="{5B478C91-A6F1-6C4C-ADAA-479A37FB46F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162193" y="5470299"/>
            <a:ext cx="735526" cy="22352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lvl1pPr marL="0" indent="0">
              <a:buFontTx/>
              <a:buNone/>
              <a:defRPr lang="fr-FR" sz="1050" b="1" spc="-12" dirty="0">
                <a:solidFill>
                  <a:srgbClr val="FFFFFF"/>
                </a:solidFill>
                <a:latin typeface="Poppins"/>
                <a:cs typeface="Poppins"/>
              </a:defRPr>
            </a:lvl1pPr>
          </a:lstStyle>
          <a:p>
            <a:pPr marL="7701" lvl="0" algn="ctr">
              <a:lnSpc>
                <a:spcPct val="100000"/>
              </a:lnSpc>
              <a:spcBef>
                <a:spcPts val="82"/>
              </a:spcBef>
            </a:pPr>
            <a:r>
              <a:rPr lang="fr-FR" dirty="0"/>
              <a:t>Titre</a:t>
            </a:r>
          </a:p>
        </p:txBody>
      </p:sp>
      <p:sp>
        <p:nvSpPr>
          <p:cNvPr id="55" name="Espace réservé du texte 19">
            <a:extLst>
              <a:ext uri="{FF2B5EF4-FFF2-40B4-BE49-F238E27FC236}">
                <a16:creationId xmlns:a16="http://schemas.microsoft.com/office/drawing/2014/main" id="{921632D3-1FB2-645C-5BC2-663B394B6BE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946733" y="5843051"/>
            <a:ext cx="1193039" cy="207236"/>
          </a:xfrm>
        </p:spPr>
        <p:txBody>
          <a:bodyPr vert="horz" wrap="square" lIns="0" tIns="11430" rIns="0" bIns="0" rtlCol="0">
            <a:spAutoFit/>
          </a:bodyPr>
          <a:lstStyle>
            <a:lvl1pPr marL="0" indent="0">
              <a:buFontTx/>
              <a:buNone/>
              <a:defRPr lang="fr-FR" sz="1100" b="0" dirty="0">
                <a:solidFill>
                  <a:srgbClr val="1E2124"/>
                </a:solidFill>
                <a:latin typeface="+mn-lt"/>
                <a:cs typeface="Poppins Light"/>
              </a:defRPr>
            </a:lvl1pPr>
          </a:lstStyle>
          <a:p>
            <a:pPr marL="7701" marR="3081" lvl="0" algn="ctr">
              <a:lnSpc>
                <a:spcPct val="123200"/>
              </a:lnSpc>
              <a:spcBef>
                <a:spcPts val="55"/>
              </a:spcBef>
            </a:pPr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70030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D9B64558-CF33-6E36-90AC-DF1CE29F4C1B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 userDrawn="1"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871" y="989481"/>
            <a:ext cx="9314981" cy="702628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Modifiez le style du titre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39872" y="1798065"/>
            <a:ext cx="5175630" cy="1169061"/>
          </a:xfrm>
          <a:noFill/>
        </p:spPr>
        <p:txBody>
          <a:bodyPr>
            <a:noAutofit/>
          </a:bodyPr>
          <a:lstStyle>
            <a:lvl1pPr marL="0" indent="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28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  <a:lvl2pPr marL="0" indent="0">
              <a:lnSpc>
                <a:spcPts val="1213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08901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7373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fr-FR" dirty="0"/>
              <a:t>Modifiez le style du titre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31296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7373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fr-FR" sz="4400" dirty="0"/>
            </a:lvl1pPr>
          </a:lstStyle>
          <a:p>
            <a:pPr marL="0" lvl="0"/>
            <a:r>
              <a:rPr lang="fr-FR" dirty="0"/>
              <a:t>Modifiez le style du titre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5" name="Espace réservé du texte 19">
            <a:extLst>
              <a:ext uri="{FF2B5EF4-FFF2-40B4-BE49-F238E27FC236}">
                <a16:creationId xmlns:a16="http://schemas.microsoft.com/office/drawing/2014/main" id="{534E1116-2420-77E5-63F9-42F03F9716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7635" y="3930210"/>
            <a:ext cx="1940862" cy="30777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A7C67828-DFBD-667A-3A7E-A806DBC13C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7635" y="4295049"/>
            <a:ext cx="1940862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pour une image  48">
            <a:extLst>
              <a:ext uri="{FF2B5EF4-FFF2-40B4-BE49-F238E27FC236}">
                <a16:creationId xmlns:a16="http://schemas.microsoft.com/office/drawing/2014/main" id="{473BE879-BD28-588F-68DC-355E64EF3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82231" y="2171763"/>
            <a:ext cx="1449870" cy="1449769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4F527B61-9DB5-6BCD-50EB-BF64D20CE5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85134" y="2477175"/>
            <a:ext cx="844065" cy="844006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50" name="Espace réservé du texte 19">
            <a:extLst>
              <a:ext uri="{FF2B5EF4-FFF2-40B4-BE49-F238E27FC236}">
                <a16:creationId xmlns:a16="http://schemas.microsoft.com/office/drawing/2014/main" id="{C346217C-131D-5592-7B08-7EE3DE923B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9675" y="3930210"/>
            <a:ext cx="1940862" cy="30777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1" name="Espace réservé du texte 22">
            <a:extLst>
              <a:ext uri="{FF2B5EF4-FFF2-40B4-BE49-F238E27FC236}">
                <a16:creationId xmlns:a16="http://schemas.microsoft.com/office/drawing/2014/main" id="{342F7526-09C5-A4F1-7FDC-946824653B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69676" y="4295049"/>
            <a:ext cx="1940862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2" name="Espace réservé pour une image  51">
            <a:extLst>
              <a:ext uri="{FF2B5EF4-FFF2-40B4-BE49-F238E27FC236}">
                <a16:creationId xmlns:a16="http://schemas.microsoft.com/office/drawing/2014/main" id="{E73D3F46-F817-C6FC-5BE7-89FC239CC61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54272" y="2171763"/>
            <a:ext cx="1449870" cy="1449769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53" name="Espace réservé du texte 44">
            <a:extLst>
              <a:ext uri="{FF2B5EF4-FFF2-40B4-BE49-F238E27FC236}">
                <a16:creationId xmlns:a16="http://schemas.microsoft.com/office/drawing/2014/main" id="{3B88C7F2-721D-1F88-6503-96F0570CD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7174" y="2477175"/>
            <a:ext cx="844065" cy="844006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54" name="Espace réservé du texte 19">
            <a:extLst>
              <a:ext uri="{FF2B5EF4-FFF2-40B4-BE49-F238E27FC236}">
                <a16:creationId xmlns:a16="http://schemas.microsoft.com/office/drawing/2014/main" id="{5D750D7A-6573-36D1-7108-7B0F9B12FE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57119" y="3930210"/>
            <a:ext cx="1940862" cy="30777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5" name="Espace réservé du texte 22">
            <a:extLst>
              <a:ext uri="{FF2B5EF4-FFF2-40B4-BE49-F238E27FC236}">
                <a16:creationId xmlns:a16="http://schemas.microsoft.com/office/drawing/2014/main" id="{8DCF636C-5199-1257-AC6A-BD6AF59DD6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57120" y="4295049"/>
            <a:ext cx="1940862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6" name="Espace réservé pour une image  55">
            <a:extLst>
              <a:ext uri="{FF2B5EF4-FFF2-40B4-BE49-F238E27FC236}">
                <a16:creationId xmlns:a16="http://schemas.microsoft.com/office/drawing/2014/main" id="{A492169C-5193-C125-67DA-43A57562BF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741716" y="2171763"/>
            <a:ext cx="1449870" cy="1449769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57" name="Espace réservé du texte 44">
            <a:extLst>
              <a:ext uri="{FF2B5EF4-FFF2-40B4-BE49-F238E27FC236}">
                <a16:creationId xmlns:a16="http://schemas.microsoft.com/office/drawing/2014/main" id="{29D46901-4EB1-8ECD-EECE-0C7E8EA8056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44618" y="2477175"/>
            <a:ext cx="844065" cy="844006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58" name="Espace réservé du texte 19">
            <a:extLst>
              <a:ext uri="{FF2B5EF4-FFF2-40B4-BE49-F238E27FC236}">
                <a16:creationId xmlns:a16="http://schemas.microsoft.com/office/drawing/2014/main" id="{BDB54AEF-2695-43CA-1DEF-F99C0FA12E9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59967" y="3930210"/>
            <a:ext cx="1940862" cy="30777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9" name="Espace réservé du texte 22">
            <a:extLst>
              <a:ext uri="{FF2B5EF4-FFF2-40B4-BE49-F238E27FC236}">
                <a16:creationId xmlns:a16="http://schemas.microsoft.com/office/drawing/2014/main" id="{6AD26E49-D88E-6969-6DB2-280D2808662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59968" y="4295049"/>
            <a:ext cx="1940862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0" name="Espace réservé pour une image  59">
            <a:extLst>
              <a:ext uri="{FF2B5EF4-FFF2-40B4-BE49-F238E27FC236}">
                <a16:creationId xmlns:a16="http://schemas.microsoft.com/office/drawing/2014/main" id="{4C46F4B3-1EA3-F432-1367-6AA213E7578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44564" y="2171763"/>
            <a:ext cx="1449870" cy="1449769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61" name="Espace réservé du texte 44">
            <a:extLst>
              <a:ext uri="{FF2B5EF4-FFF2-40B4-BE49-F238E27FC236}">
                <a16:creationId xmlns:a16="http://schemas.microsoft.com/office/drawing/2014/main" id="{35626B6E-F806-8E9A-6E3B-01C6EB5411E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47466" y="2477175"/>
            <a:ext cx="844065" cy="844006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fr-FR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866267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1025819"/>
            <a:ext cx="10049522" cy="720710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5" name="Espace réservé du texte 19">
            <a:extLst>
              <a:ext uri="{FF2B5EF4-FFF2-40B4-BE49-F238E27FC236}">
                <a16:creationId xmlns:a16="http://schemas.microsoft.com/office/drawing/2014/main" id="{534E1116-2420-77E5-63F9-42F03F9716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5938" y="4490038"/>
            <a:ext cx="1935085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A7C67828-DFBD-667A-3A7E-A806DBC13C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85938" y="4869638"/>
            <a:ext cx="1935085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pour une image  48">
            <a:extLst>
              <a:ext uri="{FF2B5EF4-FFF2-40B4-BE49-F238E27FC236}">
                <a16:creationId xmlns:a16="http://schemas.microsoft.com/office/drawing/2014/main" id="{473BE879-BD28-588F-68DC-355E64EF3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85938" y="2366222"/>
            <a:ext cx="1869619" cy="1869488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2" name="Espace réservé du texte 19">
            <a:extLst>
              <a:ext uri="{FF2B5EF4-FFF2-40B4-BE49-F238E27FC236}">
                <a16:creationId xmlns:a16="http://schemas.microsoft.com/office/drawing/2014/main" id="{8DBDFAE1-63CD-C93F-0FAF-132118A22F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1038" y="4490038"/>
            <a:ext cx="1935085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" name="Espace réservé du texte 22">
            <a:extLst>
              <a:ext uri="{FF2B5EF4-FFF2-40B4-BE49-F238E27FC236}">
                <a16:creationId xmlns:a16="http://schemas.microsoft.com/office/drawing/2014/main" id="{E6623969-9943-65EF-7E4C-E7E46E9100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1039" y="4869638"/>
            <a:ext cx="1935085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pour une image  48">
            <a:extLst>
              <a:ext uri="{FF2B5EF4-FFF2-40B4-BE49-F238E27FC236}">
                <a16:creationId xmlns:a16="http://schemas.microsoft.com/office/drawing/2014/main" id="{115DC70B-0DFD-9FF3-CF26-6F809147E2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811038" y="2366222"/>
            <a:ext cx="1869619" cy="1869488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9" name="Espace réservé du texte 19">
            <a:extLst>
              <a:ext uri="{FF2B5EF4-FFF2-40B4-BE49-F238E27FC236}">
                <a16:creationId xmlns:a16="http://schemas.microsoft.com/office/drawing/2014/main" id="{40BD1EC7-B79D-07F9-ED94-D0AAEB5785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5878" y="4490038"/>
            <a:ext cx="1935085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0" name="Espace réservé du texte 22">
            <a:extLst>
              <a:ext uri="{FF2B5EF4-FFF2-40B4-BE49-F238E27FC236}">
                <a16:creationId xmlns:a16="http://schemas.microsoft.com/office/drawing/2014/main" id="{CA34FF65-2497-2D4F-61DB-9A2CEC1FDC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45878" y="4869638"/>
            <a:ext cx="1935085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pour une image  48">
            <a:extLst>
              <a:ext uri="{FF2B5EF4-FFF2-40B4-BE49-F238E27FC236}">
                <a16:creationId xmlns:a16="http://schemas.microsoft.com/office/drawing/2014/main" id="{CDA92F13-B6E5-E74E-1DC6-E1AE935C5FC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5878" y="2366222"/>
            <a:ext cx="1869619" cy="1869488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13" name="Espace réservé du texte 19">
            <a:extLst>
              <a:ext uri="{FF2B5EF4-FFF2-40B4-BE49-F238E27FC236}">
                <a16:creationId xmlns:a16="http://schemas.microsoft.com/office/drawing/2014/main" id="{0530D250-F74A-FCAC-FB09-6DEAB2E453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89176" y="4490038"/>
            <a:ext cx="1935085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5" name="Espace réservé du texte 22">
            <a:extLst>
              <a:ext uri="{FF2B5EF4-FFF2-40B4-BE49-F238E27FC236}">
                <a16:creationId xmlns:a16="http://schemas.microsoft.com/office/drawing/2014/main" id="{29F5DEDB-A5A9-D9C2-0875-CA97A5069A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889177" y="4869638"/>
            <a:ext cx="1935085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pour une image  48">
            <a:extLst>
              <a:ext uri="{FF2B5EF4-FFF2-40B4-BE49-F238E27FC236}">
                <a16:creationId xmlns:a16="http://schemas.microsoft.com/office/drawing/2014/main" id="{6C6897EA-362F-95E7-250F-1626AF483A9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889176" y="2366222"/>
            <a:ext cx="1869619" cy="1869488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348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7373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fr-FR" dirty="0"/>
              <a:t>Modifiez le style du titre</a:t>
            </a:r>
          </a:p>
        </p:txBody>
      </p:sp>
      <p:sp>
        <p:nvSpPr>
          <p:cNvPr id="28" name="Espace réservé du texte 19">
            <a:extLst>
              <a:ext uri="{FF2B5EF4-FFF2-40B4-BE49-F238E27FC236}">
                <a16:creationId xmlns:a16="http://schemas.microsoft.com/office/drawing/2014/main" id="{8A0036C7-F861-984D-4697-47E80A8680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05422" y="2584319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024A7A9B-4601-E7E9-CAF3-BEE24F2AC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7271" y="3186063"/>
            <a:ext cx="260360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0" name="Espace réservé du texte 44">
            <a:extLst>
              <a:ext uri="{FF2B5EF4-FFF2-40B4-BE49-F238E27FC236}">
                <a16:creationId xmlns:a16="http://schemas.microsoft.com/office/drawing/2014/main" id="{78E72C9A-4C80-36E8-B66B-96B7ED4713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6864" y="2522944"/>
            <a:ext cx="370383" cy="370356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213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37" name="Espace réservé du texte 19">
            <a:extLst>
              <a:ext uri="{FF2B5EF4-FFF2-40B4-BE49-F238E27FC236}">
                <a16:creationId xmlns:a16="http://schemas.microsoft.com/office/drawing/2014/main" id="{3EE1B130-ED7B-6438-B8C5-3B426E47CC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35845" y="2584319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8" name="Espace réservé du texte 22">
            <a:extLst>
              <a:ext uri="{FF2B5EF4-FFF2-40B4-BE49-F238E27FC236}">
                <a16:creationId xmlns:a16="http://schemas.microsoft.com/office/drawing/2014/main" id="{C947002D-B597-9404-6E6F-278C82AB1F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97693" y="3186063"/>
            <a:ext cx="260360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9" name="Espace réservé du texte 44">
            <a:extLst>
              <a:ext uri="{FF2B5EF4-FFF2-40B4-BE49-F238E27FC236}">
                <a16:creationId xmlns:a16="http://schemas.microsoft.com/office/drawing/2014/main" id="{5ED7DC51-5181-5679-91C7-09AB55017F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7286" y="2522944"/>
            <a:ext cx="370383" cy="370356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213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40" name="Espace réservé du texte 19">
            <a:extLst>
              <a:ext uri="{FF2B5EF4-FFF2-40B4-BE49-F238E27FC236}">
                <a16:creationId xmlns:a16="http://schemas.microsoft.com/office/drawing/2014/main" id="{4EFCE8A1-DD1A-5A5A-6255-A5621B792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6742" y="2584319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1" name="Espace réservé du texte 22">
            <a:extLst>
              <a:ext uri="{FF2B5EF4-FFF2-40B4-BE49-F238E27FC236}">
                <a16:creationId xmlns:a16="http://schemas.microsoft.com/office/drawing/2014/main" id="{8F3657A4-7D39-77EB-A03D-F82345022D4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88590" y="3186063"/>
            <a:ext cx="260360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2" name="Espace réservé du texte 44">
            <a:extLst>
              <a:ext uri="{FF2B5EF4-FFF2-40B4-BE49-F238E27FC236}">
                <a16:creationId xmlns:a16="http://schemas.microsoft.com/office/drawing/2014/main" id="{BB3497E3-D5BD-5031-D2DF-11E2DDE278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08183" y="2522944"/>
            <a:ext cx="370383" cy="370356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213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43" name="Espace réservé du texte 19">
            <a:extLst>
              <a:ext uri="{FF2B5EF4-FFF2-40B4-BE49-F238E27FC236}">
                <a16:creationId xmlns:a16="http://schemas.microsoft.com/office/drawing/2014/main" id="{6581328F-F911-1A28-2D6B-4843290EE4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05422" y="457125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4" name="Espace réservé du texte 22">
            <a:extLst>
              <a:ext uri="{FF2B5EF4-FFF2-40B4-BE49-F238E27FC236}">
                <a16:creationId xmlns:a16="http://schemas.microsoft.com/office/drawing/2014/main" id="{237C6E42-4639-B6CA-C038-986DEE9C4E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7271" y="5172996"/>
            <a:ext cx="260360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2583F53A-21E1-61A0-A59A-0215161647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86864" y="4509877"/>
            <a:ext cx="370383" cy="370356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213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46" name="Espace réservé du texte 19">
            <a:extLst>
              <a:ext uri="{FF2B5EF4-FFF2-40B4-BE49-F238E27FC236}">
                <a16:creationId xmlns:a16="http://schemas.microsoft.com/office/drawing/2014/main" id="{DBF58B0A-D83C-F14F-6418-C0B40CF217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35845" y="457125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7" name="Espace réservé du texte 22">
            <a:extLst>
              <a:ext uri="{FF2B5EF4-FFF2-40B4-BE49-F238E27FC236}">
                <a16:creationId xmlns:a16="http://schemas.microsoft.com/office/drawing/2014/main" id="{4119A1C6-9122-C0D5-74FD-398FED6AD1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97693" y="5172996"/>
            <a:ext cx="260360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8" name="Espace réservé du texte 44">
            <a:extLst>
              <a:ext uri="{FF2B5EF4-FFF2-40B4-BE49-F238E27FC236}">
                <a16:creationId xmlns:a16="http://schemas.microsoft.com/office/drawing/2014/main" id="{46B32754-AD3F-9A7A-039C-33139F0472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17286" y="4509877"/>
            <a:ext cx="370383" cy="370356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213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50" name="Espace réservé du texte 19">
            <a:extLst>
              <a:ext uri="{FF2B5EF4-FFF2-40B4-BE49-F238E27FC236}">
                <a16:creationId xmlns:a16="http://schemas.microsoft.com/office/drawing/2014/main" id="{DBE1C2F1-F82E-02AF-26E8-C63C5EE82A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742" y="457125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1" name="Espace réservé du texte 22">
            <a:extLst>
              <a:ext uri="{FF2B5EF4-FFF2-40B4-BE49-F238E27FC236}">
                <a16:creationId xmlns:a16="http://schemas.microsoft.com/office/drawing/2014/main" id="{232B5EC3-C680-E935-2DF3-4FE7A8CC90C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788590" y="5172996"/>
            <a:ext cx="2603604" cy="4308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2" name="Espace réservé du texte 44">
            <a:extLst>
              <a:ext uri="{FF2B5EF4-FFF2-40B4-BE49-F238E27FC236}">
                <a16:creationId xmlns:a16="http://schemas.microsoft.com/office/drawing/2014/main" id="{BC3723A6-7B99-29DD-683F-1C2273B10FB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08183" y="4509877"/>
            <a:ext cx="370383" cy="370356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213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148656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F7FA83AF-96EF-D43D-A960-C06813C07F96}"/>
              </a:ext>
            </a:extLst>
          </p:cNvPr>
          <p:cNvGrpSpPr/>
          <p:nvPr userDrawn="1"/>
        </p:nvGrpSpPr>
        <p:grpSpPr>
          <a:xfrm>
            <a:off x="3245490" y="-2208536"/>
            <a:ext cx="8451811" cy="8501496"/>
            <a:chOff x="23550128" y="9660461"/>
            <a:chExt cx="13936684" cy="14019596"/>
          </a:xfrm>
        </p:grpSpPr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3C70068A-3DBA-2617-533C-678806FFF045}"/>
                </a:ext>
              </a:extLst>
            </p:cNvPr>
            <p:cNvSpPr/>
            <p:nvPr userDrawn="1"/>
          </p:nvSpPr>
          <p:spPr>
            <a:xfrm>
              <a:off x="23550128" y="10478058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noFill/>
            <a:ln w="7647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E424921-08B1-CFF4-EE62-F71A7DD7BCA5}"/>
                </a:ext>
              </a:extLst>
            </p:cNvPr>
            <p:cNvSpPr/>
            <p:nvPr userDrawn="1"/>
          </p:nvSpPr>
          <p:spPr>
            <a:xfrm>
              <a:off x="24591896" y="9660461"/>
              <a:ext cx="11970754" cy="364203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431495" y="5909306"/>
            <a:ext cx="3585196" cy="278987"/>
          </a:xfrm>
          <a:solidFill>
            <a:schemeClr val="tx2"/>
          </a:solidFill>
        </p:spPr>
        <p:txBody>
          <a:bodyPr wrap="square" anchor="t" anchorCtr="0">
            <a:spAutoFit/>
          </a:bodyPr>
          <a:lstStyle>
            <a:lvl1pPr marL="7701" algn="l" defTabSz="554492" rtl="0" eaLnBrk="1" latinLnBrk="0" hangingPunct="1">
              <a:lnSpc>
                <a:spcPct val="100000"/>
              </a:lnSpc>
              <a:spcBef>
                <a:spcPts val="73"/>
              </a:spcBef>
              <a:buNone/>
              <a:defRPr lang="fr-FR" sz="1200" b="1" kern="1200" dirty="0">
                <a:solidFill>
                  <a:schemeClr val="bg2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Nom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1495" y="3548613"/>
            <a:ext cx="7962128" cy="900190"/>
          </a:xfr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3000" b="1">
                <a:solidFill>
                  <a:schemeClr val="bg2"/>
                </a:solidFill>
                <a:latin typeface="+mj-lt"/>
                <a:cs typeface="Poppins Light" panose="00000400000000000000" pitchFamily="2" charset="0"/>
              </a:defRPr>
            </a:lvl1pPr>
            <a:lvl2pPr marL="0" indent="0">
              <a:lnSpc>
                <a:spcPts val="1213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092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3" name="Espace réservé pour une image  42">
            <a:extLst>
              <a:ext uri="{FF2B5EF4-FFF2-40B4-BE49-F238E27FC236}">
                <a16:creationId xmlns:a16="http://schemas.microsoft.com/office/drawing/2014/main" id="{A566BB60-2976-1F7F-141D-52B394091C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34514" y="1289587"/>
            <a:ext cx="1804968" cy="1804841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lumMod val="50000"/>
                <a:alpha val="35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003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F7FA83AF-96EF-D43D-A960-C06813C07F96}"/>
              </a:ext>
            </a:extLst>
          </p:cNvPr>
          <p:cNvGrpSpPr/>
          <p:nvPr userDrawn="1"/>
        </p:nvGrpSpPr>
        <p:grpSpPr>
          <a:xfrm>
            <a:off x="3245490" y="-2208536"/>
            <a:ext cx="8451811" cy="8501496"/>
            <a:chOff x="23550128" y="9660461"/>
            <a:chExt cx="13936684" cy="14019596"/>
          </a:xfrm>
        </p:grpSpPr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3C70068A-3DBA-2617-533C-678806FFF045}"/>
                </a:ext>
              </a:extLst>
            </p:cNvPr>
            <p:cNvSpPr/>
            <p:nvPr userDrawn="1"/>
          </p:nvSpPr>
          <p:spPr>
            <a:xfrm>
              <a:off x="23550128" y="10478058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noFill/>
            <a:ln w="7647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E424921-08B1-CFF4-EE62-F71A7DD7BCA5}"/>
                </a:ext>
              </a:extLst>
            </p:cNvPr>
            <p:cNvSpPr/>
            <p:nvPr userDrawn="1"/>
          </p:nvSpPr>
          <p:spPr>
            <a:xfrm>
              <a:off x="24591896" y="9660461"/>
              <a:ext cx="11970754" cy="364203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21" y="5259074"/>
            <a:ext cx="2068691" cy="278987"/>
          </a:xfrm>
          <a:solidFill>
            <a:schemeClr val="tx1"/>
          </a:solidFill>
        </p:spPr>
        <p:txBody>
          <a:bodyPr wrap="square" anchor="t" anchorCtr="0">
            <a:spAutoFit/>
          </a:bodyPr>
          <a:lstStyle>
            <a:lvl1pPr marL="7701" algn="l" defTabSz="554492" rtl="0" eaLnBrk="1" latinLnBrk="0" hangingPunct="1">
              <a:lnSpc>
                <a:spcPct val="100000"/>
              </a:lnSpc>
              <a:spcBef>
                <a:spcPts val="73"/>
              </a:spcBef>
              <a:buNone/>
              <a:defRPr lang="fr-FR" sz="1200" b="1" kern="1200" dirty="0">
                <a:solidFill>
                  <a:schemeClr val="bg2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Nom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2273" y="1673105"/>
            <a:ext cx="8367248" cy="1587803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3000" b="0">
                <a:solidFill>
                  <a:schemeClr val="bg2"/>
                </a:solidFill>
                <a:latin typeface="Georgia" panose="02040502050405020303" pitchFamily="18" charset="0"/>
                <a:cs typeface="Poppins Light" panose="00000400000000000000" pitchFamily="2" charset="0"/>
              </a:defRPr>
            </a:lvl1pPr>
            <a:lvl2pPr marL="0" indent="0">
              <a:lnSpc>
                <a:spcPts val="1213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092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3" name="Espace réservé pour une image  42">
            <a:extLst>
              <a:ext uri="{FF2B5EF4-FFF2-40B4-BE49-F238E27FC236}">
                <a16:creationId xmlns:a16="http://schemas.microsoft.com/office/drawing/2014/main" id="{A566BB60-2976-1F7F-141D-52B394091C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42273" y="4937819"/>
            <a:ext cx="989455" cy="989386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  <a:solidFill>
            <a:srgbClr val="E5E8EE"/>
          </a:solidFill>
          <a:effectLst/>
        </p:spPr>
        <p:txBody>
          <a:bodyPr wrap="square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135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39871" y="2088975"/>
            <a:ext cx="8367248" cy="1587803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lnSpc>
                <a:spcPts val="5094"/>
              </a:lnSpc>
              <a:spcBef>
                <a:spcPts val="0"/>
              </a:spcBef>
              <a:spcAft>
                <a:spcPts val="364"/>
              </a:spcAft>
              <a:buClr>
                <a:schemeClr val="tx2"/>
              </a:buClr>
              <a:buFont typeface="+mj-lt"/>
              <a:buNone/>
              <a:defRPr sz="4400" b="1">
                <a:solidFill>
                  <a:schemeClr val="bg2"/>
                </a:solidFill>
                <a:latin typeface="+mj-lt"/>
                <a:cs typeface="Poppins Light" panose="00000400000000000000" pitchFamily="2" charset="0"/>
              </a:defRPr>
            </a:lvl1pPr>
            <a:lvl2pPr marL="0" indent="0">
              <a:lnSpc>
                <a:spcPts val="1213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092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" name="Espace réservé du texte 22">
            <a:extLst>
              <a:ext uri="{FF2B5EF4-FFF2-40B4-BE49-F238E27FC236}">
                <a16:creationId xmlns:a16="http://schemas.microsoft.com/office/drawing/2014/main" id="{5DD3EB68-CF0E-920D-C41F-02D0E21CB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8"/>
            <a:ext cx="4956129" cy="261867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902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6748" y="1695155"/>
            <a:ext cx="6699059" cy="1438707"/>
          </a:xfrm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dirty="0">
                <a:solidFill>
                  <a:schemeClr val="bg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Titre principal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12FD0-E949-D036-4447-68B77EB5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977" y="6060916"/>
            <a:ext cx="2742815" cy="271258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5055C2BB-620F-417B-B084-4A179E12BAE2}" type="datetime4">
              <a:rPr lang="fr-FR" smtClean="0"/>
              <a:pPr/>
              <a:t>12 mai 2023</a:t>
            </a:fld>
            <a:endParaRPr lang="fr-FR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7AA4C2E-DF4D-5AC2-0571-46468BA5A050}"/>
              </a:ext>
            </a:extLst>
          </p:cNvPr>
          <p:cNvGrpSpPr/>
          <p:nvPr userDrawn="1"/>
        </p:nvGrpSpPr>
        <p:grpSpPr>
          <a:xfrm>
            <a:off x="1163939" y="6162477"/>
            <a:ext cx="122197" cy="71097"/>
            <a:chOff x="1916906" y="10164763"/>
            <a:chExt cx="201498" cy="117244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9CE5AFA-FC58-B4A7-99D8-E751335B8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16906" y="10222174"/>
              <a:ext cx="191972" cy="0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C9EE1E8-409C-C85C-3BB9-81CB7992ED61}"/>
                </a:ext>
              </a:extLst>
            </p:cNvPr>
            <p:cNvCxnSpPr/>
            <p:nvPr userDrawn="1"/>
          </p:nvCxnSpPr>
          <p:spPr>
            <a:xfrm>
              <a:off x="2055813" y="10164763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45BB1F8-AC73-87BE-68FF-38462D8F7EA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51050" y="10219416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69DD6EC-9697-E094-B895-1B86B37DFE83}"/>
              </a:ext>
            </a:extLst>
          </p:cNvPr>
          <p:cNvCxnSpPr/>
          <p:nvPr userDrawn="1"/>
        </p:nvCxnSpPr>
        <p:spPr>
          <a:xfrm>
            <a:off x="793287" y="0"/>
            <a:ext cx="0" cy="68546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space réservé pour une image  69">
            <a:extLst>
              <a:ext uri="{FF2B5EF4-FFF2-40B4-BE49-F238E27FC236}">
                <a16:creationId xmlns:a16="http://schemas.microsoft.com/office/drawing/2014/main" id="{A1A6CF12-45EF-A5D2-4666-0ECAA5C145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15117" y="-1"/>
            <a:ext cx="7576884" cy="6886446"/>
          </a:xfrm>
          <a:custGeom>
            <a:avLst/>
            <a:gdLst>
              <a:gd name="connsiteX0" fmla="*/ 6443473 w 12435371"/>
              <a:gd name="connsiteY0" fmla="*/ 9866103 h 11303001"/>
              <a:gd name="connsiteX1" fmla="*/ 6648987 w 12435371"/>
              <a:gd name="connsiteY1" fmla="*/ 9876479 h 11303001"/>
              <a:gd name="connsiteX2" fmla="*/ 8562603 w 12435371"/>
              <a:gd name="connsiteY2" fmla="*/ 11194758 h 11303001"/>
              <a:gd name="connsiteX3" fmla="*/ 8598366 w 12435371"/>
              <a:gd name="connsiteY3" fmla="*/ 11274528 h 11303001"/>
              <a:gd name="connsiteX4" fmla="*/ 6443473 w 12435371"/>
              <a:gd name="connsiteY4" fmla="*/ 11274528 h 11303001"/>
              <a:gd name="connsiteX5" fmla="*/ 6443473 w 12435371"/>
              <a:gd name="connsiteY5" fmla="*/ 5723600 h 11303001"/>
              <a:gd name="connsiteX6" fmla="*/ 6443473 w 12435371"/>
              <a:gd name="connsiteY6" fmla="*/ 9863572 h 11303001"/>
              <a:gd name="connsiteX7" fmla="*/ 6237959 w 12435371"/>
              <a:gd name="connsiteY7" fmla="*/ 9873949 h 11303001"/>
              <a:gd name="connsiteX8" fmla="*/ 4324343 w 12435371"/>
              <a:gd name="connsiteY8" fmla="*/ 11192227 h 11303001"/>
              <a:gd name="connsiteX9" fmla="*/ 4274679 w 12435371"/>
              <a:gd name="connsiteY9" fmla="*/ 11303001 h 11303001"/>
              <a:gd name="connsiteX10" fmla="*/ 0 w 12435371"/>
              <a:gd name="connsiteY10" fmla="*/ 11303001 h 11303001"/>
              <a:gd name="connsiteX11" fmla="*/ 52599 w 12435371"/>
              <a:gd name="connsiteY11" fmla="*/ 10998818 h 11303001"/>
              <a:gd name="connsiteX12" fmla="*/ 6147815 w 12435371"/>
              <a:gd name="connsiteY12" fmla="*/ 5731076 h 11303001"/>
              <a:gd name="connsiteX13" fmla="*/ 6443473 w 12435371"/>
              <a:gd name="connsiteY13" fmla="*/ 0 h 11303001"/>
              <a:gd name="connsiteX14" fmla="*/ 12435371 w 12435371"/>
              <a:gd name="connsiteY14" fmla="*/ 0 h 11303001"/>
              <a:gd name="connsiteX15" fmla="*/ 12435371 w 12435371"/>
              <a:gd name="connsiteY15" fmla="*/ 9704627 h 11303001"/>
              <a:gd name="connsiteX16" fmla="*/ 12429977 w 12435371"/>
              <a:gd name="connsiteY16" fmla="*/ 9691313 h 11303001"/>
              <a:gd name="connsiteX17" fmla="*/ 6739131 w 12435371"/>
              <a:gd name="connsiteY17" fmla="*/ 5727892 h 11303001"/>
              <a:gd name="connsiteX18" fmla="*/ 6443473 w 12435371"/>
              <a:gd name="connsiteY18" fmla="*/ 5720417 h 1130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435371" h="11303001">
                <a:moveTo>
                  <a:pt x="6443473" y="9866103"/>
                </a:moveTo>
                <a:lnTo>
                  <a:pt x="6648987" y="9876479"/>
                </a:lnTo>
                <a:cubicBezTo>
                  <a:pt x="7487570" y="9961642"/>
                  <a:pt x="8199524" y="10475151"/>
                  <a:pt x="8562603" y="11194758"/>
                </a:cubicBezTo>
                <a:lnTo>
                  <a:pt x="8598366" y="11274528"/>
                </a:lnTo>
                <a:lnTo>
                  <a:pt x="6443473" y="11274528"/>
                </a:lnTo>
                <a:close/>
                <a:moveTo>
                  <a:pt x="6443473" y="5723600"/>
                </a:moveTo>
                <a:lnTo>
                  <a:pt x="6443473" y="9863572"/>
                </a:lnTo>
                <a:lnTo>
                  <a:pt x="6237959" y="9873949"/>
                </a:lnTo>
                <a:cubicBezTo>
                  <a:pt x="5399375" y="9959111"/>
                  <a:pt x="4687421" y="10472620"/>
                  <a:pt x="4324343" y="11192227"/>
                </a:cubicBezTo>
                <a:lnTo>
                  <a:pt x="4274679" y="11303001"/>
                </a:lnTo>
                <a:lnTo>
                  <a:pt x="0" y="11303001"/>
                </a:lnTo>
                <a:lnTo>
                  <a:pt x="52599" y="10998818"/>
                </a:lnTo>
                <a:cubicBezTo>
                  <a:pt x="627375" y="8097529"/>
                  <a:pt x="3115968" y="5884761"/>
                  <a:pt x="6147815" y="5731076"/>
                </a:cubicBezTo>
                <a:close/>
                <a:moveTo>
                  <a:pt x="6443473" y="0"/>
                </a:moveTo>
                <a:lnTo>
                  <a:pt x="12435371" y="0"/>
                </a:lnTo>
                <a:lnTo>
                  <a:pt x="12435371" y="9704627"/>
                </a:lnTo>
                <a:lnTo>
                  <a:pt x="12429977" y="9691313"/>
                </a:lnTo>
                <a:cubicBezTo>
                  <a:pt x="11468623" y="7453126"/>
                  <a:pt x="9297251" y="5857565"/>
                  <a:pt x="6739131" y="5727892"/>
                </a:cubicBezTo>
                <a:lnTo>
                  <a:pt x="6443473" y="572041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 dirty="0"/>
              <a:t>Insérer image ici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79A2B51-DAFB-6977-5D42-C162E4062AB5}"/>
              </a:ext>
            </a:extLst>
          </p:cNvPr>
          <p:cNvGrpSpPr/>
          <p:nvPr userDrawn="1"/>
        </p:nvGrpSpPr>
        <p:grpSpPr>
          <a:xfrm>
            <a:off x="10154033" y="6030625"/>
            <a:ext cx="1666786" cy="429172"/>
            <a:chOff x="16741197" y="12092322"/>
            <a:chExt cx="2748460" cy="707737"/>
          </a:xfrm>
        </p:grpSpPr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DF62AE27-C4E5-8E56-12FE-564C3209DD1C}"/>
                </a:ext>
              </a:extLst>
            </p:cNvPr>
            <p:cNvSpPr/>
            <p:nvPr/>
          </p:nvSpPr>
          <p:spPr>
            <a:xfrm>
              <a:off x="16741197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5246D132-17B6-E817-3CBA-3F7E7CB050CB}"/>
                </a:ext>
              </a:extLst>
            </p:cNvPr>
            <p:cNvSpPr/>
            <p:nvPr/>
          </p:nvSpPr>
          <p:spPr>
            <a:xfrm>
              <a:off x="17978314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6113452A-EE1A-5BCC-F0F1-111B2D8E7297}"/>
                </a:ext>
              </a:extLst>
            </p:cNvPr>
            <p:cNvSpPr/>
            <p:nvPr/>
          </p:nvSpPr>
          <p:spPr>
            <a:xfrm>
              <a:off x="17068610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621B71E3-E134-11D1-F565-65E79041B827}"/>
                </a:ext>
              </a:extLst>
            </p:cNvPr>
            <p:cNvSpPr/>
            <p:nvPr/>
          </p:nvSpPr>
          <p:spPr>
            <a:xfrm>
              <a:off x="17362090" y="12156567"/>
              <a:ext cx="280136" cy="290434"/>
            </a:xfrm>
            <a:custGeom>
              <a:avLst/>
              <a:gdLst>
                <a:gd name="connsiteX0" fmla="*/ 280136 w 280136"/>
                <a:gd name="connsiteY0" fmla="*/ 151842 h 290434"/>
                <a:gd name="connsiteX1" fmla="*/ 140116 w 280136"/>
                <a:gd name="connsiteY1" fmla="*/ 0 h 290434"/>
                <a:gd name="connsiteX2" fmla="*/ 0 w 280136"/>
                <a:gd name="connsiteY2" fmla="*/ 145742 h 290434"/>
                <a:gd name="connsiteX3" fmla="*/ 148790 w 280136"/>
                <a:gd name="connsiteY3" fmla="*/ 290434 h 290434"/>
                <a:gd name="connsiteX4" fmla="*/ 269365 w 280136"/>
                <a:gd name="connsiteY4" fmla="*/ 234006 h 290434"/>
                <a:gd name="connsiteX5" fmla="*/ 215511 w 280136"/>
                <a:gd name="connsiteY5" fmla="*/ 189302 h 290434"/>
                <a:gd name="connsiteX6" fmla="*/ 153937 w 280136"/>
                <a:gd name="connsiteY6" fmla="*/ 217516 h 290434"/>
                <a:gd name="connsiteX7" fmla="*/ 93887 w 280136"/>
                <a:gd name="connsiteY7" fmla="*/ 171859 h 290434"/>
                <a:gd name="connsiteX8" fmla="*/ 279660 w 280136"/>
                <a:gd name="connsiteY8" fmla="*/ 171859 h 290434"/>
                <a:gd name="connsiteX9" fmla="*/ 280136 w 280136"/>
                <a:gd name="connsiteY9" fmla="*/ 151842 h 290434"/>
                <a:gd name="connsiteX10" fmla="*/ 92362 w 280136"/>
                <a:gd name="connsiteY10" fmla="*/ 122103 h 290434"/>
                <a:gd name="connsiteX11" fmla="*/ 140592 w 280136"/>
                <a:gd name="connsiteY11" fmla="*/ 71870 h 290434"/>
                <a:gd name="connsiteX12" fmla="*/ 188823 w 280136"/>
                <a:gd name="connsiteY12" fmla="*/ 122103 h 290434"/>
                <a:gd name="connsiteX13" fmla="*/ 92362 w 280136"/>
                <a:gd name="connsiteY13" fmla="*/ 122103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136" h="290434">
                  <a:moveTo>
                    <a:pt x="280136" y="151842"/>
                  </a:moveTo>
                  <a:cubicBezTo>
                    <a:pt x="280136" y="70249"/>
                    <a:pt x="236005" y="0"/>
                    <a:pt x="140116" y="0"/>
                  </a:cubicBezTo>
                  <a:cubicBezTo>
                    <a:pt x="58048" y="0"/>
                    <a:pt x="0" y="64626"/>
                    <a:pt x="0" y="145742"/>
                  </a:cubicBezTo>
                  <a:cubicBezTo>
                    <a:pt x="0" y="231909"/>
                    <a:pt x="61575" y="290434"/>
                    <a:pt x="148790" y="290434"/>
                  </a:cubicBezTo>
                  <a:cubicBezTo>
                    <a:pt x="204169" y="290434"/>
                    <a:pt x="242677" y="267844"/>
                    <a:pt x="269365" y="234006"/>
                  </a:cubicBezTo>
                  <a:lnTo>
                    <a:pt x="215511" y="189302"/>
                  </a:lnTo>
                  <a:cubicBezTo>
                    <a:pt x="195495" y="208842"/>
                    <a:pt x="177003" y="217516"/>
                    <a:pt x="153937" y="217516"/>
                  </a:cubicBezTo>
                  <a:cubicBezTo>
                    <a:pt x="123626" y="217516"/>
                    <a:pt x="101608" y="202170"/>
                    <a:pt x="93887" y="171859"/>
                  </a:cubicBezTo>
                  <a:lnTo>
                    <a:pt x="279660" y="171859"/>
                  </a:lnTo>
                  <a:cubicBezTo>
                    <a:pt x="280136" y="165186"/>
                    <a:pt x="280136" y="158037"/>
                    <a:pt x="280136" y="151842"/>
                  </a:cubicBezTo>
                  <a:moveTo>
                    <a:pt x="92362" y="122103"/>
                  </a:moveTo>
                  <a:cubicBezTo>
                    <a:pt x="97509" y="91791"/>
                    <a:pt x="114952" y="71870"/>
                    <a:pt x="140592" y="71870"/>
                  </a:cubicBezTo>
                  <a:cubicBezTo>
                    <a:pt x="166233" y="71870"/>
                    <a:pt x="185201" y="91315"/>
                    <a:pt x="188823" y="122103"/>
                  </a:cubicBezTo>
                  <a:lnTo>
                    <a:pt x="92362" y="1221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11F26310-FC88-C178-DFDB-6E5278084244}"/>
                </a:ext>
              </a:extLst>
            </p:cNvPr>
            <p:cNvSpPr/>
            <p:nvPr/>
          </p:nvSpPr>
          <p:spPr>
            <a:xfrm>
              <a:off x="17663196" y="12156376"/>
              <a:ext cx="304727" cy="365926"/>
            </a:xfrm>
            <a:custGeom>
              <a:avLst/>
              <a:gdLst>
                <a:gd name="connsiteX0" fmla="*/ 181674 w 304727"/>
                <a:gd name="connsiteY0" fmla="*/ 95 h 365926"/>
                <a:gd name="connsiteX1" fmla="*/ 97509 w 304727"/>
                <a:gd name="connsiteY1" fmla="*/ 43179 h 365926"/>
                <a:gd name="connsiteX2" fmla="*/ 97509 w 304727"/>
                <a:gd name="connsiteY2" fmla="*/ 6196 h 365926"/>
                <a:gd name="connsiteX3" fmla="*/ 0 w 304727"/>
                <a:gd name="connsiteY3" fmla="*/ 6196 h 365926"/>
                <a:gd name="connsiteX4" fmla="*/ 0 w 304727"/>
                <a:gd name="connsiteY4" fmla="*/ 365926 h 365926"/>
                <a:gd name="connsiteX5" fmla="*/ 97509 w 304727"/>
                <a:gd name="connsiteY5" fmla="*/ 365926 h 365926"/>
                <a:gd name="connsiteX6" fmla="*/ 97509 w 304727"/>
                <a:gd name="connsiteY6" fmla="*/ 249924 h 365926"/>
                <a:gd name="connsiteX7" fmla="*/ 182150 w 304727"/>
                <a:gd name="connsiteY7" fmla="*/ 289958 h 365926"/>
                <a:gd name="connsiteX8" fmla="*/ 304728 w 304727"/>
                <a:gd name="connsiteY8" fmla="*/ 144216 h 365926"/>
                <a:gd name="connsiteX9" fmla="*/ 181579 w 304727"/>
                <a:gd name="connsiteY9" fmla="*/ 0 h 365926"/>
                <a:gd name="connsiteX10" fmla="*/ 151840 w 304727"/>
                <a:gd name="connsiteY10" fmla="*/ 208365 h 365926"/>
                <a:gd name="connsiteX11" fmla="*/ 95412 w 304727"/>
                <a:gd name="connsiteY11" fmla="*/ 144693 h 365926"/>
                <a:gd name="connsiteX12" fmla="*/ 151840 w 304727"/>
                <a:gd name="connsiteY12" fmla="*/ 81592 h 365926"/>
                <a:gd name="connsiteX13" fmla="*/ 208839 w 304727"/>
                <a:gd name="connsiteY13" fmla="*/ 144693 h 365926"/>
                <a:gd name="connsiteX14" fmla="*/ 151840 w 304727"/>
                <a:gd name="connsiteY14" fmla="*/ 208365 h 36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727" h="365926">
                  <a:moveTo>
                    <a:pt x="181674" y="95"/>
                  </a:moveTo>
                  <a:cubicBezTo>
                    <a:pt x="140116" y="95"/>
                    <a:pt x="116477" y="20112"/>
                    <a:pt x="97509" y="43179"/>
                  </a:cubicBezTo>
                  <a:lnTo>
                    <a:pt x="97509" y="6196"/>
                  </a:lnTo>
                  <a:lnTo>
                    <a:pt x="0" y="6196"/>
                  </a:lnTo>
                  <a:lnTo>
                    <a:pt x="0" y="365926"/>
                  </a:lnTo>
                  <a:lnTo>
                    <a:pt x="97509" y="365926"/>
                  </a:lnTo>
                  <a:lnTo>
                    <a:pt x="97509" y="249924"/>
                  </a:lnTo>
                  <a:cubicBezTo>
                    <a:pt x="115429" y="270990"/>
                    <a:pt x="140116" y="289958"/>
                    <a:pt x="182150" y="289958"/>
                  </a:cubicBezTo>
                  <a:cubicBezTo>
                    <a:pt x="247824" y="289958"/>
                    <a:pt x="304728" y="234578"/>
                    <a:pt x="304728" y="144216"/>
                  </a:cubicBezTo>
                  <a:cubicBezTo>
                    <a:pt x="304728" y="53855"/>
                    <a:pt x="247729" y="0"/>
                    <a:pt x="181579" y="0"/>
                  </a:cubicBezTo>
                  <a:moveTo>
                    <a:pt x="151840" y="208365"/>
                  </a:moveTo>
                  <a:cubicBezTo>
                    <a:pt x="120576" y="208365"/>
                    <a:pt x="95412" y="181677"/>
                    <a:pt x="95412" y="144693"/>
                  </a:cubicBezTo>
                  <a:cubicBezTo>
                    <a:pt x="95412" y="107710"/>
                    <a:pt x="120576" y="81592"/>
                    <a:pt x="151840" y="81592"/>
                  </a:cubicBezTo>
                  <a:cubicBezTo>
                    <a:pt x="183104" y="81592"/>
                    <a:pt x="208839" y="108281"/>
                    <a:pt x="208839" y="144693"/>
                  </a:cubicBezTo>
                  <a:cubicBezTo>
                    <a:pt x="208839" y="181105"/>
                    <a:pt x="183676" y="208365"/>
                    <a:pt x="151840" y="20836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0F30B67F-E02E-2DBC-B12E-50D9A311569A}"/>
                </a:ext>
              </a:extLst>
            </p:cNvPr>
            <p:cNvSpPr/>
            <p:nvPr/>
          </p:nvSpPr>
          <p:spPr>
            <a:xfrm>
              <a:off x="18307729" y="12162667"/>
              <a:ext cx="97509" cy="277566"/>
            </a:xfrm>
            <a:custGeom>
              <a:avLst/>
              <a:gdLst>
                <a:gd name="connsiteX0" fmla="*/ 0 w 97509"/>
                <a:gd name="connsiteY0" fmla="*/ 0 h 277566"/>
                <a:gd name="connsiteX1" fmla="*/ 97509 w 97509"/>
                <a:gd name="connsiteY1" fmla="*/ 0 h 277566"/>
                <a:gd name="connsiteX2" fmla="*/ 97509 w 97509"/>
                <a:gd name="connsiteY2" fmla="*/ 277567 h 277566"/>
                <a:gd name="connsiteX3" fmla="*/ 0 w 97509"/>
                <a:gd name="connsiteY3" fmla="*/ 277567 h 27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09" h="277566">
                  <a:moveTo>
                    <a:pt x="0" y="0"/>
                  </a:moveTo>
                  <a:lnTo>
                    <a:pt x="97509" y="0"/>
                  </a:lnTo>
                  <a:lnTo>
                    <a:pt x="97509" y="277567"/>
                  </a:lnTo>
                  <a:lnTo>
                    <a:pt x="0" y="27756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306A694F-B02E-64C3-8F27-E646D5B52AC7}"/>
                </a:ext>
              </a:extLst>
            </p:cNvPr>
            <p:cNvSpPr/>
            <p:nvPr/>
          </p:nvSpPr>
          <p:spPr>
            <a:xfrm>
              <a:off x="18439075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A72388B8-31C8-1719-58C0-B37232D14598}"/>
                </a:ext>
              </a:extLst>
            </p:cNvPr>
            <p:cNvSpPr/>
            <p:nvPr/>
          </p:nvSpPr>
          <p:spPr>
            <a:xfrm>
              <a:off x="18730268" y="12092322"/>
              <a:ext cx="194923" cy="347911"/>
            </a:xfrm>
            <a:custGeom>
              <a:avLst/>
              <a:gdLst>
                <a:gd name="connsiteX0" fmla="*/ 32789 w 194923"/>
                <a:gd name="connsiteY0" fmla="*/ 347911 h 347911"/>
                <a:gd name="connsiteX1" fmla="*/ 32789 w 194923"/>
                <a:gd name="connsiteY1" fmla="*/ 148887 h 347911"/>
                <a:gd name="connsiteX2" fmla="*/ 0 w 194923"/>
                <a:gd name="connsiteY2" fmla="*/ 148887 h 347911"/>
                <a:gd name="connsiteX3" fmla="*/ 0 w 194923"/>
                <a:gd name="connsiteY3" fmla="*/ 70345 h 347911"/>
                <a:gd name="connsiteX4" fmla="*/ 32789 w 194923"/>
                <a:gd name="connsiteY4" fmla="*/ 70345 h 347911"/>
                <a:gd name="connsiteX5" fmla="*/ 32789 w 194923"/>
                <a:gd name="connsiteY5" fmla="*/ 0 h 347911"/>
                <a:gd name="connsiteX6" fmla="*/ 130298 w 194923"/>
                <a:gd name="connsiteY6" fmla="*/ 0 h 347911"/>
                <a:gd name="connsiteX7" fmla="*/ 130298 w 194923"/>
                <a:gd name="connsiteY7" fmla="*/ 70345 h 347911"/>
                <a:gd name="connsiteX8" fmla="*/ 194923 w 194923"/>
                <a:gd name="connsiteY8" fmla="*/ 70345 h 347911"/>
                <a:gd name="connsiteX9" fmla="*/ 194923 w 194923"/>
                <a:gd name="connsiteY9" fmla="*/ 148887 h 347911"/>
                <a:gd name="connsiteX10" fmla="*/ 130298 w 194923"/>
                <a:gd name="connsiteY10" fmla="*/ 148887 h 347911"/>
                <a:gd name="connsiteX11" fmla="*/ 130298 w 194923"/>
                <a:gd name="connsiteY11" fmla="*/ 347911 h 347911"/>
                <a:gd name="connsiteX12" fmla="*/ 32789 w 194923"/>
                <a:gd name="connsiteY12" fmla="*/ 347911 h 3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23" h="347911">
                  <a:moveTo>
                    <a:pt x="32789" y="347911"/>
                  </a:moveTo>
                  <a:lnTo>
                    <a:pt x="32789" y="148887"/>
                  </a:lnTo>
                  <a:lnTo>
                    <a:pt x="0" y="148887"/>
                  </a:lnTo>
                  <a:lnTo>
                    <a:pt x="0" y="70345"/>
                  </a:lnTo>
                  <a:lnTo>
                    <a:pt x="32789" y="70345"/>
                  </a:lnTo>
                  <a:lnTo>
                    <a:pt x="32789" y="0"/>
                  </a:lnTo>
                  <a:lnTo>
                    <a:pt x="130298" y="0"/>
                  </a:lnTo>
                  <a:lnTo>
                    <a:pt x="130298" y="70345"/>
                  </a:lnTo>
                  <a:lnTo>
                    <a:pt x="194923" y="70345"/>
                  </a:lnTo>
                  <a:lnTo>
                    <a:pt x="194923" y="148887"/>
                  </a:lnTo>
                  <a:lnTo>
                    <a:pt x="130298" y="148887"/>
                  </a:lnTo>
                  <a:lnTo>
                    <a:pt x="130298" y="347911"/>
                  </a:lnTo>
                  <a:lnTo>
                    <a:pt x="32789" y="34791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E4FB240D-A230-1F48-F795-78496D2758EC}"/>
                </a:ext>
              </a:extLst>
            </p:cNvPr>
            <p:cNvSpPr/>
            <p:nvPr/>
          </p:nvSpPr>
          <p:spPr>
            <a:xfrm>
              <a:off x="18903173" y="12327758"/>
              <a:ext cx="119146" cy="119147"/>
            </a:xfrm>
            <a:custGeom>
              <a:avLst/>
              <a:gdLst>
                <a:gd name="connsiteX0" fmla="*/ 119146 w 119146"/>
                <a:gd name="connsiteY0" fmla="*/ 59574 h 119147"/>
                <a:gd name="connsiteX1" fmla="*/ 59573 w 119146"/>
                <a:gd name="connsiteY1" fmla="*/ 119148 h 119147"/>
                <a:gd name="connsiteX2" fmla="*/ 0 w 119146"/>
                <a:gd name="connsiteY2" fmla="*/ 59574 h 119147"/>
                <a:gd name="connsiteX3" fmla="*/ 59573 w 119146"/>
                <a:gd name="connsiteY3" fmla="*/ 0 h 119147"/>
                <a:gd name="connsiteX4" fmla="*/ 119146 w 119146"/>
                <a:gd name="connsiteY4" fmla="*/ 59574 h 1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6" h="119147">
                  <a:moveTo>
                    <a:pt x="119146" y="59574"/>
                  </a:moveTo>
                  <a:cubicBezTo>
                    <a:pt x="119146" y="92459"/>
                    <a:pt x="92457" y="119148"/>
                    <a:pt x="59573" y="119148"/>
                  </a:cubicBezTo>
                  <a:cubicBezTo>
                    <a:pt x="26689" y="119148"/>
                    <a:pt x="0" y="92459"/>
                    <a:pt x="0" y="59574"/>
                  </a:cubicBezTo>
                  <a:cubicBezTo>
                    <a:pt x="0" y="26689"/>
                    <a:pt x="26689" y="0"/>
                    <a:pt x="59573" y="0"/>
                  </a:cubicBezTo>
                  <a:cubicBezTo>
                    <a:pt x="92457" y="0"/>
                    <a:pt x="119146" y="26689"/>
                    <a:pt x="119146" y="59574"/>
                  </a:cubicBezTo>
                </a:path>
              </a:pathLst>
            </a:custGeom>
            <a:solidFill>
              <a:srgbClr val="00A2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199CF841-1BC6-1985-28C3-4CD352927369}"/>
                </a:ext>
              </a:extLst>
            </p:cNvPr>
            <p:cNvSpPr/>
            <p:nvPr/>
          </p:nvSpPr>
          <p:spPr>
            <a:xfrm>
              <a:off x="17661767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6" y="62529"/>
                    <a:pt x="29358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8" y="114858"/>
                    <a:pt x="33266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72E57516-86BF-20C6-2E67-68EAEEBFBCA4}"/>
                </a:ext>
              </a:extLst>
            </p:cNvPr>
            <p:cNvSpPr/>
            <p:nvPr/>
          </p:nvSpPr>
          <p:spPr>
            <a:xfrm>
              <a:off x="17783391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4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400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5" y="108949"/>
                    <a:pt x="62433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4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363AD4D2-C4EE-F18C-3B96-FF2F7A6D3D74}"/>
                </a:ext>
              </a:extLst>
            </p:cNvPr>
            <p:cNvSpPr/>
            <p:nvPr/>
          </p:nvSpPr>
          <p:spPr>
            <a:xfrm>
              <a:off x="17888811" y="12640878"/>
              <a:ext cx="112187" cy="159181"/>
            </a:xfrm>
            <a:custGeom>
              <a:avLst/>
              <a:gdLst>
                <a:gd name="connsiteX0" fmla="*/ 25068 w 112187"/>
                <a:gd name="connsiteY0" fmla="*/ 95 h 159181"/>
                <a:gd name="connsiteX1" fmla="*/ 57381 w 112187"/>
                <a:gd name="connsiteY1" fmla="*/ 79400 h 159181"/>
                <a:gd name="connsiteX2" fmla="*/ 87310 w 112187"/>
                <a:gd name="connsiteY2" fmla="*/ 95 h 159181"/>
                <a:gd name="connsiteX3" fmla="*/ 112188 w 112187"/>
                <a:gd name="connsiteY3" fmla="*/ 95 h 159181"/>
                <a:gd name="connsiteX4" fmla="*/ 46991 w 112187"/>
                <a:gd name="connsiteY4" fmla="*/ 159181 h 159181"/>
                <a:gd name="connsiteX5" fmla="*/ 22114 w 112187"/>
                <a:gd name="connsiteY5" fmla="*/ 159181 h 159181"/>
                <a:gd name="connsiteX6" fmla="*/ 45371 w 112187"/>
                <a:gd name="connsiteY6" fmla="*/ 105326 h 159181"/>
                <a:gd name="connsiteX7" fmla="*/ 0 w 112187"/>
                <a:gd name="connsiteY7" fmla="*/ 0 h 159181"/>
                <a:gd name="connsiteX8" fmla="*/ 25068 w 112187"/>
                <a:gd name="connsiteY8" fmla="*/ 0 h 15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87" h="159181">
                  <a:moveTo>
                    <a:pt x="25068" y="95"/>
                  </a:moveTo>
                  <a:lnTo>
                    <a:pt x="57381" y="79400"/>
                  </a:lnTo>
                  <a:lnTo>
                    <a:pt x="87310" y="95"/>
                  </a:lnTo>
                  <a:lnTo>
                    <a:pt x="112188" y="95"/>
                  </a:lnTo>
                  <a:lnTo>
                    <a:pt x="46991" y="159181"/>
                  </a:lnTo>
                  <a:lnTo>
                    <a:pt x="22114" y="159181"/>
                  </a:lnTo>
                  <a:lnTo>
                    <a:pt x="45371" y="105326"/>
                  </a:lnTo>
                  <a:lnTo>
                    <a:pt x="0" y="0"/>
                  </a:lnTo>
                  <a:lnTo>
                    <a:pt x="25068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9466EB46-72FD-BF43-FADB-F823D2D8F8FD}"/>
                </a:ext>
              </a:extLst>
            </p:cNvPr>
            <p:cNvSpPr/>
            <p:nvPr/>
          </p:nvSpPr>
          <p:spPr>
            <a:xfrm>
              <a:off x="17999379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A75C7FCA-60AF-2F04-7993-F4BC2953E8CE}"/>
                </a:ext>
              </a:extLst>
            </p:cNvPr>
            <p:cNvSpPr/>
            <p:nvPr/>
          </p:nvSpPr>
          <p:spPr>
            <a:xfrm>
              <a:off x="18125674" y="12639163"/>
              <a:ext cx="101703" cy="109615"/>
            </a:xfrm>
            <a:custGeom>
              <a:avLst/>
              <a:gdLst>
                <a:gd name="connsiteX0" fmla="*/ 90360 w 101703"/>
                <a:gd name="connsiteY0" fmla="*/ 12105 h 109615"/>
                <a:gd name="connsiteX1" fmla="*/ 101703 w 101703"/>
                <a:gd name="connsiteY1" fmla="*/ 46706 h 109615"/>
                <a:gd name="connsiteX2" fmla="*/ 101703 w 101703"/>
                <a:gd name="connsiteY2" fmla="*/ 109520 h 109615"/>
                <a:gd name="connsiteX3" fmla="*/ 79399 w 101703"/>
                <a:gd name="connsiteY3" fmla="*/ 109520 h 109615"/>
                <a:gd name="connsiteX4" fmla="*/ 79399 w 101703"/>
                <a:gd name="connsiteY4" fmla="*/ 49089 h 109615"/>
                <a:gd name="connsiteX5" fmla="*/ 71964 w 101703"/>
                <a:gd name="connsiteY5" fmla="*/ 26689 h 109615"/>
                <a:gd name="connsiteX6" fmla="*/ 51662 w 101703"/>
                <a:gd name="connsiteY6" fmla="*/ 18778 h 109615"/>
                <a:gd name="connsiteX7" fmla="*/ 30311 w 101703"/>
                <a:gd name="connsiteY7" fmla="*/ 27261 h 109615"/>
                <a:gd name="connsiteX8" fmla="*/ 22304 w 101703"/>
                <a:gd name="connsiteY8" fmla="*/ 52234 h 109615"/>
                <a:gd name="connsiteX9" fmla="*/ 22304 w 101703"/>
                <a:gd name="connsiteY9" fmla="*/ 109616 h 109615"/>
                <a:gd name="connsiteX10" fmla="*/ 0 w 101703"/>
                <a:gd name="connsiteY10" fmla="*/ 109616 h 109615"/>
                <a:gd name="connsiteX11" fmla="*/ 0 w 101703"/>
                <a:gd name="connsiteY11" fmla="*/ 1811 h 109615"/>
                <a:gd name="connsiteX12" fmla="*/ 22304 w 101703"/>
                <a:gd name="connsiteY12" fmla="*/ 1811 h 109615"/>
                <a:gd name="connsiteX13" fmla="*/ 22304 w 101703"/>
                <a:gd name="connsiteY13" fmla="*/ 25450 h 109615"/>
                <a:gd name="connsiteX14" fmla="*/ 36792 w 101703"/>
                <a:gd name="connsiteY14" fmla="*/ 6672 h 109615"/>
                <a:gd name="connsiteX15" fmla="*/ 60240 w 101703"/>
                <a:gd name="connsiteY15" fmla="*/ 0 h 109615"/>
                <a:gd name="connsiteX16" fmla="*/ 90360 w 101703"/>
                <a:gd name="connsiteY16" fmla="*/ 12105 h 10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09615">
                  <a:moveTo>
                    <a:pt x="90360" y="12105"/>
                  </a:moveTo>
                  <a:cubicBezTo>
                    <a:pt x="97890" y="20207"/>
                    <a:pt x="101703" y="31741"/>
                    <a:pt x="101703" y="46706"/>
                  </a:cubicBezTo>
                  <a:lnTo>
                    <a:pt x="101703" y="109520"/>
                  </a:lnTo>
                  <a:lnTo>
                    <a:pt x="79399" y="109520"/>
                  </a:lnTo>
                  <a:lnTo>
                    <a:pt x="79399" y="49089"/>
                  </a:lnTo>
                  <a:cubicBezTo>
                    <a:pt x="79399" y="39462"/>
                    <a:pt x="76921" y="31932"/>
                    <a:pt x="71964" y="26689"/>
                  </a:cubicBezTo>
                  <a:cubicBezTo>
                    <a:pt x="67008" y="21447"/>
                    <a:pt x="60240" y="18778"/>
                    <a:pt x="51662" y="18778"/>
                  </a:cubicBezTo>
                  <a:cubicBezTo>
                    <a:pt x="43083" y="18778"/>
                    <a:pt x="35649" y="21637"/>
                    <a:pt x="30311" y="27261"/>
                  </a:cubicBezTo>
                  <a:cubicBezTo>
                    <a:pt x="24973" y="32885"/>
                    <a:pt x="22304" y="41273"/>
                    <a:pt x="22304" y="52234"/>
                  </a:cubicBezTo>
                  <a:lnTo>
                    <a:pt x="22304" y="109616"/>
                  </a:lnTo>
                  <a:lnTo>
                    <a:pt x="0" y="109616"/>
                  </a:lnTo>
                  <a:lnTo>
                    <a:pt x="0" y="1811"/>
                  </a:lnTo>
                  <a:lnTo>
                    <a:pt x="22304" y="1811"/>
                  </a:lnTo>
                  <a:lnTo>
                    <a:pt x="22304" y="25450"/>
                  </a:lnTo>
                  <a:cubicBezTo>
                    <a:pt x="25164" y="17348"/>
                    <a:pt x="30025" y="11057"/>
                    <a:pt x="36792" y="6672"/>
                  </a:cubicBezTo>
                  <a:cubicBezTo>
                    <a:pt x="43560" y="2192"/>
                    <a:pt x="51376" y="0"/>
                    <a:pt x="60240" y="0"/>
                  </a:cubicBezTo>
                  <a:cubicBezTo>
                    <a:pt x="72727" y="0"/>
                    <a:pt x="82830" y="4003"/>
                    <a:pt x="90360" y="121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09C5D15E-7BD5-01E2-55A3-64CBB86197C1}"/>
                </a:ext>
              </a:extLst>
            </p:cNvPr>
            <p:cNvSpPr/>
            <p:nvPr/>
          </p:nvSpPr>
          <p:spPr>
            <a:xfrm>
              <a:off x="18242913" y="12603895"/>
              <a:ext cx="110853" cy="146122"/>
            </a:xfrm>
            <a:custGeom>
              <a:avLst/>
              <a:gdLst>
                <a:gd name="connsiteX0" fmla="*/ 73871 w 110853"/>
                <a:gd name="connsiteY0" fmla="*/ 42893 h 146122"/>
                <a:gd name="connsiteX1" fmla="*/ 88359 w 110853"/>
                <a:gd name="connsiteY1" fmla="*/ 62052 h 146122"/>
                <a:gd name="connsiteX2" fmla="*/ 88359 w 110853"/>
                <a:gd name="connsiteY2" fmla="*/ 0 h 146122"/>
                <a:gd name="connsiteX3" fmla="*/ 110853 w 110853"/>
                <a:gd name="connsiteY3" fmla="*/ 0 h 146122"/>
                <a:gd name="connsiteX4" fmla="*/ 110853 w 110853"/>
                <a:gd name="connsiteY4" fmla="*/ 144788 h 146122"/>
                <a:gd name="connsiteX5" fmla="*/ 88359 w 110853"/>
                <a:gd name="connsiteY5" fmla="*/ 144788 h 146122"/>
                <a:gd name="connsiteX6" fmla="*/ 88359 w 110853"/>
                <a:gd name="connsiteY6" fmla="*/ 119720 h 146122"/>
                <a:gd name="connsiteX7" fmla="*/ 73871 w 110853"/>
                <a:gd name="connsiteY7" fmla="*/ 138879 h 146122"/>
                <a:gd name="connsiteX8" fmla="*/ 48802 w 110853"/>
                <a:gd name="connsiteY8" fmla="*/ 146123 h 146122"/>
                <a:gd name="connsiteX9" fmla="*/ 23639 w 110853"/>
                <a:gd name="connsiteY9" fmla="*/ 139451 h 146122"/>
                <a:gd name="connsiteX10" fmla="*/ 6291 w 110853"/>
                <a:gd name="connsiteY10" fmla="*/ 120291 h 146122"/>
                <a:gd name="connsiteX11" fmla="*/ 0 w 110853"/>
                <a:gd name="connsiteY11" fmla="*/ 90743 h 146122"/>
                <a:gd name="connsiteX12" fmla="*/ 6291 w 110853"/>
                <a:gd name="connsiteY12" fmla="*/ 61385 h 146122"/>
                <a:gd name="connsiteX13" fmla="*/ 23639 w 110853"/>
                <a:gd name="connsiteY13" fmla="*/ 42226 h 146122"/>
                <a:gd name="connsiteX14" fmla="*/ 48802 w 110853"/>
                <a:gd name="connsiteY14" fmla="*/ 35554 h 146122"/>
                <a:gd name="connsiteX15" fmla="*/ 73871 w 110853"/>
                <a:gd name="connsiteY15" fmla="*/ 42798 h 146122"/>
                <a:gd name="connsiteX16" fmla="*/ 31931 w 110853"/>
                <a:gd name="connsiteY16" fmla="*/ 64721 h 146122"/>
                <a:gd name="connsiteX17" fmla="*/ 23067 w 110853"/>
                <a:gd name="connsiteY17" fmla="*/ 90838 h 146122"/>
                <a:gd name="connsiteX18" fmla="*/ 31931 w 110853"/>
                <a:gd name="connsiteY18" fmla="*/ 116956 h 146122"/>
                <a:gd name="connsiteX19" fmla="*/ 55760 w 110853"/>
                <a:gd name="connsiteY19" fmla="*/ 126487 h 146122"/>
                <a:gd name="connsiteX20" fmla="*/ 72631 w 110853"/>
                <a:gd name="connsiteY20" fmla="*/ 122103 h 146122"/>
                <a:gd name="connsiteX21" fmla="*/ 84355 w 110853"/>
                <a:gd name="connsiteY21" fmla="*/ 109711 h 146122"/>
                <a:gd name="connsiteX22" fmla="*/ 88645 w 110853"/>
                <a:gd name="connsiteY22" fmla="*/ 90934 h 146122"/>
                <a:gd name="connsiteX23" fmla="*/ 84355 w 110853"/>
                <a:gd name="connsiteY23" fmla="*/ 72251 h 146122"/>
                <a:gd name="connsiteX24" fmla="*/ 72631 w 110853"/>
                <a:gd name="connsiteY24" fmla="*/ 59765 h 146122"/>
                <a:gd name="connsiteX25" fmla="*/ 55760 w 110853"/>
                <a:gd name="connsiteY25" fmla="*/ 55380 h 146122"/>
                <a:gd name="connsiteX26" fmla="*/ 31931 w 110853"/>
                <a:gd name="connsiteY26" fmla="*/ 64912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853" h="146122">
                  <a:moveTo>
                    <a:pt x="73871" y="42893"/>
                  </a:moveTo>
                  <a:cubicBezTo>
                    <a:pt x="80829" y="47754"/>
                    <a:pt x="85594" y="54141"/>
                    <a:pt x="88359" y="62052"/>
                  </a:cubicBezTo>
                  <a:lnTo>
                    <a:pt x="88359" y="0"/>
                  </a:lnTo>
                  <a:lnTo>
                    <a:pt x="110853" y="0"/>
                  </a:lnTo>
                  <a:lnTo>
                    <a:pt x="110853" y="144788"/>
                  </a:lnTo>
                  <a:lnTo>
                    <a:pt x="88359" y="144788"/>
                  </a:lnTo>
                  <a:lnTo>
                    <a:pt x="88359" y="119720"/>
                  </a:lnTo>
                  <a:cubicBezTo>
                    <a:pt x="85594" y="127631"/>
                    <a:pt x="80829" y="134113"/>
                    <a:pt x="73871" y="138879"/>
                  </a:cubicBezTo>
                  <a:cubicBezTo>
                    <a:pt x="66912" y="143740"/>
                    <a:pt x="58620" y="146123"/>
                    <a:pt x="48802" y="146123"/>
                  </a:cubicBezTo>
                  <a:cubicBezTo>
                    <a:pt x="38985" y="146123"/>
                    <a:pt x="30978" y="143930"/>
                    <a:pt x="23639" y="139451"/>
                  </a:cubicBezTo>
                  <a:cubicBezTo>
                    <a:pt x="16299" y="135066"/>
                    <a:pt x="10485" y="128584"/>
                    <a:pt x="6291" y="120291"/>
                  </a:cubicBezTo>
                  <a:cubicBezTo>
                    <a:pt x="2097" y="111903"/>
                    <a:pt x="0" y="102086"/>
                    <a:pt x="0" y="90743"/>
                  </a:cubicBezTo>
                  <a:cubicBezTo>
                    <a:pt x="0" y="79400"/>
                    <a:pt x="2097" y="69773"/>
                    <a:pt x="6291" y="61385"/>
                  </a:cubicBezTo>
                  <a:cubicBezTo>
                    <a:pt x="10485" y="52997"/>
                    <a:pt x="16204" y="46611"/>
                    <a:pt x="23639" y="42226"/>
                  </a:cubicBezTo>
                  <a:cubicBezTo>
                    <a:pt x="30978" y="37746"/>
                    <a:pt x="39366" y="35554"/>
                    <a:pt x="48802" y="35554"/>
                  </a:cubicBezTo>
                  <a:cubicBezTo>
                    <a:pt x="58239" y="35554"/>
                    <a:pt x="66912" y="37937"/>
                    <a:pt x="73871" y="42798"/>
                  </a:cubicBezTo>
                  <a:close/>
                  <a:moveTo>
                    <a:pt x="31931" y="64721"/>
                  </a:moveTo>
                  <a:cubicBezTo>
                    <a:pt x="26021" y="71012"/>
                    <a:pt x="23067" y="79781"/>
                    <a:pt x="23067" y="90838"/>
                  </a:cubicBezTo>
                  <a:cubicBezTo>
                    <a:pt x="23067" y="101895"/>
                    <a:pt x="26021" y="110665"/>
                    <a:pt x="31931" y="116956"/>
                  </a:cubicBezTo>
                  <a:cubicBezTo>
                    <a:pt x="37841" y="123246"/>
                    <a:pt x="45752" y="126487"/>
                    <a:pt x="55760" y="126487"/>
                  </a:cubicBezTo>
                  <a:cubicBezTo>
                    <a:pt x="62051" y="126487"/>
                    <a:pt x="67675" y="125057"/>
                    <a:pt x="72631" y="122103"/>
                  </a:cubicBezTo>
                  <a:cubicBezTo>
                    <a:pt x="77588" y="119148"/>
                    <a:pt x="81496" y="115049"/>
                    <a:pt x="84355" y="109711"/>
                  </a:cubicBezTo>
                  <a:cubicBezTo>
                    <a:pt x="87215" y="104373"/>
                    <a:pt x="88645" y="98082"/>
                    <a:pt x="88645" y="90934"/>
                  </a:cubicBezTo>
                  <a:cubicBezTo>
                    <a:pt x="88645" y="83785"/>
                    <a:pt x="87215" y="77684"/>
                    <a:pt x="84355" y="72251"/>
                  </a:cubicBezTo>
                  <a:cubicBezTo>
                    <a:pt x="81496" y="66818"/>
                    <a:pt x="77588" y="62624"/>
                    <a:pt x="72631" y="59765"/>
                  </a:cubicBezTo>
                  <a:cubicBezTo>
                    <a:pt x="67675" y="56810"/>
                    <a:pt x="62051" y="55380"/>
                    <a:pt x="55760" y="55380"/>
                  </a:cubicBezTo>
                  <a:cubicBezTo>
                    <a:pt x="45847" y="55380"/>
                    <a:pt x="37936" y="58525"/>
                    <a:pt x="31931" y="649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CDBE68C2-A323-8BA2-CB2F-CA540371E1D5}"/>
                </a:ext>
              </a:extLst>
            </p:cNvPr>
            <p:cNvSpPr/>
            <p:nvPr/>
          </p:nvSpPr>
          <p:spPr>
            <a:xfrm>
              <a:off x="18406858" y="12614284"/>
              <a:ext cx="64148" cy="134494"/>
            </a:xfrm>
            <a:custGeom>
              <a:avLst/>
              <a:gdLst>
                <a:gd name="connsiteX0" fmla="*/ 64148 w 64148"/>
                <a:gd name="connsiteY0" fmla="*/ 115144 h 134494"/>
                <a:gd name="connsiteX1" fmla="*/ 64148 w 64148"/>
                <a:gd name="connsiteY1" fmla="*/ 134494 h 134494"/>
                <a:gd name="connsiteX2" fmla="*/ 50423 w 64148"/>
                <a:gd name="connsiteY2" fmla="*/ 134494 h 134494"/>
                <a:gd name="connsiteX3" fmla="*/ 24306 w 64148"/>
                <a:gd name="connsiteY3" fmla="*/ 126201 h 134494"/>
                <a:gd name="connsiteX4" fmla="*/ 15441 w 64148"/>
                <a:gd name="connsiteY4" fmla="*/ 98559 h 134494"/>
                <a:gd name="connsiteX5" fmla="*/ 15441 w 64148"/>
                <a:gd name="connsiteY5" fmla="*/ 45753 h 134494"/>
                <a:gd name="connsiteX6" fmla="*/ 0 w 64148"/>
                <a:gd name="connsiteY6" fmla="*/ 45753 h 134494"/>
                <a:gd name="connsiteX7" fmla="*/ 0 w 64148"/>
                <a:gd name="connsiteY7" fmla="*/ 26784 h 134494"/>
                <a:gd name="connsiteX8" fmla="*/ 15441 w 64148"/>
                <a:gd name="connsiteY8" fmla="*/ 26784 h 134494"/>
                <a:gd name="connsiteX9" fmla="*/ 15441 w 64148"/>
                <a:gd name="connsiteY9" fmla="*/ 0 h 134494"/>
                <a:gd name="connsiteX10" fmla="*/ 37936 w 64148"/>
                <a:gd name="connsiteY10" fmla="*/ 0 h 134494"/>
                <a:gd name="connsiteX11" fmla="*/ 37936 w 64148"/>
                <a:gd name="connsiteY11" fmla="*/ 26784 h 134494"/>
                <a:gd name="connsiteX12" fmla="*/ 63958 w 64148"/>
                <a:gd name="connsiteY12" fmla="*/ 26784 h 134494"/>
                <a:gd name="connsiteX13" fmla="*/ 63958 w 64148"/>
                <a:gd name="connsiteY13" fmla="*/ 45753 h 134494"/>
                <a:gd name="connsiteX14" fmla="*/ 37936 w 64148"/>
                <a:gd name="connsiteY14" fmla="*/ 45753 h 134494"/>
                <a:gd name="connsiteX15" fmla="*/ 37936 w 64148"/>
                <a:gd name="connsiteY15" fmla="*/ 98940 h 134494"/>
                <a:gd name="connsiteX16" fmla="*/ 41367 w 64148"/>
                <a:gd name="connsiteY16" fmla="*/ 111618 h 134494"/>
                <a:gd name="connsiteX17" fmla="*/ 53377 w 64148"/>
                <a:gd name="connsiteY17" fmla="*/ 115144 h 134494"/>
                <a:gd name="connsiteX18" fmla="*/ 64148 w 64148"/>
                <a:gd name="connsiteY18" fmla="*/ 115144 h 13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148" h="134494">
                  <a:moveTo>
                    <a:pt x="64148" y="115144"/>
                  </a:moveTo>
                  <a:lnTo>
                    <a:pt x="64148" y="134494"/>
                  </a:lnTo>
                  <a:lnTo>
                    <a:pt x="50423" y="134494"/>
                  </a:lnTo>
                  <a:cubicBezTo>
                    <a:pt x="38985" y="134494"/>
                    <a:pt x="30215" y="131730"/>
                    <a:pt x="24306" y="126201"/>
                  </a:cubicBezTo>
                  <a:cubicBezTo>
                    <a:pt x="18396" y="120673"/>
                    <a:pt x="15441" y="111427"/>
                    <a:pt x="15441" y="98559"/>
                  </a:cubicBezTo>
                  <a:lnTo>
                    <a:pt x="15441" y="45753"/>
                  </a:lnTo>
                  <a:lnTo>
                    <a:pt x="0" y="45753"/>
                  </a:lnTo>
                  <a:lnTo>
                    <a:pt x="0" y="26784"/>
                  </a:lnTo>
                  <a:lnTo>
                    <a:pt x="15441" y="26784"/>
                  </a:lnTo>
                  <a:lnTo>
                    <a:pt x="15441" y="0"/>
                  </a:lnTo>
                  <a:lnTo>
                    <a:pt x="37936" y="0"/>
                  </a:lnTo>
                  <a:lnTo>
                    <a:pt x="37936" y="26784"/>
                  </a:lnTo>
                  <a:lnTo>
                    <a:pt x="63958" y="26784"/>
                  </a:lnTo>
                  <a:lnTo>
                    <a:pt x="63958" y="45753"/>
                  </a:lnTo>
                  <a:lnTo>
                    <a:pt x="37936" y="45753"/>
                  </a:lnTo>
                  <a:lnTo>
                    <a:pt x="37936" y="98940"/>
                  </a:lnTo>
                  <a:cubicBezTo>
                    <a:pt x="37936" y="105041"/>
                    <a:pt x="39080" y="109330"/>
                    <a:pt x="41367" y="111618"/>
                  </a:cubicBezTo>
                  <a:cubicBezTo>
                    <a:pt x="43655" y="114001"/>
                    <a:pt x="47658" y="115144"/>
                    <a:pt x="53377" y="115144"/>
                  </a:cubicBezTo>
                  <a:lnTo>
                    <a:pt x="64148" y="115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F68F656C-582F-2E70-B6DA-4C99D142080E}"/>
                </a:ext>
              </a:extLst>
            </p:cNvPr>
            <p:cNvSpPr/>
            <p:nvPr/>
          </p:nvSpPr>
          <p:spPr>
            <a:xfrm>
              <a:off x="18487306" y="12603990"/>
              <a:ext cx="101703" cy="144788"/>
            </a:xfrm>
            <a:custGeom>
              <a:avLst/>
              <a:gdLst>
                <a:gd name="connsiteX0" fmla="*/ 90360 w 101703"/>
                <a:gd name="connsiteY0" fmla="*/ 47278 h 144788"/>
                <a:gd name="connsiteX1" fmla="*/ 101703 w 101703"/>
                <a:gd name="connsiteY1" fmla="*/ 81878 h 144788"/>
                <a:gd name="connsiteX2" fmla="*/ 101703 w 101703"/>
                <a:gd name="connsiteY2" fmla="*/ 144693 h 144788"/>
                <a:gd name="connsiteX3" fmla="*/ 79399 w 101703"/>
                <a:gd name="connsiteY3" fmla="*/ 144693 h 144788"/>
                <a:gd name="connsiteX4" fmla="*/ 79399 w 101703"/>
                <a:gd name="connsiteY4" fmla="*/ 84261 h 144788"/>
                <a:gd name="connsiteX5" fmla="*/ 71964 w 101703"/>
                <a:gd name="connsiteY5" fmla="*/ 61861 h 144788"/>
                <a:gd name="connsiteX6" fmla="*/ 51662 w 101703"/>
                <a:gd name="connsiteY6" fmla="*/ 53950 h 144788"/>
                <a:gd name="connsiteX7" fmla="*/ 30311 w 101703"/>
                <a:gd name="connsiteY7" fmla="*/ 62433 h 144788"/>
                <a:gd name="connsiteX8" fmla="*/ 22304 w 101703"/>
                <a:gd name="connsiteY8" fmla="*/ 87407 h 144788"/>
                <a:gd name="connsiteX9" fmla="*/ 22304 w 101703"/>
                <a:gd name="connsiteY9" fmla="*/ 144788 h 144788"/>
                <a:gd name="connsiteX10" fmla="*/ 0 w 101703"/>
                <a:gd name="connsiteY10" fmla="*/ 144788 h 144788"/>
                <a:gd name="connsiteX11" fmla="*/ 0 w 101703"/>
                <a:gd name="connsiteY11" fmla="*/ 0 h 144788"/>
                <a:gd name="connsiteX12" fmla="*/ 22304 w 101703"/>
                <a:gd name="connsiteY12" fmla="*/ 0 h 144788"/>
                <a:gd name="connsiteX13" fmla="*/ 22304 w 101703"/>
                <a:gd name="connsiteY13" fmla="*/ 60622 h 144788"/>
                <a:gd name="connsiteX14" fmla="*/ 36792 w 101703"/>
                <a:gd name="connsiteY14" fmla="*/ 41845 h 144788"/>
                <a:gd name="connsiteX15" fmla="*/ 60240 w 101703"/>
                <a:gd name="connsiteY15" fmla="*/ 35172 h 144788"/>
                <a:gd name="connsiteX16" fmla="*/ 90360 w 101703"/>
                <a:gd name="connsiteY16" fmla="*/ 47278 h 14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44788">
                  <a:moveTo>
                    <a:pt x="90360" y="47278"/>
                  </a:moveTo>
                  <a:cubicBezTo>
                    <a:pt x="97890" y="55380"/>
                    <a:pt x="101703" y="66913"/>
                    <a:pt x="101703" y="81878"/>
                  </a:cubicBezTo>
                  <a:lnTo>
                    <a:pt x="101703" y="144693"/>
                  </a:lnTo>
                  <a:lnTo>
                    <a:pt x="79399" y="144693"/>
                  </a:lnTo>
                  <a:lnTo>
                    <a:pt x="79399" y="84261"/>
                  </a:lnTo>
                  <a:cubicBezTo>
                    <a:pt x="79399" y="74634"/>
                    <a:pt x="76921" y="67104"/>
                    <a:pt x="71964" y="61861"/>
                  </a:cubicBezTo>
                  <a:cubicBezTo>
                    <a:pt x="67008" y="56619"/>
                    <a:pt x="60240" y="53950"/>
                    <a:pt x="51662" y="53950"/>
                  </a:cubicBezTo>
                  <a:cubicBezTo>
                    <a:pt x="43083" y="53950"/>
                    <a:pt x="35648" y="56810"/>
                    <a:pt x="30311" y="62433"/>
                  </a:cubicBezTo>
                  <a:cubicBezTo>
                    <a:pt x="24973" y="68057"/>
                    <a:pt x="22304" y="76445"/>
                    <a:pt x="22304" y="87407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0622"/>
                  </a:lnTo>
                  <a:cubicBezTo>
                    <a:pt x="25164" y="52520"/>
                    <a:pt x="30025" y="46229"/>
                    <a:pt x="36792" y="41845"/>
                  </a:cubicBezTo>
                  <a:cubicBezTo>
                    <a:pt x="43560" y="37365"/>
                    <a:pt x="51376" y="35172"/>
                    <a:pt x="60240" y="35172"/>
                  </a:cubicBezTo>
                  <a:cubicBezTo>
                    <a:pt x="72727" y="35172"/>
                    <a:pt x="82830" y="39176"/>
                    <a:pt x="90360" y="4727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6EFB4602-FBDA-1689-C6B9-A3CB403A8F1E}"/>
                </a:ext>
              </a:extLst>
            </p:cNvPr>
            <p:cNvSpPr/>
            <p:nvPr/>
          </p:nvSpPr>
          <p:spPr>
            <a:xfrm>
              <a:off x="18604546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3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399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4" y="108949"/>
                    <a:pt x="62432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3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6493DCA1-5965-5F7F-5016-EF14C2353DA7}"/>
                </a:ext>
              </a:extLst>
            </p:cNvPr>
            <p:cNvSpPr/>
            <p:nvPr/>
          </p:nvSpPr>
          <p:spPr>
            <a:xfrm>
              <a:off x="18762771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44C2F830-718A-B903-13D5-4B4A189B4CCE}"/>
                </a:ext>
              </a:extLst>
            </p:cNvPr>
            <p:cNvSpPr/>
            <p:nvPr/>
          </p:nvSpPr>
          <p:spPr>
            <a:xfrm>
              <a:off x="18889162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5" y="62529"/>
                    <a:pt x="29357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7" y="114858"/>
                    <a:pt x="33265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7CA62A53-8A1D-DBFA-F48B-05D79B54223B}"/>
                </a:ext>
              </a:extLst>
            </p:cNvPr>
            <p:cNvSpPr/>
            <p:nvPr/>
          </p:nvSpPr>
          <p:spPr>
            <a:xfrm>
              <a:off x="19001159" y="12640974"/>
              <a:ext cx="109137" cy="107804"/>
            </a:xfrm>
            <a:custGeom>
              <a:avLst/>
              <a:gdLst>
                <a:gd name="connsiteX0" fmla="*/ 54807 w 109137"/>
                <a:gd name="connsiteY0" fmla="*/ 84738 h 107804"/>
                <a:gd name="connsiteX1" fmla="*/ 85308 w 109137"/>
                <a:gd name="connsiteY1" fmla="*/ 0 h 107804"/>
                <a:gd name="connsiteX2" fmla="*/ 109138 w 109137"/>
                <a:gd name="connsiteY2" fmla="*/ 0 h 107804"/>
                <a:gd name="connsiteX3" fmla="*/ 68056 w 109137"/>
                <a:gd name="connsiteY3" fmla="*/ 107805 h 107804"/>
                <a:gd name="connsiteX4" fmla="*/ 41082 w 109137"/>
                <a:gd name="connsiteY4" fmla="*/ 107805 h 107804"/>
                <a:gd name="connsiteX5" fmla="*/ 0 w 109137"/>
                <a:gd name="connsiteY5" fmla="*/ 0 h 107804"/>
                <a:gd name="connsiteX6" fmla="*/ 23829 w 109137"/>
                <a:gd name="connsiteY6" fmla="*/ 0 h 107804"/>
                <a:gd name="connsiteX7" fmla="*/ 54712 w 109137"/>
                <a:gd name="connsiteY7" fmla="*/ 84738 h 10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137" h="107804">
                  <a:moveTo>
                    <a:pt x="54807" y="84738"/>
                  </a:moveTo>
                  <a:lnTo>
                    <a:pt x="85308" y="0"/>
                  </a:lnTo>
                  <a:lnTo>
                    <a:pt x="109138" y="0"/>
                  </a:lnTo>
                  <a:lnTo>
                    <a:pt x="68056" y="107805"/>
                  </a:lnTo>
                  <a:lnTo>
                    <a:pt x="41082" y="107805"/>
                  </a:lnTo>
                  <a:lnTo>
                    <a:pt x="0" y="0"/>
                  </a:lnTo>
                  <a:lnTo>
                    <a:pt x="23829" y="0"/>
                  </a:lnTo>
                  <a:lnTo>
                    <a:pt x="54712" y="847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77E0A0A9-CC08-A8FD-BEC6-E6E850120196}"/>
                </a:ext>
              </a:extLst>
            </p:cNvPr>
            <p:cNvSpPr/>
            <p:nvPr/>
          </p:nvSpPr>
          <p:spPr>
            <a:xfrm>
              <a:off x="19118970" y="12596555"/>
              <a:ext cx="28785" cy="152223"/>
            </a:xfrm>
            <a:custGeom>
              <a:avLst/>
              <a:gdLst>
                <a:gd name="connsiteX0" fmla="*/ 3908 w 28785"/>
                <a:gd name="connsiteY0" fmla="*/ 3717 h 152223"/>
                <a:gd name="connsiteX1" fmla="*/ 14298 w 28785"/>
                <a:gd name="connsiteY1" fmla="*/ 0 h 152223"/>
                <a:gd name="connsiteX2" fmla="*/ 24782 w 28785"/>
                <a:gd name="connsiteY2" fmla="*/ 3717 h 152223"/>
                <a:gd name="connsiteX3" fmla="*/ 28786 w 28785"/>
                <a:gd name="connsiteY3" fmla="*/ 13154 h 152223"/>
                <a:gd name="connsiteX4" fmla="*/ 24782 w 28785"/>
                <a:gd name="connsiteY4" fmla="*/ 22304 h 152223"/>
                <a:gd name="connsiteX5" fmla="*/ 14298 w 28785"/>
                <a:gd name="connsiteY5" fmla="*/ 25831 h 152223"/>
                <a:gd name="connsiteX6" fmla="*/ 3908 w 28785"/>
                <a:gd name="connsiteY6" fmla="*/ 22304 h 152223"/>
                <a:gd name="connsiteX7" fmla="*/ 0 w 28785"/>
                <a:gd name="connsiteY7" fmla="*/ 13154 h 152223"/>
                <a:gd name="connsiteX8" fmla="*/ 3908 w 28785"/>
                <a:gd name="connsiteY8" fmla="*/ 3717 h 152223"/>
                <a:gd name="connsiteX9" fmla="*/ 25450 w 28785"/>
                <a:gd name="connsiteY9" fmla="*/ 44418 h 152223"/>
                <a:gd name="connsiteX10" fmla="*/ 25450 w 28785"/>
                <a:gd name="connsiteY10" fmla="*/ 152223 h 152223"/>
                <a:gd name="connsiteX11" fmla="*/ 3146 w 28785"/>
                <a:gd name="connsiteY11" fmla="*/ 152223 h 152223"/>
                <a:gd name="connsiteX12" fmla="*/ 3146 w 28785"/>
                <a:gd name="connsiteY12" fmla="*/ 44418 h 152223"/>
                <a:gd name="connsiteX13" fmla="*/ 25450 w 28785"/>
                <a:gd name="connsiteY13" fmla="*/ 44418 h 15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785" h="152223">
                  <a:moveTo>
                    <a:pt x="3908" y="3717"/>
                  </a:moveTo>
                  <a:cubicBezTo>
                    <a:pt x="6481" y="1239"/>
                    <a:pt x="10008" y="0"/>
                    <a:pt x="14298" y="0"/>
                  </a:cubicBezTo>
                  <a:cubicBezTo>
                    <a:pt x="18587" y="0"/>
                    <a:pt x="22114" y="1239"/>
                    <a:pt x="24782" y="3717"/>
                  </a:cubicBezTo>
                  <a:cubicBezTo>
                    <a:pt x="27451" y="6196"/>
                    <a:pt x="28786" y="9341"/>
                    <a:pt x="28786" y="13154"/>
                  </a:cubicBezTo>
                  <a:cubicBezTo>
                    <a:pt x="28786" y="16967"/>
                    <a:pt x="27451" y="20017"/>
                    <a:pt x="24782" y="22304"/>
                  </a:cubicBezTo>
                  <a:cubicBezTo>
                    <a:pt x="22114" y="24687"/>
                    <a:pt x="18587" y="25831"/>
                    <a:pt x="14298" y="25831"/>
                  </a:cubicBezTo>
                  <a:cubicBezTo>
                    <a:pt x="10008" y="25831"/>
                    <a:pt x="6577" y="24687"/>
                    <a:pt x="3908" y="22304"/>
                  </a:cubicBezTo>
                  <a:cubicBezTo>
                    <a:pt x="1335" y="19921"/>
                    <a:pt x="0" y="16871"/>
                    <a:pt x="0" y="13154"/>
                  </a:cubicBezTo>
                  <a:cubicBezTo>
                    <a:pt x="0" y="9436"/>
                    <a:pt x="1335" y="6291"/>
                    <a:pt x="3908" y="3717"/>
                  </a:cubicBezTo>
                  <a:close/>
                  <a:moveTo>
                    <a:pt x="25450" y="44418"/>
                  </a:moveTo>
                  <a:lnTo>
                    <a:pt x="25450" y="152223"/>
                  </a:lnTo>
                  <a:lnTo>
                    <a:pt x="3146" y="152223"/>
                  </a:lnTo>
                  <a:lnTo>
                    <a:pt x="3146" y="44418"/>
                  </a:lnTo>
                  <a:lnTo>
                    <a:pt x="25450" y="4441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ED3E0908-B5F9-B789-7054-FE50FAB60F41}"/>
                </a:ext>
              </a:extLst>
            </p:cNvPr>
            <p:cNvSpPr/>
            <p:nvPr/>
          </p:nvSpPr>
          <p:spPr>
            <a:xfrm>
              <a:off x="19161005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4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4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3DF836B3-56E9-1818-B46E-3BE4DEFBA17A}"/>
                </a:ext>
              </a:extLst>
            </p:cNvPr>
            <p:cNvSpPr/>
            <p:nvPr/>
          </p:nvSpPr>
          <p:spPr>
            <a:xfrm>
              <a:off x="19284727" y="12640974"/>
              <a:ext cx="101893" cy="109425"/>
            </a:xfrm>
            <a:custGeom>
              <a:avLst/>
              <a:gdLst>
                <a:gd name="connsiteX0" fmla="*/ 101894 w 101893"/>
                <a:gd name="connsiteY0" fmla="*/ 0 h 109425"/>
                <a:gd name="connsiteX1" fmla="*/ 101894 w 101893"/>
                <a:gd name="connsiteY1" fmla="*/ 107805 h 109425"/>
                <a:gd name="connsiteX2" fmla="*/ 79399 w 101893"/>
                <a:gd name="connsiteY2" fmla="*/ 107805 h 109425"/>
                <a:gd name="connsiteX3" fmla="*/ 79399 w 101893"/>
                <a:gd name="connsiteY3" fmla="*/ 84356 h 109425"/>
                <a:gd name="connsiteX4" fmla="*/ 65101 w 101893"/>
                <a:gd name="connsiteY4" fmla="*/ 102848 h 109425"/>
                <a:gd name="connsiteX5" fmla="*/ 41463 w 101893"/>
                <a:gd name="connsiteY5" fmla="*/ 109425 h 109425"/>
                <a:gd name="connsiteX6" fmla="*/ 11343 w 101893"/>
                <a:gd name="connsiteY6" fmla="*/ 97320 h 109425"/>
                <a:gd name="connsiteX7" fmla="*/ 0 w 101893"/>
                <a:gd name="connsiteY7" fmla="*/ 62719 h 109425"/>
                <a:gd name="connsiteX8" fmla="*/ 0 w 101893"/>
                <a:gd name="connsiteY8" fmla="*/ 95 h 109425"/>
                <a:gd name="connsiteX9" fmla="*/ 22304 w 101893"/>
                <a:gd name="connsiteY9" fmla="*/ 95 h 109425"/>
                <a:gd name="connsiteX10" fmla="*/ 22304 w 101893"/>
                <a:gd name="connsiteY10" fmla="*/ 60336 h 109425"/>
                <a:gd name="connsiteX11" fmla="*/ 29739 w 101893"/>
                <a:gd name="connsiteY11" fmla="*/ 82927 h 109425"/>
                <a:gd name="connsiteX12" fmla="*/ 50041 w 101893"/>
                <a:gd name="connsiteY12" fmla="*/ 90838 h 109425"/>
                <a:gd name="connsiteX13" fmla="*/ 71392 w 101893"/>
                <a:gd name="connsiteY13" fmla="*/ 82260 h 109425"/>
                <a:gd name="connsiteX14" fmla="*/ 79399 w 101893"/>
                <a:gd name="connsiteY14" fmla="*/ 57191 h 109425"/>
                <a:gd name="connsiteX15" fmla="*/ 79399 w 101893"/>
                <a:gd name="connsiteY15" fmla="*/ 0 h 109425"/>
                <a:gd name="connsiteX16" fmla="*/ 101894 w 101893"/>
                <a:gd name="connsiteY16" fmla="*/ 0 h 10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893" h="109425">
                  <a:moveTo>
                    <a:pt x="101894" y="0"/>
                  </a:moveTo>
                  <a:lnTo>
                    <a:pt x="101894" y="107805"/>
                  </a:lnTo>
                  <a:lnTo>
                    <a:pt x="79399" y="107805"/>
                  </a:lnTo>
                  <a:lnTo>
                    <a:pt x="79399" y="84356"/>
                  </a:lnTo>
                  <a:cubicBezTo>
                    <a:pt x="76635" y="92268"/>
                    <a:pt x="71869" y="98464"/>
                    <a:pt x="65101" y="102848"/>
                  </a:cubicBezTo>
                  <a:cubicBezTo>
                    <a:pt x="58334" y="107233"/>
                    <a:pt x="50422" y="109425"/>
                    <a:pt x="41463" y="109425"/>
                  </a:cubicBezTo>
                  <a:cubicBezTo>
                    <a:pt x="28976" y="109425"/>
                    <a:pt x="18873" y="105422"/>
                    <a:pt x="11343" y="97320"/>
                  </a:cubicBezTo>
                  <a:cubicBezTo>
                    <a:pt x="3813" y="89218"/>
                    <a:pt x="0" y="77684"/>
                    <a:pt x="0" y="62719"/>
                  </a:cubicBezTo>
                  <a:lnTo>
                    <a:pt x="0" y="95"/>
                  </a:lnTo>
                  <a:lnTo>
                    <a:pt x="22304" y="95"/>
                  </a:lnTo>
                  <a:lnTo>
                    <a:pt x="22304" y="60336"/>
                  </a:lnTo>
                  <a:cubicBezTo>
                    <a:pt x="22304" y="70154"/>
                    <a:pt x="24782" y="77684"/>
                    <a:pt x="29739" y="82927"/>
                  </a:cubicBezTo>
                  <a:cubicBezTo>
                    <a:pt x="34695" y="88169"/>
                    <a:pt x="41463" y="90838"/>
                    <a:pt x="50041" y="90838"/>
                  </a:cubicBezTo>
                  <a:cubicBezTo>
                    <a:pt x="58620" y="90838"/>
                    <a:pt x="66055" y="87978"/>
                    <a:pt x="71392" y="82260"/>
                  </a:cubicBezTo>
                  <a:cubicBezTo>
                    <a:pt x="76730" y="76540"/>
                    <a:pt x="79399" y="68152"/>
                    <a:pt x="79399" y="57191"/>
                  </a:cubicBezTo>
                  <a:lnTo>
                    <a:pt x="79399" y="0"/>
                  </a:lnTo>
                  <a:lnTo>
                    <a:pt x="101894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DC50DC44-56D6-4685-F870-6FDA6FEBFFF7}"/>
                </a:ext>
              </a:extLst>
            </p:cNvPr>
            <p:cNvSpPr/>
            <p:nvPr/>
          </p:nvSpPr>
          <p:spPr>
            <a:xfrm>
              <a:off x="19404063" y="12639735"/>
              <a:ext cx="85594" cy="110378"/>
            </a:xfrm>
            <a:custGeom>
              <a:avLst/>
              <a:gdLst>
                <a:gd name="connsiteX0" fmla="*/ 70534 w 85594"/>
                <a:gd name="connsiteY0" fmla="*/ 9532 h 110378"/>
                <a:gd name="connsiteX1" fmla="*/ 84546 w 85594"/>
                <a:gd name="connsiteY1" fmla="*/ 35458 h 110378"/>
                <a:gd name="connsiteX2" fmla="*/ 63386 w 85594"/>
                <a:gd name="connsiteY2" fmla="*/ 35458 h 110378"/>
                <a:gd name="connsiteX3" fmla="*/ 55856 w 85594"/>
                <a:gd name="connsiteY3" fmla="*/ 21256 h 110378"/>
                <a:gd name="connsiteX4" fmla="*/ 39556 w 85594"/>
                <a:gd name="connsiteY4" fmla="*/ 15918 h 110378"/>
                <a:gd name="connsiteX5" fmla="*/ 26498 w 85594"/>
                <a:gd name="connsiteY5" fmla="*/ 19921 h 110378"/>
                <a:gd name="connsiteX6" fmla="*/ 21923 w 85594"/>
                <a:gd name="connsiteY6" fmla="*/ 30788 h 110378"/>
                <a:gd name="connsiteX7" fmla="*/ 25259 w 85594"/>
                <a:gd name="connsiteY7" fmla="*/ 38985 h 110378"/>
                <a:gd name="connsiteX8" fmla="*/ 33551 w 85594"/>
                <a:gd name="connsiteY8" fmla="*/ 43846 h 110378"/>
                <a:gd name="connsiteX9" fmla="*/ 47754 w 85594"/>
                <a:gd name="connsiteY9" fmla="*/ 47754 h 110378"/>
                <a:gd name="connsiteX10" fmla="*/ 67389 w 85594"/>
                <a:gd name="connsiteY10" fmla="*/ 53378 h 110378"/>
                <a:gd name="connsiteX11" fmla="*/ 80257 w 85594"/>
                <a:gd name="connsiteY11" fmla="*/ 62719 h 110378"/>
                <a:gd name="connsiteX12" fmla="*/ 85595 w 85594"/>
                <a:gd name="connsiteY12" fmla="*/ 80067 h 110378"/>
                <a:gd name="connsiteX13" fmla="*/ 75300 w 85594"/>
                <a:gd name="connsiteY13" fmla="*/ 101990 h 110378"/>
                <a:gd name="connsiteX14" fmla="*/ 47563 w 85594"/>
                <a:gd name="connsiteY14" fmla="*/ 110378 h 110378"/>
                <a:gd name="connsiteX15" fmla="*/ 14965 w 85594"/>
                <a:gd name="connsiteY15" fmla="*/ 100942 h 110378"/>
                <a:gd name="connsiteX16" fmla="*/ 0 w 85594"/>
                <a:gd name="connsiteY16" fmla="*/ 74729 h 110378"/>
                <a:gd name="connsiteX17" fmla="*/ 21732 w 85594"/>
                <a:gd name="connsiteY17" fmla="*/ 74729 h 110378"/>
                <a:gd name="connsiteX18" fmla="*/ 29548 w 85594"/>
                <a:gd name="connsiteY18" fmla="*/ 89027 h 110378"/>
                <a:gd name="connsiteX19" fmla="*/ 47563 w 85594"/>
                <a:gd name="connsiteY19" fmla="*/ 94460 h 110378"/>
                <a:gd name="connsiteX20" fmla="*/ 60145 w 85594"/>
                <a:gd name="connsiteY20" fmla="*/ 90266 h 110378"/>
                <a:gd name="connsiteX21" fmla="*/ 64720 w 85594"/>
                <a:gd name="connsiteY21" fmla="*/ 79591 h 110378"/>
                <a:gd name="connsiteX22" fmla="*/ 61194 w 85594"/>
                <a:gd name="connsiteY22" fmla="*/ 70631 h 110378"/>
                <a:gd name="connsiteX23" fmla="*/ 52424 w 85594"/>
                <a:gd name="connsiteY23" fmla="*/ 65484 h 110378"/>
                <a:gd name="connsiteX24" fmla="*/ 37936 w 85594"/>
                <a:gd name="connsiteY24" fmla="*/ 61671 h 110378"/>
                <a:gd name="connsiteX25" fmla="*/ 18873 w 85594"/>
                <a:gd name="connsiteY25" fmla="*/ 56238 h 110378"/>
                <a:gd name="connsiteX26" fmla="*/ 6386 w 85594"/>
                <a:gd name="connsiteY26" fmla="*/ 47373 h 110378"/>
                <a:gd name="connsiteX27" fmla="*/ 1239 w 85594"/>
                <a:gd name="connsiteY27" fmla="*/ 30692 h 110378"/>
                <a:gd name="connsiteX28" fmla="*/ 11533 w 85594"/>
                <a:gd name="connsiteY28" fmla="*/ 8483 h 110378"/>
                <a:gd name="connsiteX29" fmla="*/ 40033 w 85594"/>
                <a:gd name="connsiteY29" fmla="*/ 0 h 110378"/>
                <a:gd name="connsiteX30" fmla="*/ 70439 w 85594"/>
                <a:gd name="connsiteY30" fmla="*/ 9722 h 1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5594" h="110378">
                  <a:moveTo>
                    <a:pt x="70534" y="9532"/>
                  </a:moveTo>
                  <a:cubicBezTo>
                    <a:pt x="78160" y="16013"/>
                    <a:pt x="82830" y="24592"/>
                    <a:pt x="84546" y="35458"/>
                  </a:cubicBezTo>
                  <a:lnTo>
                    <a:pt x="63386" y="35458"/>
                  </a:lnTo>
                  <a:cubicBezTo>
                    <a:pt x="62433" y="29549"/>
                    <a:pt x="59954" y="24878"/>
                    <a:pt x="55856" y="21256"/>
                  </a:cubicBezTo>
                  <a:cubicBezTo>
                    <a:pt x="51757" y="17634"/>
                    <a:pt x="46324" y="15918"/>
                    <a:pt x="39556" y="15918"/>
                  </a:cubicBezTo>
                  <a:cubicBezTo>
                    <a:pt x="33933" y="15918"/>
                    <a:pt x="29644" y="17253"/>
                    <a:pt x="26498" y="19921"/>
                  </a:cubicBezTo>
                  <a:cubicBezTo>
                    <a:pt x="23448" y="22590"/>
                    <a:pt x="21923" y="26212"/>
                    <a:pt x="21923" y="30788"/>
                  </a:cubicBezTo>
                  <a:cubicBezTo>
                    <a:pt x="21923" y="34219"/>
                    <a:pt x="23067" y="36888"/>
                    <a:pt x="25259" y="38985"/>
                  </a:cubicBezTo>
                  <a:cubicBezTo>
                    <a:pt x="27451" y="41082"/>
                    <a:pt x="30216" y="42702"/>
                    <a:pt x="33551" y="43846"/>
                  </a:cubicBezTo>
                  <a:cubicBezTo>
                    <a:pt x="36888" y="44990"/>
                    <a:pt x="41558" y="46324"/>
                    <a:pt x="47754" y="47754"/>
                  </a:cubicBezTo>
                  <a:cubicBezTo>
                    <a:pt x="55856" y="49565"/>
                    <a:pt x="62433" y="51472"/>
                    <a:pt x="67389" y="53378"/>
                  </a:cubicBezTo>
                  <a:cubicBezTo>
                    <a:pt x="72441" y="55380"/>
                    <a:pt x="76730" y="58430"/>
                    <a:pt x="80257" y="62719"/>
                  </a:cubicBezTo>
                  <a:cubicBezTo>
                    <a:pt x="83879" y="67009"/>
                    <a:pt x="85595" y="72728"/>
                    <a:pt x="85595" y="80067"/>
                  </a:cubicBezTo>
                  <a:cubicBezTo>
                    <a:pt x="85595" y="89027"/>
                    <a:pt x="82163" y="96367"/>
                    <a:pt x="75300" y="101990"/>
                  </a:cubicBezTo>
                  <a:cubicBezTo>
                    <a:pt x="68437" y="107614"/>
                    <a:pt x="59192" y="110378"/>
                    <a:pt x="47563" y="110378"/>
                  </a:cubicBezTo>
                  <a:cubicBezTo>
                    <a:pt x="34124" y="110378"/>
                    <a:pt x="23257" y="107233"/>
                    <a:pt x="14965" y="100942"/>
                  </a:cubicBezTo>
                  <a:cubicBezTo>
                    <a:pt x="6672" y="94651"/>
                    <a:pt x="1716" y="85977"/>
                    <a:pt x="0" y="74729"/>
                  </a:cubicBezTo>
                  <a:lnTo>
                    <a:pt x="21732" y="74729"/>
                  </a:lnTo>
                  <a:cubicBezTo>
                    <a:pt x="22400" y="80639"/>
                    <a:pt x="24973" y="85405"/>
                    <a:pt x="29548" y="89027"/>
                  </a:cubicBezTo>
                  <a:cubicBezTo>
                    <a:pt x="34124" y="92649"/>
                    <a:pt x="40128" y="94460"/>
                    <a:pt x="47563" y="94460"/>
                  </a:cubicBezTo>
                  <a:cubicBezTo>
                    <a:pt x="52901" y="94460"/>
                    <a:pt x="57095" y="93031"/>
                    <a:pt x="60145" y="90266"/>
                  </a:cubicBezTo>
                  <a:cubicBezTo>
                    <a:pt x="63195" y="87502"/>
                    <a:pt x="64720" y="83880"/>
                    <a:pt x="64720" y="79591"/>
                  </a:cubicBezTo>
                  <a:cubicBezTo>
                    <a:pt x="64720" y="75778"/>
                    <a:pt x="63576" y="72823"/>
                    <a:pt x="61194" y="70631"/>
                  </a:cubicBezTo>
                  <a:cubicBezTo>
                    <a:pt x="58811" y="68438"/>
                    <a:pt x="55951" y="66723"/>
                    <a:pt x="52424" y="65484"/>
                  </a:cubicBezTo>
                  <a:cubicBezTo>
                    <a:pt x="48898" y="64244"/>
                    <a:pt x="44036" y="63005"/>
                    <a:pt x="37936" y="61671"/>
                  </a:cubicBezTo>
                  <a:cubicBezTo>
                    <a:pt x="30120" y="59860"/>
                    <a:pt x="23734" y="58049"/>
                    <a:pt x="18873" y="56238"/>
                  </a:cubicBezTo>
                  <a:cubicBezTo>
                    <a:pt x="14012" y="54427"/>
                    <a:pt x="9818" y="51472"/>
                    <a:pt x="6386" y="47373"/>
                  </a:cubicBezTo>
                  <a:cubicBezTo>
                    <a:pt x="2955" y="43275"/>
                    <a:pt x="1239" y="37650"/>
                    <a:pt x="1239" y="30692"/>
                  </a:cubicBezTo>
                  <a:cubicBezTo>
                    <a:pt x="1239" y="21542"/>
                    <a:pt x="4670" y="14107"/>
                    <a:pt x="11533" y="8483"/>
                  </a:cubicBezTo>
                  <a:cubicBezTo>
                    <a:pt x="18396" y="2859"/>
                    <a:pt x="27833" y="0"/>
                    <a:pt x="40033" y="0"/>
                  </a:cubicBezTo>
                  <a:cubicBezTo>
                    <a:pt x="52234" y="0"/>
                    <a:pt x="62814" y="3241"/>
                    <a:pt x="70439" y="97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DA0E62E5-2E2A-F413-FFC2-C17A8F1CEE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8" y="3170668"/>
            <a:ext cx="5932532" cy="1155194"/>
          </a:xfrm>
        </p:spPr>
        <p:txBody>
          <a:bodyPr>
            <a:normAutofit/>
          </a:bodyPr>
          <a:lstStyle>
            <a:lvl1pPr marL="7701" indent="0">
              <a:spcBef>
                <a:spcPts val="167"/>
              </a:spcBef>
              <a:buNone/>
              <a:defRPr sz="2426">
                <a:solidFill>
                  <a:schemeClr val="bg1"/>
                </a:solidFill>
                <a:latin typeface="+mn-lt"/>
              </a:defRPr>
            </a:lvl1pPr>
          </a:lstStyle>
          <a:p>
            <a:pPr marL="12700">
              <a:spcBef>
                <a:spcPts val="275"/>
              </a:spcBef>
            </a:pPr>
            <a:r>
              <a:rPr lang="fr-FR" sz="2426" b="0" spc="-85" dirty="0">
                <a:latin typeface="Poppins Light"/>
                <a:cs typeface="Poppins Light"/>
              </a:rPr>
              <a:t>Présentation du </a:t>
            </a:r>
            <a:r>
              <a:rPr lang="fr-FR" sz="2426" b="0" spc="-85" dirty="0" err="1">
                <a:latin typeface="Poppins Light"/>
                <a:cs typeface="Poppins Light"/>
              </a:rPr>
              <a:t>template</a:t>
            </a:r>
            <a:endParaRPr lang="fr-FR" sz="2426" dirty="0">
              <a:latin typeface="Poppins Light"/>
              <a:cs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7226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8" name="Espace réservé du texte 19">
            <a:extLst>
              <a:ext uri="{FF2B5EF4-FFF2-40B4-BE49-F238E27FC236}">
                <a16:creationId xmlns:a16="http://schemas.microsoft.com/office/drawing/2014/main" id="{8A0036C7-F861-984D-4697-47E80A8680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0614" y="125271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024A7A9B-4601-E7E9-CAF3-BEE24F2AC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303" y="1571078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8312D47-A246-4B42-FB13-744B04117E1A}"/>
              </a:ext>
            </a:extLst>
          </p:cNvPr>
          <p:cNvSpPr/>
          <p:nvPr/>
        </p:nvSpPr>
        <p:spPr>
          <a:xfrm>
            <a:off x="0" y="0"/>
            <a:ext cx="3492781" cy="6857615"/>
          </a:xfrm>
          <a:custGeom>
            <a:avLst/>
            <a:gdLst/>
            <a:ahLst/>
            <a:cxnLst/>
            <a:rect l="l" t="t" r="r" b="b"/>
            <a:pathLst>
              <a:path w="5759450" h="11306175">
                <a:moveTo>
                  <a:pt x="5758986" y="0"/>
                </a:moveTo>
                <a:lnTo>
                  <a:pt x="0" y="0"/>
                </a:lnTo>
                <a:lnTo>
                  <a:pt x="0" y="11305938"/>
                </a:lnTo>
                <a:lnTo>
                  <a:pt x="5758986" y="11305938"/>
                </a:lnTo>
                <a:lnTo>
                  <a:pt x="5758986" y="0"/>
                </a:lnTo>
                <a:close/>
              </a:path>
            </a:pathLst>
          </a:custGeom>
          <a:solidFill>
            <a:srgbClr val="1E212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DEBCB3B0-E363-6196-93C7-C5DDA564D358}"/>
              </a:ext>
            </a:extLst>
          </p:cNvPr>
          <p:cNvSpPr/>
          <p:nvPr/>
        </p:nvSpPr>
        <p:spPr>
          <a:xfrm>
            <a:off x="1076957" y="571459"/>
            <a:ext cx="1338963" cy="1338870"/>
          </a:xfrm>
          <a:custGeom>
            <a:avLst/>
            <a:gdLst/>
            <a:ahLst/>
            <a:cxnLst/>
            <a:rect l="l" t="t" r="r" b="b"/>
            <a:pathLst>
              <a:path w="2207895" h="2207895">
                <a:moveTo>
                  <a:pt x="1103809" y="2207639"/>
                </a:moveTo>
                <a:lnTo>
                  <a:pt x="1151690" y="2206619"/>
                </a:lnTo>
                <a:lnTo>
                  <a:pt x="1199049" y="2203587"/>
                </a:lnTo>
                <a:lnTo>
                  <a:pt x="1245847" y="2198585"/>
                </a:lnTo>
                <a:lnTo>
                  <a:pt x="1292040" y="2191653"/>
                </a:lnTo>
                <a:lnTo>
                  <a:pt x="1337589" y="2182834"/>
                </a:lnTo>
                <a:lnTo>
                  <a:pt x="1382450" y="2172168"/>
                </a:lnTo>
                <a:lnTo>
                  <a:pt x="1426584" y="2159697"/>
                </a:lnTo>
                <a:lnTo>
                  <a:pt x="1469948" y="2145463"/>
                </a:lnTo>
                <a:lnTo>
                  <a:pt x="1512501" y="2129507"/>
                </a:lnTo>
                <a:lnTo>
                  <a:pt x="1554202" y="2111870"/>
                </a:lnTo>
                <a:lnTo>
                  <a:pt x="1595009" y="2092593"/>
                </a:lnTo>
                <a:lnTo>
                  <a:pt x="1634880" y="2071719"/>
                </a:lnTo>
                <a:lnTo>
                  <a:pt x="1673776" y="2049289"/>
                </a:lnTo>
                <a:lnTo>
                  <a:pt x="1711653" y="2025343"/>
                </a:lnTo>
                <a:lnTo>
                  <a:pt x="1748471" y="1999924"/>
                </a:lnTo>
                <a:lnTo>
                  <a:pt x="1784188" y="1973072"/>
                </a:lnTo>
                <a:lnTo>
                  <a:pt x="1818762" y="1944830"/>
                </a:lnTo>
                <a:lnTo>
                  <a:pt x="1852153" y="1915238"/>
                </a:lnTo>
                <a:lnTo>
                  <a:pt x="1884319" y="1884339"/>
                </a:lnTo>
                <a:lnTo>
                  <a:pt x="1915218" y="1852173"/>
                </a:lnTo>
                <a:lnTo>
                  <a:pt x="1944810" y="1818781"/>
                </a:lnTo>
                <a:lnTo>
                  <a:pt x="1973052" y="1784206"/>
                </a:lnTo>
                <a:lnTo>
                  <a:pt x="1999903" y="1748489"/>
                </a:lnTo>
                <a:lnTo>
                  <a:pt x="2025323" y="1711671"/>
                </a:lnTo>
                <a:lnTo>
                  <a:pt x="2049268" y="1673794"/>
                </a:lnTo>
                <a:lnTo>
                  <a:pt x="2071699" y="1634898"/>
                </a:lnTo>
                <a:lnTo>
                  <a:pt x="2092573" y="1595026"/>
                </a:lnTo>
                <a:lnTo>
                  <a:pt x="2111849" y="1554218"/>
                </a:lnTo>
                <a:lnTo>
                  <a:pt x="2129486" y="1512517"/>
                </a:lnTo>
                <a:lnTo>
                  <a:pt x="2145442" y="1469964"/>
                </a:lnTo>
                <a:lnTo>
                  <a:pt x="2159677" y="1426599"/>
                </a:lnTo>
                <a:lnTo>
                  <a:pt x="2172147" y="1382465"/>
                </a:lnTo>
                <a:lnTo>
                  <a:pt x="2182813" y="1337603"/>
                </a:lnTo>
                <a:lnTo>
                  <a:pt x="2191632" y="1292054"/>
                </a:lnTo>
                <a:lnTo>
                  <a:pt x="2198564" y="1245860"/>
                </a:lnTo>
                <a:lnTo>
                  <a:pt x="2203566" y="1199061"/>
                </a:lnTo>
                <a:lnTo>
                  <a:pt x="2206598" y="1151701"/>
                </a:lnTo>
                <a:lnTo>
                  <a:pt x="2207618" y="1103819"/>
                </a:lnTo>
                <a:lnTo>
                  <a:pt x="2206598" y="1055938"/>
                </a:lnTo>
                <a:lnTo>
                  <a:pt x="2203566" y="1008577"/>
                </a:lnTo>
                <a:lnTo>
                  <a:pt x="2198564" y="961779"/>
                </a:lnTo>
                <a:lnTo>
                  <a:pt x="2191632" y="915585"/>
                </a:lnTo>
                <a:lnTo>
                  <a:pt x="2182813" y="870036"/>
                </a:lnTo>
                <a:lnTo>
                  <a:pt x="2172147" y="825174"/>
                </a:lnTo>
                <a:lnTo>
                  <a:pt x="2159677" y="781040"/>
                </a:lnTo>
                <a:lnTo>
                  <a:pt x="2145442" y="737675"/>
                </a:lnTo>
                <a:lnTo>
                  <a:pt x="2129486" y="695121"/>
                </a:lnTo>
                <a:lnTo>
                  <a:pt x="2111849" y="653420"/>
                </a:lnTo>
                <a:lnTo>
                  <a:pt x="2092573" y="612613"/>
                </a:lnTo>
                <a:lnTo>
                  <a:pt x="2071699" y="572741"/>
                </a:lnTo>
                <a:lnTo>
                  <a:pt x="2049268" y="533845"/>
                </a:lnTo>
                <a:lnTo>
                  <a:pt x="2025323" y="495967"/>
                </a:lnTo>
                <a:lnTo>
                  <a:pt x="1999903" y="459149"/>
                </a:lnTo>
                <a:lnTo>
                  <a:pt x="1973052" y="423432"/>
                </a:lnTo>
                <a:lnTo>
                  <a:pt x="1944810" y="388857"/>
                </a:lnTo>
                <a:lnTo>
                  <a:pt x="1915218" y="355466"/>
                </a:lnTo>
                <a:lnTo>
                  <a:pt x="1884319" y="323300"/>
                </a:lnTo>
                <a:lnTo>
                  <a:pt x="1852153" y="292400"/>
                </a:lnTo>
                <a:lnTo>
                  <a:pt x="1818762" y="262809"/>
                </a:lnTo>
                <a:lnTo>
                  <a:pt x="1784188" y="234566"/>
                </a:lnTo>
                <a:lnTo>
                  <a:pt x="1748471" y="207715"/>
                </a:lnTo>
                <a:lnTo>
                  <a:pt x="1711653" y="182296"/>
                </a:lnTo>
                <a:lnTo>
                  <a:pt x="1673776" y="158350"/>
                </a:lnTo>
                <a:lnTo>
                  <a:pt x="1634880" y="135919"/>
                </a:lnTo>
                <a:lnTo>
                  <a:pt x="1595009" y="115045"/>
                </a:lnTo>
                <a:lnTo>
                  <a:pt x="1554202" y="95769"/>
                </a:lnTo>
                <a:lnTo>
                  <a:pt x="1512501" y="78132"/>
                </a:lnTo>
                <a:lnTo>
                  <a:pt x="1469948" y="62175"/>
                </a:lnTo>
                <a:lnTo>
                  <a:pt x="1426584" y="47941"/>
                </a:lnTo>
                <a:lnTo>
                  <a:pt x="1382450" y="35470"/>
                </a:lnTo>
                <a:lnTo>
                  <a:pt x="1337589" y="24805"/>
                </a:lnTo>
                <a:lnTo>
                  <a:pt x="1292040" y="15985"/>
                </a:lnTo>
                <a:lnTo>
                  <a:pt x="1245847" y="9054"/>
                </a:lnTo>
                <a:lnTo>
                  <a:pt x="1199049" y="4051"/>
                </a:lnTo>
                <a:lnTo>
                  <a:pt x="1151690" y="1019"/>
                </a:lnTo>
                <a:lnTo>
                  <a:pt x="1103809" y="0"/>
                </a:lnTo>
                <a:lnTo>
                  <a:pt x="1055928" y="1019"/>
                </a:lnTo>
                <a:lnTo>
                  <a:pt x="1008568" y="4051"/>
                </a:lnTo>
                <a:lnTo>
                  <a:pt x="961771" y="9054"/>
                </a:lnTo>
                <a:lnTo>
                  <a:pt x="915577" y="15985"/>
                </a:lnTo>
                <a:lnTo>
                  <a:pt x="870029" y="24805"/>
                </a:lnTo>
                <a:lnTo>
                  <a:pt x="825167" y="35470"/>
                </a:lnTo>
                <a:lnTo>
                  <a:pt x="781034" y="47941"/>
                </a:lnTo>
                <a:lnTo>
                  <a:pt x="737670" y="62175"/>
                </a:lnTo>
                <a:lnTo>
                  <a:pt x="695117" y="78132"/>
                </a:lnTo>
                <a:lnTo>
                  <a:pt x="653416" y="95769"/>
                </a:lnTo>
                <a:lnTo>
                  <a:pt x="612609" y="115045"/>
                </a:lnTo>
                <a:lnTo>
                  <a:pt x="572737" y="135919"/>
                </a:lnTo>
                <a:lnTo>
                  <a:pt x="533842" y="158350"/>
                </a:lnTo>
                <a:lnTo>
                  <a:pt x="495965" y="182296"/>
                </a:lnTo>
                <a:lnTo>
                  <a:pt x="459147" y="207715"/>
                </a:lnTo>
                <a:lnTo>
                  <a:pt x="423430" y="234566"/>
                </a:lnTo>
                <a:lnTo>
                  <a:pt x="388855" y="262809"/>
                </a:lnTo>
                <a:lnTo>
                  <a:pt x="355464" y="292400"/>
                </a:lnTo>
                <a:lnTo>
                  <a:pt x="323299" y="323300"/>
                </a:lnTo>
                <a:lnTo>
                  <a:pt x="292399" y="355466"/>
                </a:lnTo>
                <a:lnTo>
                  <a:pt x="262808" y="388857"/>
                </a:lnTo>
                <a:lnTo>
                  <a:pt x="234566" y="423432"/>
                </a:lnTo>
                <a:lnTo>
                  <a:pt x="207714" y="459149"/>
                </a:lnTo>
                <a:lnTo>
                  <a:pt x="182295" y="495967"/>
                </a:lnTo>
                <a:lnTo>
                  <a:pt x="158350" y="533845"/>
                </a:lnTo>
                <a:lnTo>
                  <a:pt x="135919" y="572741"/>
                </a:lnTo>
                <a:lnTo>
                  <a:pt x="115045" y="612613"/>
                </a:lnTo>
                <a:lnTo>
                  <a:pt x="95769" y="653420"/>
                </a:lnTo>
                <a:lnTo>
                  <a:pt x="78132" y="695121"/>
                </a:lnTo>
                <a:lnTo>
                  <a:pt x="62175" y="737675"/>
                </a:lnTo>
                <a:lnTo>
                  <a:pt x="47941" y="781040"/>
                </a:lnTo>
                <a:lnTo>
                  <a:pt x="35470" y="825174"/>
                </a:lnTo>
                <a:lnTo>
                  <a:pt x="24805" y="870036"/>
                </a:lnTo>
                <a:lnTo>
                  <a:pt x="15985" y="915585"/>
                </a:lnTo>
                <a:lnTo>
                  <a:pt x="9054" y="961779"/>
                </a:lnTo>
                <a:lnTo>
                  <a:pt x="4051" y="1008577"/>
                </a:lnTo>
                <a:lnTo>
                  <a:pt x="1019" y="1055938"/>
                </a:lnTo>
                <a:lnTo>
                  <a:pt x="0" y="1103819"/>
                </a:lnTo>
                <a:lnTo>
                  <a:pt x="1019" y="1151701"/>
                </a:lnTo>
                <a:lnTo>
                  <a:pt x="4051" y="1199061"/>
                </a:lnTo>
                <a:lnTo>
                  <a:pt x="9054" y="1245860"/>
                </a:lnTo>
                <a:lnTo>
                  <a:pt x="15985" y="1292054"/>
                </a:lnTo>
                <a:lnTo>
                  <a:pt x="24805" y="1337603"/>
                </a:lnTo>
                <a:lnTo>
                  <a:pt x="35470" y="1382465"/>
                </a:lnTo>
                <a:lnTo>
                  <a:pt x="47941" y="1426599"/>
                </a:lnTo>
                <a:lnTo>
                  <a:pt x="62175" y="1469964"/>
                </a:lnTo>
                <a:lnTo>
                  <a:pt x="78132" y="1512517"/>
                </a:lnTo>
                <a:lnTo>
                  <a:pt x="95769" y="1554218"/>
                </a:lnTo>
                <a:lnTo>
                  <a:pt x="115045" y="1595026"/>
                </a:lnTo>
                <a:lnTo>
                  <a:pt x="135919" y="1634898"/>
                </a:lnTo>
                <a:lnTo>
                  <a:pt x="158350" y="1673794"/>
                </a:lnTo>
                <a:lnTo>
                  <a:pt x="182295" y="1711671"/>
                </a:lnTo>
                <a:lnTo>
                  <a:pt x="207714" y="1748489"/>
                </a:lnTo>
                <a:lnTo>
                  <a:pt x="234566" y="1784206"/>
                </a:lnTo>
                <a:lnTo>
                  <a:pt x="262808" y="1818781"/>
                </a:lnTo>
                <a:lnTo>
                  <a:pt x="292399" y="1852173"/>
                </a:lnTo>
                <a:lnTo>
                  <a:pt x="323299" y="1884339"/>
                </a:lnTo>
                <a:lnTo>
                  <a:pt x="355464" y="1915238"/>
                </a:lnTo>
                <a:lnTo>
                  <a:pt x="388855" y="1944830"/>
                </a:lnTo>
                <a:lnTo>
                  <a:pt x="423430" y="1973072"/>
                </a:lnTo>
                <a:lnTo>
                  <a:pt x="459147" y="1999924"/>
                </a:lnTo>
                <a:lnTo>
                  <a:pt x="495965" y="2025343"/>
                </a:lnTo>
                <a:lnTo>
                  <a:pt x="533842" y="2049289"/>
                </a:lnTo>
                <a:lnTo>
                  <a:pt x="572737" y="2071719"/>
                </a:lnTo>
                <a:lnTo>
                  <a:pt x="612609" y="2092593"/>
                </a:lnTo>
                <a:lnTo>
                  <a:pt x="653416" y="2111870"/>
                </a:lnTo>
                <a:lnTo>
                  <a:pt x="695117" y="2129507"/>
                </a:lnTo>
                <a:lnTo>
                  <a:pt x="737670" y="2145463"/>
                </a:lnTo>
                <a:lnTo>
                  <a:pt x="781034" y="2159697"/>
                </a:lnTo>
                <a:lnTo>
                  <a:pt x="825167" y="2172168"/>
                </a:lnTo>
                <a:lnTo>
                  <a:pt x="870029" y="2182834"/>
                </a:lnTo>
                <a:lnTo>
                  <a:pt x="915577" y="2191653"/>
                </a:lnTo>
                <a:lnTo>
                  <a:pt x="961771" y="2198585"/>
                </a:lnTo>
                <a:lnTo>
                  <a:pt x="1008568" y="2203587"/>
                </a:lnTo>
                <a:lnTo>
                  <a:pt x="1055928" y="2206619"/>
                </a:lnTo>
                <a:lnTo>
                  <a:pt x="1103809" y="2207639"/>
                </a:lnTo>
                <a:close/>
              </a:path>
            </a:pathLst>
          </a:custGeom>
          <a:ln w="41883">
            <a:solidFill>
              <a:srgbClr val="00A5E5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35" name="object 28">
            <a:extLst>
              <a:ext uri="{FF2B5EF4-FFF2-40B4-BE49-F238E27FC236}">
                <a16:creationId xmlns:a16="http://schemas.microsoft.com/office/drawing/2014/main" id="{36D860E0-A4F0-C013-7E31-F536A7D39F00}"/>
              </a:ext>
            </a:extLst>
          </p:cNvPr>
          <p:cNvSpPr/>
          <p:nvPr userDrawn="1"/>
        </p:nvSpPr>
        <p:spPr>
          <a:xfrm>
            <a:off x="7199401" y="888540"/>
            <a:ext cx="3520122" cy="0"/>
          </a:xfrm>
          <a:custGeom>
            <a:avLst/>
            <a:gdLst/>
            <a:ahLst/>
            <a:cxnLst/>
            <a:rect l="l" t="t" r="r" b="b"/>
            <a:pathLst>
              <a:path w="5804534">
                <a:moveTo>
                  <a:pt x="0" y="0"/>
                </a:moveTo>
                <a:lnTo>
                  <a:pt x="5804441" y="0"/>
                </a:lnTo>
              </a:path>
            </a:pathLst>
          </a:custGeom>
          <a:ln w="3175">
            <a:solidFill>
              <a:srgbClr val="1E21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29">
            <a:extLst>
              <a:ext uri="{FF2B5EF4-FFF2-40B4-BE49-F238E27FC236}">
                <a16:creationId xmlns:a16="http://schemas.microsoft.com/office/drawing/2014/main" id="{AEDC0497-6952-BF15-5131-CA214E5EB891}"/>
              </a:ext>
            </a:extLst>
          </p:cNvPr>
          <p:cNvSpPr/>
          <p:nvPr userDrawn="1"/>
        </p:nvSpPr>
        <p:spPr>
          <a:xfrm>
            <a:off x="5084399" y="5923018"/>
            <a:ext cx="3265577" cy="0"/>
          </a:xfrm>
          <a:custGeom>
            <a:avLst/>
            <a:gdLst/>
            <a:ahLst/>
            <a:cxnLst/>
            <a:rect l="l" t="t" r="r" b="b"/>
            <a:pathLst>
              <a:path w="5384800">
                <a:moveTo>
                  <a:pt x="0" y="0"/>
                </a:moveTo>
                <a:lnTo>
                  <a:pt x="5384506" y="0"/>
                </a:lnTo>
              </a:path>
            </a:pathLst>
          </a:custGeom>
          <a:ln w="3175">
            <a:solidFill>
              <a:srgbClr val="1E21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E5507B2D-0037-2EA8-EAA9-CDCCA0192A7C}"/>
              </a:ext>
            </a:extLst>
          </p:cNvPr>
          <p:cNvSpPr/>
          <p:nvPr userDrawn="1"/>
        </p:nvSpPr>
        <p:spPr>
          <a:xfrm>
            <a:off x="9254066" y="5923018"/>
            <a:ext cx="1465659" cy="0"/>
          </a:xfrm>
          <a:custGeom>
            <a:avLst/>
            <a:gdLst/>
            <a:ahLst/>
            <a:cxnLst/>
            <a:rect l="l" t="t" r="r" b="b"/>
            <a:pathLst>
              <a:path w="2416809">
                <a:moveTo>
                  <a:pt x="0" y="0"/>
                </a:moveTo>
                <a:lnTo>
                  <a:pt x="2416387" y="0"/>
                </a:lnTo>
              </a:path>
            </a:pathLst>
          </a:custGeom>
          <a:ln w="3175">
            <a:solidFill>
              <a:srgbClr val="1E21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31">
            <a:extLst>
              <a:ext uri="{FF2B5EF4-FFF2-40B4-BE49-F238E27FC236}">
                <a16:creationId xmlns:a16="http://schemas.microsoft.com/office/drawing/2014/main" id="{EE0CE710-420C-9657-7361-51655B692F60}"/>
              </a:ext>
            </a:extLst>
          </p:cNvPr>
          <p:cNvSpPr txBox="1"/>
          <p:nvPr userDrawn="1"/>
        </p:nvSpPr>
        <p:spPr>
          <a:xfrm>
            <a:off x="5342798" y="812935"/>
            <a:ext cx="2718620" cy="1620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1000" b="0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Quelques</a:t>
            </a:r>
            <a:r>
              <a:rPr sz="1000" b="0" spc="-24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sz="1000" b="0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expériences</a:t>
            </a:r>
            <a:r>
              <a:rPr sz="1000" b="0" spc="-18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sz="1000" b="0" spc="-6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professionnelles</a:t>
            </a:r>
            <a:endParaRPr sz="1000" dirty="0">
              <a:solidFill>
                <a:schemeClr val="tx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54" name="object 32">
            <a:extLst>
              <a:ext uri="{FF2B5EF4-FFF2-40B4-BE49-F238E27FC236}">
                <a16:creationId xmlns:a16="http://schemas.microsoft.com/office/drawing/2014/main" id="{1597DEFA-46E7-FC54-F52B-156269365A37}"/>
              </a:ext>
            </a:extLst>
          </p:cNvPr>
          <p:cNvSpPr txBox="1"/>
          <p:nvPr userDrawn="1"/>
        </p:nvSpPr>
        <p:spPr>
          <a:xfrm>
            <a:off x="4172798" y="5847412"/>
            <a:ext cx="1273091" cy="1620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1000" b="0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Formation</a:t>
            </a:r>
            <a:r>
              <a:rPr sz="1000" b="0" spc="-42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sz="1000" b="0" spc="-6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initiale</a:t>
            </a:r>
            <a:endParaRPr sz="1000" dirty="0">
              <a:solidFill>
                <a:schemeClr val="tx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55" name="object 33">
            <a:extLst>
              <a:ext uri="{FF2B5EF4-FFF2-40B4-BE49-F238E27FC236}">
                <a16:creationId xmlns:a16="http://schemas.microsoft.com/office/drawing/2014/main" id="{14FDE736-B66E-36A8-25AD-954F98EA0A11}"/>
              </a:ext>
            </a:extLst>
          </p:cNvPr>
          <p:cNvSpPr txBox="1"/>
          <p:nvPr userDrawn="1"/>
        </p:nvSpPr>
        <p:spPr>
          <a:xfrm>
            <a:off x="8702464" y="5847412"/>
            <a:ext cx="720253" cy="1620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1000" b="0" spc="-6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Langues</a:t>
            </a:r>
            <a:endParaRPr sz="1000">
              <a:solidFill>
                <a:schemeClr val="tx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56" name="object 34">
            <a:extLst>
              <a:ext uri="{FF2B5EF4-FFF2-40B4-BE49-F238E27FC236}">
                <a16:creationId xmlns:a16="http://schemas.microsoft.com/office/drawing/2014/main" id="{506A060E-C3CA-17AF-8892-2AFFDCF28289}"/>
              </a:ext>
            </a:extLst>
          </p:cNvPr>
          <p:cNvSpPr txBox="1"/>
          <p:nvPr userDrawn="1"/>
        </p:nvSpPr>
        <p:spPr>
          <a:xfrm>
            <a:off x="4172798" y="332919"/>
            <a:ext cx="840655" cy="75581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z="4800" b="1" spc="-230" dirty="0">
                <a:solidFill>
                  <a:schemeClr val="tx1"/>
                </a:solidFill>
                <a:latin typeface="+mj-lt"/>
                <a:cs typeface="Poppins"/>
              </a:rPr>
              <a:t>cv</a:t>
            </a:r>
            <a:endParaRPr sz="4800" dirty="0">
              <a:solidFill>
                <a:schemeClr val="tx1"/>
              </a:solidFill>
              <a:latin typeface="+mj-lt"/>
              <a:cs typeface="Poppins"/>
            </a:endParaRPr>
          </a:p>
        </p:txBody>
      </p:sp>
      <p:sp>
        <p:nvSpPr>
          <p:cNvPr id="58" name="Espace réservé du texte 57">
            <a:extLst>
              <a:ext uri="{FF2B5EF4-FFF2-40B4-BE49-F238E27FC236}">
                <a16:creationId xmlns:a16="http://schemas.microsoft.com/office/drawing/2014/main" id="{EADF6E96-4BFB-2438-5A1B-36278F9AE125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4118995" y="1967592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9" name="Espace réservé pour une image  58">
            <a:extLst>
              <a:ext uri="{FF2B5EF4-FFF2-40B4-BE49-F238E27FC236}">
                <a16:creationId xmlns:a16="http://schemas.microsoft.com/office/drawing/2014/main" id="{640F1C1A-31AC-BCC3-14D9-AB2263D02927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1156767" y="650827"/>
            <a:ext cx="1179343" cy="1179261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/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 sz="1213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  <p:sp>
        <p:nvSpPr>
          <p:cNvPr id="60" name="Espace réservé du texte 19">
            <a:extLst>
              <a:ext uri="{FF2B5EF4-FFF2-40B4-BE49-F238E27FC236}">
                <a16:creationId xmlns:a16="http://schemas.microsoft.com/office/drawing/2014/main" id="{B4D9E38A-DE17-2371-BAD2-861E5CA1C8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7908" y="2009529"/>
            <a:ext cx="1940862" cy="261290"/>
          </a:xfrm>
          <a:noFill/>
        </p:spPr>
        <p:txBody>
          <a:bodyPr wrap="square" tIns="0" bIns="0" anchor="b" anchorCtr="0">
            <a:spAutoFit/>
          </a:bodyPr>
          <a:lstStyle>
            <a:lvl1pPr marL="0" indent="0" algn="ctr">
              <a:lnSpc>
                <a:spcPct val="100000"/>
              </a:lnSpc>
              <a:buNone/>
              <a:defRPr sz="1698" b="1">
                <a:solidFill>
                  <a:schemeClr val="bg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1" name="Espace réservé du texte 19">
            <a:extLst>
              <a:ext uri="{FF2B5EF4-FFF2-40B4-BE49-F238E27FC236}">
                <a16:creationId xmlns:a16="http://schemas.microsoft.com/office/drawing/2014/main" id="{E1390742-21D3-8508-377B-C00C329EE00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7908" y="2291839"/>
            <a:ext cx="1940862" cy="187446"/>
          </a:xfrm>
          <a:noFill/>
        </p:spPr>
        <p:txBody>
          <a:bodyPr wrap="square" tIns="0" bIns="0" anchor="b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3" name="Espace réservé du texte 19">
            <a:extLst>
              <a:ext uri="{FF2B5EF4-FFF2-40B4-BE49-F238E27FC236}">
                <a16:creationId xmlns:a16="http://schemas.microsoft.com/office/drawing/2014/main" id="{DD966501-9FD2-7E39-58E1-FAAC572B18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7908" y="2500305"/>
            <a:ext cx="1940862" cy="187446"/>
          </a:xfrm>
          <a:noFill/>
        </p:spPr>
        <p:txBody>
          <a:bodyPr wrap="square" tIns="0" bIns="0" anchor="b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4" name="Espace réservé du texte 22">
            <a:extLst>
              <a:ext uri="{FF2B5EF4-FFF2-40B4-BE49-F238E27FC236}">
                <a16:creationId xmlns:a16="http://schemas.microsoft.com/office/drawing/2014/main" id="{4FA645BA-E686-1D06-FF8F-E8206EF8FD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4057" y="2987762"/>
            <a:ext cx="1947174" cy="600164"/>
          </a:xfrm>
          <a:noFill/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1100" b="0">
                <a:solidFill>
                  <a:schemeClr val="bg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5" name="Espace réservé du texte 22">
            <a:extLst>
              <a:ext uri="{FF2B5EF4-FFF2-40B4-BE49-F238E27FC236}">
                <a16:creationId xmlns:a16="http://schemas.microsoft.com/office/drawing/2014/main" id="{F390B367-6402-ED26-E297-65E3F5888E7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14303" y="6122541"/>
            <a:ext cx="4235673" cy="261610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fr-FR" sz="1050" b="1" dirty="0">
                <a:solidFill>
                  <a:schemeClr val="bg1">
                    <a:lumMod val="50000"/>
                  </a:schemeClr>
                </a:solidFill>
                <a:latin typeface="+mj-lt"/>
                <a:cs typeface="Poppins Medium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6" name="Espace réservé du texte 22">
            <a:extLst>
              <a:ext uri="{FF2B5EF4-FFF2-40B4-BE49-F238E27FC236}">
                <a16:creationId xmlns:a16="http://schemas.microsoft.com/office/drawing/2014/main" id="{990EA576-5172-6C3F-A184-57D68E2050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637605" y="6122541"/>
            <a:ext cx="2081918" cy="430887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fr-FR" sz="1050" b="1" dirty="0">
                <a:solidFill>
                  <a:schemeClr val="bg1">
                    <a:lumMod val="50000"/>
                  </a:schemeClr>
                </a:solidFill>
                <a:latin typeface="+mj-lt"/>
                <a:cs typeface="Poppins Medium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7" name="Espace réservé du texte 19">
            <a:extLst>
              <a:ext uri="{FF2B5EF4-FFF2-40B4-BE49-F238E27FC236}">
                <a16:creationId xmlns:a16="http://schemas.microsoft.com/office/drawing/2014/main" id="{05FB3183-F1D1-9ADF-AC85-03014DD39C4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40808" y="125271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8" name="Espace réservé du texte 22">
            <a:extLst>
              <a:ext uri="{FF2B5EF4-FFF2-40B4-BE49-F238E27FC236}">
                <a16:creationId xmlns:a16="http://schemas.microsoft.com/office/drawing/2014/main" id="{E12BC34B-F7B1-EE21-F4CA-ECD28693CE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4497" y="1571078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9" name="Espace réservé du texte 57">
            <a:extLst>
              <a:ext uri="{FF2B5EF4-FFF2-40B4-BE49-F238E27FC236}">
                <a16:creationId xmlns:a16="http://schemas.microsoft.com/office/drawing/2014/main" id="{D7BF76C4-2B05-3424-85CB-75DCF009BD6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9190" y="1967592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0" name="Espace réservé du texte 19">
            <a:extLst>
              <a:ext uri="{FF2B5EF4-FFF2-40B4-BE49-F238E27FC236}">
                <a16:creationId xmlns:a16="http://schemas.microsoft.com/office/drawing/2014/main" id="{AB381D96-AD3C-F0F8-AE93-0C48D061A38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56880" y="125271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1" name="Espace réservé du texte 22">
            <a:extLst>
              <a:ext uri="{FF2B5EF4-FFF2-40B4-BE49-F238E27FC236}">
                <a16:creationId xmlns:a16="http://schemas.microsoft.com/office/drawing/2014/main" id="{50942992-650A-FB7F-EE29-5521ACC91F9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50568" y="1571078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2" name="Espace réservé du texte 57">
            <a:extLst>
              <a:ext uri="{FF2B5EF4-FFF2-40B4-BE49-F238E27FC236}">
                <a16:creationId xmlns:a16="http://schemas.microsoft.com/office/drawing/2014/main" id="{0828E09C-7062-FB6A-3A48-76BC8B0517F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55261" y="1967592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3" name="Espace réservé du texte 19">
            <a:extLst>
              <a:ext uri="{FF2B5EF4-FFF2-40B4-BE49-F238E27FC236}">
                <a16:creationId xmlns:a16="http://schemas.microsoft.com/office/drawing/2014/main" id="{E6A4849A-C091-B489-7782-37CB8D485B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20614" y="350534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4" name="Espace réservé du texte 22">
            <a:extLst>
              <a:ext uri="{FF2B5EF4-FFF2-40B4-BE49-F238E27FC236}">
                <a16:creationId xmlns:a16="http://schemas.microsoft.com/office/drawing/2014/main" id="{1A59DACA-6DD8-9570-7231-EB9D7DDC90A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14303" y="3823705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5" name="Espace réservé du texte 57">
            <a:extLst>
              <a:ext uri="{FF2B5EF4-FFF2-40B4-BE49-F238E27FC236}">
                <a16:creationId xmlns:a16="http://schemas.microsoft.com/office/drawing/2014/main" id="{6913A400-9BF9-7CAE-BCE0-CAE601A1FFF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18995" y="4220219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6" name="Espace réservé du texte 19">
            <a:extLst>
              <a:ext uri="{FF2B5EF4-FFF2-40B4-BE49-F238E27FC236}">
                <a16:creationId xmlns:a16="http://schemas.microsoft.com/office/drawing/2014/main" id="{134135AD-CA7C-2362-1319-93791D95CA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40808" y="350534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7" name="Espace réservé du texte 22">
            <a:extLst>
              <a:ext uri="{FF2B5EF4-FFF2-40B4-BE49-F238E27FC236}">
                <a16:creationId xmlns:a16="http://schemas.microsoft.com/office/drawing/2014/main" id="{B087EF66-1470-1B56-4C32-8DB173C5330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434497" y="3823705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8" name="Espace réservé du texte 57">
            <a:extLst>
              <a:ext uri="{FF2B5EF4-FFF2-40B4-BE49-F238E27FC236}">
                <a16:creationId xmlns:a16="http://schemas.microsoft.com/office/drawing/2014/main" id="{C4E93510-1BAB-1591-6C97-3FC84BC82D0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39190" y="4220219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9" name="Espace réservé du texte 19">
            <a:extLst>
              <a:ext uri="{FF2B5EF4-FFF2-40B4-BE49-F238E27FC236}">
                <a16:creationId xmlns:a16="http://schemas.microsoft.com/office/drawing/2014/main" id="{5F016164-F1D2-930A-B22C-9C2716BDCE2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56880" y="350534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80" name="Espace réservé du texte 22">
            <a:extLst>
              <a:ext uri="{FF2B5EF4-FFF2-40B4-BE49-F238E27FC236}">
                <a16:creationId xmlns:a16="http://schemas.microsoft.com/office/drawing/2014/main" id="{F33A3BD2-60F5-BA4D-82F3-9A8FF5A565A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50568" y="3823705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1" name="Espace réservé du texte 57">
            <a:extLst>
              <a:ext uri="{FF2B5EF4-FFF2-40B4-BE49-F238E27FC236}">
                <a16:creationId xmlns:a16="http://schemas.microsoft.com/office/drawing/2014/main" id="{74AAE3F9-3368-AA20-AAB2-C65F1EA605D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55261" y="4220219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936984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B8312D47-A246-4B42-FB13-744B04117E1A}"/>
              </a:ext>
            </a:extLst>
          </p:cNvPr>
          <p:cNvSpPr/>
          <p:nvPr/>
        </p:nvSpPr>
        <p:spPr>
          <a:xfrm>
            <a:off x="0" y="0"/>
            <a:ext cx="3492781" cy="6857615"/>
          </a:xfrm>
          <a:custGeom>
            <a:avLst/>
            <a:gdLst/>
            <a:ahLst/>
            <a:cxnLst/>
            <a:rect l="l" t="t" r="r" b="b"/>
            <a:pathLst>
              <a:path w="5759450" h="11306175">
                <a:moveTo>
                  <a:pt x="5758986" y="0"/>
                </a:moveTo>
                <a:lnTo>
                  <a:pt x="0" y="0"/>
                </a:lnTo>
                <a:lnTo>
                  <a:pt x="0" y="11305938"/>
                </a:lnTo>
                <a:lnTo>
                  <a:pt x="5758986" y="11305938"/>
                </a:lnTo>
                <a:lnTo>
                  <a:pt x="5758986" y="0"/>
                </a:lnTo>
                <a:close/>
              </a:path>
            </a:pathLst>
          </a:custGeom>
          <a:solidFill>
            <a:srgbClr val="1E212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019FE56-DEA6-65D3-0640-A0373E362753}"/>
              </a:ext>
            </a:extLst>
          </p:cNvPr>
          <p:cNvSpPr/>
          <p:nvPr userDrawn="1"/>
        </p:nvSpPr>
        <p:spPr>
          <a:xfrm>
            <a:off x="1156767" y="650827"/>
            <a:ext cx="1179343" cy="1179261"/>
          </a:xfrm>
          <a:prstGeom prst="ellipse">
            <a:avLst/>
          </a:prstGeom>
          <a:solidFill>
            <a:srgbClr val="E5E8EE"/>
          </a:solidFill>
          <a:effectLst/>
        </p:spPr>
        <p:txBody>
          <a:bodyPr vert="horz" wrap="square" lIns="55449" tIns="27725" rIns="55449" bIns="27725" rtlCol="0">
            <a:noAutofit/>
          </a:bodyPr>
          <a:lstStyle/>
          <a:p>
            <a:pPr marL="138623" lvl="0" indent="-138623" algn="l" defTabSz="554492" rtl="0" eaLnBrk="1" latinLnBrk="0" hangingPunct="1">
              <a:lnSpc>
                <a:spcPct val="90000"/>
              </a:lnSpc>
              <a:spcBef>
                <a:spcPts val="606"/>
              </a:spcBef>
              <a:buFont typeface="Arial" panose="020B0604020202020204" pitchFamily="34" charset="0"/>
              <a:buChar char="•"/>
            </a:pPr>
            <a:endParaRPr lang="fr-FR" sz="1213" kern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8" name="Espace réservé du texte 19">
            <a:extLst>
              <a:ext uri="{FF2B5EF4-FFF2-40B4-BE49-F238E27FC236}">
                <a16:creationId xmlns:a16="http://schemas.microsoft.com/office/drawing/2014/main" id="{8A0036C7-F861-984D-4697-47E80A8680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0614" y="125271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024A7A9B-4601-E7E9-CAF3-BEE24F2AC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303" y="1571078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5" name="object 28">
            <a:extLst>
              <a:ext uri="{FF2B5EF4-FFF2-40B4-BE49-F238E27FC236}">
                <a16:creationId xmlns:a16="http://schemas.microsoft.com/office/drawing/2014/main" id="{36D860E0-A4F0-C013-7E31-F536A7D39F00}"/>
              </a:ext>
            </a:extLst>
          </p:cNvPr>
          <p:cNvSpPr/>
          <p:nvPr userDrawn="1"/>
        </p:nvSpPr>
        <p:spPr>
          <a:xfrm>
            <a:off x="7199401" y="888540"/>
            <a:ext cx="3520122" cy="0"/>
          </a:xfrm>
          <a:custGeom>
            <a:avLst/>
            <a:gdLst/>
            <a:ahLst/>
            <a:cxnLst/>
            <a:rect l="l" t="t" r="r" b="b"/>
            <a:pathLst>
              <a:path w="5804534">
                <a:moveTo>
                  <a:pt x="0" y="0"/>
                </a:moveTo>
                <a:lnTo>
                  <a:pt x="5804441" y="0"/>
                </a:lnTo>
              </a:path>
            </a:pathLst>
          </a:custGeom>
          <a:ln w="3175">
            <a:solidFill>
              <a:srgbClr val="1E21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29">
            <a:extLst>
              <a:ext uri="{FF2B5EF4-FFF2-40B4-BE49-F238E27FC236}">
                <a16:creationId xmlns:a16="http://schemas.microsoft.com/office/drawing/2014/main" id="{AEDC0497-6952-BF15-5131-CA214E5EB891}"/>
              </a:ext>
            </a:extLst>
          </p:cNvPr>
          <p:cNvSpPr/>
          <p:nvPr userDrawn="1"/>
        </p:nvSpPr>
        <p:spPr>
          <a:xfrm>
            <a:off x="5084399" y="5923018"/>
            <a:ext cx="3265577" cy="0"/>
          </a:xfrm>
          <a:custGeom>
            <a:avLst/>
            <a:gdLst/>
            <a:ahLst/>
            <a:cxnLst/>
            <a:rect l="l" t="t" r="r" b="b"/>
            <a:pathLst>
              <a:path w="5384800">
                <a:moveTo>
                  <a:pt x="0" y="0"/>
                </a:moveTo>
                <a:lnTo>
                  <a:pt x="5384506" y="0"/>
                </a:lnTo>
              </a:path>
            </a:pathLst>
          </a:custGeom>
          <a:ln w="3175">
            <a:solidFill>
              <a:srgbClr val="1E21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E5507B2D-0037-2EA8-EAA9-CDCCA0192A7C}"/>
              </a:ext>
            </a:extLst>
          </p:cNvPr>
          <p:cNvSpPr/>
          <p:nvPr userDrawn="1"/>
        </p:nvSpPr>
        <p:spPr>
          <a:xfrm>
            <a:off x="9254066" y="5923018"/>
            <a:ext cx="1465659" cy="0"/>
          </a:xfrm>
          <a:custGeom>
            <a:avLst/>
            <a:gdLst/>
            <a:ahLst/>
            <a:cxnLst/>
            <a:rect l="l" t="t" r="r" b="b"/>
            <a:pathLst>
              <a:path w="2416809">
                <a:moveTo>
                  <a:pt x="0" y="0"/>
                </a:moveTo>
                <a:lnTo>
                  <a:pt x="2416387" y="0"/>
                </a:lnTo>
              </a:path>
            </a:pathLst>
          </a:custGeom>
          <a:ln w="3175">
            <a:solidFill>
              <a:srgbClr val="1E212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Espace réservé du texte 57">
            <a:extLst>
              <a:ext uri="{FF2B5EF4-FFF2-40B4-BE49-F238E27FC236}">
                <a16:creationId xmlns:a16="http://schemas.microsoft.com/office/drawing/2014/main" id="{EADF6E96-4BFB-2438-5A1B-36278F9AE125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4118995" y="1967592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0" name="Espace réservé du texte 19">
            <a:extLst>
              <a:ext uri="{FF2B5EF4-FFF2-40B4-BE49-F238E27FC236}">
                <a16:creationId xmlns:a16="http://schemas.microsoft.com/office/drawing/2014/main" id="{B4D9E38A-DE17-2371-BAD2-861E5CA1C8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7908" y="1110805"/>
            <a:ext cx="1940862" cy="261290"/>
          </a:xfrm>
          <a:noFill/>
        </p:spPr>
        <p:txBody>
          <a:bodyPr wrap="square" tIns="0" bIns="0" anchor="b" anchorCtr="0">
            <a:spAutoFit/>
          </a:bodyPr>
          <a:lstStyle>
            <a:lvl1pPr marL="0" indent="0" algn="ctr">
              <a:lnSpc>
                <a:spcPct val="100000"/>
              </a:lnSpc>
              <a:buNone/>
              <a:defRPr sz="1698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1" name="Espace réservé du texte 19">
            <a:extLst>
              <a:ext uri="{FF2B5EF4-FFF2-40B4-BE49-F238E27FC236}">
                <a16:creationId xmlns:a16="http://schemas.microsoft.com/office/drawing/2014/main" id="{E1390742-21D3-8508-377B-C00C329EE00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7908" y="2040023"/>
            <a:ext cx="1940862" cy="187446"/>
          </a:xfrm>
          <a:noFill/>
        </p:spPr>
        <p:txBody>
          <a:bodyPr wrap="square" tIns="0" bIns="0" anchor="b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3" name="Espace réservé du texte 19">
            <a:extLst>
              <a:ext uri="{FF2B5EF4-FFF2-40B4-BE49-F238E27FC236}">
                <a16:creationId xmlns:a16="http://schemas.microsoft.com/office/drawing/2014/main" id="{DD966501-9FD2-7E39-58E1-FAAC572B18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7908" y="2248490"/>
            <a:ext cx="1940862" cy="187446"/>
          </a:xfrm>
          <a:noFill/>
        </p:spPr>
        <p:txBody>
          <a:bodyPr wrap="square" tIns="0" bIns="0" anchor="b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4" name="Espace réservé du texte 22">
            <a:extLst>
              <a:ext uri="{FF2B5EF4-FFF2-40B4-BE49-F238E27FC236}">
                <a16:creationId xmlns:a16="http://schemas.microsoft.com/office/drawing/2014/main" id="{4FA645BA-E686-1D06-FF8F-E8206EF8FD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4057" y="2987762"/>
            <a:ext cx="1947174" cy="600164"/>
          </a:xfrm>
          <a:noFill/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1100" b="0">
                <a:solidFill>
                  <a:schemeClr val="bg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5" name="Espace réservé du texte 22">
            <a:extLst>
              <a:ext uri="{FF2B5EF4-FFF2-40B4-BE49-F238E27FC236}">
                <a16:creationId xmlns:a16="http://schemas.microsoft.com/office/drawing/2014/main" id="{F390B367-6402-ED26-E297-65E3F5888E7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14303" y="6122541"/>
            <a:ext cx="4235673" cy="253916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fr-FR" sz="1050" b="1" dirty="0">
                <a:solidFill>
                  <a:schemeClr val="bg1">
                    <a:lumMod val="50000"/>
                  </a:schemeClr>
                </a:solidFill>
                <a:latin typeface="+mj-lt"/>
                <a:cs typeface="Poppins Medium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6" name="Espace réservé du texte 22">
            <a:extLst>
              <a:ext uri="{FF2B5EF4-FFF2-40B4-BE49-F238E27FC236}">
                <a16:creationId xmlns:a16="http://schemas.microsoft.com/office/drawing/2014/main" id="{990EA576-5172-6C3F-A184-57D68E2050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637605" y="6122541"/>
            <a:ext cx="2081918" cy="415498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fr-FR" sz="1050" b="1" dirty="0">
                <a:solidFill>
                  <a:schemeClr val="bg1">
                    <a:lumMod val="50000"/>
                  </a:schemeClr>
                </a:solidFill>
                <a:latin typeface="+mj-lt"/>
                <a:cs typeface="Poppins Medium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7" name="Espace réservé du texte 19">
            <a:extLst>
              <a:ext uri="{FF2B5EF4-FFF2-40B4-BE49-F238E27FC236}">
                <a16:creationId xmlns:a16="http://schemas.microsoft.com/office/drawing/2014/main" id="{05FB3183-F1D1-9ADF-AC85-03014DD39C4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40808" y="125271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8" name="Espace réservé du texte 22">
            <a:extLst>
              <a:ext uri="{FF2B5EF4-FFF2-40B4-BE49-F238E27FC236}">
                <a16:creationId xmlns:a16="http://schemas.microsoft.com/office/drawing/2014/main" id="{E12BC34B-F7B1-EE21-F4CA-ECD28693CE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4497" y="1571078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9" name="Espace réservé du texte 57">
            <a:extLst>
              <a:ext uri="{FF2B5EF4-FFF2-40B4-BE49-F238E27FC236}">
                <a16:creationId xmlns:a16="http://schemas.microsoft.com/office/drawing/2014/main" id="{D7BF76C4-2B05-3424-85CB-75DCF009BD6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9190" y="1967592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0" name="Espace réservé du texte 19">
            <a:extLst>
              <a:ext uri="{FF2B5EF4-FFF2-40B4-BE49-F238E27FC236}">
                <a16:creationId xmlns:a16="http://schemas.microsoft.com/office/drawing/2014/main" id="{AB381D96-AD3C-F0F8-AE93-0C48D061A38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56880" y="125271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1" name="Espace réservé du texte 22">
            <a:extLst>
              <a:ext uri="{FF2B5EF4-FFF2-40B4-BE49-F238E27FC236}">
                <a16:creationId xmlns:a16="http://schemas.microsoft.com/office/drawing/2014/main" id="{50942992-650A-FB7F-EE29-5521ACC91F9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50568" y="1571078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2" name="Espace réservé du texte 57">
            <a:extLst>
              <a:ext uri="{FF2B5EF4-FFF2-40B4-BE49-F238E27FC236}">
                <a16:creationId xmlns:a16="http://schemas.microsoft.com/office/drawing/2014/main" id="{0828E09C-7062-FB6A-3A48-76BC8B0517F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55261" y="1967592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3" name="Espace réservé du texte 19">
            <a:extLst>
              <a:ext uri="{FF2B5EF4-FFF2-40B4-BE49-F238E27FC236}">
                <a16:creationId xmlns:a16="http://schemas.microsoft.com/office/drawing/2014/main" id="{E6A4849A-C091-B489-7782-37CB8D485B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20614" y="350534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4" name="Espace réservé du texte 22">
            <a:extLst>
              <a:ext uri="{FF2B5EF4-FFF2-40B4-BE49-F238E27FC236}">
                <a16:creationId xmlns:a16="http://schemas.microsoft.com/office/drawing/2014/main" id="{1A59DACA-6DD8-9570-7231-EB9D7DDC90A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14303" y="3823705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5" name="Espace réservé du texte 57">
            <a:extLst>
              <a:ext uri="{FF2B5EF4-FFF2-40B4-BE49-F238E27FC236}">
                <a16:creationId xmlns:a16="http://schemas.microsoft.com/office/drawing/2014/main" id="{6913A400-9BF9-7CAE-BCE0-CAE601A1FFF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18995" y="4220219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6" name="Espace réservé du texte 19">
            <a:extLst>
              <a:ext uri="{FF2B5EF4-FFF2-40B4-BE49-F238E27FC236}">
                <a16:creationId xmlns:a16="http://schemas.microsoft.com/office/drawing/2014/main" id="{134135AD-CA7C-2362-1319-93791D95CA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40808" y="350534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7" name="Espace réservé du texte 22">
            <a:extLst>
              <a:ext uri="{FF2B5EF4-FFF2-40B4-BE49-F238E27FC236}">
                <a16:creationId xmlns:a16="http://schemas.microsoft.com/office/drawing/2014/main" id="{B087EF66-1470-1B56-4C32-8DB173C5330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434497" y="3823705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8" name="Espace réservé du texte 57">
            <a:extLst>
              <a:ext uri="{FF2B5EF4-FFF2-40B4-BE49-F238E27FC236}">
                <a16:creationId xmlns:a16="http://schemas.microsoft.com/office/drawing/2014/main" id="{C4E93510-1BAB-1591-6C97-3FC84BC82D0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39190" y="4220219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9" name="Espace réservé du texte 19">
            <a:extLst>
              <a:ext uri="{FF2B5EF4-FFF2-40B4-BE49-F238E27FC236}">
                <a16:creationId xmlns:a16="http://schemas.microsoft.com/office/drawing/2014/main" id="{5F016164-F1D2-930A-B22C-9C2716BDCE2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56880" y="350534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80" name="Espace réservé du texte 22">
            <a:extLst>
              <a:ext uri="{FF2B5EF4-FFF2-40B4-BE49-F238E27FC236}">
                <a16:creationId xmlns:a16="http://schemas.microsoft.com/office/drawing/2014/main" id="{F33A3BD2-60F5-BA4D-82F3-9A8FF5A565A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50568" y="3823705"/>
            <a:ext cx="1947174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 b="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1" name="Espace réservé du texte 57">
            <a:extLst>
              <a:ext uri="{FF2B5EF4-FFF2-40B4-BE49-F238E27FC236}">
                <a16:creationId xmlns:a16="http://schemas.microsoft.com/office/drawing/2014/main" id="{74AAE3F9-3368-AA20-AAB2-C65F1EA605D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55261" y="4220219"/>
            <a:ext cx="1947174" cy="550792"/>
          </a:xfrm>
        </p:spPr>
        <p:txBody>
          <a:bodyPr>
            <a:spAutoFit/>
          </a:bodyPr>
          <a:lstStyle>
            <a:lvl1pPr marL="158839" indent="-158839">
              <a:buClr>
                <a:schemeClr val="tx2"/>
              </a:buClr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C9EBCA63-1187-DE3A-30E8-B6520634120F}"/>
              </a:ext>
            </a:extLst>
          </p:cNvPr>
          <p:cNvSpPr txBox="1"/>
          <p:nvPr userDrawn="1"/>
        </p:nvSpPr>
        <p:spPr>
          <a:xfrm>
            <a:off x="4172798" y="332919"/>
            <a:ext cx="840655" cy="75581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z="4800" b="1" spc="-230" dirty="0">
                <a:solidFill>
                  <a:schemeClr val="tx1"/>
                </a:solidFill>
                <a:latin typeface="+mj-lt"/>
                <a:cs typeface="Poppins"/>
              </a:rPr>
              <a:t>cv</a:t>
            </a:r>
            <a:endParaRPr sz="4800" dirty="0">
              <a:solidFill>
                <a:schemeClr val="tx1"/>
              </a:solidFill>
              <a:latin typeface="+mj-lt"/>
              <a:cs typeface="Poppins"/>
            </a:endParaRPr>
          </a:p>
        </p:txBody>
      </p:sp>
      <p:sp>
        <p:nvSpPr>
          <p:cNvPr id="11" name="object 31">
            <a:extLst>
              <a:ext uri="{FF2B5EF4-FFF2-40B4-BE49-F238E27FC236}">
                <a16:creationId xmlns:a16="http://schemas.microsoft.com/office/drawing/2014/main" id="{6E45E5A7-2B83-0EDC-7D7B-79A6F0FB4821}"/>
              </a:ext>
            </a:extLst>
          </p:cNvPr>
          <p:cNvSpPr txBox="1"/>
          <p:nvPr userDrawn="1"/>
        </p:nvSpPr>
        <p:spPr>
          <a:xfrm>
            <a:off x="5342798" y="812935"/>
            <a:ext cx="2718620" cy="1620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1000" b="0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Quelques</a:t>
            </a:r>
            <a:r>
              <a:rPr sz="1000" b="0" spc="-24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sz="1000" b="0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expériences</a:t>
            </a:r>
            <a:r>
              <a:rPr sz="1000" b="0" spc="-18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sz="1000" b="0" spc="-6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professionnelles</a:t>
            </a:r>
            <a:endParaRPr sz="1000" dirty="0">
              <a:solidFill>
                <a:schemeClr val="tx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object 32">
            <a:extLst>
              <a:ext uri="{FF2B5EF4-FFF2-40B4-BE49-F238E27FC236}">
                <a16:creationId xmlns:a16="http://schemas.microsoft.com/office/drawing/2014/main" id="{1FEDFBBC-D8D8-ADA2-C8C5-6DC02886AE69}"/>
              </a:ext>
            </a:extLst>
          </p:cNvPr>
          <p:cNvSpPr txBox="1"/>
          <p:nvPr userDrawn="1"/>
        </p:nvSpPr>
        <p:spPr>
          <a:xfrm>
            <a:off x="4172798" y="5847412"/>
            <a:ext cx="1273091" cy="1620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1000" b="0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Formation</a:t>
            </a:r>
            <a:r>
              <a:rPr sz="1000" b="0" spc="-42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sz="1000" b="0" spc="-6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initiale</a:t>
            </a:r>
            <a:endParaRPr sz="1000" dirty="0">
              <a:solidFill>
                <a:schemeClr val="tx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object 33">
            <a:extLst>
              <a:ext uri="{FF2B5EF4-FFF2-40B4-BE49-F238E27FC236}">
                <a16:creationId xmlns:a16="http://schemas.microsoft.com/office/drawing/2014/main" id="{EEC58A06-635D-886C-D868-BC13E0C49A10}"/>
              </a:ext>
            </a:extLst>
          </p:cNvPr>
          <p:cNvSpPr txBox="1"/>
          <p:nvPr userDrawn="1"/>
        </p:nvSpPr>
        <p:spPr>
          <a:xfrm>
            <a:off x="8702464" y="5847412"/>
            <a:ext cx="720253" cy="1620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1000" b="0" spc="-6" dirty="0">
                <a:solidFill>
                  <a:schemeClr val="tx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Langues</a:t>
            </a:r>
            <a:endParaRPr sz="1000">
              <a:solidFill>
                <a:schemeClr val="tx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891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5974" y="1713778"/>
            <a:ext cx="10049522" cy="329706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698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pour une image  48">
            <a:extLst>
              <a:ext uri="{FF2B5EF4-FFF2-40B4-BE49-F238E27FC236}">
                <a16:creationId xmlns:a16="http://schemas.microsoft.com/office/drawing/2014/main" id="{473BE879-BD28-588F-68DC-355E64EF3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445332" y="2676794"/>
            <a:ext cx="2092930" cy="2092783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4F527B61-9DB5-6BCD-50EB-BF64D20CE5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5233" y="3251940"/>
            <a:ext cx="953127" cy="9530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35" name="Espace réservé du texte 19">
            <a:extLst>
              <a:ext uri="{FF2B5EF4-FFF2-40B4-BE49-F238E27FC236}">
                <a16:creationId xmlns:a16="http://schemas.microsoft.com/office/drawing/2014/main" id="{534E1116-2420-77E5-63F9-42F03F9716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4623" y="5032976"/>
            <a:ext cx="1940862" cy="278987"/>
          </a:xfrm>
          <a:noFill/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A7C67828-DFBD-667A-3A7E-A806DBC13C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64624" y="5369025"/>
            <a:ext cx="1940862" cy="600164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pour une image  48">
            <a:extLst>
              <a:ext uri="{FF2B5EF4-FFF2-40B4-BE49-F238E27FC236}">
                <a16:creationId xmlns:a16="http://schemas.microsoft.com/office/drawing/2014/main" id="{EEE6F8AB-2AD4-BB15-883F-E6FFB30DC28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18505" y="2676794"/>
            <a:ext cx="2092930" cy="2092783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19" name="Espace réservé du texte 44">
            <a:extLst>
              <a:ext uri="{FF2B5EF4-FFF2-40B4-BE49-F238E27FC236}">
                <a16:creationId xmlns:a16="http://schemas.microsoft.com/office/drawing/2014/main" id="{39898C6D-B9B5-6BB6-E10D-6B6D64397B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88406" y="3251940"/>
            <a:ext cx="953127" cy="9530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52A43C8-CE92-8F79-9C6B-70A8FC01E8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37796" y="5032976"/>
            <a:ext cx="1940862" cy="278987"/>
          </a:xfrm>
          <a:noFill/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1" name="Espace réservé du texte 22">
            <a:extLst>
              <a:ext uri="{FF2B5EF4-FFF2-40B4-BE49-F238E27FC236}">
                <a16:creationId xmlns:a16="http://schemas.microsoft.com/office/drawing/2014/main" id="{BDFB3330-0E29-2EC1-4E7E-14150AF996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37797" y="5369025"/>
            <a:ext cx="1940862" cy="600164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2" name="Espace réservé pour une image  48">
            <a:extLst>
              <a:ext uri="{FF2B5EF4-FFF2-40B4-BE49-F238E27FC236}">
                <a16:creationId xmlns:a16="http://schemas.microsoft.com/office/drawing/2014/main" id="{2ADA4D5D-67EB-EC63-3ED9-D965A99F3F8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605936" y="2676794"/>
            <a:ext cx="2092930" cy="2092783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24" name="Espace réservé du texte 44">
            <a:extLst>
              <a:ext uri="{FF2B5EF4-FFF2-40B4-BE49-F238E27FC236}">
                <a16:creationId xmlns:a16="http://schemas.microsoft.com/office/drawing/2014/main" id="{7AD70E96-3B1F-97E8-2D8B-35A503BE17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5837" y="3251940"/>
            <a:ext cx="953127" cy="9530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27" name="Espace réservé du texte 19">
            <a:extLst>
              <a:ext uri="{FF2B5EF4-FFF2-40B4-BE49-F238E27FC236}">
                <a16:creationId xmlns:a16="http://schemas.microsoft.com/office/drawing/2014/main" id="{22B1EEDF-0FF5-1F8A-6C14-6F4583A3AA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25227" y="5032976"/>
            <a:ext cx="1940862" cy="278987"/>
          </a:xfrm>
          <a:noFill/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540BA7B7-4F07-C40F-2175-5CEED32DA4D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725228" y="5369025"/>
            <a:ext cx="1940862" cy="600164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21003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83283FAA-FE9E-2C10-3747-B2BB8669B32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2" name="Titre 17">
            <a:extLst>
              <a:ext uri="{FF2B5EF4-FFF2-40B4-BE49-F238E27FC236}">
                <a16:creationId xmlns:a16="http://schemas.microsoft.com/office/drawing/2014/main" id="{93DB7874-F233-C334-00C9-4F57F51D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2" y="989481"/>
            <a:ext cx="9907638" cy="707373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fr-FR" dirty="0"/>
              <a:t>Modifiez le style du titre</a:t>
            </a:r>
          </a:p>
        </p:txBody>
      </p:sp>
      <p:sp>
        <p:nvSpPr>
          <p:cNvPr id="6" name="Espace réservé pour une image  48">
            <a:extLst>
              <a:ext uri="{FF2B5EF4-FFF2-40B4-BE49-F238E27FC236}">
                <a16:creationId xmlns:a16="http://schemas.microsoft.com/office/drawing/2014/main" id="{424BDF67-7C6C-3F07-C3E2-CE4D33038E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96698" y="1448413"/>
            <a:ext cx="3961454" cy="3961174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/>
          </a:p>
        </p:txBody>
      </p:sp>
      <p:sp>
        <p:nvSpPr>
          <p:cNvPr id="8" name="Espace réservé du texte 44">
            <a:extLst>
              <a:ext uri="{FF2B5EF4-FFF2-40B4-BE49-F238E27FC236}">
                <a16:creationId xmlns:a16="http://schemas.microsoft.com/office/drawing/2014/main" id="{0026FC54-47A6-8F7D-79CD-898AB9D07F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47335" y="2398983"/>
            <a:ext cx="2060179" cy="2060034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10" name="Espace réservé du texte 19">
            <a:extLst>
              <a:ext uri="{FF2B5EF4-FFF2-40B4-BE49-F238E27FC236}">
                <a16:creationId xmlns:a16="http://schemas.microsoft.com/office/drawing/2014/main" id="{9174991B-E6DD-DEB3-A1E8-A831404D22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5404" y="3190867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 algn="r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985A9EA7-57DF-8B98-29E9-8DA7611F60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5405" y="3526917"/>
            <a:ext cx="1940862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079209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AFD6027-1BEE-ECE0-B52E-220644BF4B4C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5" name="Espace réservé du texte 19">
            <a:extLst>
              <a:ext uri="{FF2B5EF4-FFF2-40B4-BE49-F238E27FC236}">
                <a16:creationId xmlns:a16="http://schemas.microsoft.com/office/drawing/2014/main" id="{534E1116-2420-77E5-63F9-42F03F9716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4398" y="4153928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A7C67828-DFBD-667A-3A7E-A806DBC13C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4398" y="4489977"/>
            <a:ext cx="1940862" cy="65229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" name="Espace réservé du texte 22">
            <a:extLst>
              <a:ext uri="{FF2B5EF4-FFF2-40B4-BE49-F238E27FC236}">
                <a16:creationId xmlns:a16="http://schemas.microsoft.com/office/drawing/2014/main" id="{4F9C8CCD-EBA5-5A84-4676-57223226E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5974" y="1713778"/>
            <a:ext cx="10049522" cy="329706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698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361054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AFD6027-1BEE-ECE0-B52E-220644BF4B4C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5" name="Espace réservé du texte 19">
            <a:extLst>
              <a:ext uri="{FF2B5EF4-FFF2-40B4-BE49-F238E27FC236}">
                <a16:creationId xmlns:a16="http://schemas.microsoft.com/office/drawing/2014/main" id="{534E1116-2420-77E5-63F9-42F03F9716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7739" y="257271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A7C67828-DFBD-667A-3A7E-A806DBC13C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7740" y="2908762"/>
            <a:ext cx="1940862" cy="65229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" name="Espace réservé du texte 22">
            <a:extLst>
              <a:ext uri="{FF2B5EF4-FFF2-40B4-BE49-F238E27FC236}">
                <a16:creationId xmlns:a16="http://schemas.microsoft.com/office/drawing/2014/main" id="{4F9C8CCD-EBA5-5A84-4676-57223226E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5974" y="1713778"/>
            <a:ext cx="10049522" cy="329706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698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656859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AFD6027-1BEE-ECE0-B52E-220644BF4B4C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5" name="Espace réservé du texte 19">
            <a:extLst>
              <a:ext uri="{FF2B5EF4-FFF2-40B4-BE49-F238E27FC236}">
                <a16:creationId xmlns:a16="http://schemas.microsoft.com/office/drawing/2014/main" id="{534E1116-2420-77E5-63F9-42F03F9716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7739" y="2572712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A7C67828-DFBD-667A-3A7E-A806DBC13C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7740" y="2908762"/>
            <a:ext cx="1940862" cy="65229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" name="Espace réservé du texte 22">
            <a:extLst>
              <a:ext uri="{FF2B5EF4-FFF2-40B4-BE49-F238E27FC236}">
                <a16:creationId xmlns:a16="http://schemas.microsoft.com/office/drawing/2014/main" id="{4F9C8CCD-EBA5-5A84-4676-57223226E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5974" y="1713778"/>
            <a:ext cx="10049522" cy="329706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698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du texte 22">
            <a:extLst>
              <a:ext uri="{FF2B5EF4-FFF2-40B4-BE49-F238E27FC236}">
                <a16:creationId xmlns:a16="http://schemas.microsoft.com/office/drawing/2014/main" id="{0778AA81-0186-3614-3B59-6C70F2E55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08004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72B4F-D6D2-A4F5-5750-B1EFFF8200D0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5" name="Espace réservé du texte 19">
            <a:extLst>
              <a:ext uri="{FF2B5EF4-FFF2-40B4-BE49-F238E27FC236}">
                <a16:creationId xmlns:a16="http://schemas.microsoft.com/office/drawing/2014/main" id="{534E1116-2420-77E5-63F9-42F03F9716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3380" y="2901409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" name="Espace réservé du texte 22">
            <a:extLst>
              <a:ext uri="{FF2B5EF4-FFF2-40B4-BE49-F238E27FC236}">
                <a16:creationId xmlns:a16="http://schemas.microsoft.com/office/drawing/2014/main" id="{4F9C8CCD-EBA5-5A84-4676-57223226E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5974" y="1713778"/>
            <a:ext cx="10049522" cy="329706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698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921D2FAC-B389-4CD4-D012-D1EBA9D367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76463" y="2267218"/>
            <a:ext cx="2948389" cy="99969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ts val="2426"/>
              </a:lnSpc>
              <a:spcBef>
                <a:spcPts val="0"/>
              </a:spcBef>
              <a:spcAft>
                <a:spcPts val="364"/>
              </a:spcAft>
              <a:buNone/>
              <a:defRPr sz="1698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texte 22">
            <a:extLst>
              <a:ext uri="{FF2B5EF4-FFF2-40B4-BE49-F238E27FC236}">
                <a16:creationId xmlns:a16="http://schemas.microsoft.com/office/drawing/2014/main" id="{041BC0F1-1CA0-EBF0-14B1-428104BCDF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33382" y="3237459"/>
            <a:ext cx="1940861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482001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72B4F-D6D2-A4F5-5750-B1EFFF8200D0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86315C-3E1E-5023-C1C7-E32EE05F3446}"/>
              </a:ext>
            </a:extLst>
          </p:cNvPr>
          <p:cNvSpPr/>
          <p:nvPr userDrawn="1"/>
        </p:nvSpPr>
        <p:spPr>
          <a:xfrm>
            <a:off x="1098204" y="5144222"/>
            <a:ext cx="1439550" cy="1441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5" name="Espace réservé du texte 19">
            <a:extLst>
              <a:ext uri="{FF2B5EF4-FFF2-40B4-BE49-F238E27FC236}">
                <a16:creationId xmlns:a16="http://schemas.microsoft.com/office/drawing/2014/main" id="{534E1116-2420-77E5-63F9-42F03F9716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9187" y="244118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" name="Espace réservé du texte 22">
            <a:extLst>
              <a:ext uri="{FF2B5EF4-FFF2-40B4-BE49-F238E27FC236}">
                <a16:creationId xmlns:a16="http://schemas.microsoft.com/office/drawing/2014/main" id="{4F9C8CCD-EBA5-5A84-4676-57223226E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5974" y="1713778"/>
            <a:ext cx="10049522" cy="329706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698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texte 22">
            <a:extLst>
              <a:ext uri="{FF2B5EF4-FFF2-40B4-BE49-F238E27FC236}">
                <a16:creationId xmlns:a16="http://schemas.microsoft.com/office/drawing/2014/main" id="{041BC0F1-1CA0-EBF0-14B1-428104BCDF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189" y="2777234"/>
            <a:ext cx="1940861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22">
            <a:extLst>
              <a:ext uri="{FF2B5EF4-FFF2-40B4-BE49-F238E27FC236}">
                <a16:creationId xmlns:a16="http://schemas.microsoft.com/office/drawing/2014/main" id="{075369D2-A9C4-8FA7-6E04-51E38F2DF8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du texte 19">
            <a:extLst>
              <a:ext uri="{FF2B5EF4-FFF2-40B4-BE49-F238E27FC236}">
                <a16:creationId xmlns:a16="http://schemas.microsoft.com/office/drawing/2014/main" id="{CFDE0749-4277-ADB9-BA0C-4E9B0E04B0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1511" y="244118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8" name="Espace réservé du texte 22">
            <a:extLst>
              <a:ext uri="{FF2B5EF4-FFF2-40B4-BE49-F238E27FC236}">
                <a16:creationId xmlns:a16="http://schemas.microsoft.com/office/drawing/2014/main" id="{D95CB6EA-7B62-D9B5-F6DC-AF9E9F7EDE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01512" y="2777234"/>
            <a:ext cx="1940861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texte 19">
            <a:extLst>
              <a:ext uri="{FF2B5EF4-FFF2-40B4-BE49-F238E27FC236}">
                <a16:creationId xmlns:a16="http://schemas.microsoft.com/office/drawing/2014/main" id="{11BC62D6-65CB-00F0-7BB6-5700ACA35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48043" y="2441184"/>
            <a:ext cx="1940862" cy="278987"/>
          </a:xfrm>
          <a:solidFill>
            <a:schemeClr val="bg1"/>
          </a:solidFill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0" name="Espace réservé du texte 22">
            <a:extLst>
              <a:ext uri="{FF2B5EF4-FFF2-40B4-BE49-F238E27FC236}">
                <a16:creationId xmlns:a16="http://schemas.microsoft.com/office/drawing/2014/main" id="{125798D1-F6A8-57F0-C815-B6172BB517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48044" y="2777234"/>
            <a:ext cx="1940861" cy="600164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60819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9AFAE95-F26B-16B5-CBEB-7824958CBC7B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8"/>
            <a:ext cx="4956129" cy="26186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du texte 22">
            <a:extLst>
              <a:ext uri="{FF2B5EF4-FFF2-40B4-BE49-F238E27FC236}">
                <a16:creationId xmlns:a16="http://schemas.microsoft.com/office/drawing/2014/main" id="{D22D6187-0201-EBF3-0C6B-308AA0C2D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76463" y="1947499"/>
            <a:ext cx="2948389" cy="99969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ts val="2426"/>
              </a:lnSpc>
              <a:spcBef>
                <a:spcPts val="0"/>
              </a:spcBef>
              <a:spcAft>
                <a:spcPts val="364"/>
              </a:spcAft>
              <a:buNone/>
              <a:defRPr sz="1698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88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83283FAA-FE9E-2C10-3747-B2BB8669B32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rgbClr val="00A5E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rgbClr val="00A5E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106748" y="2135183"/>
            <a:ext cx="4115383" cy="952471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dirty="0">
                <a:solidFill>
                  <a:schemeClr val="bg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Sommaire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1144" y="2462488"/>
            <a:ext cx="5757783" cy="4091983"/>
          </a:xfrm>
        </p:spPr>
        <p:txBody>
          <a:bodyPr>
            <a:noAutofit/>
          </a:bodyPr>
          <a:lstStyle>
            <a:lvl1pPr marL="600700" indent="-60070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1pPr>
            <a:lvl2pPr marL="600700" indent="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800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8735966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pour une image  20">
            <a:extLst>
              <a:ext uri="{FF2B5EF4-FFF2-40B4-BE49-F238E27FC236}">
                <a16:creationId xmlns:a16="http://schemas.microsoft.com/office/drawing/2014/main" id="{94CF1C75-8D85-32E2-1BB5-6EBA54B9FD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90664" y="0"/>
            <a:ext cx="3314960" cy="3429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/>
          </a:p>
        </p:txBody>
      </p:sp>
      <p:sp>
        <p:nvSpPr>
          <p:cNvPr id="22" name="Espace réservé pour une image  20">
            <a:extLst>
              <a:ext uri="{FF2B5EF4-FFF2-40B4-BE49-F238E27FC236}">
                <a16:creationId xmlns:a16="http://schemas.microsoft.com/office/drawing/2014/main" id="{20E9468E-2C02-F317-F843-E5955FE813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06109" y="0"/>
            <a:ext cx="3191347" cy="3429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9AFAE95-F26B-16B5-CBEB-7824958CBC7B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7"/>
            <a:ext cx="2284521" cy="429861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du texte 22">
            <a:extLst>
              <a:ext uri="{FF2B5EF4-FFF2-40B4-BE49-F238E27FC236}">
                <a16:creationId xmlns:a16="http://schemas.microsoft.com/office/drawing/2014/main" id="{D22D6187-0201-EBF3-0C6B-308AA0C2D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5307" y="2277577"/>
            <a:ext cx="2932687" cy="46564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64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8" name="Espace réservé pour une image  20">
            <a:extLst>
              <a:ext uri="{FF2B5EF4-FFF2-40B4-BE49-F238E27FC236}">
                <a16:creationId xmlns:a16="http://schemas.microsoft.com/office/drawing/2014/main" id="{F85DABDF-A732-49E6-C06B-7F625A6185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90664" y="3429000"/>
            <a:ext cx="3314960" cy="3429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/>
          </a:p>
        </p:txBody>
      </p:sp>
      <p:sp>
        <p:nvSpPr>
          <p:cNvPr id="29" name="Espace réservé pour une image  20">
            <a:extLst>
              <a:ext uri="{FF2B5EF4-FFF2-40B4-BE49-F238E27FC236}">
                <a16:creationId xmlns:a16="http://schemas.microsoft.com/office/drawing/2014/main" id="{8F7F9E6C-E6BA-35E0-183A-289C95F8BE5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206109" y="3429000"/>
            <a:ext cx="3191347" cy="3429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</p:spTree>
    <p:extLst>
      <p:ext uri="{BB962C8B-B14F-4D97-AF65-F5344CB8AC3E}">
        <p14:creationId xmlns:p14="http://schemas.microsoft.com/office/powerpoint/2010/main" val="40742734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pour une image  20">
            <a:extLst>
              <a:ext uri="{FF2B5EF4-FFF2-40B4-BE49-F238E27FC236}">
                <a16:creationId xmlns:a16="http://schemas.microsoft.com/office/drawing/2014/main" id="{94CF1C75-8D85-32E2-1BB5-6EBA54B9FD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90663" y="0"/>
            <a:ext cx="3311788" cy="3429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/>
          </a:p>
        </p:txBody>
      </p:sp>
      <p:sp>
        <p:nvSpPr>
          <p:cNvPr id="22" name="Espace réservé pour une image  20">
            <a:extLst>
              <a:ext uri="{FF2B5EF4-FFF2-40B4-BE49-F238E27FC236}">
                <a16:creationId xmlns:a16="http://schemas.microsoft.com/office/drawing/2014/main" id="{20E9468E-2C02-F317-F843-E5955FE813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06109" y="0"/>
            <a:ext cx="3191347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9AFAE95-F26B-16B5-CBEB-7824958CBC7B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7"/>
            <a:ext cx="2284521" cy="429861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du texte 22">
            <a:extLst>
              <a:ext uri="{FF2B5EF4-FFF2-40B4-BE49-F238E27FC236}">
                <a16:creationId xmlns:a16="http://schemas.microsoft.com/office/drawing/2014/main" id="{D22D6187-0201-EBF3-0C6B-308AA0C2D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5307" y="2277577"/>
            <a:ext cx="2932687" cy="46564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64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8" name="Espace réservé pour une image  20">
            <a:extLst>
              <a:ext uri="{FF2B5EF4-FFF2-40B4-BE49-F238E27FC236}">
                <a16:creationId xmlns:a16="http://schemas.microsoft.com/office/drawing/2014/main" id="{F85DABDF-A732-49E6-C06B-7F625A6185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90663" y="3429000"/>
            <a:ext cx="3311788" cy="3429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</p:spTree>
    <p:extLst>
      <p:ext uri="{BB962C8B-B14F-4D97-AF65-F5344CB8AC3E}">
        <p14:creationId xmlns:p14="http://schemas.microsoft.com/office/powerpoint/2010/main" val="33565967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20">
            <a:extLst>
              <a:ext uri="{FF2B5EF4-FFF2-40B4-BE49-F238E27FC236}">
                <a16:creationId xmlns:a16="http://schemas.microsoft.com/office/drawing/2014/main" id="{6690DAB7-E07B-C9EC-16EA-C60C5944D2C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90179" y="0"/>
            <a:ext cx="6507278" cy="68576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27CAA92-B279-4FA9-49D3-5AF239C45106}"/>
              </a:ext>
            </a:extLst>
          </p:cNvPr>
          <p:cNvGrpSpPr/>
          <p:nvPr userDrawn="1"/>
        </p:nvGrpSpPr>
        <p:grpSpPr>
          <a:xfrm>
            <a:off x="-5799949" y="-3157286"/>
            <a:ext cx="10452531" cy="10015286"/>
            <a:chOff x="28727400" y="4676600"/>
            <a:chExt cx="17235788" cy="16515949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A7A9460-D225-2D91-C6E3-6E03D2893D9E}"/>
                </a:ext>
              </a:extLst>
            </p:cNvPr>
            <p:cNvSpPr/>
            <p:nvPr userDrawn="1"/>
          </p:nvSpPr>
          <p:spPr>
            <a:xfrm>
              <a:off x="30563347" y="6685623"/>
              <a:ext cx="13936684" cy="13201999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F7263C-DB87-2F40-CE15-1696AE8EB254}"/>
                </a:ext>
              </a:extLst>
            </p:cNvPr>
            <p:cNvSpPr/>
            <p:nvPr userDrawn="1"/>
          </p:nvSpPr>
          <p:spPr>
            <a:xfrm>
              <a:off x="29548595" y="9858200"/>
              <a:ext cx="8717625" cy="1133434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93600-A2A4-1464-509D-B7C4B1A0E7C5}"/>
                </a:ext>
              </a:extLst>
            </p:cNvPr>
            <p:cNvSpPr/>
            <p:nvPr userDrawn="1"/>
          </p:nvSpPr>
          <p:spPr>
            <a:xfrm>
              <a:off x="28727400" y="4676600"/>
              <a:ext cx="17235788" cy="5206599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9AFAE95-F26B-16B5-CBEB-7824958CBC7B}"/>
              </a:ext>
            </a:extLst>
          </p:cNvPr>
          <p:cNvSpPr/>
          <p:nvPr userDrawn="1"/>
        </p:nvSpPr>
        <p:spPr>
          <a:xfrm>
            <a:off x="1336268" y="791309"/>
            <a:ext cx="3419613" cy="519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615847"/>
            <a:ext cx="2284521" cy="429861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du texte 22">
            <a:extLst>
              <a:ext uri="{FF2B5EF4-FFF2-40B4-BE49-F238E27FC236}">
                <a16:creationId xmlns:a16="http://schemas.microsoft.com/office/drawing/2014/main" id="{D22D6187-0201-EBF3-0C6B-308AA0C2D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5307" y="2277577"/>
            <a:ext cx="2932687" cy="46564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64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</p:spTree>
    <p:extLst>
      <p:ext uri="{BB962C8B-B14F-4D97-AF65-F5344CB8AC3E}">
        <p14:creationId xmlns:p14="http://schemas.microsoft.com/office/powerpoint/2010/main" val="3706410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83283FAA-FE9E-2C10-3747-B2BB8669B32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TITRE DE LA PRÉSENTATION OU DE LA PARTIE</a:t>
            </a:r>
            <a:endParaRPr lang="fr-FR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3A19BDC-E541-989A-3707-0FCD431AEA56}"/>
              </a:ext>
            </a:extLst>
          </p:cNvPr>
          <p:cNvSpPr/>
          <p:nvPr userDrawn="1"/>
        </p:nvSpPr>
        <p:spPr>
          <a:xfrm>
            <a:off x="1336268" y="791310"/>
            <a:ext cx="3419613" cy="360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92">
              <a:solidFill>
                <a:schemeClr val="tx1"/>
              </a:solidFill>
            </a:endParaRPr>
          </a:p>
        </p:txBody>
      </p:sp>
      <p:sp>
        <p:nvSpPr>
          <p:cNvPr id="2" name="Titre 17">
            <a:extLst>
              <a:ext uri="{FF2B5EF4-FFF2-40B4-BE49-F238E27FC236}">
                <a16:creationId xmlns:a16="http://schemas.microsoft.com/office/drawing/2014/main" id="{93DB7874-F233-C334-00C9-4F57F51D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392" y="1025819"/>
            <a:ext cx="5980021" cy="1349087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fr-FR" sz="4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851"/>
              </a:lnSpc>
            </a:pPr>
            <a:r>
              <a:rPr lang="fr-FR" dirty="0"/>
              <a:t>Modifiez le style du titre</a:t>
            </a:r>
          </a:p>
        </p:txBody>
      </p:sp>
      <p:sp>
        <p:nvSpPr>
          <p:cNvPr id="6" name="Espace réservé pour une image  48">
            <a:extLst>
              <a:ext uri="{FF2B5EF4-FFF2-40B4-BE49-F238E27FC236}">
                <a16:creationId xmlns:a16="http://schemas.microsoft.com/office/drawing/2014/main" id="{424BDF67-7C6C-3F07-C3E2-CE4D33038E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36369" y="766906"/>
            <a:ext cx="2949703" cy="2949495"/>
          </a:xfrm>
          <a:custGeom>
            <a:avLst/>
            <a:gdLst>
              <a:gd name="connsiteX0" fmla="*/ 1195388 w 2390776"/>
              <a:gd name="connsiteY0" fmla="*/ 0 h 2390776"/>
              <a:gd name="connsiteX1" fmla="*/ 2390776 w 2390776"/>
              <a:gd name="connsiteY1" fmla="*/ 1195388 h 2390776"/>
              <a:gd name="connsiteX2" fmla="*/ 1195388 w 2390776"/>
              <a:gd name="connsiteY2" fmla="*/ 2390776 h 2390776"/>
              <a:gd name="connsiteX3" fmla="*/ 0 w 2390776"/>
              <a:gd name="connsiteY3" fmla="*/ 1195388 h 2390776"/>
              <a:gd name="connsiteX4" fmla="*/ 1195388 w 2390776"/>
              <a:gd name="connsiteY4" fmla="*/ 0 h 239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6" h="2390776">
                <a:moveTo>
                  <a:pt x="1195388" y="0"/>
                </a:moveTo>
                <a:cubicBezTo>
                  <a:pt x="1855583" y="0"/>
                  <a:pt x="2390776" y="535193"/>
                  <a:pt x="2390776" y="1195388"/>
                </a:cubicBezTo>
                <a:cubicBezTo>
                  <a:pt x="2390776" y="1855583"/>
                  <a:pt x="1855583" y="2390776"/>
                  <a:pt x="1195388" y="2390776"/>
                </a:cubicBezTo>
                <a:cubicBezTo>
                  <a:pt x="535193" y="2390776"/>
                  <a:pt x="0" y="1855583"/>
                  <a:pt x="0" y="1195388"/>
                </a:cubicBezTo>
                <a:cubicBezTo>
                  <a:pt x="0" y="535193"/>
                  <a:pt x="535193" y="0"/>
                  <a:pt x="1195388" y="0"/>
                </a:cubicBezTo>
                <a:close/>
              </a:path>
            </a:pathLst>
          </a:custGeom>
          <a:solidFill>
            <a:srgbClr val="E5E8EE"/>
          </a:solidFill>
          <a:effectLst>
            <a:outerShdw blurRad="584200" dist="215900" dir="2700000" sx="102000" sy="102000" algn="tl" rotWithShape="0">
              <a:schemeClr val="tx2">
                <a:alpha val="22000"/>
              </a:scheme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fr-FR"/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22">
            <a:extLst>
              <a:ext uri="{FF2B5EF4-FFF2-40B4-BE49-F238E27FC236}">
                <a16:creationId xmlns:a16="http://schemas.microsoft.com/office/drawing/2014/main" id="{344D2BB3-027F-DE24-6905-72C2E632ED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9392" y="3582852"/>
            <a:ext cx="3408958" cy="428451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64"/>
              </a:spcAft>
              <a:buNone/>
              <a:defRPr sz="110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36EF5D99-C98F-60EF-9DCD-CB75E40293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09392" y="2539833"/>
            <a:ext cx="3408958" cy="428451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64"/>
              </a:spcAft>
              <a:buNone/>
              <a:defRPr sz="1100" b="1">
                <a:solidFill>
                  <a:schemeClr val="tx1"/>
                </a:solidFill>
                <a:latin typeface="+mj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390464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e 51">
            <a:extLst>
              <a:ext uri="{FF2B5EF4-FFF2-40B4-BE49-F238E27FC236}">
                <a16:creationId xmlns:a16="http://schemas.microsoft.com/office/drawing/2014/main" id="{121F503B-8919-DFB8-A5F9-D85A61811917}"/>
              </a:ext>
            </a:extLst>
          </p:cNvPr>
          <p:cNvGrpSpPr/>
          <p:nvPr userDrawn="1"/>
        </p:nvGrpSpPr>
        <p:grpSpPr>
          <a:xfrm>
            <a:off x="7075136" y="-4842186"/>
            <a:ext cx="10882746" cy="10872812"/>
            <a:chOff x="23055548" y="10545300"/>
            <a:chExt cx="13659253" cy="13647743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1BEBAD6F-CB88-AC7D-BE84-794692A77629}"/>
                </a:ext>
              </a:extLst>
            </p:cNvPr>
            <p:cNvSpPr/>
            <p:nvPr userDrawn="1"/>
          </p:nvSpPr>
          <p:spPr>
            <a:xfrm rot="20564482">
              <a:off x="24146752" y="10954415"/>
              <a:ext cx="11938207" cy="1276026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tx2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2FAD45-0F81-287F-C189-4183DA83DAF5}"/>
                </a:ext>
              </a:extLst>
            </p:cNvPr>
            <p:cNvSpPr/>
            <p:nvPr userDrawn="1"/>
          </p:nvSpPr>
          <p:spPr>
            <a:xfrm>
              <a:off x="23055548" y="10545300"/>
              <a:ext cx="13155249" cy="6077997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CDCC818-D700-F88E-F310-64819924269B}"/>
                </a:ext>
              </a:extLst>
            </p:cNvPr>
            <p:cNvSpPr/>
            <p:nvPr userDrawn="1"/>
          </p:nvSpPr>
          <p:spPr>
            <a:xfrm>
              <a:off x="29477875" y="14647133"/>
              <a:ext cx="7236926" cy="9545910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D544A5E9-BD93-D713-60B9-B48D962B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977" y="6060916"/>
            <a:ext cx="2742815" cy="271258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5055C2BB-620F-417B-B084-4A179E12BAE2}" type="datetime4">
              <a:rPr lang="fr-FR" smtClean="0"/>
              <a:pPr/>
              <a:t>12 mai 2023</a:t>
            </a:fld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7C0F4E4-72E4-83F0-52EF-76D2B2A93C61}"/>
              </a:ext>
            </a:extLst>
          </p:cNvPr>
          <p:cNvGrpSpPr/>
          <p:nvPr userDrawn="1"/>
        </p:nvGrpSpPr>
        <p:grpSpPr>
          <a:xfrm>
            <a:off x="1163939" y="6162477"/>
            <a:ext cx="122197" cy="71097"/>
            <a:chOff x="1916906" y="10164763"/>
            <a:chExt cx="201498" cy="11724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9420541-1688-9F41-A8E0-EA0485F15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16906" y="10222174"/>
              <a:ext cx="191972" cy="0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944281F8-1AE9-5866-3CAC-83A030388003}"/>
                </a:ext>
              </a:extLst>
            </p:cNvPr>
            <p:cNvCxnSpPr/>
            <p:nvPr userDrawn="1"/>
          </p:nvCxnSpPr>
          <p:spPr>
            <a:xfrm>
              <a:off x="2055813" y="10164763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D34A865-4423-8E26-EE0F-5D3DDC16C6A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51050" y="10219416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0EA1658-DE5A-681F-FB7B-F44009AE368D}"/>
              </a:ext>
            </a:extLst>
          </p:cNvPr>
          <p:cNvCxnSpPr/>
          <p:nvPr userDrawn="1"/>
        </p:nvCxnSpPr>
        <p:spPr>
          <a:xfrm>
            <a:off x="793287" y="0"/>
            <a:ext cx="0" cy="6854631"/>
          </a:xfrm>
          <a:prstGeom prst="line">
            <a:avLst/>
          </a:prstGeom>
          <a:ln>
            <a:solidFill>
              <a:srgbClr val="535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5152FA6-2A55-C861-67EC-483F2BD818F5}"/>
              </a:ext>
            </a:extLst>
          </p:cNvPr>
          <p:cNvGrpSpPr/>
          <p:nvPr userDrawn="1"/>
        </p:nvGrpSpPr>
        <p:grpSpPr>
          <a:xfrm>
            <a:off x="10154033" y="6030625"/>
            <a:ext cx="1666786" cy="429172"/>
            <a:chOff x="16741197" y="12092322"/>
            <a:chExt cx="2748460" cy="707737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7D7B5A96-DB43-E651-E691-409F8843FAB2}"/>
                </a:ext>
              </a:extLst>
            </p:cNvPr>
            <p:cNvSpPr/>
            <p:nvPr/>
          </p:nvSpPr>
          <p:spPr>
            <a:xfrm>
              <a:off x="16741197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366F80CD-98AC-828E-04AD-E9BEF234FABF}"/>
                </a:ext>
              </a:extLst>
            </p:cNvPr>
            <p:cNvSpPr/>
            <p:nvPr/>
          </p:nvSpPr>
          <p:spPr>
            <a:xfrm>
              <a:off x="17978314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A2BD2CE6-AB43-4240-9CAE-AF0A829D5343}"/>
                </a:ext>
              </a:extLst>
            </p:cNvPr>
            <p:cNvSpPr/>
            <p:nvPr/>
          </p:nvSpPr>
          <p:spPr>
            <a:xfrm>
              <a:off x="17068610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FCEB5EE-F2F9-A38A-0F15-0DFFDC6E3A0B}"/>
                </a:ext>
              </a:extLst>
            </p:cNvPr>
            <p:cNvSpPr/>
            <p:nvPr/>
          </p:nvSpPr>
          <p:spPr>
            <a:xfrm>
              <a:off x="17362090" y="12156567"/>
              <a:ext cx="280136" cy="290434"/>
            </a:xfrm>
            <a:custGeom>
              <a:avLst/>
              <a:gdLst>
                <a:gd name="connsiteX0" fmla="*/ 280136 w 280136"/>
                <a:gd name="connsiteY0" fmla="*/ 151842 h 290434"/>
                <a:gd name="connsiteX1" fmla="*/ 140116 w 280136"/>
                <a:gd name="connsiteY1" fmla="*/ 0 h 290434"/>
                <a:gd name="connsiteX2" fmla="*/ 0 w 280136"/>
                <a:gd name="connsiteY2" fmla="*/ 145742 h 290434"/>
                <a:gd name="connsiteX3" fmla="*/ 148790 w 280136"/>
                <a:gd name="connsiteY3" fmla="*/ 290434 h 290434"/>
                <a:gd name="connsiteX4" fmla="*/ 269365 w 280136"/>
                <a:gd name="connsiteY4" fmla="*/ 234006 h 290434"/>
                <a:gd name="connsiteX5" fmla="*/ 215511 w 280136"/>
                <a:gd name="connsiteY5" fmla="*/ 189302 h 290434"/>
                <a:gd name="connsiteX6" fmla="*/ 153937 w 280136"/>
                <a:gd name="connsiteY6" fmla="*/ 217516 h 290434"/>
                <a:gd name="connsiteX7" fmla="*/ 93887 w 280136"/>
                <a:gd name="connsiteY7" fmla="*/ 171859 h 290434"/>
                <a:gd name="connsiteX8" fmla="*/ 279660 w 280136"/>
                <a:gd name="connsiteY8" fmla="*/ 171859 h 290434"/>
                <a:gd name="connsiteX9" fmla="*/ 280136 w 280136"/>
                <a:gd name="connsiteY9" fmla="*/ 151842 h 290434"/>
                <a:gd name="connsiteX10" fmla="*/ 92362 w 280136"/>
                <a:gd name="connsiteY10" fmla="*/ 122103 h 290434"/>
                <a:gd name="connsiteX11" fmla="*/ 140592 w 280136"/>
                <a:gd name="connsiteY11" fmla="*/ 71870 h 290434"/>
                <a:gd name="connsiteX12" fmla="*/ 188823 w 280136"/>
                <a:gd name="connsiteY12" fmla="*/ 122103 h 290434"/>
                <a:gd name="connsiteX13" fmla="*/ 92362 w 280136"/>
                <a:gd name="connsiteY13" fmla="*/ 122103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136" h="290434">
                  <a:moveTo>
                    <a:pt x="280136" y="151842"/>
                  </a:moveTo>
                  <a:cubicBezTo>
                    <a:pt x="280136" y="70249"/>
                    <a:pt x="236005" y="0"/>
                    <a:pt x="140116" y="0"/>
                  </a:cubicBezTo>
                  <a:cubicBezTo>
                    <a:pt x="58048" y="0"/>
                    <a:pt x="0" y="64626"/>
                    <a:pt x="0" y="145742"/>
                  </a:cubicBezTo>
                  <a:cubicBezTo>
                    <a:pt x="0" y="231909"/>
                    <a:pt x="61575" y="290434"/>
                    <a:pt x="148790" y="290434"/>
                  </a:cubicBezTo>
                  <a:cubicBezTo>
                    <a:pt x="204169" y="290434"/>
                    <a:pt x="242677" y="267844"/>
                    <a:pt x="269365" y="234006"/>
                  </a:cubicBezTo>
                  <a:lnTo>
                    <a:pt x="215511" y="189302"/>
                  </a:lnTo>
                  <a:cubicBezTo>
                    <a:pt x="195495" y="208842"/>
                    <a:pt x="177003" y="217516"/>
                    <a:pt x="153937" y="217516"/>
                  </a:cubicBezTo>
                  <a:cubicBezTo>
                    <a:pt x="123626" y="217516"/>
                    <a:pt x="101608" y="202170"/>
                    <a:pt x="93887" y="171859"/>
                  </a:cubicBezTo>
                  <a:lnTo>
                    <a:pt x="279660" y="171859"/>
                  </a:lnTo>
                  <a:cubicBezTo>
                    <a:pt x="280136" y="165186"/>
                    <a:pt x="280136" y="158037"/>
                    <a:pt x="280136" y="151842"/>
                  </a:cubicBezTo>
                  <a:moveTo>
                    <a:pt x="92362" y="122103"/>
                  </a:moveTo>
                  <a:cubicBezTo>
                    <a:pt x="97509" y="91791"/>
                    <a:pt x="114952" y="71870"/>
                    <a:pt x="140592" y="71870"/>
                  </a:cubicBezTo>
                  <a:cubicBezTo>
                    <a:pt x="166233" y="71870"/>
                    <a:pt x="185201" y="91315"/>
                    <a:pt x="188823" y="122103"/>
                  </a:cubicBezTo>
                  <a:lnTo>
                    <a:pt x="92362" y="1221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112D8CF8-B5A0-E638-2E42-DB4D9DE726CD}"/>
                </a:ext>
              </a:extLst>
            </p:cNvPr>
            <p:cNvSpPr/>
            <p:nvPr/>
          </p:nvSpPr>
          <p:spPr>
            <a:xfrm>
              <a:off x="17663196" y="12156376"/>
              <a:ext cx="304727" cy="365926"/>
            </a:xfrm>
            <a:custGeom>
              <a:avLst/>
              <a:gdLst>
                <a:gd name="connsiteX0" fmla="*/ 181674 w 304727"/>
                <a:gd name="connsiteY0" fmla="*/ 95 h 365926"/>
                <a:gd name="connsiteX1" fmla="*/ 97509 w 304727"/>
                <a:gd name="connsiteY1" fmla="*/ 43179 h 365926"/>
                <a:gd name="connsiteX2" fmla="*/ 97509 w 304727"/>
                <a:gd name="connsiteY2" fmla="*/ 6196 h 365926"/>
                <a:gd name="connsiteX3" fmla="*/ 0 w 304727"/>
                <a:gd name="connsiteY3" fmla="*/ 6196 h 365926"/>
                <a:gd name="connsiteX4" fmla="*/ 0 w 304727"/>
                <a:gd name="connsiteY4" fmla="*/ 365926 h 365926"/>
                <a:gd name="connsiteX5" fmla="*/ 97509 w 304727"/>
                <a:gd name="connsiteY5" fmla="*/ 365926 h 365926"/>
                <a:gd name="connsiteX6" fmla="*/ 97509 w 304727"/>
                <a:gd name="connsiteY6" fmla="*/ 249924 h 365926"/>
                <a:gd name="connsiteX7" fmla="*/ 182150 w 304727"/>
                <a:gd name="connsiteY7" fmla="*/ 289958 h 365926"/>
                <a:gd name="connsiteX8" fmla="*/ 304728 w 304727"/>
                <a:gd name="connsiteY8" fmla="*/ 144216 h 365926"/>
                <a:gd name="connsiteX9" fmla="*/ 181579 w 304727"/>
                <a:gd name="connsiteY9" fmla="*/ 0 h 365926"/>
                <a:gd name="connsiteX10" fmla="*/ 151840 w 304727"/>
                <a:gd name="connsiteY10" fmla="*/ 208365 h 365926"/>
                <a:gd name="connsiteX11" fmla="*/ 95412 w 304727"/>
                <a:gd name="connsiteY11" fmla="*/ 144693 h 365926"/>
                <a:gd name="connsiteX12" fmla="*/ 151840 w 304727"/>
                <a:gd name="connsiteY12" fmla="*/ 81592 h 365926"/>
                <a:gd name="connsiteX13" fmla="*/ 208839 w 304727"/>
                <a:gd name="connsiteY13" fmla="*/ 144693 h 365926"/>
                <a:gd name="connsiteX14" fmla="*/ 151840 w 304727"/>
                <a:gd name="connsiteY14" fmla="*/ 208365 h 36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727" h="365926">
                  <a:moveTo>
                    <a:pt x="181674" y="95"/>
                  </a:moveTo>
                  <a:cubicBezTo>
                    <a:pt x="140116" y="95"/>
                    <a:pt x="116477" y="20112"/>
                    <a:pt x="97509" y="43179"/>
                  </a:cubicBezTo>
                  <a:lnTo>
                    <a:pt x="97509" y="6196"/>
                  </a:lnTo>
                  <a:lnTo>
                    <a:pt x="0" y="6196"/>
                  </a:lnTo>
                  <a:lnTo>
                    <a:pt x="0" y="365926"/>
                  </a:lnTo>
                  <a:lnTo>
                    <a:pt x="97509" y="365926"/>
                  </a:lnTo>
                  <a:lnTo>
                    <a:pt x="97509" y="249924"/>
                  </a:lnTo>
                  <a:cubicBezTo>
                    <a:pt x="115429" y="270990"/>
                    <a:pt x="140116" y="289958"/>
                    <a:pt x="182150" y="289958"/>
                  </a:cubicBezTo>
                  <a:cubicBezTo>
                    <a:pt x="247824" y="289958"/>
                    <a:pt x="304728" y="234578"/>
                    <a:pt x="304728" y="144216"/>
                  </a:cubicBezTo>
                  <a:cubicBezTo>
                    <a:pt x="304728" y="53855"/>
                    <a:pt x="247729" y="0"/>
                    <a:pt x="181579" y="0"/>
                  </a:cubicBezTo>
                  <a:moveTo>
                    <a:pt x="151840" y="208365"/>
                  </a:moveTo>
                  <a:cubicBezTo>
                    <a:pt x="120576" y="208365"/>
                    <a:pt x="95412" y="181677"/>
                    <a:pt x="95412" y="144693"/>
                  </a:cubicBezTo>
                  <a:cubicBezTo>
                    <a:pt x="95412" y="107710"/>
                    <a:pt x="120576" y="81592"/>
                    <a:pt x="151840" y="81592"/>
                  </a:cubicBezTo>
                  <a:cubicBezTo>
                    <a:pt x="183104" y="81592"/>
                    <a:pt x="208839" y="108281"/>
                    <a:pt x="208839" y="144693"/>
                  </a:cubicBezTo>
                  <a:cubicBezTo>
                    <a:pt x="208839" y="181105"/>
                    <a:pt x="183676" y="208365"/>
                    <a:pt x="151840" y="20836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F134DBA4-1E94-2917-9D7C-E3B87769B48B}"/>
                </a:ext>
              </a:extLst>
            </p:cNvPr>
            <p:cNvSpPr/>
            <p:nvPr/>
          </p:nvSpPr>
          <p:spPr>
            <a:xfrm>
              <a:off x="18307729" y="12162667"/>
              <a:ext cx="97509" cy="277566"/>
            </a:xfrm>
            <a:custGeom>
              <a:avLst/>
              <a:gdLst>
                <a:gd name="connsiteX0" fmla="*/ 0 w 97509"/>
                <a:gd name="connsiteY0" fmla="*/ 0 h 277566"/>
                <a:gd name="connsiteX1" fmla="*/ 97509 w 97509"/>
                <a:gd name="connsiteY1" fmla="*/ 0 h 277566"/>
                <a:gd name="connsiteX2" fmla="*/ 97509 w 97509"/>
                <a:gd name="connsiteY2" fmla="*/ 277567 h 277566"/>
                <a:gd name="connsiteX3" fmla="*/ 0 w 97509"/>
                <a:gd name="connsiteY3" fmla="*/ 277567 h 27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09" h="277566">
                  <a:moveTo>
                    <a:pt x="0" y="0"/>
                  </a:moveTo>
                  <a:lnTo>
                    <a:pt x="97509" y="0"/>
                  </a:lnTo>
                  <a:lnTo>
                    <a:pt x="97509" y="277567"/>
                  </a:lnTo>
                  <a:lnTo>
                    <a:pt x="0" y="27756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AB6B16D0-E9BC-5358-DAAB-13115773DC82}"/>
                </a:ext>
              </a:extLst>
            </p:cNvPr>
            <p:cNvSpPr/>
            <p:nvPr/>
          </p:nvSpPr>
          <p:spPr>
            <a:xfrm>
              <a:off x="18439075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E76ACDBD-9431-1E36-FBFD-2A4DB7F1C3E2}"/>
                </a:ext>
              </a:extLst>
            </p:cNvPr>
            <p:cNvSpPr/>
            <p:nvPr/>
          </p:nvSpPr>
          <p:spPr>
            <a:xfrm>
              <a:off x="18730268" y="12092322"/>
              <a:ext cx="194923" cy="347911"/>
            </a:xfrm>
            <a:custGeom>
              <a:avLst/>
              <a:gdLst>
                <a:gd name="connsiteX0" fmla="*/ 32789 w 194923"/>
                <a:gd name="connsiteY0" fmla="*/ 347911 h 347911"/>
                <a:gd name="connsiteX1" fmla="*/ 32789 w 194923"/>
                <a:gd name="connsiteY1" fmla="*/ 148887 h 347911"/>
                <a:gd name="connsiteX2" fmla="*/ 0 w 194923"/>
                <a:gd name="connsiteY2" fmla="*/ 148887 h 347911"/>
                <a:gd name="connsiteX3" fmla="*/ 0 w 194923"/>
                <a:gd name="connsiteY3" fmla="*/ 70345 h 347911"/>
                <a:gd name="connsiteX4" fmla="*/ 32789 w 194923"/>
                <a:gd name="connsiteY4" fmla="*/ 70345 h 347911"/>
                <a:gd name="connsiteX5" fmla="*/ 32789 w 194923"/>
                <a:gd name="connsiteY5" fmla="*/ 0 h 347911"/>
                <a:gd name="connsiteX6" fmla="*/ 130298 w 194923"/>
                <a:gd name="connsiteY6" fmla="*/ 0 h 347911"/>
                <a:gd name="connsiteX7" fmla="*/ 130298 w 194923"/>
                <a:gd name="connsiteY7" fmla="*/ 70345 h 347911"/>
                <a:gd name="connsiteX8" fmla="*/ 194923 w 194923"/>
                <a:gd name="connsiteY8" fmla="*/ 70345 h 347911"/>
                <a:gd name="connsiteX9" fmla="*/ 194923 w 194923"/>
                <a:gd name="connsiteY9" fmla="*/ 148887 h 347911"/>
                <a:gd name="connsiteX10" fmla="*/ 130298 w 194923"/>
                <a:gd name="connsiteY10" fmla="*/ 148887 h 347911"/>
                <a:gd name="connsiteX11" fmla="*/ 130298 w 194923"/>
                <a:gd name="connsiteY11" fmla="*/ 347911 h 347911"/>
                <a:gd name="connsiteX12" fmla="*/ 32789 w 194923"/>
                <a:gd name="connsiteY12" fmla="*/ 347911 h 3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23" h="347911">
                  <a:moveTo>
                    <a:pt x="32789" y="347911"/>
                  </a:moveTo>
                  <a:lnTo>
                    <a:pt x="32789" y="148887"/>
                  </a:lnTo>
                  <a:lnTo>
                    <a:pt x="0" y="148887"/>
                  </a:lnTo>
                  <a:lnTo>
                    <a:pt x="0" y="70345"/>
                  </a:lnTo>
                  <a:lnTo>
                    <a:pt x="32789" y="70345"/>
                  </a:lnTo>
                  <a:lnTo>
                    <a:pt x="32789" y="0"/>
                  </a:lnTo>
                  <a:lnTo>
                    <a:pt x="130298" y="0"/>
                  </a:lnTo>
                  <a:lnTo>
                    <a:pt x="130298" y="70345"/>
                  </a:lnTo>
                  <a:lnTo>
                    <a:pt x="194923" y="70345"/>
                  </a:lnTo>
                  <a:lnTo>
                    <a:pt x="194923" y="148887"/>
                  </a:lnTo>
                  <a:lnTo>
                    <a:pt x="130298" y="148887"/>
                  </a:lnTo>
                  <a:lnTo>
                    <a:pt x="130298" y="347911"/>
                  </a:lnTo>
                  <a:lnTo>
                    <a:pt x="32789" y="34791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1032B615-7303-3156-2973-87DBE79F6E52}"/>
                </a:ext>
              </a:extLst>
            </p:cNvPr>
            <p:cNvSpPr/>
            <p:nvPr/>
          </p:nvSpPr>
          <p:spPr>
            <a:xfrm>
              <a:off x="18903173" y="12327758"/>
              <a:ext cx="119146" cy="119147"/>
            </a:xfrm>
            <a:custGeom>
              <a:avLst/>
              <a:gdLst>
                <a:gd name="connsiteX0" fmla="*/ 119146 w 119146"/>
                <a:gd name="connsiteY0" fmla="*/ 59574 h 119147"/>
                <a:gd name="connsiteX1" fmla="*/ 59573 w 119146"/>
                <a:gd name="connsiteY1" fmla="*/ 119148 h 119147"/>
                <a:gd name="connsiteX2" fmla="*/ 0 w 119146"/>
                <a:gd name="connsiteY2" fmla="*/ 59574 h 119147"/>
                <a:gd name="connsiteX3" fmla="*/ 59573 w 119146"/>
                <a:gd name="connsiteY3" fmla="*/ 0 h 119147"/>
                <a:gd name="connsiteX4" fmla="*/ 119146 w 119146"/>
                <a:gd name="connsiteY4" fmla="*/ 59574 h 1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6" h="119147">
                  <a:moveTo>
                    <a:pt x="119146" y="59574"/>
                  </a:moveTo>
                  <a:cubicBezTo>
                    <a:pt x="119146" y="92459"/>
                    <a:pt x="92457" y="119148"/>
                    <a:pt x="59573" y="119148"/>
                  </a:cubicBezTo>
                  <a:cubicBezTo>
                    <a:pt x="26689" y="119148"/>
                    <a:pt x="0" y="92459"/>
                    <a:pt x="0" y="59574"/>
                  </a:cubicBezTo>
                  <a:cubicBezTo>
                    <a:pt x="0" y="26689"/>
                    <a:pt x="26689" y="0"/>
                    <a:pt x="59573" y="0"/>
                  </a:cubicBezTo>
                  <a:cubicBezTo>
                    <a:pt x="92457" y="0"/>
                    <a:pt x="119146" y="26689"/>
                    <a:pt x="119146" y="59574"/>
                  </a:cubicBezTo>
                </a:path>
              </a:pathLst>
            </a:custGeom>
            <a:solidFill>
              <a:srgbClr val="00A2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D0AD15AE-49DB-9725-DE25-C6492EE9E98F}"/>
                </a:ext>
              </a:extLst>
            </p:cNvPr>
            <p:cNvSpPr/>
            <p:nvPr/>
          </p:nvSpPr>
          <p:spPr>
            <a:xfrm>
              <a:off x="17661767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6" y="62529"/>
                    <a:pt x="29358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8" y="114858"/>
                    <a:pt x="33266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BAF68842-274D-D87A-E852-7A0D4F3E427F}"/>
                </a:ext>
              </a:extLst>
            </p:cNvPr>
            <p:cNvSpPr/>
            <p:nvPr/>
          </p:nvSpPr>
          <p:spPr>
            <a:xfrm>
              <a:off x="17783391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4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400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5" y="108949"/>
                    <a:pt x="62433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4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47595710-286F-21BC-70A2-5CF344C56EC5}"/>
                </a:ext>
              </a:extLst>
            </p:cNvPr>
            <p:cNvSpPr/>
            <p:nvPr/>
          </p:nvSpPr>
          <p:spPr>
            <a:xfrm>
              <a:off x="17888811" y="12640878"/>
              <a:ext cx="112187" cy="159181"/>
            </a:xfrm>
            <a:custGeom>
              <a:avLst/>
              <a:gdLst>
                <a:gd name="connsiteX0" fmla="*/ 25068 w 112187"/>
                <a:gd name="connsiteY0" fmla="*/ 95 h 159181"/>
                <a:gd name="connsiteX1" fmla="*/ 57381 w 112187"/>
                <a:gd name="connsiteY1" fmla="*/ 79400 h 159181"/>
                <a:gd name="connsiteX2" fmla="*/ 87310 w 112187"/>
                <a:gd name="connsiteY2" fmla="*/ 95 h 159181"/>
                <a:gd name="connsiteX3" fmla="*/ 112188 w 112187"/>
                <a:gd name="connsiteY3" fmla="*/ 95 h 159181"/>
                <a:gd name="connsiteX4" fmla="*/ 46991 w 112187"/>
                <a:gd name="connsiteY4" fmla="*/ 159181 h 159181"/>
                <a:gd name="connsiteX5" fmla="*/ 22114 w 112187"/>
                <a:gd name="connsiteY5" fmla="*/ 159181 h 159181"/>
                <a:gd name="connsiteX6" fmla="*/ 45371 w 112187"/>
                <a:gd name="connsiteY6" fmla="*/ 105326 h 159181"/>
                <a:gd name="connsiteX7" fmla="*/ 0 w 112187"/>
                <a:gd name="connsiteY7" fmla="*/ 0 h 159181"/>
                <a:gd name="connsiteX8" fmla="*/ 25068 w 112187"/>
                <a:gd name="connsiteY8" fmla="*/ 0 h 15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87" h="159181">
                  <a:moveTo>
                    <a:pt x="25068" y="95"/>
                  </a:moveTo>
                  <a:lnTo>
                    <a:pt x="57381" y="79400"/>
                  </a:lnTo>
                  <a:lnTo>
                    <a:pt x="87310" y="95"/>
                  </a:lnTo>
                  <a:lnTo>
                    <a:pt x="112188" y="95"/>
                  </a:lnTo>
                  <a:lnTo>
                    <a:pt x="46991" y="159181"/>
                  </a:lnTo>
                  <a:lnTo>
                    <a:pt x="22114" y="159181"/>
                  </a:lnTo>
                  <a:lnTo>
                    <a:pt x="45371" y="105326"/>
                  </a:lnTo>
                  <a:lnTo>
                    <a:pt x="0" y="0"/>
                  </a:lnTo>
                  <a:lnTo>
                    <a:pt x="25068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8DAC9493-DFB9-D2D6-25C9-EE335AC7174D}"/>
                </a:ext>
              </a:extLst>
            </p:cNvPr>
            <p:cNvSpPr/>
            <p:nvPr/>
          </p:nvSpPr>
          <p:spPr>
            <a:xfrm>
              <a:off x="17999379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5280D506-D6C4-8E8C-8A6B-3053B405553D}"/>
                </a:ext>
              </a:extLst>
            </p:cNvPr>
            <p:cNvSpPr/>
            <p:nvPr/>
          </p:nvSpPr>
          <p:spPr>
            <a:xfrm>
              <a:off x="18125674" y="12639163"/>
              <a:ext cx="101703" cy="109615"/>
            </a:xfrm>
            <a:custGeom>
              <a:avLst/>
              <a:gdLst>
                <a:gd name="connsiteX0" fmla="*/ 90360 w 101703"/>
                <a:gd name="connsiteY0" fmla="*/ 12105 h 109615"/>
                <a:gd name="connsiteX1" fmla="*/ 101703 w 101703"/>
                <a:gd name="connsiteY1" fmla="*/ 46706 h 109615"/>
                <a:gd name="connsiteX2" fmla="*/ 101703 w 101703"/>
                <a:gd name="connsiteY2" fmla="*/ 109520 h 109615"/>
                <a:gd name="connsiteX3" fmla="*/ 79399 w 101703"/>
                <a:gd name="connsiteY3" fmla="*/ 109520 h 109615"/>
                <a:gd name="connsiteX4" fmla="*/ 79399 w 101703"/>
                <a:gd name="connsiteY4" fmla="*/ 49089 h 109615"/>
                <a:gd name="connsiteX5" fmla="*/ 71964 w 101703"/>
                <a:gd name="connsiteY5" fmla="*/ 26689 h 109615"/>
                <a:gd name="connsiteX6" fmla="*/ 51662 w 101703"/>
                <a:gd name="connsiteY6" fmla="*/ 18778 h 109615"/>
                <a:gd name="connsiteX7" fmla="*/ 30311 w 101703"/>
                <a:gd name="connsiteY7" fmla="*/ 27261 h 109615"/>
                <a:gd name="connsiteX8" fmla="*/ 22304 w 101703"/>
                <a:gd name="connsiteY8" fmla="*/ 52234 h 109615"/>
                <a:gd name="connsiteX9" fmla="*/ 22304 w 101703"/>
                <a:gd name="connsiteY9" fmla="*/ 109616 h 109615"/>
                <a:gd name="connsiteX10" fmla="*/ 0 w 101703"/>
                <a:gd name="connsiteY10" fmla="*/ 109616 h 109615"/>
                <a:gd name="connsiteX11" fmla="*/ 0 w 101703"/>
                <a:gd name="connsiteY11" fmla="*/ 1811 h 109615"/>
                <a:gd name="connsiteX12" fmla="*/ 22304 w 101703"/>
                <a:gd name="connsiteY12" fmla="*/ 1811 h 109615"/>
                <a:gd name="connsiteX13" fmla="*/ 22304 w 101703"/>
                <a:gd name="connsiteY13" fmla="*/ 25450 h 109615"/>
                <a:gd name="connsiteX14" fmla="*/ 36792 w 101703"/>
                <a:gd name="connsiteY14" fmla="*/ 6672 h 109615"/>
                <a:gd name="connsiteX15" fmla="*/ 60240 w 101703"/>
                <a:gd name="connsiteY15" fmla="*/ 0 h 109615"/>
                <a:gd name="connsiteX16" fmla="*/ 90360 w 101703"/>
                <a:gd name="connsiteY16" fmla="*/ 12105 h 10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09615">
                  <a:moveTo>
                    <a:pt x="90360" y="12105"/>
                  </a:moveTo>
                  <a:cubicBezTo>
                    <a:pt x="97890" y="20207"/>
                    <a:pt x="101703" y="31741"/>
                    <a:pt x="101703" y="46706"/>
                  </a:cubicBezTo>
                  <a:lnTo>
                    <a:pt x="101703" y="109520"/>
                  </a:lnTo>
                  <a:lnTo>
                    <a:pt x="79399" y="109520"/>
                  </a:lnTo>
                  <a:lnTo>
                    <a:pt x="79399" y="49089"/>
                  </a:lnTo>
                  <a:cubicBezTo>
                    <a:pt x="79399" y="39462"/>
                    <a:pt x="76921" y="31932"/>
                    <a:pt x="71964" y="26689"/>
                  </a:cubicBezTo>
                  <a:cubicBezTo>
                    <a:pt x="67008" y="21447"/>
                    <a:pt x="60240" y="18778"/>
                    <a:pt x="51662" y="18778"/>
                  </a:cubicBezTo>
                  <a:cubicBezTo>
                    <a:pt x="43083" y="18778"/>
                    <a:pt x="35649" y="21637"/>
                    <a:pt x="30311" y="27261"/>
                  </a:cubicBezTo>
                  <a:cubicBezTo>
                    <a:pt x="24973" y="32885"/>
                    <a:pt x="22304" y="41273"/>
                    <a:pt x="22304" y="52234"/>
                  </a:cubicBezTo>
                  <a:lnTo>
                    <a:pt x="22304" y="109616"/>
                  </a:lnTo>
                  <a:lnTo>
                    <a:pt x="0" y="109616"/>
                  </a:lnTo>
                  <a:lnTo>
                    <a:pt x="0" y="1811"/>
                  </a:lnTo>
                  <a:lnTo>
                    <a:pt x="22304" y="1811"/>
                  </a:lnTo>
                  <a:lnTo>
                    <a:pt x="22304" y="25450"/>
                  </a:lnTo>
                  <a:cubicBezTo>
                    <a:pt x="25164" y="17348"/>
                    <a:pt x="30025" y="11057"/>
                    <a:pt x="36792" y="6672"/>
                  </a:cubicBezTo>
                  <a:cubicBezTo>
                    <a:pt x="43560" y="2192"/>
                    <a:pt x="51376" y="0"/>
                    <a:pt x="60240" y="0"/>
                  </a:cubicBezTo>
                  <a:cubicBezTo>
                    <a:pt x="72727" y="0"/>
                    <a:pt x="82830" y="4003"/>
                    <a:pt x="90360" y="121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BD23B42B-69F7-FD7B-D8CA-9A3E9E04155F}"/>
                </a:ext>
              </a:extLst>
            </p:cNvPr>
            <p:cNvSpPr/>
            <p:nvPr/>
          </p:nvSpPr>
          <p:spPr>
            <a:xfrm>
              <a:off x="18242913" y="12603895"/>
              <a:ext cx="110853" cy="146122"/>
            </a:xfrm>
            <a:custGeom>
              <a:avLst/>
              <a:gdLst>
                <a:gd name="connsiteX0" fmla="*/ 73871 w 110853"/>
                <a:gd name="connsiteY0" fmla="*/ 42893 h 146122"/>
                <a:gd name="connsiteX1" fmla="*/ 88359 w 110853"/>
                <a:gd name="connsiteY1" fmla="*/ 62052 h 146122"/>
                <a:gd name="connsiteX2" fmla="*/ 88359 w 110853"/>
                <a:gd name="connsiteY2" fmla="*/ 0 h 146122"/>
                <a:gd name="connsiteX3" fmla="*/ 110853 w 110853"/>
                <a:gd name="connsiteY3" fmla="*/ 0 h 146122"/>
                <a:gd name="connsiteX4" fmla="*/ 110853 w 110853"/>
                <a:gd name="connsiteY4" fmla="*/ 144788 h 146122"/>
                <a:gd name="connsiteX5" fmla="*/ 88359 w 110853"/>
                <a:gd name="connsiteY5" fmla="*/ 144788 h 146122"/>
                <a:gd name="connsiteX6" fmla="*/ 88359 w 110853"/>
                <a:gd name="connsiteY6" fmla="*/ 119720 h 146122"/>
                <a:gd name="connsiteX7" fmla="*/ 73871 w 110853"/>
                <a:gd name="connsiteY7" fmla="*/ 138879 h 146122"/>
                <a:gd name="connsiteX8" fmla="*/ 48802 w 110853"/>
                <a:gd name="connsiteY8" fmla="*/ 146123 h 146122"/>
                <a:gd name="connsiteX9" fmla="*/ 23639 w 110853"/>
                <a:gd name="connsiteY9" fmla="*/ 139451 h 146122"/>
                <a:gd name="connsiteX10" fmla="*/ 6291 w 110853"/>
                <a:gd name="connsiteY10" fmla="*/ 120291 h 146122"/>
                <a:gd name="connsiteX11" fmla="*/ 0 w 110853"/>
                <a:gd name="connsiteY11" fmla="*/ 90743 h 146122"/>
                <a:gd name="connsiteX12" fmla="*/ 6291 w 110853"/>
                <a:gd name="connsiteY12" fmla="*/ 61385 h 146122"/>
                <a:gd name="connsiteX13" fmla="*/ 23639 w 110853"/>
                <a:gd name="connsiteY13" fmla="*/ 42226 h 146122"/>
                <a:gd name="connsiteX14" fmla="*/ 48802 w 110853"/>
                <a:gd name="connsiteY14" fmla="*/ 35554 h 146122"/>
                <a:gd name="connsiteX15" fmla="*/ 73871 w 110853"/>
                <a:gd name="connsiteY15" fmla="*/ 42798 h 146122"/>
                <a:gd name="connsiteX16" fmla="*/ 31931 w 110853"/>
                <a:gd name="connsiteY16" fmla="*/ 64721 h 146122"/>
                <a:gd name="connsiteX17" fmla="*/ 23067 w 110853"/>
                <a:gd name="connsiteY17" fmla="*/ 90838 h 146122"/>
                <a:gd name="connsiteX18" fmla="*/ 31931 w 110853"/>
                <a:gd name="connsiteY18" fmla="*/ 116956 h 146122"/>
                <a:gd name="connsiteX19" fmla="*/ 55760 w 110853"/>
                <a:gd name="connsiteY19" fmla="*/ 126487 h 146122"/>
                <a:gd name="connsiteX20" fmla="*/ 72631 w 110853"/>
                <a:gd name="connsiteY20" fmla="*/ 122103 h 146122"/>
                <a:gd name="connsiteX21" fmla="*/ 84355 w 110853"/>
                <a:gd name="connsiteY21" fmla="*/ 109711 h 146122"/>
                <a:gd name="connsiteX22" fmla="*/ 88645 w 110853"/>
                <a:gd name="connsiteY22" fmla="*/ 90934 h 146122"/>
                <a:gd name="connsiteX23" fmla="*/ 84355 w 110853"/>
                <a:gd name="connsiteY23" fmla="*/ 72251 h 146122"/>
                <a:gd name="connsiteX24" fmla="*/ 72631 w 110853"/>
                <a:gd name="connsiteY24" fmla="*/ 59765 h 146122"/>
                <a:gd name="connsiteX25" fmla="*/ 55760 w 110853"/>
                <a:gd name="connsiteY25" fmla="*/ 55380 h 146122"/>
                <a:gd name="connsiteX26" fmla="*/ 31931 w 110853"/>
                <a:gd name="connsiteY26" fmla="*/ 64912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853" h="146122">
                  <a:moveTo>
                    <a:pt x="73871" y="42893"/>
                  </a:moveTo>
                  <a:cubicBezTo>
                    <a:pt x="80829" y="47754"/>
                    <a:pt x="85594" y="54141"/>
                    <a:pt x="88359" y="62052"/>
                  </a:cubicBezTo>
                  <a:lnTo>
                    <a:pt x="88359" y="0"/>
                  </a:lnTo>
                  <a:lnTo>
                    <a:pt x="110853" y="0"/>
                  </a:lnTo>
                  <a:lnTo>
                    <a:pt x="110853" y="144788"/>
                  </a:lnTo>
                  <a:lnTo>
                    <a:pt x="88359" y="144788"/>
                  </a:lnTo>
                  <a:lnTo>
                    <a:pt x="88359" y="119720"/>
                  </a:lnTo>
                  <a:cubicBezTo>
                    <a:pt x="85594" y="127631"/>
                    <a:pt x="80829" y="134113"/>
                    <a:pt x="73871" y="138879"/>
                  </a:cubicBezTo>
                  <a:cubicBezTo>
                    <a:pt x="66912" y="143740"/>
                    <a:pt x="58620" y="146123"/>
                    <a:pt x="48802" y="146123"/>
                  </a:cubicBezTo>
                  <a:cubicBezTo>
                    <a:pt x="38985" y="146123"/>
                    <a:pt x="30978" y="143930"/>
                    <a:pt x="23639" y="139451"/>
                  </a:cubicBezTo>
                  <a:cubicBezTo>
                    <a:pt x="16299" y="135066"/>
                    <a:pt x="10485" y="128584"/>
                    <a:pt x="6291" y="120291"/>
                  </a:cubicBezTo>
                  <a:cubicBezTo>
                    <a:pt x="2097" y="111903"/>
                    <a:pt x="0" y="102086"/>
                    <a:pt x="0" y="90743"/>
                  </a:cubicBezTo>
                  <a:cubicBezTo>
                    <a:pt x="0" y="79400"/>
                    <a:pt x="2097" y="69773"/>
                    <a:pt x="6291" y="61385"/>
                  </a:cubicBezTo>
                  <a:cubicBezTo>
                    <a:pt x="10485" y="52997"/>
                    <a:pt x="16204" y="46611"/>
                    <a:pt x="23639" y="42226"/>
                  </a:cubicBezTo>
                  <a:cubicBezTo>
                    <a:pt x="30978" y="37746"/>
                    <a:pt x="39366" y="35554"/>
                    <a:pt x="48802" y="35554"/>
                  </a:cubicBezTo>
                  <a:cubicBezTo>
                    <a:pt x="58239" y="35554"/>
                    <a:pt x="66912" y="37937"/>
                    <a:pt x="73871" y="42798"/>
                  </a:cubicBezTo>
                  <a:close/>
                  <a:moveTo>
                    <a:pt x="31931" y="64721"/>
                  </a:moveTo>
                  <a:cubicBezTo>
                    <a:pt x="26021" y="71012"/>
                    <a:pt x="23067" y="79781"/>
                    <a:pt x="23067" y="90838"/>
                  </a:cubicBezTo>
                  <a:cubicBezTo>
                    <a:pt x="23067" y="101895"/>
                    <a:pt x="26021" y="110665"/>
                    <a:pt x="31931" y="116956"/>
                  </a:cubicBezTo>
                  <a:cubicBezTo>
                    <a:pt x="37841" y="123246"/>
                    <a:pt x="45752" y="126487"/>
                    <a:pt x="55760" y="126487"/>
                  </a:cubicBezTo>
                  <a:cubicBezTo>
                    <a:pt x="62051" y="126487"/>
                    <a:pt x="67675" y="125057"/>
                    <a:pt x="72631" y="122103"/>
                  </a:cubicBezTo>
                  <a:cubicBezTo>
                    <a:pt x="77588" y="119148"/>
                    <a:pt x="81496" y="115049"/>
                    <a:pt x="84355" y="109711"/>
                  </a:cubicBezTo>
                  <a:cubicBezTo>
                    <a:pt x="87215" y="104373"/>
                    <a:pt x="88645" y="98082"/>
                    <a:pt x="88645" y="90934"/>
                  </a:cubicBezTo>
                  <a:cubicBezTo>
                    <a:pt x="88645" y="83785"/>
                    <a:pt x="87215" y="77684"/>
                    <a:pt x="84355" y="72251"/>
                  </a:cubicBezTo>
                  <a:cubicBezTo>
                    <a:pt x="81496" y="66818"/>
                    <a:pt x="77588" y="62624"/>
                    <a:pt x="72631" y="59765"/>
                  </a:cubicBezTo>
                  <a:cubicBezTo>
                    <a:pt x="67675" y="56810"/>
                    <a:pt x="62051" y="55380"/>
                    <a:pt x="55760" y="55380"/>
                  </a:cubicBezTo>
                  <a:cubicBezTo>
                    <a:pt x="45847" y="55380"/>
                    <a:pt x="37936" y="58525"/>
                    <a:pt x="31931" y="649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7F7B5840-0293-8C4A-61A9-D468A0F09218}"/>
                </a:ext>
              </a:extLst>
            </p:cNvPr>
            <p:cNvSpPr/>
            <p:nvPr/>
          </p:nvSpPr>
          <p:spPr>
            <a:xfrm>
              <a:off x="18406858" y="12614284"/>
              <a:ext cx="64148" cy="134494"/>
            </a:xfrm>
            <a:custGeom>
              <a:avLst/>
              <a:gdLst>
                <a:gd name="connsiteX0" fmla="*/ 64148 w 64148"/>
                <a:gd name="connsiteY0" fmla="*/ 115144 h 134494"/>
                <a:gd name="connsiteX1" fmla="*/ 64148 w 64148"/>
                <a:gd name="connsiteY1" fmla="*/ 134494 h 134494"/>
                <a:gd name="connsiteX2" fmla="*/ 50423 w 64148"/>
                <a:gd name="connsiteY2" fmla="*/ 134494 h 134494"/>
                <a:gd name="connsiteX3" fmla="*/ 24306 w 64148"/>
                <a:gd name="connsiteY3" fmla="*/ 126201 h 134494"/>
                <a:gd name="connsiteX4" fmla="*/ 15441 w 64148"/>
                <a:gd name="connsiteY4" fmla="*/ 98559 h 134494"/>
                <a:gd name="connsiteX5" fmla="*/ 15441 w 64148"/>
                <a:gd name="connsiteY5" fmla="*/ 45753 h 134494"/>
                <a:gd name="connsiteX6" fmla="*/ 0 w 64148"/>
                <a:gd name="connsiteY6" fmla="*/ 45753 h 134494"/>
                <a:gd name="connsiteX7" fmla="*/ 0 w 64148"/>
                <a:gd name="connsiteY7" fmla="*/ 26784 h 134494"/>
                <a:gd name="connsiteX8" fmla="*/ 15441 w 64148"/>
                <a:gd name="connsiteY8" fmla="*/ 26784 h 134494"/>
                <a:gd name="connsiteX9" fmla="*/ 15441 w 64148"/>
                <a:gd name="connsiteY9" fmla="*/ 0 h 134494"/>
                <a:gd name="connsiteX10" fmla="*/ 37936 w 64148"/>
                <a:gd name="connsiteY10" fmla="*/ 0 h 134494"/>
                <a:gd name="connsiteX11" fmla="*/ 37936 w 64148"/>
                <a:gd name="connsiteY11" fmla="*/ 26784 h 134494"/>
                <a:gd name="connsiteX12" fmla="*/ 63958 w 64148"/>
                <a:gd name="connsiteY12" fmla="*/ 26784 h 134494"/>
                <a:gd name="connsiteX13" fmla="*/ 63958 w 64148"/>
                <a:gd name="connsiteY13" fmla="*/ 45753 h 134494"/>
                <a:gd name="connsiteX14" fmla="*/ 37936 w 64148"/>
                <a:gd name="connsiteY14" fmla="*/ 45753 h 134494"/>
                <a:gd name="connsiteX15" fmla="*/ 37936 w 64148"/>
                <a:gd name="connsiteY15" fmla="*/ 98940 h 134494"/>
                <a:gd name="connsiteX16" fmla="*/ 41367 w 64148"/>
                <a:gd name="connsiteY16" fmla="*/ 111618 h 134494"/>
                <a:gd name="connsiteX17" fmla="*/ 53377 w 64148"/>
                <a:gd name="connsiteY17" fmla="*/ 115144 h 134494"/>
                <a:gd name="connsiteX18" fmla="*/ 64148 w 64148"/>
                <a:gd name="connsiteY18" fmla="*/ 115144 h 13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148" h="134494">
                  <a:moveTo>
                    <a:pt x="64148" y="115144"/>
                  </a:moveTo>
                  <a:lnTo>
                    <a:pt x="64148" y="134494"/>
                  </a:lnTo>
                  <a:lnTo>
                    <a:pt x="50423" y="134494"/>
                  </a:lnTo>
                  <a:cubicBezTo>
                    <a:pt x="38985" y="134494"/>
                    <a:pt x="30215" y="131730"/>
                    <a:pt x="24306" y="126201"/>
                  </a:cubicBezTo>
                  <a:cubicBezTo>
                    <a:pt x="18396" y="120673"/>
                    <a:pt x="15441" y="111427"/>
                    <a:pt x="15441" y="98559"/>
                  </a:cubicBezTo>
                  <a:lnTo>
                    <a:pt x="15441" y="45753"/>
                  </a:lnTo>
                  <a:lnTo>
                    <a:pt x="0" y="45753"/>
                  </a:lnTo>
                  <a:lnTo>
                    <a:pt x="0" y="26784"/>
                  </a:lnTo>
                  <a:lnTo>
                    <a:pt x="15441" y="26784"/>
                  </a:lnTo>
                  <a:lnTo>
                    <a:pt x="15441" y="0"/>
                  </a:lnTo>
                  <a:lnTo>
                    <a:pt x="37936" y="0"/>
                  </a:lnTo>
                  <a:lnTo>
                    <a:pt x="37936" y="26784"/>
                  </a:lnTo>
                  <a:lnTo>
                    <a:pt x="63958" y="26784"/>
                  </a:lnTo>
                  <a:lnTo>
                    <a:pt x="63958" y="45753"/>
                  </a:lnTo>
                  <a:lnTo>
                    <a:pt x="37936" y="45753"/>
                  </a:lnTo>
                  <a:lnTo>
                    <a:pt x="37936" y="98940"/>
                  </a:lnTo>
                  <a:cubicBezTo>
                    <a:pt x="37936" y="105041"/>
                    <a:pt x="39080" y="109330"/>
                    <a:pt x="41367" y="111618"/>
                  </a:cubicBezTo>
                  <a:cubicBezTo>
                    <a:pt x="43655" y="114001"/>
                    <a:pt x="47658" y="115144"/>
                    <a:pt x="53377" y="115144"/>
                  </a:cubicBezTo>
                  <a:lnTo>
                    <a:pt x="64148" y="115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335F401B-1E64-E03B-B6A6-BB5A7F8DFAFF}"/>
                </a:ext>
              </a:extLst>
            </p:cNvPr>
            <p:cNvSpPr/>
            <p:nvPr/>
          </p:nvSpPr>
          <p:spPr>
            <a:xfrm>
              <a:off x="18487306" y="12603990"/>
              <a:ext cx="101703" cy="144788"/>
            </a:xfrm>
            <a:custGeom>
              <a:avLst/>
              <a:gdLst>
                <a:gd name="connsiteX0" fmla="*/ 90360 w 101703"/>
                <a:gd name="connsiteY0" fmla="*/ 47278 h 144788"/>
                <a:gd name="connsiteX1" fmla="*/ 101703 w 101703"/>
                <a:gd name="connsiteY1" fmla="*/ 81878 h 144788"/>
                <a:gd name="connsiteX2" fmla="*/ 101703 w 101703"/>
                <a:gd name="connsiteY2" fmla="*/ 144693 h 144788"/>
                <a:gd name="connsiteX3" fmla="*/ 79399 w 101703"/>
                <a:gd name="connsiteY3" fmla="*/ 144693 h 144788"/>
                <a:gd name="connsiteX4" fmla="*/ 79399 w 101703"/>
                <a:gd name="connsiteY4" fmla="*/ 84261 h 144788"/>
                <a:gd name="connsiteX5" fmla="*/ 71964 w 101703"/>
                <a:gd name="connsiteY5" fmla="*/ 61861 h 144788"/>
                <a:gd name="connsiteX6" fmla="*/ 51662 w 101703"/>
                <a:gd name="connsiteY6" fmla="*/ 53950 h 144788"/>
                <a:gd name="connsiteX7" fmla="*/ 30311 w 101703"/>
                <a:gd name="connsiteY7" fmla="*/ 62433 h 144788"/>
                <a:gd name="connsiteX8" fmla="*/ 22304 w 101703"/>
                <a:gd name="connsiteY8" fmla="*/ 87407 h 144788"/>
                <a:gd name="connsiteX9" fmla="*/ 22304 w 101703"/>
                <a:gd name="connsiteY9" fmla="*/ 144788 h 144788"/>
                <a:gd name="connsiteX10" fmla="*/ 0 w 101703"/>
                <a:gd name="connsiteY10" fmla="*/ 144788 h 144788"/>
                <a:gd name="connsiteX11" fmla="*/ 0 w 101703"/>
                <a:gd name="connsiteY11" fmla="*/ 0 h 144788"/>
                <a:gd name="connsiteX12" fmla="*/ 22304 w 101703"/>
                <a:gd name="connsiteY12" fmla="*/ 0 h 144788"/>
                <a:gd name="connsiteX13" fmla="*/ 22304 w 101703"/>
                <a:gd name="connsiteY13" fmla="*/ 60622 h 144788"/>
                <a:gd name="connsiteX14" fmla="*/ 36792 w 101703"/>
                <a:gd name="connsiteY14" fmla="*/ 41845 h 144788"/>
                <a:gd name="connsiteX15" fmla="*/ 60240 w 101703"/>
                <a:gd name="connsiteY15" fmla="*/ 35172 h 144788"/>
                <a:gd name="connsiteX16" fmla="*/ 90360 w 101703"/>
                <a:gd name="connsiteY16" fmla="*/ 47278 h 14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44788">
                  <a:moveTo>
                    <a:pt x="90360" y="47278"/>
                  </a:moveTo>
                  <a:cubicBezTo>
                    <a:pt x="97890" y="55380"/>
                    <a:pt x="101703" y="66913"/>
                    <a:pt x="101703" y="81878"/>
                  </a:cubicBezTo>
                  <a:lnTo>
                    <a:pt x="101703" y="144693"/>
                  </a:lnTo>
                  <a:lnTo>
                    <a:pt x="79399" y="144693"/>
                  </a:lnTo>
                  <a:lnTo>
                    <a:pt x="79399" y="84261"/>
                  </a:lnTo>
                  <a:cubicBezTo>
                    <a:pt x="79399" y="74634"/>
                    <a:pt x="76921" y="67104"/>
                    <a:pt x="71964" y="61861"/>
                  </a:cubicBezTo>
                  <a:cubicBezTo>
                    <a:pt x="67008" y="56619"/>
                    <a:pt x="60240" y="53950"/>
                    <a:pt x="51662" y="53950"/>
                  </a:cubicBezTo>
                  <a:cubicBezTo>
                    <a:pt x="43083" y="53950"/>
                    <a:pt x="35648" y="56810"/>
                    <a:pt x="30311" y="62433"/>
                  </a:cubicBezTo>
                  <a:cubicBezTo>
                    <a:pt x="24973" y="68057"/>
                    <a:pt x="22304" y="76445"/>
                    <a:pt x="22304" y="87407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0622"/>
                  </a:lnTo>
                  <a:cubicBezTo>
                    <a:pt x="25164" y="52520"/>
                    <a:pt x="30025" y="46229"/>
                    <a:pt x="36792" y="41845"/>
                  </a:cubicBezTo>
                  <a:cubicBezTo>
                    <a:pt x="43560" y="37365"/>
                    <a:pt x="51376" y="35172"/>
                    <a:pt x="60240" y="35172"/>
                  </a:cubicBezTo>
                  <a:cubicBezTo>
                    <a:pt x="72727" y="35172"/>
                    <a:pt x="82830" y="39176"/>
                    <a:pt x="90360" y="4727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E3759921-BE1F-9260-E3F6-5B704FA3E6F3}"/>
                </a:ext>
              </a:extLst>
            </p:cNvPr>
            <p:cNvSpPr/>
            <p:nvPr/>
          </p:nvSpPr>
          <p:spPr>
            <a:xfrm>
              <a:off x="18604546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3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399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4" y="108949"/>
                    <a:pt x="62432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3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07B9B163-15E2-61D9-DC6B-037EB1D96A77}"/>
                </a:ext>
              </a:extLst>
            </p:cNvPr>
            <p:cNvSpPr/>
            <p:nvPr/>
          </p:nvSpPr>
          <p:spPr>
            <a:xfrm>
              <a:off x="18762771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C6EBB20C-7AA9-4B02-C6B6-CBD97B6923F3}"/>
                </a:ext>
              </a:extLst>
            </p:cNvPr>
            <p:cNvSpPr/>
            <p:nvPr/>
          </p:nvSpPr>
          <p:spPr>
            <a:xfrm>
              <a:off x="18889162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5" y="62529"/>
                    <a:pt x="29357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7" y="114858"/>
                    <a:pt x="33265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BF384D87-BE70-5CFA-29D9-20E75E86CA4E}"/>
                </a:ext>
              </a:extLst>
            </p:cNvPr>
            <p:cNvSpPr/>
            <p:nvPr/>
          </p:nvSpPr>
          <p:spPr>
            <a:xfrm>
              <a:off x="19001159" y="12640974"/>
              <a:ext cx="109137" cy="107804"/>
            </a:xfrm>
            <a:custGeom>
              <a:avLst/>
              <a:gdLst>
                <a:gd name="connsiteX0" fmla="*/ 54807 w 109137"/>
                <a:gd name="connsiteY0" fmla="*/ 84738 h 107804"/>
                <a:gd name="connsiteX1" fmla="*/ 85308 w 109137"/>
                <a:gd name="connsiteY1" fmla="*/ 0 h 107804"/>
                <a:gd name="connsiteX2" fmla="*/ 109138 w 109137"/>
                <a:gd name="connsiteY2" fmla="*/ 0 h 107804"/>
                <a:gd name="connsiteX3" fmla="*/ 68056 w 109137"/>
                <a:gd name="connsiteY3" fmla="*/ 107805 h 107804"/>
                <a:gd name="connsiteX4" fmla="*/ 41082 w 109137"/>
                <a:gd name="connsiteY4" fmla="*/ 107805 h 107804"/>
                <a:gd name="connsiteX5" fmla="*/ 0 w 109137"/>
                <a:gd name="connsiteY5" fmla="*/ 0 h 107804"/>
                <a:gd name="connsiteX6" fmla="*/ 23829 w 109137"/>
                <a:gd name="connsiteY6" fmla="*/ 0 h 107804"/>
                <a:gd name="connsiteX7" fmla="*/ 54712 w 109137"/>
                <a:gd name="connsiteY7" fmla="*/ 84738 h 10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137" h="107804">
                  <a:moveTo>
                    <a:pt x="54807" y="84738"/>
                  </a:moveTo>
                  <a:lnTo>
                    <a:pt x="85308" y="0"/>
                  </a:lnTo>
                  <a:lnTo>
                    <a:pt x="109138" y="0"/>
                  </a:lnTo>
                  <a:lnTo>
                    <a:pt x="68056" y="107805"/>
                  </a:lnTo>
                  <a:lnTo>
                    <a:pt x="41082" y="107805"/>
                  </a:lnTo>
                  <a:lnTo>
                    <a:pt x="0" y="0"/>
                  </a:lnTo>
                  <a:lnTo>
                    <a:pt x="23829" y="0"/>
                  </a:lnTo>
                  <a:lnTo>
                    <a:pt x="54712" y="847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766C3AF0-2EEC-945D-4256-4A7BB542F8F3}"/>
                </a:ext>
              </a:extLst>
            </p:cNvPr>
            <p:cNvSpPr/>
            <p:nvPr/>
          </p:nvSpPr>
          <p:spPr>
            <a:xfrm>
              <a:off x="19118970" y="12596555"/>
              <a:ext cx="28785" cy="152223"/>
            </a:xfrm>
            <a:custGeom>
              <a:avLst/>
              <a:gdLst>
                <a:gd name="connsiteX0" fmla="*/ 3908 w 28785"/>
                <a:gd name="connsiteY0" fmla="*/ 3717 h 152223"/>
                <a:gd name="connsiteX1" fmla="*/ 14298 w 28785"/>
                <a:gd name="connsiteY1" fmla="*/ 0 h 152223"/>
                <a:gd name="connsiteX2" fmla="*/ 24782 w 28785"/>
                <a:gd name="connsiteY2" fmla="*/ 3717 h 152223"/>
                <a:gd name="connsiteX3" fmla="*/ 28786 w 28785"/>
                <a:gd name="connsiteY3" fmla="*/ 13154 h 152223"/>
                <a:gd name="connsiteX4" fmla="*/ 24782 w 28785"/>
                <a:gd name="connsiteY4" fmla="*/ 22304 h 152223"/>
                <a:gd name="connsiteX5" fmla="*/ 14298 w 28785"/>
                <a:gd name="connsiteY5" fmla="*/ 25831 h 152223"/>
                <a:gd name="connsiteX6" fmla="*/ 3908 w 28785"/>
                <a:gd name="connsiteY6" fmla="*/ 22304 h 152223"/>
                <a:gd name="connsiteX7" fmla="*/ 0 w 28785"/>
                <a:gd name="connsiteY7" fmla="*/ 13154 h 152223"/>
                <a:gd name="connsiteX8" fmla="*/ 3908 w 28785"/>
                <a:gd name="connsiteY8" fmla="*/ 3717 h 152223"/>
                <a:gd name="connsiteX9" fmla="*/ 25450 w 28785"/>
                <a:gd name="connsiteY9" fmla="*/ 44418 h 152223"/>
                <a:gd name="connsiteX10" fmla="*/ 25450 w 28785"/>
                <a:gd name="connsiteY10" fmla="*/ 152223 h 152223"/>
                <a:gd name="connsiteX11" fmla="*/ 3146 w 28785"/>
                <a:gd name="connsiteY11" fmla="*/ 152223 h 152223"/>
                <a:gd name="connsiteX12" fmla="*/ 3146 w 28785"/>
                <a:gd name="connsiteY12" fmla="*/ 44418 h 152223"/>
                <a:gd name="connsiteX13" fmla="*/ 25450 w 28785"/>
                <a:gd name="connsiteY13" fmla="*/ 44418 h 15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785" h="152223">
                  <a:moveTo>
                    <a:pt x="3908" y="3717"/>
                  </a:moveTo>
                  <a:cubicBezTo>
                    <a:pt x="6481" y="1239"/>
                    <a:pt x="10008" y="0"/>
                    <a:pt x="14298" y="0"/>
                  </a:cubicBezTo>
                  <a:cubicBezTo>
                    <a:pt x="18587" y="0"/>
                    <a:pt x="22114" y="1239"/>
                    <a:pt x="24782" y="3717"/>
                  </a:cubicBezTo>
                  <a:cubicBezTo>
                    <a:pt x="27451" y="6196"/>
                    <a:pt x="28786" y="9341"/>
                    <a:pt x="28786" y="13154"/>
                  </a:cubicBezTo>
                  <a:cubicBezTo>
                    <a:pt x="28786" y="16967"/>
                    <a:pt x="27451" y="20017"/>
                    <a:pt x="24782" y="22304"/>
                  </a:cubicBezTo>
                  <a:cubicBezTo>
                    <a:pt x="22114" y="24687"/>
                    <a:pt x="18587" y="25831"/>
                    <a:pt x="14298" y="25831"/>
                  </a:cubicBezTo>
                  <a:cubicBezTo>
                    <a:pt x="10008" y="25831"/>
                    <a:pt x="6577" y="24687"/>
                    <a:pt x="3908" y="22304"/>
                  </a:cubicBezTo>
                  <a:cubicBezTo>
                    <a:pt x="1335" y="19921"/>
                    <a:pt x="0" y="16871"/>
                    <a:pt x="0" y="13154"/>
                  </a:cubicBezTo>
                  <a:cubicBezTo>
                    <a:pt x="0" y="9436"/>
                    <a:pt x="1335" y="6291"/>
                    <a:pt x="3908" y="3717"/>
                  </a:cubicBezTo>
                  <a:close/>
                  <a:moveTo>
                    <a:pt x="25450" y="44418"/>
                  </a:moveTo>
                  <a:lnTo>
                    <a:pt x="25450" y="152223"/>
                  </a:lnTo>
                  <a:lnTo>
                    <a:pt x="3146" y="152223"/>
                  </a:lnTo>
                  <a:lnTo>
                    <a:pt x="3146" y="44418"/>
                  </a:lnTo>
                  <a:lnTo>
                    <a:pt x="25450" y="4441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2BAA0F3-AD1C-C97C-44B0-489C5E572905}"/>
                </a:ext>
              </a:extLst>
            </p:cNvPr>
            <p:cNvSpPr/>
            <p:nvPr/>
          </p:nvSpPr>
          <p:spPr>
            <a:xfrm>
              <a:off x="19161005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4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4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BC9F4CF5-2E61-62E7-70C9-367645C2AEE7}"/>
                </a:ext>
              </a:extLst>
            </p:cNvPr>
            <p:cNvSpPr/>
            <p:nvPr/>
          </p:nvSpPr>
          <p:spPr>
            <a:xfrm>
              <a:off x="19284727" y="12640974"/>
              <a:ext cx="101893" cy="109425"/>
            </a:xfrm>
            <a:custGeom>
              <a:avLst/>
              <a:gdLst>
                <a:gd name="connsiteX0" fmla="*/ 101894 w 101893"/>
                <a:gd name="connsiteY0" fmla="*/ 0 h 109425"/>
                <a:gd name="connsiteX1" fmla="*/ 101894 w 101893"/>
                <a:gd name="connsiteY1" fmla="*/ 107805 h 109425"/>
                <a:gd name="connsiteX2" fmla="*/ 79399 w 101893"/>
                <a:gd name="connsiteY2" fmla="*/ 107805 h 109425"/>
                <a:gd name="connsiteX3" fmla="*/ 79399 w 101893"/>
                <a:gd name="connsiteY3" fmla="*/ 84356 h 109425"/>
                <a:gd name="connsiteX4" fmla="*/ 65101 w 101893"/>
                <a:gd name="connsiteY4" fmla="*/ 102848 h 109425"/>
                <a:gd name="connsiteX5" fmla="*/ 41463 w 101893"/>
                <a:gd name="connsiteY5" fmla="*/ 109425 h 109425"/>
                <a:gd name="connsiteX6" fmla="*/ 11343 w 101893"/>
                <a:gd name="connsiteY6" fmla="*/ 97320 h 109425"/>
                <a:gd name="connsiteX7" fmla="*/ 0 w 101893"/>
                <a:gd name="connsiteY7" fmla="*/ 62719 h 109425"/>
                <a:gd name="connsiteX8" fmla="*/ 0 w 101893"/>
                <a:gd name="connsiteY8" fmla="*/ 95 h 109425"/>
                <a:gd name="connsiteX9" fmla="*/ 22304 w 101893"/>
                <a:gd name="connsiteY9" fmla="*/ 95 h 109425"/>
                <a:gd name="connsiteX10" fmla="*/ 22304 w 101893"/>
                <a:gd name="connsiteY10" fmla="*/ 60336 h 109425"/>
                <a:gd name="connsiteX11" fmla="*/ 29739 w 101893"/>
                <a:gd name="connsiteY11" fmla="*/ 82927 h 109425"/>
                <a:gd name="connsiteX12" fmla="*/ 50041 w 101893"/>
                <a:gd name="connsiteY12" fmla="*/ 90838 h 109425"/>
                <a:gd name="connsiteX13" fmla="*/ 71392 w 101893"/>
                <a:gd name="connsiteY13" fmla="*/ 82260 h 109425"/>
                <a:gd name="connsiteX14" fmla="*/ 79399 w 101893"/>
                <a:gd name="connsiteY14" fmla="*/ 57191 h 109425"/>
                <a:gd name="connsiteX15" fmla="*/ 79399 w 101893"/>
                <a:gd name="connsiteY15" fmla="*/ 0 h 109425"/>
                <a:gd name="connsiteX16" fmla="*/ 101894 w 101893"/>
                <a:gd name="connsiteY16" fmla="*/ 0 h 10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893" h="109425">
                  <a:moveTo>
                    <a:pt x="101894" y="0"/>
                  </a:moveTo>
                  <a:lnTo>
                    <a:pt x="101894" y="107805"/>
                  </a:lnTo>
                  <a:lnTo>
                    <a:pt x="79399" y="107805"/>
                  </a:lnTo>
                  <a:lnTo>
                    <a:pt x="79399" y="84356"/>
                  </a:lnTo>
                  <a:cubicBezTo>
                    <a:pt x="76635" y="92268"/>
                    <a:pt x="71869" y="98464"/>
                    <a:pt x="65101" y="102848"/>
                  </a:cubicBezTo>
                  <a:cubicBezTo>
                    <a:pt x="58334" y="107233"/>
                    <a:pt x="50422" y="109425"/>
                    <a:pt x="41463" y="109425"/>
                  </a:cubicBezTo>
                  <a:cubicBezTo>
                    <a:pt x="28976" y="109425"/>
                    <a:pt x="18873" y="105422"/>
                    <a:pt x="11343" y="97320"/>
                  </a:cubicBezTo>
                  <a:cubicBezTo>
                    <a:pt x="3813" y="89218"/>
                    <a:pt x="0" y="77684"/>
                    <a:pt x="0" y="62719"/>
                  </a:cubicBezTo>
                  <a:lnTo>
                    <a:pt x="0" y="95"/>
                  </a:lnTo>
                  <a:lnTo>
                    <a:pt x="22304" y="95"/>
                  </a:lnTo>
                  <a:lnTo>
                    <a:pt x="22304" y="60336"/>
                  </a:lnTo>
                  <a:cubicBezTo>
                    <a:pt x="22304" y="70154"/>
                    <a:pt x="24782" y="77684"/>
                    <a:pt x="29739" y="82927"/>
                  </a:cubicBezTo>
                  <a:cubicBezTo>
                    <a:pt x="34695" y="88169"/>
                    <a:pt x="41463" y="90838"/>
                    <a:pt x="50041" y="90838"/>
                  </a:cubicBezTo>
                  <a:cubicBezTo>
                    <a:pt x="58620" y="90838"/>
                    <a:pt x="66055" y="87978"/>
                    <a:pt x="71392" y="82260"/>
                  </a:cubicBezTo>
                  <a:cubicBezTo>
                    <a:pt x="76730" y="76540"/>
                    <a:pt x="79399" y="68152"/>
                    <a:pt x="79399" y="57191"/>
                  </a:cubicBezTo>
                  <a:lnTo>
                    <a:pt x="79399" y="0"/>
                  </a:lnTo>
                  <a:lnTo>
                    <a:pt x="101894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29D70808-B9A9-8E7D-529F-77F489B72297}"/>
                </a:ext>
              </a:extLst>
            </p:cNvPr>
            <p:cNvSpPr/>
            <p:nvPr/>
          </p:nvSpPr>
          <p:spPr>
            <a:xfrm>
              <a:off x="19404063" y="12639735"/>
              <a:ext cx="85594" cy="110378"/>
            </a:xfrm>
            <a:custGeom>
              <a:avLst/>
              <a:gdLst>
                <a:gd name="connsiteX0" fmla="*/ 70534 w 85594"/>
                <a:gd name="connsiteY0" fmla="*/ 9532 h 110378"/>
                <a:gd name="connsiteX1" fmla="*/ 84546 w 85594"/>
                <a:gd name="connsiteY1" fmla="*/ 35458 h 110378"/>
                <a:gd name="connsiteX2" fmla="*/ 63386 w 85594"/>
                <a:gd name="connsiteY2" fmla="*/ 35458 h 110378"/>
                <a:gd name="connsiteX3" fmla="*/ 55856 w 85594"/>
                <a:gd name="connsiteY3" fmla="*/ 21256 h 110378"/>
                <a:gd name="connsiteX4" fmla="*/ 39556 w 85594"/>
                <a:gd name="connsiteY4" fmla="*/ 15918 h 110378"/>
                <a:gd name="connsiteX5" fmla="*/ 26498 w 85594"/>
                <a:gd name="connsiteY5" fmla="*/ 19921 h 110378"/>
                <a:gd name="connsiteX6" fmla="*/ 21923 w 85594"/>
                <a:gd name="connsiteY6" fmla="*/ 30788 h 110378"/>
                <a:gd name="connsiteX7" fmla="*/ 25259 w 85594"/>
                <a:gd name="connsiteY7" fmla="*/ 38985 h 110378"/>
                <a:gd name="connsiteX8" fmla="*/ 33551 w 85594"/>
                <a:gd name="connsiteY8" fmla="*/ 43846 h 110378"/>
                <a:gd name="connsiteX9" fmla="*/ 47754 w 85594"/>
                <a:gd name="connsiteY9" fmla="*/ 47754 h 110378"/>
                <a:gd name="connsiteX10" fmla="*/ 67389 w 85594"/>
                <a:gd name="connsiteY10" fmla="*/ 53378 h 110378"/>
                <a:gd name="connsiteX11" fmla="*/ 80257 w 85594"/>
                <a:gd name="connsiteY11" fmla="*/ 62719 h 110378"/>
                <a:gd name="connsiteX12" fmla="*/ 85595 w 85594"/>
                <a:gd name="connsiteY12" fmla="*/ 80067 h 110378"/>
                <a:gd name="connsiteX13" fmla="*/ 75300 w 85594"/>
                <a:gd name="connsiteY13" fmla="*/ 101990 h 110378"/>
                <a:gd name="connsiteX14" fmla="*/ 47563 w 85594"/>
                <a:gd name="connsiteY14" fmla="*/ 110378 h 110378"/>
                <a:gd name="connsiteX15" fmla="*/ 14965 w 85594"/>
                <a:gd name="connsiteY15" fmla="*/ 100942 h 110378"/>
                <a:gd name="connsiteX16" fmla="*/ 0 w 85594"/>
                <a:gd name="connsiteY16" fmla="*/ 74729 h 110378"/>
                <a:gd name="connsiteX17" fmla="*/ 21732 w 85594"/>
                <a:gd name="connsiteY17" fmla="*/ 74729 h 110378"/>
                <a:gd name="connsiteX18" fmla="*/ 29548 w 85594"/>
                <a:gd name="connsiteY18" fmla="*/ 89027 h 110378"/>
                <a:gd name="connsiteX19" fmla="*/ 47563 w 85594"/>
                <a:gd name="connsiteY19" fmla="*/ 94460 h 110378"/>
                <a:gd name="connsiteX20" fmla="*/ 60145 w 85594"/>
                <a:gd name="connsiteY20" fmla="*/ 90266 h 110378"/>
                <a:gd name="connsiteX21" fmla="*/ 64720 w 85594"/>
                <a:gd name="connsiteY21" fmla="*/ 79591 h 110378"/>
                <a:gd name="connsiteX22" fmla="*/ 61194 w 85594"/>
                <a:gd name="connsiteY22" fmla="*/ 70631 h 110378"/>
                <a:gd name="connsiteX23" fmla="*/ 52424 w 85594"/>
                <a:gd name="connsiteY23" fmla="*/ 65484 h 110378"/>
                <a:gd name="connsiteX24" fmla="*/ 37936 w 85594"/>
                <a:gd name="connsiteY24" fmla="*/ 61671 h 110378"/>
                <a:gd name="connsiteX25" fmla="*/ 18873 w 85594"/>
                <a:gd name="connsiteY25" fmla="*/ 56238 h 110378"/>
                <a:gd name="connsiteX26" fmla="*/ 6386 w 85594"/>
                <a:gd name="connsiteY26" fmla="*/ 47373 h 110378"/>
                <a:gd name="connsiteX27" fmla="*/ 1239 w 85594"/>
                <a:gd name="connsiteY27" fmla="*/ 30692 h 110378"/>
                <a:gd name="connsiteX28" fmla="*/ 11533 w 85594"/>
                <a:gd name="connsiteY28" fmla="*/ 8483 h 110378"/>
                <a:gd name="connsiteX29" fmla="*/ 40033 w 85594"/>
                <a:gd name="connsiteY29" fmla="*/ 0 h 110378"/>
                <a:gd name="connsiteX30" fmla="*/ 70439 w 85594"/>
                <a:gd name="connsiteY30" fmla="*/ 9722 h 1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5594" h="110378">
                  <a:moveTo>
                    <a:pt x="70534" y="9532"/>
                  </a:moveTo>
                  <a:cubicBezTo>
                    <a:pt x="78160" y="16013"/>
                    <a:pt x="82830" y="24592"/>
                    <a:pt x="84546" y="35458"/>
                  </a:cubicBezTo>
                  <a:lnTo>
                    <a:pt x="63386" y="35458"/>
                  </a:lnTo>
                  <a:cubicBezTo>
                    <a:pt x="62433" y="29549"/>
                    <a:pt x="59954" y="24878"/>
                    <a:pt x="55856" y="21256"/>
                  </a:cubicBezTo>
                  <a:cubicBezTo>
                    <a:pt x="51757" y="17634"/>
                    <a:pt x="46324" y="15918"/>
                    <a:pt x="39556" y="15918"/>
                  </a:cubicBezTo>
                  <a:cubicBezTo>
                    <a:pt x="33933" y="15918"/>
                    <a:pt x="29644" y="17253"/>
                    <a:pt x="26498" y="19921"/>
                  </a:cubicBezTo>
                  <a:cubicBezTo>
                    <a:pt x="23448" y="22590"/>
                    <a:pt x="21923" y="26212"/>
                    <a:pt x="21923" y="30788"/>
                  </a:cubicBezTo>
                  <a:cubicBezTo>
                    <a:pt x="21923" y="34219"/>
                    <a:pt x="23067" y="36888"/>
                    <a:pt x="25259" y="38985"/>
                  </a:cubicBezTo>
                  <a:cubicBezTo>
                    <a:pt x="27451" y="41082"/>
                    <a:pt x="30216" y="42702"/>
                    <a:pt x="33551" y="43846"/>
                  </a:cubicBezTo>
                  <a:cubicBezTo>
                    <a:pt x="36888" y="44990"/>
                    <a:pt x="41558" y="46324"/>
                    <a:pt x="47754" y="47754"/>
                  </a:cubicBezTo>
                  <a:cubicBezTo>
                    <a:pt x="55856" y="49565"/>
                    <a:pt x="62433" y="51472"/>
                    <a:pt x="67389" y="53378"/>
                  </a:cubicBezTo>
                  <a:cubicBezTo>
                    <a:pt x="72441" y="55380"/>
                    <a:pt x="76730" y="58430"/>
                    <a:pt x="80257" y="62719"/>
                  </a:cubicBezTo>
                  <a:cubicBezTo>
                    <a:pt x="83879" y="67009"/>
                    <a:pt x="85595" y="72728"/>
                    <a:pt x="85595" y="80067"/>
                  </a:cubicBezTo>
                  <a:cubicBezTo>
                    <a:pt x="85595" y="89027"/>
                    <a:pt x="82163" y="96367"/>
                    <a:pt x="75300" y="101990"/>
                  </a:cubicBezTo>
                  <a:cubicBezTo>
                    <a:pt x="68437" y="107614"/>
                    <a:pt x="59192" y="110378"/>
                    <a:pt x="47563" y="110378"/>
                  </a:cubicBezTo>
                  <a:cubicBezTo>
                    <a:pt x="34124" y="110378"/>
                    <a:pt x="23257" y="107233"/>
                    <a:pt x="14965" y="100942"/>
                  </a:cubicBezTo>
                  <a:cubicBezTo>
                    <a:pt x="6672" y="94651"/>
                    <a:pt x="1716" y="85977"/>
                    <a:pt x="0" y="74729"/>
                  </a:cubicBezTo>
                  <a:lnTo>
                    <a:pt x="21732" y="74729"/>
                  </a:lnTo>
                  <a:cubicBezTo>
                    <a:pt x="22400" y="80639"/>
                    <a:pt x="24973" y="85405"/>
                    <a:pt x="29548" y="89027"/>
                  </a:cubicBezTo>
                  <a:cubicBezTo>
                    <a:pt x="34124" y="92649"/>
                    <a:pt x="40128" y="94460"/>
                    <a:pt x="47563" y="94460"/>
                  </a:cubicBezTo>
                  <a:cubicBezTo>
                    <a:pt x="52901" y="94460"/>
                    <a:pt x="57095" y="93031"/>
                    <a:pt x="60145" y="90266"/>
                  </a:cubicBezTo>
                  <a:cubicBezTo>
                    <a:pt x="63195" y="87502"/>
                    <a:pt x="64720" y="83880"/>
                    <a:pt x="64720" y="79591"/>
                  </a:cubicBezTo>
                  <a:cubicBezTo>
                    <a:pt x="64720" y="75778"/>
                    <a:pt x="63576" y="72823"/>
                    <a:pt x="61194" y="70631"/>
                  </a:cubicBezTo>
                  <a:cubicBezTo>
                    <a:pt x="58811" y="68438"/>
                    <a:pt x="55951" y="66723"/>
                    <a:pt x="52424" y="65484"/>
                  </a:cubicBezTo>
                  <a:cubicBezTo>
                    <a:pt x="48898" y="64244"/>
                    <a:pt x="44036" y="63005"/>
                    <a:pt x="37936" y="61671"/>
                  </a:cubicBezTo>
                  <a:cubicBezTo>
                    <a:pt x="30120" y="59860"/>
                    <a:pt x="23734" y="58049"/>
                    <a:pt x="18873" y="56238"/>
                  </a:cubicBezTo>
                  <a:cubicBezTo>
                    <a:pt x="14012" y="54427"/>
                    <a:pt x="9818" y="51472"/>
                    <a:pt x="6386" y="47373"/>
                  </a:cubicBezTo>
                  <a:cubicBezTo>
                    <a:pt x="2955" y="43275"/>
                    <a:pt x="1239" y="37650"/>
                    <a:pt x="1239" y="30692"/>
                  </a:cubicBezTo>
                  <a:cubicBezTo>
                    <a:pt x="1239" y="21542"/>
                    <a:pt x="4670" y="14107"/>
                    <a:pt x="11533" y="8483"/>
                  </a:cubicBezTo>
                  <a:cubicBezTo>
                    <a:pt x="18396" y="2859"/>
                    <a:pt x="27833" y="0"/>
                    <a:pt x="40033" y="0"/>
                  </a:cubicBezTo>
                  <a:cubicBezTo>
                    <a:pt x="52234" y="0"/>
                    <a:pt x="62814" y="3241"/>
                    <a:pt x="70439" y="97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50" name="Titre 49">
            <a:extLst>
              <a:ext uri="{FF2B5EF4-FFF2-40B4-BE49-F238E27FC236}">
                <a16:creationId xmlns:a16="http://schemas.microsoft.com/office/drawing/2014/main" id="{0BB6AC02-DD66-1BBE-0580-D4A5A5A7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47" y="2743803"/>
            <a:ext cx="6627147" cy="1611210"/>
          </a:xfrm>
        </p:spPr>
        <p:txBody>
          <a:bodyPr wrap="square" anchor="t" anchorCtr="0">
            <a:spAutoFit/>
          </a:bodyPr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68644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e 51">
            <a:extLst>
              <a:ext uri="{FF2B5EF4-FFF2-40B4-BE49-F238E27FC236}">
                <a16:creationId xmlns:a16="http://schemas.microsoft.com/office/drawing/2014/main" id="{121F503B-8919-DFB8-A5F9-D85A61811917}"/>
              </a:ext>
            </a:extLst>
          </p:cNvPr>
          <p:cNvGrpSpPr/>
          <p:nvPr userDrawn="1"/>
        </p:nvGrpSpPr>
        <p:grpSpPr>
          <a:xfrm>
            <a:off x="7075136" y="-4842186"/>
            <a:ext cx="10882746" cy="10872812"/>
            <a:chOff x="23055548" y="10545300"/>
            <a:chExt cx="13659253" cy="13647743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1BEBAD6F-CB88-AC7D-BE84-794692A77629}"/>
                </a:ext>
              </a:extLst>
            </p:cNvPr>
            <p:cNvSpPr/>
            <p:nvPr userDrawn="1"/>
          </p:nvSpPr>
          <p:spPr>
            <a:xfrm rot="20564482">
              <a:off x="24146752" y="10954415"/>
              <a:ext cx="11938207" cy="1276026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tx2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2FAD45-0F81-287F-C189-4183DA83DAF5}"/>
                </a:ext>
              </a:extLst>
            </p:cNvPr>
            <p:cNvSpPr/>
            <p:nvPr userDrawn="1"/>
          </p:nvSpPr>
          <p:spPr>
            <a:xfrm>
              <a:off x="23055548" y="10545300"/>
              <a:ext cx="13155249" cy="6077997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CDCC818-D700-F88E-F310-64819924269B}"/>
                </a:ext>
              </a:extLst>
            </p:cNvPr>
            <p:cNvSpPr/>
            <p:nvPr userDrawn="1"/>
          </p:nvSpPr>
          <p:spPr>
            <a:xfrm>
              <a:off x="29477875" y="14647133"/>
              <a:ext cx="7236926" cy="9545910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92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0EA1658-DE5A-681F-FB7B-F44009AE368D}"/>
              </a:ext>
            </a:extLst>
          </p:cNvPr>
          <p:cNvCxnSpPr/>
          <p:nvPr userDrawn="1"/>
        </p:nvCxnSpPr>
        <p:spPr>
          <a:xfrm>
            <a:off x="793287" y="0"/>
            <a:ext cx="0" cy="6854631"/>
          </a:xfrm>
          <a:prstGeom prst="line">
            <a:avLst/>
          </a:prstGeom>
          <a:ln>
            <a:solidFill>
              <a:srgbClr val="535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5152FA6-2A55-C861-67EC-483F2BD818F5}"/>
              </a:ext>
            </a:extLst>
          </p:cNvPr>
          <p:cNvGrpSpPr/>
          <p:nvPr userDrawn="1"/>
        </p:nvGrpSpPr>
        <p:grpSpPr>
          <a:xfrm>
            <a:off x="10154033" y="6030625"/>
            <a:ext cx="1666786" cy="429172"/>
            <a:chOff x="16741197" y="12092322"/>
            <a:chExt cx="2748460" cy="707737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7D7B5A96-DB43-E651-E691-409F8843FAB2}"/>
                </a:ext>
              </a:extLst>
            </p:cNvPr>
            <p:cNvSpPr/>
            <p:nvPr/>
          </p:nvSpPr>
          <p:spPr>
            <a:xfrm>
              <a:off x="16741197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366F80CD-98AC-828E-04AD-E9BEF234FABF}"/>
                </a:ext>
              </a:extLst>
            </p:cNvPr>
            <p:cNvSpPr/>
            <p:nvPr/>
          </p:nvSpPr>
          <p:spPr>
            <a:xfrm>
              <a:off x="17978314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A2BD2CE6-AB43-4240-9CAE-AF0A829D5343}"/>
                </a:ext>
              </a:extLst>
            </p:cNvPr>
            <p:cNvSpPr/>
            <p:nvPr/>
          </p:nvSpPr>
          <p:spPr>
            <a:xfrm>
              <a:off x="17068610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FCEB5EE-F2F9-A38A-0F15-0DFFDC6E3A0B}"/>
                </a:ext>
              </a:extLst>
            </p:cNvPr>
            <p:cNvSpPr/>
            <p:nvPr/>
          </p:nvSpPr>
          <p:spPr>
            <a:xfrm>
              <a:off x="17362090" y="12156567"/>
              <a:ext cx="280136" cy="290434"/>
            </a:xfrm>
            <a:custGeom>
              <a:avLst/>
              <a:gdLst>
                <a:gd name="connsiteX0" fmla="*/ 280136 w 280136"/>
                <a:gd name="connsiteY0" fmla="*/ 151842 h 290434"/>
                <a:gd name="connsiteX1" fmla="*/ 140116 w 280136"/>
                <a:gd name="connsiteY1" fmla="*/ 0 h 290434"/>
                <a:gd name="connsiteX2" fmla="*/ 0 w 280136"/>
                <a:gd name="connsiteY2" fmla="*/ 145742 h 290434"/>
                <a:gd name="connsiteX3" fmla="*/ 148790 w 280136"/>
                <a:gd name="connsiteY3" fmla="*/ 290434 h 290434"/>
                <a:gd name="connsiteX4" fmla="*/ 269365 w 280136"/>
                <a:gd name="connsiteY4" fmla="*/ 234006 h 290434"/>
                <a:gd name="connsiteX5" fmla="*/ 215511 w 280136"/>
                <a:gd name="connsiteY5" fmla="*/ 189302 h 290434"/>
                <a:gd name="connsiteX6" fmla="*/ 153937 w 280136"/>
                <a:gd name="connsiteY6" fmla="*/ 217516 h 290434"/>
                <a:gd name="connsiteX7" fmla="*/ 93887 w 280136"/>
                <a:gd name="connsiteY7" fmla="*/ 171859 h 290434"/>
                <a:gd name="connsiteX8" fmla="*/ 279660 w 280136"/>
                <a:gd name="connsiteY8" fmla="*/ 171859 h 290434"/>
                <a:gd name="connsiteX9" fmla="*/ 280136 w 280136"/>
                <a:gd name="connsiteY9" fmla="*/ 151842 h 290434"/>
                <a:gd name="connsiteX10" fmla="*/ 92362 w 280136"/>
                <a:gd name="connsiteY10" fmla="*/ 122103 h 290434"/>
                <a:gd name="connsiteX11" fmla="*/ 140592 w 280136"/>
                <a:gd name="connsiteY11" fmla="*/ 71870 h 290434"/>
                <a:gd name="connsiteX12" fmla="*/ 188823 w 280136"/>
                <a:gd name="connsiteY12" fmla="*/ 122103 h 290434"/>
                <a:gd name="connsiteX13" fmla="*/ 92362 w 280136"/>
                <a:gd name="connsiteY13" fmla="*/ 122103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136" h="290434">
                  <a:moveTo>
                    <a:pt x="280136" y="151842"/>
                  </a:moveTo>
                  <a:cubicBezTo>
                    <a:pt x="280136" y="70249"/>
                    <a:pt x="236005" y="0"/>
                    <a:pt x="140116" y="0"/>
                  </a:cubicBezTo>
                  <a:cubicBezTo>
                    <a:pt x="58048" y="0"/>
                    <a:pt x="0" y="64626"/>
                    <a:pt x="0" y="145742"/>
                  </a:cubicBezTo>
                  <a:cubicBezTo>
                    <a:pt x="0" y="231909"/>
                    <a:pt x="61575" y="290434"/>
                    <a:pt x="148790" y="290434"/>
                  </a:cubicBezTo>
                  <a:cubicBezTo>
                    <a:pt x="204169" y="290434"/>
                    <a:pt x="242677" y="267844"/>
                    <a:pt x="269365" y="234006"/>
                  </a:cubicBezTo>
                  <a:lnTo>
                    <a:pt x="215511" y="189302"/>
                  </a:lnTo>
                  <a:cubicBezTo>
                    <a:pt x="195495" y="208842"/>
                    <a:pt x="177003" y="217516"/>
                    <a:pt x="153937" y="217516"/>
                  </a:cubicBezTo>
                  <a:cubicBezTo>
                    <a:pt x="123626" y="217516"/>
                    <a:pt x="101608" y="202170"/>
                    <a:pt x="93887" y="171859"/>
                  </a:cubicBezTo>
                  <a:lnTo>
                    <a:pt x="279660" y="171859"/>
                  </a:lnTo>
                  <a:cubicBezTo>
                    <a:pt x="280136" y="165186"/>
                    <a:pt x="280136" y="158037"/>
                    <a:pt x="280136" y="151842"/>
                  </a:cubicBezTo>
                  <a:moveTo>
                    <a:pt x="92362" y="122103"/>
                  </a:moveTo>
                  <a:cubicBezTo>
                    <a:pt x="97509" y="91791"/>
                    <a:pt x="114952" y="71870"/>
                    <a:pt x="140592" y="71870"/>
                  </a:cubicBezTo>
                  <a:cubicBezTo>
                    <a:pt x="166233" y="71870"/>
                    <a:pt x="185201" y="91315"/>
                    <a:pt x="188823" y="122103"/>
                  </a:cubicBezTo>
                  <a:lnTo>
                    <a:pt x="92362" y="1221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112D8CF8-B5A0-E638-2E42-DB4D9DE726CD}"/>
                </a:ext>
              </a:extLst>
            </p:cNvPr>
            <p:cNvSpPr/>
            <p:nvPr/>
          </p:nvSpPr>
          <p:spPr>
            <a:xfrm>
              <a:off x="17663196" y="12156376"/>
              <a:ext cx="304727" cy="365926"/>
            </a:xfrm>
            <a:custGeom>
              <a:avLst/>
              <a:gdLst>
                <a:gd name="connsiteX0" fmla="*/ 181674 w 304727"/>
                <a:gd name="connsiteY0" fmla="*/ 95 h 365926"/>
                <a:gd name="connsiteX1" fmla="*/ 97509 w 304727"/>
                <a:gd name="connsiteY1" fmla="*/ 43179 h 365926"/>
                <a:gd name="connsiteX2" fmla="*/ 97509 w 304727"/>
                <a:gd name="connsiteY2" fmla="*/ 6196 h 365926"/>
                <a:gd name="connsiteX3" fmla="*/ 0 w 304727"/>
                <a:gd name="connsiteY3" fmla="*/ 6196 h 365926"/>
                <a:gd name="connsiteX4" fmla="*/ 0 w 304727"/>
                <a:gd name="connsiteY4" fmla="*/ 365926 h 365926"/>
                <a:gd name="connsiteX5" fmla="*/ 97509 w 304727"/>
                <a:gd name="connsiteY5" fmla="*/ 365926 h 365926"/>
                <a:gd name="connsiteX6" fmla="*/ 97509 w 304727"/>
                <a:gd name="connsiteY6" fmla="*/ 249924 h 365926"/>
                <a:gd name="connsiteX7" fmla="*/ 182150 w 304727"/>
                <a:gd name="connsiteY7" fmla="*/ 289958 h 365926"/>
                <a:gd name="connsiteX8" fmla="*/ 304728 w 304727"/>
                <a:gd name="connsiteY8" fmla="*/ 144216 h 365926"/>
                <a:gd name="connsiteX9" fmla="*/ 181579 w 304727"/>
                <a:gd name="connsiteY9" fmla="*/ 0 h 365926"/>
                <a:gd name="connsiteX10" fmla="*/ 151840 w 304727"/>
                <a:gd name="connsiteY10" fmla="*/ 208365 h 365926"/>
                <a:gd name="connsiteX11" fmla="*/ 95412 w 304727"/>
                <a:gd name="connsiteY11" fmla="*/ 144693 h 365926"/>
                <a:gd name="connsiteX12" fmla="*/ 151840 w 304727"/>
                <a:gd name="connsiteY12" fmla="*/ 81592 h 365926"/>
                <a:gd name="connsiteX13" fmla="*/ 208839 w 304727"/>
                <a:gd name="connsiteY13" fmla="*/ 144693 h 365926"/>
                <a:gd name="connsiteX14" fmla="*/ 151840 w 304727"/>
                <a:gd name="connsiteY14" fmla="*/ 208365 h 36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727" h="365926">
                  <a:moveTo>
                    <a:pt x="181674" y="95"/>
                  </a:moveTo>
                  <a:cubicBezTo>
                    <a:pt x="140116" y="95"/>
                    <a:pt x="116477" y="20112"/>
                    <a:pt x="97509" y="43179"/>
                  </a:cubicBezTo>
                  <a:lnTo>
                    <a:pt x="97509" y="6196"/>
                  </a:lnTo>
                  <a:lnTo>
                    <a:pt x="0" y="6196"/>
                  </a:lnTo>
                  <a:lnTo>
                    <a:pt x="0" y="365926"/>
                  </a:lnTo>
                  <a:lnTo>
                    <a:pt x="97509" y="365926"/>
                  </a:lnTo>
                  <a:lnTo>
                    <a:pt x="97509" y="249924"/>
                  </a:lnTo>
                  <a:cubicBezTo>
                    <a:pt x="115429" y="270990"/>
                    <a:pt x="140116" y="289958"/>
                    <a:pt x="182150" y="289958"/>
                  </a:cubicBezTo>
                  <a:cubicBezTo>
                    <a:pt x="247824" y="289958"/>
                    <a:pt x="304728" y="234578"/>
                    <a:pt x="304728" y="144216"/>
                  </a:cubicBezTo>
                  <a:cubicBezTo>
                    <a:pt x="304728" y="53855"/>
                    <a:pt x="247729" y="0"/>
                    <a:pt x="181579" y="0"/>
                  </a:cubicBezTo>
                  <a:moveTo>
                    <a:pt x="151840" y="208365"/>
                  </a:moveTo>
                  <a:cubicBezTo>
                    <a:pt x="120576" y="208365"/>
                    <a:pt x="95412" y="181677"/>
                    <a:pt x="95412" y="144693"/>
                  </a:cubicBezTo>
                  <a:cubicBezTo>
                    <a:pt x="95412" y="107710"/>
                    <a:pt x="120576" y="81592"/>
                    <a:pt x="151840" y="81592"/>
                  </a:cubicBezTo>
                  <a:cubicBezTo>
                    <a:pt x="183104" y="81592"/>
                    <a:pt x="208839" y="108281"/>
                    <a:pt x="208839" y="144693"/>
                  </a:cubicBezTo>
                  <a:cubicBezTo>
                    <a:pt x="208839" y="181105"/>
                    <a:pt x="183676" y="208365"/>
                    <a:pt x="151840" y="20836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F134DBA4-1E94-2917-9D7C-E3B87769B48B}"/>
                </a:ext>
              </a:extLst>
            </p:cNvPr>
            <p:cNvSpPr/>
            <p:nvPr/>
          </p:nvSpPr>
          <p:spPr>
            <a:xfrm>
              <a:off x="18307729" y="12162667"/>
              <a:ext cx="97509" cy="277566"/>
            </a:xfrm>
            <a:custGeom>
              <a:avLst/>
              <a:gdLst>
                <a:gd name="connsiteX0" fmla="*/ 0 w 97509"/>
                <a:gd name="connsiteY0" fmla="*/ 0 h 277566"/>
                <a:gd name="connsiteX1" fmla="*/ 97509 w 97509"/>
                <a:gd name="connsiteY1" fmla="*/ 0 h 277566"/>
                <a:gd name="connsiteX2" fmla="*/ 97509 w 97509"/>
                <a:gd name="connsiteY2" fmla="*/ 277567 h 277566"/>
                <a:gd name="connsiteX3" fmla="*/ 0 w 97509"/>
                <a:gd name="connsiteY3" fmla="*/ 277567 h 27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09" h="277566">
                  <a:moveTo>
                    <a:pt x="0" y="0"/>
                  </a:moveTo>
                  <a:lnTo>
                    <a:pt x="97509" y="0"/>
                  </a:lnTo>
                  <a:lnTo>
                    <a:pt x="97509" y="277567"/>
                  </a:lnTo>
                  <a:lnTo>
                    <a:pt x="0" y="27756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AB6B16D0-E9BC-5358-DAAB-13115773DC82}"/>
                </a:ext>
              </a:extLst>
            </p:cNvPr>
            <p:cNvSpPr/>
            <p:nvPr/>
          </p:nvSpPr>
          <p:spPr>
            <a:xfrm>
              <a:off x="18439075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E76ACDBD-9431-1E36-FBFD-2A4DB7F1C3E2}"/>
                </a:ext>
              </a:extLst>
            </p:cNvPr>
            <p:cNvSpPr/>
            <p:nvPr/>
          </p:nvSpPr>
          <p:spPr>
            <a:xfrm>
              <a:off x="18730268" y="12092322"/>
              <a:ext cx="194923" cy="347911"/>
            </a:xfrm>
            <a:custGeom>
              <a:avLst/>
              <a:gdLst>
                <a:gd name="connsiteX0" fmla="*/ 32789 w 194923"/>
                <a:gd name="connsiteY0" fmla="*/ 347911 h 347911"/>
                <a:gd name="connsiteX1" fmla="*/ 32789 w 194923"/>
                <a:gd name="connsiteY1" fmla="*/ 148887 h 347911"/>
                <a:gd name="connsiteX2" fmla="*/ 0 w 194923"/>
                <a:gd name="connsiteY2" fmla="*/ 148887 h 347911"/>
                <a:gd name="connsiteX3" fmla="*/ 0 w 194923"/>
                <a:gd name="connsiteY3" fmla="*/ 70345 h 347911"/>
                <a:gd name="connsiteX4" fmla="*/ 32789 w 194923"/>
                <a:gd name="connsiteY4" fmla="*/ 70345 h 347911"/>
                <a:gd name="connsiteX5" fmla="*/ 32789 w 194923"/>
                <a:gd name="connsiteY5" fmla="*/ 0 h 347911"/>
                <a:gd name="connsiteX6" fmla="*/ 130298 w 194923"/>
                <a:gd name="connsiteY6" fmla="*/ 0 h 347911"/>
                <a:gd name="connsiteX7" fmla="*/ 130298 w 194923"/>
                <a:gd name="connsiteY7" fmla="*/ 70345 h 347911"/>
                <a:gd name="connsiteX8" fmla="*/ 194923 w 194923"/>
                <a:gd name="connsiteY8" fmla="*/ 70345 h 347911"/>
                <a:gd name="connsiteX9" fmla="*/ 194923 w 194923"/>
                <a:gd name="connsiteY9" fmla="*/ 148887 h 347911"/>
                <a:gd name="connsiteX10" fmla="*/ 130298 w 194923"/>
                <a:gd name="connsiteY10" fmla="*/ 148887 h 347911"/>
                <a:gd name="connsiteX11" fmla="*/ 130298 w 194923"/>
                <a:gd name="connsiteY11" fmla="*/ 347911 h 347911"/>
                <a:gd name="connsiteX12" fmla="*/ 32789 w 194923"/>
                <a:gd name="connsiteY12" fmla="*/ 347911 h 3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23" h="347911">
                  <a:moveTo>
                    <a:pt x="32789" y="347911"/>
                  </a:moveTo>
                  <a:lnTo>
                    <a:pt x="32789" y="148887"/>
                  </a:lnTo>
                  <a:lnTo>
                    <a:pt x="0" y="148887"/>
                  </a:lnTo>
                  <a:lnTo>
                    <a:pt x="0" y="70345"/>
                  </a:lnTo>
                  <a:lnTo>
                    <a:pt x="32789" y="70345"/>
                  </a:lnTo>
                  <a:lnTo>
                    <a:pt x="32789" y="0"/>
                  </a:lnTo>
                  <a:lnTo>
                    <a:pt x="130298" y="0"/>
                  </a:lnTo>
                  <a:lnTo>
                    <a:pt x="130298" y="70345"/>
                  </a:lnTo>
                  <a:lnTo>
                    <a:pt x="194923" y="70345"/>
                  </a:lnTo>
                  <a:lnTo>
                    <a:pt x="194923" y="148887"/>
                  </a:lnTo>
                  <a:lnTo>
                    <a:pt x="130298" y="148887"/>
                  </a:lnTo>
                  <a:lnTo>
                    <a:pt x="130298" y="347911"/>
                  </a:lnTo>
                  <a:lnTo>
                    <a:pt x="32789" y="34791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1032B615-7303-3156-2973-87DBE79F6E52}"/>
                </a:ext>
              </a:extLst>
            </p:cNvPr>
            <p:cNvSpPr/>
            <p:nvPr/>
          </p:nvSpPr>
          <p:spPr>
            <a:xfrm>
              <a:off x="18903173" y="12327758"/>
              <a:ext cx="119146" cy="119147"/>
            </a:xfrm>
            <a:custGeom>
              <a:avLst/>
              <a:gdLst>
                <a:gd name="connsiteX0" fmla="*/ 119146 w 119146"/>
                <a:gd name="connsiteY0" fmla="*/ 59574 h 119147"/>
                <a:gd name="connsiteX1" fmla="*/ 59573 w 119146"/>
                <a:gd name="connsiteY1" fmla="*/ 119148 h 119147"/>
                <a:gd name="connsiteX2" fmla="*/ 0 w 119146"/>
                <a:gd name="connsiteY2" fmla="*/ 59574 h 119147"/>
                <a:gd name="connsiteX3" fmla="*/ 59573 w 119146"/>
                <a:gd name="connsiteY3" fmla="*/ 0 h 119147"/>
                <a:gd name="connsiteX4" fmla="*/ 119146 w 119146"/>
                <a:gd name="connsiteY4" fmla="*/ 59574 h 1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6" h="119147">
                  <a:moveTo>
                    <a:pt x="119146" y="59574"/>
                  </a:moveTo>
                  <a:cubicBezTo>
                    <a:pt x="119146" y="92459"/>
                    <a:pt x="92457" y="119148"/>
                    <a:pt x="59573" y="119148"/>
                  </a:cubicBezTo>
                  <a:cubicBezTo>
                    <a:pt x="26689" y="119148"/>
                    <a:pt x="0" y="92459"/>
                    <a:pt x="0" y="59574"/>
                  </a:cubicBezTo>
                  <a:cubicBezTo>
                    <a:pt x="0" y="26689"/>
                    <a:pt x="26689" y="0"/>
                    <a:pt x="59573" y="0"/>
                  </a:cubicBezTo>
                  <a:cubicBezTo>
                    <a:pt x="92457" y="0"/>
                    <a:pt x="119146" y="26689"/>
                    <a:pt x="119146" y="59574"/>
                  </a:cubicBezTo>
                </a:path>
              </a:pathLst>
            </a:custGeom>
            <a:solidFill>
              <a:srgbClr val="00A2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D0AD15AE-49DB-9725-DE25-C6492EE9E98F}"/>
                </a:ext>
              </a:extLst>
            </p:cNvPr>
            <p:cNvSpPr/>
            <p:nvPr/>
          </p:nvSpPr>
          <p:spPr>
            <a:xfrm>
              <a:off x="17661767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6" y="62529"/>
                    <a:pt x="29358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8" y="114858"/>
                    <a:pt x="33266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BAF68842-274D-D87A-E852-7A0D4F3E427F}"/>
                </a:ext>
              </a:extLst>
            </p:cNvPr>
            <p:cNvSpPr/>
            <p:nvPr/>
          </p:nvSpPr>
          <p:spPr>
            <a:xfrm>
              <a:off x="17783391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4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400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5" y="108949"/>
                    <a:pt x="62433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4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47595710-286F-21BC-70A2-5CF344C56EC5}"/>
                </a:ext>
              </a:extLst>
            </p:cNvPr>
            <p:cNvSpPr/>
            <p:nvPr/>
          </p:nvSpPr>
          <p:spPr>
            <a:xfrm>
              <a:off x="17888811" y="12640878"/>
              <a:ext cx="112187" cy="159181"/>
            </a:xfrm>
            <a:custGeom>
              <a:avLst/>
              <a:gdLst>
                <a:gd name="connsiteX0" fmla="*/ 25068 w 112187"/>
                <a:gd name="connsiteY0" fmla="*/ 95 h 159181"/>
                <a:gd name="connsiteX1" fmla="*/ 57381 w 112187"/>
                <a:gd name="connsiteY1" fmla="*/ 79400 h 159181"/>
                <a:gd name="connsiteX2" fmla="*/ 87310 w 112187"/>
                <a:gd name="connsiteY2" fmla="*/ 95 h 159181"/>
                <a:gd name="connsiteX3" fmla="*/ 112188 w 112187"/>
                <a:gd name="connsiteY3" fmla="*/ 95 h 159181"/>
                <a:gd name="connsiteX4" fmla="*/ 46991 w 112187"/>
                <a:gd name="connsiteY4" fmla="*/ 159181 h 159181"/>
                <a:gd name="connsiteX5" fmla="*/ 22114 w 112187"/>
                <a:gd name="connsiteY5" fmla="*/ 159181 h 159181"/>
                <a:gd name="connsiteX6" fmla="*/ 45371 w 112187"/>
                <a:gd name="connsiteY6" fmla="*/ 105326 h 159181"/>
                <a:gd name="connsiteX7" fmla="*/ 0 w 112187"/>
                <a:gd name="connsiteY7" fmla="*/ 0 h 159181"/>
                <a:gd name="connsiteX8" fmla="*/ 25068 w 112187"/>
                <a:gd name="connsiteY8" fmla="*/ 0 h 15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87" h="159181">
                  <a:moveTo>
                    <a:pt x="25068" y="95"/>
                  </a:moveTo>
                  <a:lnTo>
                    <a:pt x="57381" y="79400"/>
                  </a:lnTo>
                  <a:lnTo>
                    <a:pt x="87310" y="95"/>
                  </a:lnTo>
                  <a:lnTo>
                    <a:pt x="112188" y="95"/>
                  </a:lnTo>
                  <a:lnTo>
                    <a:pt x="46991" y="159181"/>
                  </a:lnTo>
                  <a:lnTo>
                    <a:pt x="22114" y="159181"/>
                  </a:lnTo>
                  <a:lnTo>
                    <a:pt x="45371" y="105326"/>
                  </a:lnTo>
                  <a:lnTo>
                    <a:pt x="0" y="0"/>
                  </a:lnTo>
                  <a:lnTo>
                    <a:pt x="25068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8DAC9493-DFB9-D2D6-25C9-EE335AC7174D}"/>
                </a:ext>
              </a:extLst>
            </p:cNvPr>
            <p:cNvSpPr/>
            <p:nvPr/>
          </p:nvSpPr>
          <p:spPr>
            <a:xfrm>
              <a:off x="17999379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5280D506-D6C4-8E8C-8A6B-3053B405553D}"/>
                </a:ext>
              </a:extLst>
            </p:cNvPr>
            <p:cNvSpPr/>
            <p:nvPr/>
          </p:nvSpPr>
          <p:spPr>
            <a:xfrm>
              <a:off x="18125674" y="12639163"/>
              <a:ext cx="101703" cy="109615"/>
            </a:xfrm>
            <a:custGeom>
              <a:avLst/>
              <a:gdLst>
                <a:gd name="connsiteX0" fmla="*/ 90360 w 101703"/>
                <a:gd name="connsiteY0" fmla="*/ 12105 h 109615"/>
                <a:gd name="connsiteX1" fmla="*/ 101703 w 101703"/>
                <a:gd name="connsiteY1" fmla="*/ 46706 h 109615"/>
                <a:gd name="connsiteX2" fmla="*/ 101703 w 101703"/>
                <a:gd name="connsiteY2" fmla="*/ 109520 h 109615"/>
                <a:gd name="connsiteX3" fmla="*/ 79399 w 101703"/>
                <a:gd name="connsiteY3" fmla="*/ 109520 h 109615"/>
                <a:gd name="connsiteX4" fmla="*/ 79399 w 101703"/>
                <a:gd name="connsiteY4" fmla="*/ 49089 h 109615"/>
                <a:gd name="connsiteX5" fmla="*/ 71964 w 101703"/>
                <a:gd name="connsiteY5" fmla="*/ 26689 h 109615"/>
                <a:gd name="connsiteX6" fmla="*/ 51662 w 101703"/>
                <a:gd name="connsiteY6" fmla="*/ 18778 h 109615"/>
                <a:gd name="connsiteX7" fmla="*/ 30311 w 101703"/>
                <a:gd name="connsiteY7" fmla="*/ 27261 h 109615"/>
                <a:gd name="connsiteX8" fmla="*/ 22304 w 101703"/>
                <a:gd name="connsiteY8" fmla="*/ 52234 h 109615"/>
                <a:gd name="connsiteX9" fmla="*/ 22304 w 101703"/>
                <a:gd name="connsiteY9" fmla="*/ 109616 h 109615"/>
                <a:gd name="connsiteX10" fmla="*/ 0 w 101703"/>
                <a:gd name="connsiteY10" fmla="*/ 109616 h 109615"/>
                <a:gd name="connsiteX11" fmla="*/ 0 w 101703"/>
                <a:gd name="connsiteY11" fmla="*/ 1811 h 109615"/>
                <a:gd name="connsiteX12" fmla="*/ 22304 w 101703"/>
                <a:gd name="connsiteY12" fmla="*/ 1811 h 109615"/>
                <a:gd name="connsiteX13" fmla="*/ 22304 w 101703"/>
                <a:gd name="connsiteY13" fmla="*/ 25450 h 109615"/>
                <a:gd name="connsiteX14" fmla="*/ 36792 w 101703"/>
                <a:gd name="connsiteY14" fmla="*/ 6672 h 109615"/>
                <a:gd name="connsiteX15" fmla="*/ 60240 w 101703"/>
                <a:gd name="connsiteY15" fmla="*/ 0 h 109615"/>
                <a:gd name="connsiteX16" fmla="*/ 90360 w 101703"/>
                <a:gd name="connsiteY16" fmla="*/ 12105 h 10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09615">
                  <a:moveTo>
                    <a:pt x="90360" y="12105"/>
                  </a:moveTo>
                  <a:cubicBezTo>
                    <a:pt x="97890" y="20207"/>
                    <a:pt x="101703" y="31741"/>
                    <a:pt x="101703" y="46706"/>
                  </a:cubicBezTo>
                  <a:lnTo>
                    <a:pt x="101703" y="109520"/>
                  </a:lnTo>
                  <a:lnTo>
                    <a:pt x="79399" y="109520"/>
                  </a:lnTo>
                  <a:lnTo>
                    <a:pt x="79399" y="49089"/>
                  </a:lnTo>
                  <a:cubicBezTo>
                    <a:pt x="79399" y="39462"/>
                    <a:pt x="76921" y="31932"/>
                    <a:pt x="71964" y="26689"/>
                  </a:cubicBezTo>
                  <a:cubicBezTo>
                    <a:pt x="67008" y="21447"/>
                    <a:pt x="60240" y="18778"/>
                    <a:pt x="51662" y="18778"/>
                  </a:cubicBezTo>
                  <a:cubicBezTo>
                    <a:pt x="43083" y="18778"/>
                    <a:pt x="35649" y="21637"/>
                    <a:pt x="30311" y="27261"/>
                  </a:cubicBezTo>
                  <a:cubicBezTo>
                    <a:pt x="24973" y="32885"/>
                    <a:pt x="22304" y="41273"/>
                    <a:pt x="22304" y="52234"/>
                  </a:cubicBezTo>
                  <a:lnTo>
                    <a:pt x="22304" y="109616"/>
                  </a:lnTo>
                  <a:lnTo>
                    <a:pt x="0" y="109616"/>
                  </a:lnTo>
                  <a:lnTo>
                    <a:pt x="0" y="1811"/>
                  </a:lnTo>
                  <a:lnTo>
                    <a:pt x="22304" y="1811"/>
                  </a:lnTo>
                  <a:lnTo>
                    <a:pt x="22304" y="25450"/>
                  </a:lnTo>
                  <a:cubicBezTo>
                    <a:pt x="25164" y="17348"/>
                    <a:pt x="30025" y="11057"/>
                    <a:pt x="36792" y="6672"/>
                  </a:cubicBezTo>
                  <a:cubicBezTo>
                    <a:pt x="43560" y="2192"/>
                    <a:pt x="51376" y="0"/>
                    <a:pt x="60240" y="0"/>
                  </a:cubicBezTo>
                  <a:cubicBezTo>
                    <a:pt x="72727" y="0"/>
                    <a:pt x="82830" y="4003"/>
                    <a:pt x="90360" y="121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BD23B42B-69F7-FD7B-D8CA-9A3E9E04155F}"/>
                </a:ext>
              </a:extLst>
            </p:cNvPr>
            <p:cNvSpPr/>
            <p:nvPr/>
          </p:nvSpPr>
          <p:spPr>
            <a:xfrm>
              <a:off x="18242913" y="12603895"/>
              <a:ext cx="110853" cy="146122"/>
            </a:xfrm>
            <a:custGeom>
              <a:avLst/>
              <a:gdLst>
                <a:gd name="connsiteX0" fmla="*/ 73871 w 110853"/>
                <a:gd name="connsiteY0" fmla="*/ 42893 h 146122"/>
                <a:gd name="connsiteX1" fmla="*/ 88359 w 110853"/>
                <a:gd name="connsiteY1" fmla="*/ 62052 h 146122"/>
                <a:gd name="connsiteX2" fmla="*/ 88359 w 110853"/>
                <a:gd name="connsiteY2" fmla="*/ 0 h 146122"/>
                <a:gd name="connsiteX3" fmla="*/ 110853 w 110853"/>
                <a:gd name="connsiteY3" fmla="*/ 0 h 146122"/>
                <a:gd name="connsiteX4" fmla="*/ 110853 w 110853"/>
                <a:gd name="connsiteY4" fmla="*/ 144788 h 146122"/>
                <a:gd name="connsiteX5" fmla="*/ 88359 w 110853"/>
                <a:gd name="connsiteY5" fmla="*/ 144788 h 146122"/>
                <a:gd name="connsiteX6" fmla="*/ 88359 w 110853"/>
                <a:gd name="connsiteY6" fmla="*/ 119720 h 146122"/>
                <a:gd name="connsiteX7" fmla="*/ 73871 w 110853"/>
                <a:gd name="connsiteY7" fmla="*/ 138879 h 146122"/>
                <a:gd name="connsiteX8" fmla="*/ 48802 w 110853"/>
                <a:gd name="connsiteY8" fmla="*/ 146123 h 146122"/>
                <a:gd name="connsiteX9" fmla="*/ 23639 w 110853"/>
                <a:gd name="connsiteY9" fmla="*/ 139451 h 146122"/>
                <a:gd name="connsiteX10" fmla="*/ 6291 w 110853"/>
                <a:gd name="connsiteY10" fmla="*/ 120291 h 146122"/>
                <a:gd name="connsiteX11" fmla="*/ 0 w 110853"/>
                <a:gd name="connsiteY11" fmla="*/ 90743 h 146122"/>
                <a:gd name="connsiteX12" fmla="*/ 6291 w 110853"/>
                <a:gd name="connsiteY12" fmla="*/ 61385 h 146122"/>
                <a:gd name="connsiteX13" fmla="*/ 23639 w 110853"/>
                <a:gd name="connsiteY13" fmla="*/ 42226 h 146122"/>
                <a:gd name="connsiteX14" fmla="*/ 48802 w 110853"/>
                <a:gd name="connsiteY14" fmla="*/ 35554 h 146122"/>
                <a:gd name="connsiteX15" fmla="*/ 73871 w 110853"/>
                <a:gd name="connsiteY15" fmla="*/ 42798 h 146122"/>
                <a:gd name="connsiteX16" fmla="*/ 31931 w 110853"/>
                <a:gd name="connsiteY16" fmla="*/ 64721 h 146122"/>
                <a:gd name="connsiteX17" fmla="*/ 23067 w 110853"/>
                <a:gd name="connsiteY17" fmla="*/ 90838 h 146122"/>
                <a:gd name="connsiteX18" fmla="*/ 31931 w 110853"/>
                <a:gd name="connsiteY18" fmla="*/ 116956 h 146122"/>
                <a:gd name="connsiteX19" fmla="*/ 55760 w 110853"/>
                <a:gd name="connsiteY19" fmla="*/ 126487 h 146122"/>
                <a:gd name="connsiteX20" fmla="*/ 72631 w 110853"/>
                <a:gd name="connsiteY20" fmla="*/ 122103 h 146122"/>
                <a:gd name="connsiteX21" fmla="*/ 84355 w 110853"/>
                <a:gd name="connsiteY21" fmla="*/ 109711 h 146122"/>
                <a:gd name="connsiteX22" fmla="*/ 88645 w 110853"/>
                <a:gd name="connsiteY22" fmla="*/ 90934 h 146122"/>
                <a:gd name="connsiteX23" fmla="*/ 84355 w 110853"/>
                <a:gd name="connsiteY23" fmla="*/ 72251 h 146122"/>
                <a:gd name="connsiteX24" fmla="*/ 72631 w 110853"/>
                <a:gd name="connsiteY24" fmla="*/ 59765 h 146122"/>
                <a:gd name="connsiteX25" fmla="*/ 55760 w 110853"/>
                <a:gd name="connsiteY25" fmla="*/ 55380 h 146122"/>
                <a:gd name="connsiteX26" fmla="*/ 31931 w 110853"/>
                <a:gd name="connsiteY26" fmla="*/ 64912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853" h="146122">
                  <a:moveTo>
                    <a:pt x="73871" y="42893"/>
                  </a:moveTo>
                  <a:cubicBezTo>
                    <a:pt x="80829" y="47754"/>
                    <a:pt x="85594" y="54141"/>
                    <a:pt x="88359" y="62052"/>
                  </a:cubicBezTo>
                  <a:lnTo>
                    <a:pt x="88359" y="0"/>
                  </a:lnTo>
                  <a:lnTo>
                    <a:pt x="110853" y="0"/>
                  </a:lnTo>
                  <a:lnTo>
                    <a:pt x="110853" y="144788"/>
                  </a:lnTo>
                  <a:lnTo>
                    <a:pt x="88359" y="144788"/>
                  </a:lnTo>
                  <a:lnTo>
                    <a:pt x="88359" y="119720"/>
                  </a:lnTo>
                  <a:cubicBezTo>
                    <a:pt x="85594" y="127631"/>
                    <a:pt x="80829" y="134113"/>
                    <a:pt x="73871" y="138879"/>
                  </a:cubicBezTo>
                  <a:cubicBezTo>
                    <a:pt x="66912" y="143740"/>
                    <a:pt x="58620" y="146123"/>
                    <a:pt x="48802" y="146123"/>
                  </a:cubicBezTo>
                  <a:cubicBezTo>
                    <a:pt x="38985" y="146123"/>
                    <a:pt x="30978" y="143930"/>
                    <a:pt x="23639" y="139451"/>
                  </a:cubicBezTo>
                  <a:cubicBezTo>
                    <a:pt x="16299" y="135066"/>
                    <a:pt x="10485" y="128584"/>
                    <a:pt x="6291" y="120291"/>
                  </a:cubicBezTo>
                  <a:cubicBezTo>
                    <a:pt x="2097" y="111903"/>
                    <a:pt x="0" y="102086"/>
                    <a:pt x="0" y="90743"/>
                  </a:cubicBezTo>
                  <a:cubicBezTo>
                    <a:pt x="0" y="79400"/>
                    <a:pt x="2097" y="69773"/>
                    <a:pt x="6291" y="61385"/>
                  </a:cubicBezTo>
                  <a:cubicBezTo>
                    <a:pt x="10485" y="52997"/>
                    <a:pt x="16204" y="46611"/>
                    <a:pt x="23639" y="42226"/>
                  </a:cubicBezTo>
                  <a:cubicBezTo>
                    <a:pt x="30978" y="37746"/>
                    <a:pt x="39366" y="35554"/>
                    <a:pt x="48802" y="35554"/>
                  </a:cubicBezTo>
                  <a:cubicBezTo>
                    <a:pt x="58239" y="35554"/>
                    <a:pt x="66912" y="37937"/>
                    <a:pt x="73871" y="42798"/>
                  </a:cubicBezTo>
                  <a:close/>
                  <a:moveTo>
                    <a:pt x="31931" y="64721"/>
                  </a:moveTo>
                  <a:cubicBezTo>
                    <a:pt x="26021" y="71012"/>
                    <a:pt x="23067" y="79781"/>
                    <a:pt x="23067" y="90838"/>
                  </a:cubicBezTo>
                  <a:cubicBezTo>
                    <a:pt x="23067" y="101895"/>
                    <a:pt x="26021" y="110665"/>
                    <a:pt x="31931" y="116956"/>
                  </a:cubicBezTo>
                  <a:cubicBezTo>
                    <a:pt x="37841" y="123246"/>
                    <a:pt x="45752" y="126487"/>
                    <a:pt x="55760" y="126487"/>
                  </a:cubicBezTo>
                  <a:cubicBezTo>
                    <a:pt x="62051" y="126487"/>
                    <a:pt x="67675" y="125057"/>
                    <a:pt x="72631" y="122103"/>
                  </a:cubicBezTo>
                  <a:cubicBezTo>
                    <a:pt x="77588" y="119148"/>
                    <a:pt x="81496" y="115049"/>
                    <a:pt x="84355" y="109711"/>
                  </a:cubicBezTo>
                  <a:cubicBezTo>
                    <a:pt x="87215" y="104373"/>
                    <a:pt x="88645" y="98082"/>
                    <a:pt x="88645" y="90934"/>
                  </a:cubicBezTo>
                  <a:cubicBezTo>
                    <a:pt x="88645" y="83785"/>
                    <a:pt x="87215" y="77684"/>
                    <a:pt x="84355" y="72251"/>
                  </a:cubicBezTo>
                  <a:cubicBezTo>
                    <a:pt x="81496" y="66818"/>
                    <a:pt x="77588" y="62624"/>
                    <a:pt x="72631" y="59765"/>
                  </a:cubicBezTo>
                  <a:cubicBezTo>
                    <a:pt x="67675" y="56810"/>
                    <a:pt x="62051" y="55380"/>
                    <a:pt x="55760" y="55380"/>
                  </a:cubicBezTo>
                  <a:cubicBezTo>
                    <a:pt x="45847" y="55380"/>
                    <a:pt x="37936" y="58525"/>
                    <a:pt x="31931" y="649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7F7B5840-0293-8C4A-61A9-D468A0F09218}"/>
                </a:ext>
              </a:extLst>
            </p:cNvPr>
            <p:cNvSpPr/>
            <p:nvPr/>
          </p:nvSpPr>
          <p:spPr>
            <a:xfrm>
              <a:off x="18406858" y="12614284"/>
              <a:ext cx="64148" cy="134494"/>
            </a:xfrm>
            <a:custGeom>
              <a:avLst/>
              <a:gdLst>
                <a:gd name="connsiteX0" fmla="*/ 64148 w 64148"/>
                <a:gd name="connsiteY0" fmla="*/ 115144 h 134494"/>
                <a:gd name="connsiteX1" fmla="*/ 64148 w 64148"/>
                <a:gd name="connsiteY1" fmla="*/ 134494 h 134494"/>
                <a:gd name="connsiteX2" fmla="*/ 50423 w 64148"/>
                <a:gd name="connsiteY2" fmla="*/ 134494 h 134494"/>
                <a:gd name="connsiteX3" fmla="*/ 24306 w 64148"/>
                <a:gd name="connsiteY3" fmla="*/ 126201 h 134494"/>
                <a:gd name="connsiteX4" fmla="*/ 15441 w 64148"/>
                <a:gd name="connsiteY4" fmla="*/ 98559 h 134494"/>
                <a:gd name="connsiteX5" fmla="*/ 15441 w 64148"/>
                <a:gd name="connsiteY5" fmla="*/ 45753 h 134494"/>
                <a:gd name="connsiteX6" fmla="*/ 0 w 64148"/>
                <a:gd name="connsiteY6" fmla="*/ 45753 h 134494"/>
                <a:gd name="connsiteX7" fmla="*/ 0 w 64148"/>
                <a:gd name="connsiteY7" fmla="*/ 26784 h 134494"/>
                <a:gd name="connsiteX8" fmla="*/ 15441 w 64148"/>
                <a:gd name="connsiteY8" fmla="*/ 26784 h 134494"/>
                <a:gd name="connsiteX9" fmla="*/ 15441 w 64148"/>
                <a:gd name="connsiteY9" fmla="*/ 0 h 134494"/>
                <a:gd name="connsiteX10" fmla="*/ 37936 w 64148"/>
                <a:gd name="connsiteY10" fmla="*/ 0 h 134494"/>
                <a:gd name="connsiteX11" fmla="*/ 37936 w 64148"/>
                <a:gd name="connsiteY11" fmla="*/ 26784 h 134494"/>
                <a:gd name="connsiteX12" fmla="*/ 63958 w 64148"/>
                <a:gd name="connsiteY12" fmla="*/ 26784 h 134494"/>
                <a:gd name="connsiteX13" fmla="*/ 63958 w 64148"/>
                <a:gd name="connsiteY13" fmla="*/ 45753 h 134494"/>
                <a:gd name="connsiteX14" fmla="*/ 37936 w 64148"/>
                <a:gd name="connsiteY14" fmla="*/ 45753 h 134494"/>
                <a:gd name="connsiteX15" fmla="*/ 37936 w 64148"/>
                <a:gd name="connsiteY15" fmla="*/ 98940 h 134494"/>
                <a:gd name="connsiteX16" fmla="*/ 41367 w 64148"/>
                <a:gd name="connsiteY16" fmla="*/ 111618 h 134494"/>
                <a:gd name="connsiteX17" fmla="*/ 53377 w 64148"/>
                <a:gd name="connsiteY17" fmla="*/ 115144 h 134494"/>
                <a:gd name="connsiteX18" fmla="*/ 64148 w 64148"/>
                <a:gd name="connsiteY18" fmla="*/ 115144 h 13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148" h="134494">
                  <a:moveTo>
                    <a:pt x="64148" y="115144"/>
                  </a:moveTo>
                  <a:lnTo>
                    <a:pt x="64148" y="134494"/>
                  </a:lnTo>
                  <a:lnTo>
                    <a:pt x="50423" y="134494"/>
                  </a:lnTo>
                  <a:cubicBezTo>
                    <a:pt x="38985" y="134494"/>
                    <a:pt x="30215" y="131730"/>
                    <a:pt x="24306" y="126201"/>
                  </a:cubicBezTo>
                  <a:cubicBezTo>
                    <a:pt x="18396" y="120673"/>
                    <a:pt x="15441" y="111427"/>
                    <a:pt x="15441" y="98559"/>
                  </a:cubicBezTo>
                  <a:lnTo>
                    <a:pt x="15441" y="45753"/>
                  </a:lnTo>
                  <a:lnTo>
                    <a:pt x="0" y="45753"/>
                  </a:lnTo>
                  <a:lnTo>
                    <a:pt x="0" y="26784"/>
                  </a:lnTo>
                  <a:lnTo>
                    <a:pt x="15441" y="26784"/>
                  </a:lnTo>
                  <a:lnTo>
                    <a:pt x="15441" y="0"/>
                  </a:lnTo>
                  <a:lnTo>
                    <a:pt x="37936" y="0"/>
                  </a:lnTo>
                  <a:lnTo>
                    <a:pt x="37936" y="26784"/>
                  </a:lnTo>
                  <a:lnTo>
                    <a:pt x="63958" y="26784"/>
                  </a:lnTo>
                  <a:lnTo>
                    <a:pt x="63958" y="45753"/>
                  </a:lnTo>
                  <a:lnTo>
                    <a:pt x="37936" y="45753"/>
                  </a:lnTo>
                  <a:lnTo>
                    <a:pt x="37936" y="98940"/>
                  </a:lnTo>
                  <a:cubicBezTo>
                    <a:pt x="37936" y="105041"/>
                    <a:pt x="39080" y="109330"/>
                    <a:pt x="41367" y="111618"/>
                  </a:cubicBezTo>
                  <a:cubicBezTo>
                    <a:pt x="43655" y="114001"/>
                    <a:pt x="47658" y="115144"/>
                    <a:pt x="53377" y="115144"/>
                  </a:cubicBezTo>
                  <a:lnTo>
                    <a:pt x="64148" y="115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335F401B-1E64-E03B-B6A6-BB5A7F8DFAFF}"/>
                </a:ext>
              </a:extLst>
            </p:cNvPr>
            <p:cNvSpPr/>
            <p:nvPr/>
          </p:nvSpPr>
          <p:spPr>
            <a:xfrm>
              <a:off x="18487306" y="12603990"/>
              <a:ext cx="101703" cy="144788"/>
            </a:xfrm>
            <a:custGeom>
              <a:avLst/>
              <a:gdLst>
                <a:gd name="connsiteX0" fmla="*/ 90360 w 101703"/>
                <a:gd name="connsiteY0" fmla="*/ 47278 h 144788"/>
                <a:gd name="connsiteX1" fmla="*/ 101703 w 101703"/>
                <a:gd name="connsiteY1" fmla="*/ 81878 h 144788"/>
                <a:gd name="connsiteX2" fmla="*/ 101703 w 101703"/>
                <a:gd name="connsiteY2" fmla="*/ 144693 h 144788"/>
                <a:gd name="connsiteX3" fmla="*/ 79399 w 101703"/>
                <a:gd name="connsiteY3" fmla="*/ 144693 h 144788"/>
                <a:gd name="connsiteX4" fmla="*/ 79399 w 101703"/>
                <a:gd name="connsiteY4" fmla="*/ 84261 h 144788"/>
                <a:gd name="connsiteX5" fmla="*/ 71964 w 101703"/>
                <a:gd name="connsiteY5" fmla="*/ 61861 h 144788"/>
                <a:gd name="connsiteX6" fmla="*/ 51662 w 101703"/>
                <a:gd name="connsiteY6" fmla="*/ 53950 h 144788"/>
                <a:gd name="connsiteX7" fmla="*/ 30311 w 101703"/>
                <a:gd name="connsiteY7" fmla="*/ 62433 h 144788"/>
                <a:gd name="connsiteX8" fmla="*/ 22304 w 101703"/>
                <a:gd name="connsiteY8" fmla="*/ 87407 h 144788"/>
                <a:gd name="connsiteX9" fmla="*/ 22304 w 101703"/>
                <a:gd name="connsiteY9" fmla="*/ 144788 h 144788"/>
                <a:gd name="connsiteX10" fmla="*/ 0 w 101703"/>
                <a:gd name="connsiteY10" fmla="*/ 144788 h 144788"/>
                <a:gd name="connsiteX11" fmla="*/ 0 w 101703"/>
                <a:gd name="connsiteY11" fmla="*/ 0 h 144788"/>
                <a:gd name="connsiteX12" fmla="*/ 22304 w 101703"/>
                <a:gd name="connsiteY12" fmla="*/ 0 h 144788"/>
                <a:gd name="connsiteX13" fmla="*/ 22304 w 101703"/>
                <a:gd name="connsiteY13" fmla="*/ 60622 h 144788"/>
                <a:gd name="connsiteX14" fmla="*/ 36792 w 101703"/>
                <a:gd name="connsiteY14" fmla="*/ 41845 h 144788"/>
                <a:gd name="connsiteX15" fmla="*/ 60240 w 101703"/>
                <a:gd name="connsiteY15" fmla="*/ 35172 h 144788"/>
                <a:gd name="connsiteX16" fmla="*/ 90360 w 101703"/>
                <a:gd name="connsiteY16" fmla="*/ 47278 h 14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44788">
                  <a:moveTo>
                    <a:pt x="90360" y="47278"/>
                  </a:moveTo>
                  <a:cubicBezTo>
                    <a:pt x="97890" y="55380"/>
                    <a:pt x="101703" y="66913"/>
                    <a:pt x="101703" y="81878"/>
                  </a:cubicBezTo>
                  <a:lnTo>
                    <a:pt x="101703" y="144693"/>
                  </a:lnTo>
                  <a:lnTo>
                    <a:pt x="79399" y="144693"/>
                  </a:lnTo>
                  <a:lnTo>
                    <a:pt x="79399" y="84261"/>
                  </a:lnTo>
                  <a:cubicBezTo>
                    <a:pt x="79399" y="74634"/>
                    <a:pt x="76921" y="67104"/>
                    <a:pt x="71964" y="61861"/>
                  </a:cubicBezTo>
                  <a:cubicBezTo>
                    <a:pt x="67008" y="56619"/>
                    <a:pt x="60240" y="53950"/>
                    <a:pt x="51662" y="53950"/>
                  </a:cubicBezTo>
                  <a:cubicBezTo>
                    <a:pt x="43083" y="53950"/>
                    <a:pt x="35648" y="56810"/>
                    <a:pt x="30311" y="62433"/>
                  </a:cubicBezTo>
                  <a:cubicBezTo>
                    <a:pt x="24973" y="68057"/>
                    <a:pt x="22304" y="76445"/>
                    <a:pt x="22304" y="87407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0622"/>
                  </a:lnTo>
                  <a:cubicBezTo>
                    <a:pt x="25164" y="52520"/>
                    <a:pt x="30025" y="46229"/>
                    <a:pt x="36792" y="41845"/>
                  </a:cubicBezTo>
                  <a:cubicBezTo>
                    <a:pt x="43560" y="37365"/>
                    <a:pt x="51376" y="35172"/>
                    <a:pt x="60240" y="35172"/>
                  </a:cubicBezTo>
                  <a:cubicBezTo>
                    <a:pt x="72727" y="35172"/>
                    <a:pt x="82830" y="39176"/>
                    <a:pt x="90360" y="4727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E3759921-BE1F-9260-E3F6-5B704FA3E6F3}"/>
                </a:ext>
              </a:extLst>
            </p:cNvPr>
            <p:cNvSpPr/>
            <p:nvPr/>
          </p:nvSpPr>
          <p:spPr>
            <a:xfrm>
              <a:off x="18604546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3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399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4" y="108949"/>
                    <a:pt x="62432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3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07B9B163-15E2-61D9-DC6B-037EB1D96A77}"/>
                </a:ext>
              </a:extLst>
            </p:cNvPr>
            <p:cNvSpPr/>
            <p:nvPr/>
          </p:nvSpPr>
          <p:spPr>
            <a:xfrm>
              <a:off x="18762771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C6EBB20C-7AA9-4B02-C6B6-CBD97B6923F3}"/>
                </a:ext>
              </a:extLst>
            </p:cNvPr>
            <p:cNvSpPr/>
            <p:nvPr/>
          </p:nvSpPr>
          <p:spPr>
            <a:xfrm>
              <a:off x="18889162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5" y="62529"/>
                    <a:pt x="29357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7" y="114858"/>
                    <a:pt x="33265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BF384D87-BE70-5CFA-29D9-20E75E86CA4E}"/>
                </a:ext>
              </a:extLst>
            </p:cNvPr>
            <p:cNvSpPr/>
            <p:nvPr/>
          </p:nvSpPr>
          <p:spPr>
            <a:xfrm>
              <a:off x="19001159" y="12640974"/>
              <a:ext cx="109137" cy="107804"/>
            </a:xfrm>
            <a:custGeom>
              <a:avLst/>
              <a:gdLst>
                <a:gd name="connsiteX0" fmla="*/ 54807 w 109137"/>
                <a:gd name="connsiteY0" fmla="*/ 84738 h 107804"/>
                <a:gd name="connsiteX1" fmla="*/ 85308 w 109137"/>
                <a:gd name="connsiteY1" fmla="*/ 0 h 107804"/>
                <a:gd name="connsiteX2" fmla="*/ 109138 w 109137"/>
                <a:gd name="connsiteY2" fmla="*/ 0 h 107804"/>
                <a:gd name="connsiteX3" fmla="*/ 68056 w 109137"/>
                <a:gd name="connsiteY3" fmla="*/ 107805 h 107804"/>
                <a:gd name="connsiteX4" fmla="*/ 41082 w 109137"/>
                <a:gd name="connsiteY4" fmla="*/ 107805 h 107804"/>
                <a:gd name="connsiteX5" fmla="*/ 0 w 109137"/>
                <a:gd name="connsiteY5" fmla="*/ 0 h 107804"/>
                <a:gd name="connsiteX6" fmla="*/ 23829 w 109137"/>
                <a:gd name="connsiteY6" fmla="*/ 0 h 107804"/>
                <a:gd name="connsiteX7" fmla="*/ 54712 w 109137"/>
                <a:gd name="connsiteY7" fmla="*/ 84738 h 10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137" h="107804">
                  <a:moveTo>
                    <a:pt x="54807" y="84738"/>
                  </a:moveTo>
                  <a:lnTo>
                    <a:pt x="85308" y="0"/>
                  </a:lnTo>
                  <a:lnTo>
                    <a:pt x="109138" y="0"/>
                  </a:lnTo>
                  <a:lnTo>
                    <a:pt x="68056" y="107805"/>
                  </a:lnTo>
                  <a:lnTo>
                    <a:pt x="41082" y="107805"/>
                  </a:lnTo>
                  <a:lnTo>
                    <a:pt x="0" y="0"/>
                  </a:lnTo>
                  <a:lnTo>
                    <a:pt x="23829" y="0"/>
                  </a:lnTo>
                  <a:lnTo>
                    <a:pt x="54712" y="847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766C3AF0-2EEC-945D-4256-4A7BB542F8F3}"/>
                </a:ext>
              </a:extLst>
            </p:cNvPr>
            <p:cNvSpPr/>
            <p:nvPr/>
          </p:nvSpPr>
          <p:spPr>
            <a:xfrm>
              <a:off x="19118970" y="12596555"/>
              <a:ext cx="28785" cy="152223"/>
            </a:xfrm>
            <a:custGeom>
              <a:avLst/>
              <a:gdLst>
                <a:gd name="connsiteX0" fmla="*/ 3908 w 28785"/>
                <a:gd name="connsiteY0" fmla="*/ 3717 h 152223"/>
                <a:gd name="connsiteX1" fmla="*/ 14298 w 28785"/>
                <a:gd name="connsiteY1" fmla="*/ 0 h 152223"/>
                <a:gd name="connsiteX2" fmla="*/ 24782 w 28785"/>
                <a:gd name="connsiteY2" fmla="*/ 3717 h 152223"/>
                <a:gd name="connsiteX3" fmla="*/ 28786 w 28785"/>
                <a:gd name="connsiteY3" fmla="*/ 13154 h 152223"/>
                <a:gd name="connsiteX4" fmla="*/ 24782 w 28785"/>
                <a:gd name="connsiteY4" fmla="*/ 22304 h 152223"/>
                <a:gd name="connsiteX5" fmla="*/ 14298 w 28785"/>
                <a:gd name="connsiteY5" fmla="*/ 25831 h 152223"/>
                <a:gd name="connsiteX6" fmla="*/ 3908 w 28785"/>
                <a:gd name="connsiteY6" fmla="*/ 22304 h 152223"/>
                <a:gd name="connsiteX7" fmla="*/ 0 w 28785"/>
                <a:gd name="connsiteY7" fmla="*/ 13154 h 152223"/>
                <a:gd name="connsiteX8" fmla="*/ 3908 w 28785"/>
                <a:gd name="connsiteY8" fmla="*/ 3717 h 152223"/>
                <a:gd name="connsiteX9" fmla="*/ 25450 w 28785"/>
                <a:gd name="connsiteY9" fmla="*/ 44418 h 152223"/>
                <a:gd name="connsiteX10" fmla="*/ 25450 w 28785"/>
                <a:gd name="connsiteY10" fmla="*/ 152223 h 152223"/>
                <a:gd name="connsiteX11" fmla="*/ 3146 w 28785"/>
                <a:gd name="connsiteY11" fmla="*/ 152223 h 152223"/>
                <a:gd name="connsiteX12" fmla="*/ 3146 w 28785"/>
                <a:gd name="connsiteY12" fmla="*/ 44418 h 152223"/>
                <a:gd name="connsiteX13" fmla="*/ 25450 w 28785"/>
                <a:gd name="connsiteY13" fmla="*/ 44418 h 15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785" h="152223">
                  <a:moveTo>
                    <a:pt x="3908" y="3717"/>
                  </a:moveTo>
                  <a:cubicBezTo>
                    <a:pt x="6481" y="1239"/>
                    <a:pt x="10008" y="0"/>
                    <a:pt x="14298" y="0"/>
                  </a:cubicBezTo>
                  <a:cubicBezTo>
                    <a:pt x="18587" y="0"/>
                    <a:pt x="22114" y="1239"/>
                    <a:pt x="24782" y="3717"/>
                  </a:cubicBezTo>
                  <a:cubicBezTo>
                    <a:pt x="27451" y="6196"/>
                    <a:pt x="28786" y="9341"/>
                    <a:pt x="28786" y="13154"/>
                  </a:cubicBezTo>
                  <a:cubicBezTo>
                    <a:pt x="28786" y="16967"/>
                    <a:pt x="27451" y="20017"/>
                    <a:pt x="24782" y="22304"/>
                  </a:cubicBezTo>
                  <a:cubicBezTo>
                    <a:pt x="22114" y="24687"/>
                    <a:pt x="18587" y="25831"/>
                    <a:pt x="14298" y="25831"/>
                  </a:cubicBezTo>
                  <a:cubicBezTo>
                    <a:pt x="10008" y="25831"/>
                    <a:pt x="6577" y="24687"/>
                    <a:pt x="3908" y="22304"/>
                  </a:cubicBezTo>
                  <a:cubicBezTo>
                    <a:pt x="1335" y="19921"/>
                    <a:pt x="0" y="16871"/>
                    <a:pt x="0" y="13154"/>
                  </a:cubicBezTo>
                  <a:cubicBezTo>
                    <a:pt x="0" y="9436"/>
                    <a:pt x="1335" y="6291"/>
                    <a:pt x="3908" y="3717"/>
                  </a:cubicBezTo>
                  <a:close/>
                  <a:moveTo>
                    <a:pt x="25450" y="44418"/>
                  </a:moveTo>
                  <a:lnTo>
                    <a:pt x="25450" y="152223"/>
                  </a:lnTo>
                  <a:lnTo>
                    <a:pt x="3146" y="152223"/>
                  </a:lnTo>
                  <a:lnTo>
                    <a:pt x="3146" y="44418"/>
                  </a:lnTo>
                  <a:lnTo>
                    <a:pt x="25450" y="4441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2BAA0F3-AD1C-C97C-44B0-489C5E572905}"/>
                </a:ext>
              </a:extLst>
            </p:cNvPr>
            <p:cNvSpPr/>
            <p:nvPr/>
          </p:nvSpPr>
          <p:spPr>
            <a:xfrm>
              <a:off x="19161005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4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4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BC9F4CF5-2E61-62E7-70C9-367645C2AEE7}"/>
                </a:ext>
              </a:extLst>
            </p:cNvPr>
            <p:cNvSpPr/>
            <p:nvPr/>
          </p:nvSpPr>
          <p:spPr>
            <a:xfrm>
              <a:off x="19284727" y="12640974"/>
              <a:ext cx="101893" cy="109425"/>
            </a:xfrm>
            <a:custGeom>
              <a:avLst/>
              <a:gdLst>
                <a:gd name="connsiteX0" fmla="*/ 101894 w 101893"/>
                <a:gd name="connsiteY0" fmla="*/ 0 h 109425"/>
                <a:gd name="connsiteX1" fmla="*/ 101894 w 101893"/>
                <a:gd name="connsiteY1" fmla="*/ 107805 h 109425"/>
                <a:gd name="connsiteX2" fmla="*/ 79399 w 101893"/>
                <a:gd name="connsiteY2" fmla="*/ 107805 h 109425"/>
                <a:gd name="connsiteX3" fmla="*/ 79399 w 101893"/>
                <a:gd name="connsiteY3" fmla="*/ 84356 h 109425"/>
                <a:gd name="connsiteX4" fmla="*/ 65101 w 101893"/>
                <a:gd name="connsiteY4" fmla="*/ 102848 h 109425"/>
                <a:gd name="connsiteX5" fmla="*/ 41463 w 101893"/>
                <a:gd name="connsiteY5" fmla="*/ 109425 h 109425"/>
                <a:gd name="connsiteX6" fmla="*/ 11343 w 101893"/>
                <a:gd name="connsiteY6" fmla="*/ 97320 h 109425"/>
                <a:gd name="connsiteX7" fmla="*/ 0 w 101893"/>
                <a:gd name="connsiteY7" fmla="*/ 62719 h 109425"/>
                <a:gd name="connsiteX8" fmla="*/ 0 w 101893"/>
                <a:gd name="connsiteY8" fmla="*/ 95 h 109425"/>
                <a:gd name="connsiteX9" fmla="*/ 22304 w 101893"/>
                <a:gd name="connsiteY9" fmla="*/ 95 h 109425"/>
                <a:gd name="connsiteX10" fmla="*/ 22304 w 101893"/>
                <a:gd name="connsiteY10" fmla="*/ 60336 h 109425"/>
                <a:gd name="connsiteX11" fmla="*/ 29739 w 101893"/>
                <a:gd name="connsiteY11" fmla="*/ 82927 h 109425"/>
                <a:gd name="connsiteX12" fmla="*/ 50041 w 101893"/>
                <a:gd name="connsiteY12" fmla="*/ 90838 h 109425"/>
                <a:gd name="connsiteX13" fmla="*/ 71392 w 101893"/>
                <a:gd name="connsiteY13" fmla="*/ 82260 h 109425"/>
                <a:gd name="connsiteX14" fmla="*/ 79399 w 101893"/>
                <a:gd name="connsiteY14" fmla="*/ 57191 h 109425"/>
                <a:gd name="connsiteX15" fmla="*/ 79399 w 101893"/>
                <a:gd name="connsiteY15" fmla="*/ 0 h 109425"/>
                <a:gd name="connsiteX16" fmla="*/ 101894 w 101893"/>
                <a:gd name="connsiteY16" fmla="*/ 0 h 10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893" h="109425">
                  <a:moveTo>
                    <a:pt x="101894" y="0"/>
                  </a:moveTo>
                  <a:lnTo>
                    <a:pt x="101894" y="107805"/>
                  </a:lnTo>
                  <a:lnTo>
                    <a:pt x="79399" y="107805"/>
                  </a:lnTo>
                  <a:lnTo>
                    <a:pt x="79399" y="84356"/>
                  </a:lnTo>
                  <a:cubicBezTo>
                    <a:pt x="76635" y="92268"/>
                    <a:pt x="71869" y="98464"/>
                    <a:pt x="65101" y="102848"/>
                  </a:cubicBezTo>
                  <a:cubicBezTo>
                    <a:pt x="58334" y="107233"/>
                    <a:pt x="50422" y="109425"/>
                    <a:pt x="41463" y="109425"/>
                  </a:cubicBezTo>
                  <a:cubicBezTo>
                    <a:pt x="28976" y="109425"/>
                    <a:pt x="18873" y="105422"/>
                    <a:pt x="11343" y="97320"/>
                  </a:cubicBezTo>
                  <a:cubicBezTo>
                    <a:pt x="3813" y="89218"/>
                    <a:pt x="0" y="77684"/>
                    <a:pt x="0" y="62719"/>
                  </a:cubicBezTo>
                  <a:lnTo>
                    <a:pt x="0" y="95"/>
                  </a:lnTo>
                  <a:lnTo>
                    <a:pt x="22304" y="95"/>
                  </a:lnTo>
                  <a:lnTo>
                    <a:pt x="22304" y="60336"/>
                  </a:lnTo>
                  <a:cubicBezTo>
                    <a:pt x="22304" y="70154"/>
                    <a:pt x="24782" y="77684"/>
                    <a:pt x="29739" y="82927"/>
                  </a:cubicBezTo>
                  <a:cubicBezTo>
                    <a:pt x="34695" y="88169"/>
                    <a:pt x="41463" y="90838"/>
                    <a:pt x="50041" y="90838"/>
                  </a:cubicBezTo>
                  <a:cubicBezTo>
                    <a:pt x="58620" y="90838"/>
                    <a:pt x="66055" y="87978"/>
                    <a:pt x="71392" y="82260"/>
                  </a:cubicBezTo>
                  <a:cubicBezTo>
                    <a:pt x="76730" y="76540"/>
                    <a:pt x="79399" y="68152"/>
                    <a:pt x="79399" y="57191"/>
                  </a:cubicBezTo>
                  <a:lnTo>
                    <a:pt x="79399" y="0"/>
                  </a:lnTo>
                  <a:lnTo>
                    <a:pt x="101894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29D70808-B9A9-8E7D-529F-77F489B72297}"/>
                </a:ext>
              </a:extLst>
            </p:cNvPr>
            <p:cNvSpPr/>
            <p:nvPr/>
          </p:nvSpPr>
          <p:spPr>
            <a:xfrm>
              <a:off x="19404063" y="12639735"/>
              <a:ext cx="85594" cy="110378"/>
            </a:xfrm>
            <a:custGeom>
              <a:avLst/>
              <a:gdLst>
                <a:gd name="connsiteX0" fmla="*/ 70534 w 85594"/>
                <a:gd name="connsiteY0" fmla="*/ 9532 h 110378"/>
                <a:gd name="connsiteX1" fmla="*/ 84546 w 85594"/>
                <a:gd name="connsiteY1" fmla="*/ 35458 h 110378"/>
                <a:gd name="connsiteX2" fmla="*/ 63386 w 85594"/>
                <a:gd name="connsiteY2" fmla="*/ 35458 h 110378"/>
                <a:gd name="connsiteX3" fmla="*/ 55856 w 85594"/>
                <a:gd name="connsiteY3" fmla="*/ 21256 h 110378"/>
                <a:gd name="connsiteX4" fmla="*/ 39556 w 85594"/>
                <a:gd name="connsiteY4" fmla="*/ 15918 h 110378"/>
                <a:gd name="connsiteX5" fmla="*/ 26498 w 85594"/>
                <a:gd name="connsiteY5" fmla="*/ 19921 h 110378"/>
                <a:gd name="connsiteX6" fmla="*/ 21923 w 85594"/>
                <a:gd name="connsiteY6" fmla="*/ 30788 h 110378"/>
                <a:gd name="connsiteX7" fmla="*/ 25259 w 85594"/>
                <a:gd name="connsiteY7" fmla="*/ 38985 h 110378"/>
                <a:gd name="connsiteX8" fmla="*/ 33551 w 85594"/>
                <a:gd name="connsiteY8" fmla="*/ 43846 h 110378"/>
                <a:gd name="connsiteX9" fmla="*/ 47754 w 85594"/>
                <a:gd name="connsiteY9" fmla="*/ 47754 h 110378"/>
                <a:gd name="connsiteX10" fmla="*/ 67389 w 85594"/>
                <a:gd name="connsiteY10" fmla="*/ 53378 h 110378"/>
                <a:gd name="connsiteX11" fmla="*/ 80257 w 85594"/>
                <a:gd name="connsiteY11" fmla="*/ 62719 h 110378"/>
                <a:gd name="connsiteX12" fmla="*/ 85595 w 85594"/>
                <a:gd name="connsiteY12" fmla="*/ 80067 h 110378"/>
                <a:gd name="connsiteX13" fmla="*/ 75300 w 85594"/>
                <a:gd name="connsiteY13" fmla="*/ 101990 h 110378"/>
                <a:gd name="connsiteX14" fmla="*/ 47563 w 85594"/>
                <a:gd name="connsiteY14" fmla="*/ 110378 h 110378"/>
                <a:gd name="connsiteX15" fmla="*/ 14965 w 85594"/>
                <a:gd name="connsiteY15" fmla="*/ 100942 h 110378"/>
                <a:gd name="connsiteX16" fmla="*/ 0 w 85594"/>
                <a:gd name="connsiteY16" fmla="*/ 74729 h 110378"/>
                <a:gd name="connsiteX17" fmla="*/ 21732 w 85594"/>
                <a:gd name="connsiteY17" fmla="*/ 74729 h 110378"/>
                <a:gd name="connsiteX18" fmla="*/ 29548 w 85594"/>
                <a:gd name="connsiteY18" fmla="*/ 89027 h 110378"/>
                <a:gd name="connsiteX19" fmla="*/ 47563 w 85594"/>
                <a:gd name="connsiteY19" fmla="*/ 94460 h 110378"/>
                <a:gd name="connsiteX20" fmla="*/ 60145 w 85594"/>
                <a:gd name="connsiteY20" fmla="*/ 90266 h 110378"/>
                <a:gd name="connsiteX21" fmla="*/ 64720 w 85594"/>
                <a:gd name="connsiteY21" fmla="*/ 79591 h 110378"/>
                <a:gd name="connsiteX22" fmla="*/ 61194 w 85594"/>
                <a:gd name="connsiteY22" fmla="*/ 70631 h 110378"/>
                <a:gd name="connsiteX23" fmla="*/ 52424 w 85594"/>
                <a:gd name="connsiteY23" fmla="*/ 65484 h 110378"/>
                <a:gd name="connsiteX24" fmla="*/ 37936 w 85594"/>
                <a:gd name="connsiteY24" fmla="*/ 61671 h 110378"/>
                <a:gd name="connsiteX25" fmla="*/ 18873 w 85594"/>
                <a:gd name="connsiteY25" fmla="*/ 56238 h 110378"/>
                <a:gd name="connsiteX26" fmla="*/ 6386 w 85594"/>
                <a:gd name="connsiteY26" fmla="*/ 47373 h 110378"/>
                <a:gd name="connsiteX27" fmla="*/ 1239 w 85594"/>
                <a:gd name="connsiteY27" fmla="*/ 30692 h 110378"/>
                <a:gd name="connsiteX28" fmla="*/ 11533 w 85594"/>
                <a:gd name="connsiteY28" fmla="*/ 8483 h 110378"/>
                <a:gd name="connsiteX29" fmla="*/ 40033 w 85594"/>
                <a:gd name="connsiteY29" fmla="*/ 0 h 110378"/>
                <a:gd name="connsiteX30" fmla="*/ 70439 w 85594"/>
                <a:gd name="connsiteY30" fmla="*/ 9722 h 1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5594" h="110378">
                  <a:moveTo>
                    <a:pt x="70534" y="9532"/>
                  </a:moveTo>
                  <a:cubicBezTo>
                    <a:pt x="78160" y="16013"/>
                    <a:pt x="82830" y="24592"/>
                    <a:pt x="84546" y="35458"/>
                  </a:cubicBezTo>
                  <a:lnTo>
                    <a:pt x="63386" y="35458"/>
                  </a:lnTo>
                  <a:cubicBezTo>
                    <a:pt x="62433" y="29549"/>
                    <a:pt x="59954" y="24878"/>
                    <a:pt x="55856" y="21256"/>
                  </a:cubicBezTo>
                  <a:cubicBezTo>
                    <a:pt x="51757" y="17634"/>
                    <a:pt x="46324" y="15918"/>
                    <a:pt x="39556" y="15918"/>
                  </a:cubicBezTo>
                  <a:cubicBezTo>
                    <a:pt x="33933" y="15918"/>
                    <a:pt x="29644" y="17253"/>
                    <a:pt x="26498" y="19921"/>
                  </a:cubicBezTo>
                  <a:cubicBezTo>
                    <a:pt x="23448" y="22590"/>
                    <a:pt x="21923" y="26212"/>
                    <a:pt x="21923" y="30788"/>
                  </a:cubicBezTo>
                  <a:cubicBezTo>
                    <a:pt x="21923" y="34219"/>
                    <a:pt x="23067" y="36888"/>
                    <a:pt x="25259" y="38985"/>
                  </a:cubicBezTo>
                  <a:cubicBezTo>
                    <a:pt x="27451" y="41082"/>
                    <a:pt x="30216" y="42702"/>
                    <a:pt x="33551" y="43846"/>
                  </a:cubicBezTo>
                  <a:cubicBezTo>
                    <a:pt x="36888" y="44990"/>
                    <a:pt x="41558" y="46324"/>
                    <a:pt x="47754" y="47754"/>
                  </a:cubicBezTo>
                  <a:cubicBezTo>
                    <a:pt x="55856" y="49565"/>
                    <a:pt x="62433" y="51472"/>
                    <a:pt x="67389" y="53378"/>
                  </a:cubicBezTo>
                  <a:cubicBezTo>
                    <a:pt x="72441" y="55380"/>
                    <a:pt x="76730" y="58430"/>
                    <a:pt x="80257" y="62719"/>
                  </a:cubicBezTo>
                  <a:cubicBezTo>
                    <a:pt x="83879" y="67009"/>
                    <a:pt x="85595" y="72728"/>
                    <a:pt x="85595" y="80067"/>
                  </a:cubicBezTo>
                  <a:cubicBezTo>
                    <a:pt x="85595" y="89027"/>
                    <a:pt x="82163" y="96367"/>
                    <a:pt x="75300" y="101990"/>
                  </a:cubicBezTo>
                  <a:cubicBezTo>
                    <a:pt x="68437" y="107614"/>
                    <a:pt x="59192" y="110378"/>
                    <a:pt x="47563" y="110378"/>
                  </a:cubicBezTo>
                  <a:cubicBezTo>
                    <a:pt x="34124" y="110378"/>
                    <a:pt x="23257" y="107233"/>
                    <a:pt x="14965" y="100942"/>
                  </a:cubicBezTo>
                  <a:cubicBezTo>
                    <a:pt x="6672" y="94651"/>
                    <a:pt x="1716" y="85977"/>
                    <a:pt x="0" y="74729"/>
                  </a:cubicBezTo>
                  <a:lnTo>
                    <a:pt x="21732" y="74729"/>
                  </a:lnTo>
                  <a:cubicBezTo>
                    <a:pt x="22400" y="80639"/>
                    <a:pt x="24973" y="85405"/>
                    <a:pt x="29548" y="89027"/>
                  </a:cubicBezTo>
                  <a:cubicBezTo>
                    <a:pt x="34124" y="92649"/>
                    <a:pt x="40128" y="94460"/>
                    <a:pt x="47563" y="94460"/>
                  </a:cubicBezTo>
                  <a:cubicBezTo>
                    <a:pt x="52901" y="94460"/>
                    <a:pt x="57095" y="93031"/>
                    <a:pt x="60145" y="90266"/>
                  </a:cubicBezTo>
                  <a:cubicBezTo>
                    <a:pt x="63195" y="87502"/>
                    <a:pt x="64720" y="83880"/>
                    <a:pt x="64720" y="79591"/>
                  </a:cubicBezTo>
                  <a:cubicBezTo>
                    <a:pt x="64720" y="75778"/>
                    <a:pt x="63576" y="72823"/>
                    <a:pt x="61194" y="70631"/>
                  </a:cubicBezTo>
                  <a:cubicBezTo>
                    <a:pt x="58811" y="68438"/>
                    <a:pt x="55951" y="66723"/>
                    <a:pt x="52424" y="65484"/>
                  </a:cubicBezTo>
                  <a:cubicBezTo>
                    <a:pt x="48898" y="64244"/>
                    <a:pt x="44036" y="63005"/>
                    <a:pt x="37936" y="61671"/>
                  </a:cubicBezTo>
                  <a:cubicBezTo>
                    <a:pt x="30120" y="59860"/>
                    <a:pt x="23734" y="58049"/>
                    <a:pt x="18873" y="56238"/>
                  </a:cubicBezTo>
                  <a:cubicBezTo>
                    <a:pt x="14012" y="54427"/>
                    <a:pt x="9818" y="51472"/>
                    <a:pt x="6386" y="47373"/>
                  </a:cubicBezTo>
                  <a:cubicBezTo>
                    <a:pt x="2955" y="43275"/>
                    <a:pt x="1239" y="37650"/>
                    <a:pt x="1239" y="30692"/>
                  </a:cubicBezTo>
                  <a:cubicBezTo>
                    <a:pt x="1239" y="21542"/>
                    <a:pt x="4670" y="14107"/>
                    <a:pt x="11533" y="8483"/>
                  </a:cubicBezTo>
                  <a:cubicBezTo>
                    <a:pt x="18396" y="2859"/>
                    <a:pt x="27833" y="0"/>
                    <a:pt x="40033" y="0"/>
                  </a:cubicBezTo>
                  <a:cubicBezTo>
                    <a:pt x="52234" y="0"/>
                    <a:pt x="62814" y="3241"/>
                    <a:pt x="70439" y="97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50" name="Titre 49">
            <a:extLst>
              <a:ext uri="{FF2B5EF4-FFF2-40B4-BE49-F238E27FC236}">
                <a16:creationId xmlns:a16="http://schemas.microsoft.com/office/drawing/2014/main" id="{0BB6AC02-DD66-1BBE-0580-D4A5A5A7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47" y="3473338"/>
            <a:ext cx="8689222" cy="2986459"/>
          </a:xfrm>
        </p:spPr>
        <p:txBody>
          <a:bodyPr wrap="square" anchor="b" anchorCtr="0">
            <a:spAutoFit/>
          </a:bodyPr>
          <a:lstStyle>
            <a:lvl1pPr>
              <a:defRPr sz="104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0179850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4050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F4DA7-7D08-8ACE-BEA0-255C1507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C85102-7B0B-D76A-83DE-28A2EEF3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98E4D1-5917-BDAA-046A-4E4DF48E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E7EC-38C8-4673-AB03-5DDA17E30BA1}" type="datetime4">
              <a:rPr lang="fr-FR" smtClean="0"/>
              <a:t>12 mai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37C9A-46D9-8032-0441-90F2B7F7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B5606D-6875-6244-F3CF-E5D4C2E3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60BF-C460-4FB3-AB63-4430F31C2F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48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5493" y="1434366"/>
            <a:ext cx="5963716" cy="952471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dirty="0">
                <a:solidFill>
                  <a:schemeClr val="bg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Sommaire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5493" y="2886059"/>
            <a:ext cx="5967489" cy="3668411"/>
          </a:xfrm>
        </p:spPr>
        <p:txBody>
          <a:bodyPr>
            <a:noAutofit/>
          </a:bodyPr>
          <a:lstStyle>
            <a:lvl1pPr marL="600700" indent="-60070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1pPr>
            <a:lvl2pPr marL="600700" indent="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800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4" name="Espace réservé pour une image  23">
            <a:extLst>
              <a:ext uri="{FF2B5EF4-FFF2-40B4-BE49-F238E27FC236}">
                <a16:creationId xmlns:a16="http://schemas.microsoft.com/office/drawing/2014/main" id="{8F7A243F-04D8-A86D-C6C6-FC4D068BF5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236749" cy="5654241"/>
          </a:xfrm>
          <a:custGeom>
            <a:avLst/>
            <a:gdLst>
              <a:gd name="connsiteX0" fmla="*/ 1971880 w 6986223"/>
              <a:gd name="connsiteY0" fmla="*/ 0 h 9324262"/>
              <a:gd name="connsiteX1" fmla="*/ 6948265 w 6986223"/>
              <a:gd name="connsiteY1" fmla="*/ 0 h 9324262"/>
              <a:gd name="connsiteX2" fmla="*/ 6958021 w 6986223"/>
              <a:gd name="connsiteY2" fmla="*/ 91012 h 9324262"/>
              <a:gd name="connsiteX3" fmla="*/ 6962287 w 6986223"/>
              <a:gd name="connsiteY3" fmla="*/ 1430585 h 9324262"/>
              <a:gd name="connsiteX4" fmla="*/ 45273 w 6986223"/>
              <a:gd name="connsiteY4" fmla="*/ 9315265 h 9324262"/>
              <a:gd name="connsiteX5" fmla="*/ 0 w 6986223"/>
              <a:gd name="connsiteY5" fmla="*/ 9324262 h 9324262"/>
              <a:gd name="connsiteX6" fmla="*/ 0 w 6986223"/>
              <a:gd name="connsiteY6" fmla="*/ 4126044 h 9324262"/>
              <a:gd name="connsiteX7" fmla="*/ 28610 w 6986223"/>
              <a:gd name="connsiteY7" fmla="*/ 4111461 h 9324262"/>
              <a:gd name="connsiteX8" fmla="*/ 2049770 w 6986223"/>
              <a:gd name="connsiteY8" fmla="*/ 1065494 h 9324262"/>
              <a:gd name="connsiteX9" fmla="*/ 1993511 w 6986223"/>
              <a:gd name="connsiteY9" fmla="*/ 98024 h 93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86223" h="9324262">
                <a:moveTo>
                  <a:pt x="1971880" y="0"/>
                </a:moveTo>
                <a:lnTo>
                  <a:pt x="6948265" y="0"/>
                </a:lnTo>
                <a:lnTo>
                  <a:pt x="6958021" y="91012"/>
                </a:lnTo>
                <a:cubicBezTo>
                  <a:pt x="6993736" y="530345"/>
                  <a:pt x="6995941" y="977756"/>
                  <a:pt x="6962287" y="1430585"/>
                </a:cubicBezTo>
                <a:cubicBezTo>
                  <a:pt x="6670622" y="5355102"/>
                  <a:pt x="3775301" y="8479040"/>
                  <a:pt x="45273" y="9315265"/>
                </a:cubicBezTo>
                <a:lnTo>
                  <a:pt x="0" y="9324262"/>
                </a:lnTo>
                <a:lnTo>
                  <a:pt x="0" y="4126044"/>
                </a:lnTo>
                <a:lnTo>
                  <a:pt x="28610" y="4111461"/>
                </a:lnTo>
                <a:cubicBezTo>
                  <a:pt x="1156705" y="3502625"/>
                  <a:pt x="1951434" y="2388660"/>
                  <a:pt x="2049770" y="1065494"/>
                </a:cubicBezTo>
                <a:cubicBezTo>
                  <a:pt x="2074354" y="734702"/>
                  <a:pt x="2053959" y="410408"/>
                  <a:pt x="1993511" y="9802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</a:t>
            </a:r>
          </a:p>
          <a:p>
            <a:r>
              <a:rPr lang="fr-FR" dirty="0"/>
              <a:t>image </a:t>
            </a:r>
          </a:p>
          <a:p>
            <a:r>
              <a:rPr lang="fr-FR" dirty="0"/>
              <a:t>ici</a:t>
            </a:r>
          </a:p>
        </p:txBody>
      </p:sp>
    </p:spTree>
    <p:extLst>
      <p:ext uri="{BB962C8B-B14F-4D97-AF65-F5344CB8AC3E}">
        <p14:creationId xmlns:p14="http://schemas.microsoft.com/office/powerpoint/2010/main" val="70103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D9B64558-CF33-6E36-90AC-DF1CE29F4C1B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rgbClr val="00A5E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 userDrawn="1"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rgbClr val="00A5E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105214" y="1257236"/>
            <a:ext cx="4325931" cy="802296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dirty="0">
                <a:solidFill>
                  <a:schemeClr val="bg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Sommaire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1144" y="1434366"/>
            <a:ext cx="5757783" cy="5120106"/>
          </a:xfrm>
        </p:spPr>
        <p:txBody>
          <a:bodyPr>
            <a:noAutofit/>
          </a:bodyPr>
          <a:lstStyle>
            <a:lvl1pPr marL="600700" indent="-60070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1pPr>
            <a:lvl2pPr marL="600700" indent="0">
              <a:lnSpc>
                <a:spcPts val="1213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703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5493" y="417795"/>
            <a:ext cx="5640239" cy="952471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dirty="0">
                <a:solidFill>
                  <a:schemeClr val="bg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Sommaire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5492" y="1638449"/>
            <a:ext cx="5967490" cy="4801755"/>
          </a:xfrm>
        </p:spPr>
        <p:txBody>
          <a:bodyPr>
            <a:noAutofit/>
          </a:bodyPr>
          <a:lstStyle>
            <a:lvl1pPr marL="600700" indent="-60070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1pPr>
            <a:lvl2pPr marL="600700" indent="0">
              <a:lnSpc>
                <a:spcPts val="1213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4" name="Espace réservé pour une image  23">
            <a:extLst>
              <a:ext uri="{FF2B5EF4-FFF2-40B4-BE49-F238E27FC236}">
                <a16:creationId xmlns:a16="http://schemas.microsoft.com/office/drawing/2014/main" id="{8F7A243F-04D8-A86D-C6C6-FC4D068BF5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236749" cy="5654241"/>
          </a:xfrm>
          <a:custGeom>
            <a:avLst/>
            <a:gdLst>
              <a:gd name="connsiteX0" fmla="*/ 1971880 w 6986223"/>
              <a:gd name="connsiteY0" fmla="*/ 0 h 9324262"/>
              <a:gd name="connsiteX1" fmla="*/ 6948265 w 6986223"/>
              <a:gd name="connsiteY1" fmla="*/ 0 h 9324262"/>
              <a:gd name="connsiteX2" fmla="*/ 6958021 w 6986223"/>
              <a:gd name="connsiteY2" fmla="*/ 91012 h 9324262"/>
              <a:gd name="connsiteX3" fmla="*/ 6962287 w 6986223"/>
              <a:gd name="connsiteY3" fmla="*/ 1430585 h 9324262"/>
              <a:gd name="connsiteX4" fmla="*/ 45273 w 6986223"/>
              <a:gd name="connsiteY4" fmla="*/ 9315265 h 9324262"/>
              <a:gd name="connsiteX5" fmla="*/ 0 w 6986223"/>
              <a:gd name="connsiteY5" fmla="*/ 9324262 h 9324262"/>
              <a:gd name="connsiteX6" fmla="*/ 0 w 6986223"/>
              <a:gd name="connsiteY6" fmla="*/ 4126044 h 9324262"/>
              <a:gd name="connsiteX7" fmla="*/ 28610 w 6986223"/>
              <a:gd name="connsiteY7" fmla="*/ 4111461 h 9324262"/>
              <a:gd name="connsiteX8" fmla="*/ 2049770 w 6986223"/>
              <a:gd name="connsiteY8" fmla="*/ 1065494 h 9324262"/>
              <a:gd name="connsiteX9" fmla="*/ 1993511 w 6986223"/>
              <a:gd name="connsiteY9" fmla="*/ 98024 h 93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86223" h="9324262">
                <a:moveTo>
                  <a:pt x="1971880" y="0"/>
                </a:moveTo>
                <a:lnTo>
                  <a:pt x="6948265" y="0"/>
                </a:lnTo>
                <a:lnTo>
                  <a:pt x="6958021" y="91012"/>
                </a:lnTo>
                <a:cubicBezTo>
                  <a:pt x="6993736" y="530345"/>
                  <a:pt x="6995941" y="977756"/>
                  <a:pt x="6962287" y="1430585"/>
                </a:cubicBezTo>
                <a:cubicBezTo>
                  <a:pt x="6670622" y="5355102"/>
                  <a:pt x="3775301" y="8479040"/>
                  <a:pt x="45273" y="9315265"/>
                </a:cubicBezTo>
                <a:lnTo>
                  <a:pt x="0" y="9324262"/>
                </a:lnTo>
                <a:lnTo>
                  <a:pt x="0" y="4126044"/>
                </a:lnTo>
                <a:lnTo>
                  <a:pt x="28610" y="4111461"/>
                </a:lnTo>
                <a:cubicBezTo>
                  <a:pt x="1156705" y="3502625"/>
                  <a:pt x="1951434" y="2388660"/>
                  <a:pt x="2049770" y="1065494"/>
                </a:cubicBezTo>
                <a:cubicBezTo>
                  <a:pt x="2074354" y="734702"/>
                  <a:pt x="2053959" y="410408"/>
                  <a:pt x="1993511" y="9802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</a:t>
            </a:r>
          </a:p>
          <a:p>
            <a:r>
              <a:rPr lang="fr-FR" dirty="0"/>
              <a:t>image </a:t>
            </a:r>
          </a:p>
          <a:p>
            <a:r>
              <a:rPr lang="fr-FR" dirty="0"/>
              <a:t>ici</a:t>
            </a:r>
          </a:p>
        </p:txBody>
      </p:sp>
    </p:spTree>
    <p:extLst>
      <p:ext uri="{BB962C8B-B14F-4D97-AF65-F5344CB8AC3E}">
        <p14:creationId xmlns:p14="http://schemas.microsoft.com/office/powerpoint/2010/main" val="103392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6311ABB-FDAB-727D-2DB1-93D1FF8ED281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rgbClr val="00A5E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rgbClr val="00A5E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087494" y="693064"/>
            <a:ext cx="2651746" cy="278987"/>
          </a:xfrm>
          <a:solidFill>
            <a:schemeClr val="tx1"/>
          </a:solidFill>
        </p:spPr>
        <p:txBody>
          <a:bodyPr wrap="square" anchor="t" anchorCtr="0">
            <a:spAutoFit/>
          </a:bodyPr>
          <a:lstStyle>
            <a:lvl1pPr marL="7701" algn="l" defTabSz="554492" rtl="0" eaLnBrk="1" latinLnBrk="0" hangingPunct="1">
              <a:lnSpc>
                <a:spcPct val="100000"/>
              </a:lnSpc>
              <a:spcBef>
                <a:spcPts val="76"/>
              </a:spcBef>
              <a:buNone/>
              <a:defRPr lang="fr-FR" sz="1200" b="0" kern="1200" spc="0" dirty="0">
                <a:solidFill>
                  <a:schemeClr val="bg1"/>
                </a:solidFill>
                <a:latin typeface="+mn-lt"/>
                <a:ea typeface="+mj-ea"/>
                <a:cs typeface="Poppins Light" panose="00000400000000000000" pitchFamily="2" charset="0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fr-FR" sz="1213" spc="-6" dirty="0">
                <a:solidFill>
                  <a:srgbClr val="FFFFFF"/>
                </a:solidFill>
                <a:latin typeface="Poppins Light"/>
                <a:cs typeface="Poppins Light"/>
              </a:rPr>
              <a:t>sommaire</a:t>
            </a:r>
            <a:endParaRPr lang="fr-FR" sz="1213" dirty="0">
              <a:latin typeface="Poppins Light"/>
              <a:cs typeface="Poppins Light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2350" y="3072275"/>
            <a:ext cx="9667171" cy="1077218"/>
          </a:xfrm>
          <a:solidFill>
            <a:schemeClr val="tx1"/>
          </a:solidFill>
        </p:spPr>
        <p:txBody>
          <a:bodyPr>
            <a:spAutoFit/>
          </a:bodyPr>
          <a:lstStyle>
            <a:lvl1pPr marL="600700" indent="-600700">
              <a:lnSpc>
                <a:spcPct val="100000"/>
              </a:lnSpc>
              <a:spcBef>
                <a:spcPts val="0"/>
              </a:spcBef>
              <a:spcAft>
                <a:spcPts val="364"/>
              </a:spcAft>
              <a:buClr>
                <a:schemeClr val="tx2"/>
              </a:buClr>
              <a:buFont typeface="+mj-lt"/>
              <a:buAutoNum type="arabicPeriod"/>
              <a:defRPr sz="3200" b="0">
                <a:solidFill>
                  <a:schemeClr val="bg1"/>
                </a:solidFill>
                <a:latin typeface="+mj-lt"/>
                <a:cs typeface="Poppins Light" panose="00000400000000000000" pitchFamily="2" charset="0"/>
              </a:defRPr>
            </a:lvl1pPr>
            <a:lvl2pPr marL="600700" indent="0">
              <a:lnSpc>
                <a:spcPts val="2911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94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659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D9B64558-CF33-6E36-90AC-DF1CE29F4C1B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rgbClr val="00A5E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 userDrawn="1"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rgbClr val="00A5E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291789" y="1905844"/>
            <a:ext cx="9517732" cy="830997"/>
          </a:xfrm>
          <a:solidFill>
            <a:schemeClr val="tx1"/>
          </a:solidFill>
        </p:spPr>
        <p:txBody>
          <a:bodyPr wrap="square" anchor="t" anchorCtr="0">
            <a:spAutoFit/>
          </a:bodyPr>
          <a:lstStyle>
            <a:lvl1pPr marL="7701" indent="-831738" algn="l" defTabSz="554492" rtl="0" eaLnBrk="1" latinLnBrk="0" hangingPunct="1">
              <a:lnSpc>
                <a:spcPct val="100000"/>
              </a:lnSpc>
              <a:spcBef>
                <a:spcPts val="73"/>
              </a:spcBef>
              <a:buClr>
                <a:schemeClr val="tx2"/>
              </a:buClr>
              <a:buFont typeface="+mj-lt"/>
              <a:buAutoNum type="arabicPeriod"/>
              <a:defRPr lang="fr-FR" sz="4800" b="0" kern="1200" dirty="0">
                <a:solidFill>
                  <a:schemeClr val="bg1"/>
                </a:solidFill>
                <a:latin typeface="+mj-lt"/>
                <a:ea typeface="+mj-ea"/>
                <a:cs typeface="Poppins Light" panose="000004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dirty="0">
                <a:latin typeface="+mj-lt"/>
                <a:cs typeface="Poppins ExtraBold" panose="00000900000000000000" pitchFamily="2" charset="0"/>
              </a:rPr>
              <a:t>Titre ici</a:t>
            </a:r>
            <a:endParaRPr lang="fr-FR" spc="-12" dirty="0">
              <a:latin typeface="+mj-lt"/>
              <a:cs typeface="Poppins ExtraBold" panose="00000900000000000000" pitchFamily="2" charset="0"/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31066733-9516-BE4E-43A0-A34E8E7D1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607" y="6340088"/>
            <a:ext cx="330919" cy="214383"/>
          </a:xfrm>
          <a:prstGeom prst="rect">
            <a:avLst/>
          </a:prstGeom>
        </p:spPr>
      </p:pic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r>
              <a:rPr lang="fr-FR" dirty="0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tx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815564CD-8785-B101-614B-74C477DD2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07095" y="4324913"/>
            <a:ext cx="5757783" cy="20151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Tx/>
              <a:buNone/>
              <a:defRPr sz="1698">
                <a:solidFill>
                  <a:schemeClr val="bg1"/>
                </a:solidFill>
                <a:latin typeface="+mn-lt"/>
                <a:cs typeface="Poppins Light" panose="00000400000000000000" pitchFamily="2" charset="0"/>
              </a:defRPr>
            </a:lvl1pPr>
            <a:lvl2pPr marL="600700" indent="0">
              <a:lnSpc>
                <a:spcPts val="1213"/>
              </a:lnSpc>
              <a:spcBef>
                <a:spcPts val="0"/>
              </a:spcBef>
              <a:spcAft>
                <a:spcPts val="728"/>
              </a:spcAft>
              <a:buClr>
                <a:schemeClr val="tx2"/>
              </a:buClr>
              <a:buFont typeface="+mj-lt"/>
              <a:buNone/>
              <a:defRPr sz="1092">
                <a:solidFill>
                  <a:schemeClr val="tx1">
                    <a:lumMod val="75000"/>
                    <a:lumOff val="2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675F6810-B4B3-AE44-8599-83A32EB646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8691" y="4324913"/>
            <a:ext cx="3017503" cy="290078"/>
          </a:xfrm>
          <a:solidFill>
            <a:schemeClr val="tx1"/>
          </a:solidFill>
        </p:spPr>
        <p:txBody>
          <a:bodyPr vert="horz" wrap="square" lIns="0" tIns="14604" rIns="0" bIns="0" rtlCol="0">
            <a:spAutoFit/>
          </a:bodyPr>
          <a:lstStyle>
            <a:lvl1pPr marL="0" indent="0">
              <a:buFontTx/>
              <a:buNone/>
              <a:defRPr lang="fr-FR" sz="1800" b="0" spc="-12" dirty="0" smtClean="0">
                <a:solidFill>
                  <a:srgbClr val="FFFFFF"/>
                </a:solidFill>
                <a:latin typeface="+mn-lt"/>
                <a:cs typeface="Poppins Light"/>
              </a:defRPr>
            </a:lvl1pPr>
          </a:lstStyle>
          <a:p>
            <a:pPr marL="7701" lvl="0">
              <a:lnSpc>
                <a:spcPct val="100000"/>
              </a:lnSpc>
              <a:spcBef>
                <a:spcPts val="69"/>
              </a:spcBef>
            </a:pPr>
            <a:r>
              <a:rPr lang="fr-FR" dirty="0"/>
              <a:t>Titre ici</a:t>
            </a:r>
          </a:p>
        </p:txBody>
      </p:sp>
    </p:spTree>
    <p:extLst>
      <p:ext uri="{BB962C8B-B14F-4D97-AF65-F5344CB8AC3E}">
        <p14:creationId xmlns:p14="http://schemas.microsoft.com/office/powerpoint/2010/main" val="122216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24AC93-C64A-7C8D-6326-48398453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8" y="364850"/>
            <a:ext cx="10514926" cy="1325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AB6E66-F7E7-D4AC-9A90-40024F0C9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538" y="1825206"/>
            <a:ext cx="10514926" cy="435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2224D-D197-67F8-6701-ED8A19489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537" y="6356454"/>
            <a:ext cx="2742815" cy="364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8">
                <a:solidFill>
                  <a:schemeClr val="tx1">
                    <a:tint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1611E787-0A9B-4756-83F9-B095994A9993}" type="datetime4">
              <a:rPr lang="fr-FR" smtClean="0"/>
              <a:t>12 mai 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480D09-7F51-0E84-A807-E96B2A60D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49" y="6356454"/>
            <a:ext cx="4114704" cy="364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8">
                <a:solidFill>
                  <a:schemeClr val="tx1">
                    <a:tint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5EC8D-D998-FAA7-2FEE-1AA8C734F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48" y="6356454"/>
            <a:ext cx="2742815" cy="364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8">
                <a:solidFill>
                  <a:schemeClr val="tx1">
                    <a:tint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362060BF-C460-4FB3-AB63-4430F31C2F5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94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</p:sldLayoutIdLst>
  <p:hf hdr="0" ftr="0"/>
  <p:txStyles>
    <p:titleStyle>
      <a:lvl1pPr algn="l" defTabSz="554492" rtl="0" eaLnBrk="1" latinLnBrk="0" hangingPunct="1">
        <a:lnSpc>
          <a:spcPct val="90000"/>
        </a:lnSpc>
        <a:spcBef>
          <a:spcPct val="0"/>
        </a:spcBef>
        <a:buNone/>
        <a:defRPr sz="266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623" indent="-138623" algn="l" defTabSz="554492" rtl="0" eaLnBrk="1" latinLnBrk="0" hangingPunct="1">
        <a:lnSpc>
          <a:spcPct val="90000"/>
        </a:lnSpc>
        <a:spcBef>
          <a:spcPts val="606"/>
        </a:spcBef>
        <a:buFont typeface="Arial" panose="020B0604020202020204" pitchFamily="34" charset="0"/>
        <a:buChar char="•"/>
        <a:defRPr sz="1698" kern="1200">
          <a:solidFill>
            <a:schemeClr val="tx1"/>
          </a:solidFill>
          <a:latin typeface="+mj-lt"/>
          <a:ea typeface="+mn-ea"/>
          <a:cs typeface="+mn-cs"/>
        </a:defRPr>
      </a:lvl1pPr>
      <a:lvl2pPr marL="415869" indent="-138623" algn="l" defTabSz="554492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2pPr>
      <a:lvl3pPr marL="693115" indent="-138623" algn="l" defTabSz="554492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213" kern="1200">
          <a:solidFill>
            <a:schemeClr val="tx1"/>
          </a:solidFill>
          <a:latin typeface="+mn-lt"/>
          <a:ea typeface="+mn-ea"/>
          <a:cs typeface="+mn-cs"/>
        </a:defRPr>
      </a:lvl3pPr>
      <a:lvl4pPr marL="970361" indent="-138623" algn="l" defTabSz="554492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4pPr>
      <a:lvl5pPr marL="1247607" indent="-138623" algn="l" defTabSz="554492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5pPr>
      <a:lvl6pPr marL="1524853" indent="-138623" algn="l" defTabSz="554492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6pPr>
      <a:lvl7pPr marL="1802100" indent="-138623" algn="l" defTabSz="554492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7pPr>
      <a:lvl8pPr marL="2079346" indent="-138623" algn="l" defTabSz="554492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8pPr>
      <a:lvl9pPr marL="2356592" indent="-138623" algn="l" defTabSz="554492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1pPr>
      <a:lvl2pPr marL="277246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2pPr>
      <a:lvl3pPr marL="554492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3pPr>
      <a:lvl4pPr marL="831738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4pPr>
      <a:lvl5pPr marL="1108984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230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6pPr>
      <a:lvl7pPr marL="1663476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7pPr>
      <a:lvl8pPr marL="1940723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8pPr>
      <a:lvl9pPr marL="2217969" algn="l" defTabSz="554492" rtl="0" eaLnBrk="1" latinLnBrk="0" hangingPunct="1">
        <a:defRPr sz="10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>
          <p15:clr>
            <a:srgbClr val="9FCC3B"/>
          </p15:clr>
        </p15:guide>
        <p15:guide id="2" pos="4776">
          <p15:clr>
            <a:srgbClr val="9FCC3B"/>
          </p15:clr>
        </p15:guide>
        <p15:guide id="3" pos="6332">
          <p15:clr>
            <a:srgbClr val="F26B43"/>
          </p15:clr>
        </p15:guide>
        <p15:guide id="4" pos="4512">
          <p15:clr>
            <a:srgbClr val="9FCC3B"/>
          </p15:clr>
        </p15:guide>
        <p15:guide id="5" pos="1236">
          <p15:clr>
            <a:srgbClr val="F26B43"/>
          </p15:clr>
        </p15:guide>
        <p15:guide id="6" pos="8052">
          <p15:clr>
            <a:srgbClr val="9FCC3B"/>
          </p15:clr>
        </p15:guide>
        <p15:guide id="7" pos="8316">
          <p15:clr>
            <a:srgbClr val="9FCC3B"/>
          </p15:clr>
        </p15:guide>
        <p15:guide id="8" pos="3624">
          <p15:clr>
            <a:srgbClr val="F26B43"/>
          </p15:clr>
        </p15:guide>
        <p15:guide id="9" pos="3888">
          <p15:clr>
            <a:srgbClr val="F26B43"/>
          </p15:clr>
        </p15:guide>
        <p15:guide id="10" pos="6612">
          <p15:clr>
            <a:srgbClr val="F26B43"/>
          </p15:clr>
        </p15:guide>
        <p15:guide id="11" pos="8952">
          <p15:clr>
            <a:srgbClr val="F26B43"/>
          </p15:clr>
        </p15:guide>
        <p15:guide id="12" pos="9216">
          <p15:clr>
            <a:srgbClr val="F26B43"/>
          </p15:clr>
        </p15:guide>
        <p15:guide id="13" pos="11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8C70DAD-1E2F-5C6F-0E05-76F69888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60BF-C460-4FB3-AB63-4430F31C2F5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BFDC945-B664-8307-B726-28C079C3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82" y="384033"/>
            <a:ext cx="10049522" cy="427809"/>
          </a:xfrm>
        </p:spPr>
        <p:txBody>
          <a:bodyPr/>
          <a:lstStyle/>
          <a:p>
            <a:r>
              <a:rPr lang="fr-FR" sz="2400" dirty="0"/>
              <a:t>Compte Rendu Réunion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FC73E7-54CA-211E-E216-F35C9AE3E472}"/>
              </a:ext>
            </a:extLst>
          </p:cNvPr>
          <p:cNvSpPr txBox="1"/>
          <p:nvPr/>
        </p:nvSpPr>
        <p:spPr>
          <a:xfrm rot="5400000">
            <a:off x="10318856" y="2155582"/>
            <a:ext cx="293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j-lt"/>
              </a:rPr>
              <a:t>Compte Rendu</a:t>
            </a:r>
          </a:p>
        </p:txBody>
      </p:sp>
      <p:graphicFrame>
        <p:nvGraphicFramePr>
          <p:cNvPr id="9" name="Tableau 7">
            <a:extLst>
              <a:ext uri="{FF2B5EF4-FFF2-40B4-BE49-F238E27FC236}">
                <a16:creationId xmlns:a16="http://schemas.microsoft.com/office/drawing/2014/main" id="{51F366BD-A358-6D1B-9299-63468A7FB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8483"/>
              </p:ext>
            </p:extLst>
          </p:nvPr>
        </p:nvGraphicFramePr>
        <p:xfrm>
          <a:off x="2683499" y="1189545"/>
          <a:ext cx="8505894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894">
                  <a:extLst>
                    <a:ext uri="{9D8B030D-6E8A-4147-A177-3AD203B41FA5}">
                      <a16:colId xmlns:a16="http://schemas.microsoft.com/office/drawing/2014/main" val="2300772863"/>
                    </a:ext>
                  </a:extLst>
                </a:gridCol>
              </a:tblGrid>
              <a:tr h="2404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Ordre du jour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67167"/>
                  </a:ext>
                </a:extLst>
              </a:tr>
              <a:tr h="656014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50" dirty="0"/>
                        <a:t>Point 1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50" dirty="0"/>
                        <a:t>Point 2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50" dirty="0"/>
                        <a:t>Point 3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50" dirty="0"/>
                        <a:t>Point 4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96744"/>
                  </a:ext>
                </a:extLst>
              </a:tr>
            </a:tbl>
          </a:graphicData>
        </a:graphic>
      </p:graphicFrame>
      <p:graphicFrame>
        <p:nvGraphicFramePr>
          <p:cNvPr id="10" name="Tableau 7">
            <a:extLst>
              <a:ext uri="{FF2B5EF4-FFF2-40B4-BE49-F238E27FC236}">
                <a16:creationId xmlns:a16="http://schemas.microsoft.com/office/drawing/2014/main" id="{C0A0E84B-2A16-A4B4-D2E3-6B043E1D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46514"/>
              </p:ext>
            </p:extLst>
          </p:nvPr>
        </p:nvGraphicFramePr>
        <p:xfrm>
          <a:off x="2683499" y="2533074"/>
          <a:ext cx="8505894" cy="133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894">
                  <a:extLst>
                    <a:ext uri="{9D8B030D-6E8A-4147-A177-3AD203B41FA5}">
                      <a16:colId xmlns:a16="http://schemas.microsoft.com/office/drawing/2014/main" val="2300772863"/>
                    </a:ext>
                  </a:extLst>
                </a:gridCol>
              </a:tblGrid>
              <a:tr h="28202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Eléments discutés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67167"/>
                  </a:ext>
                </a:extLst>
              </a:tr>
              <a:tr h="282021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50" b="1" i="0" u="none" dirty="0"/>
                        <a:t>Note 1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50" b="1" i="0" u="none" dirty="0"/>
                        <a:t>Note 2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50" b="1" i="0" u="none" dirty="0"/>
                        <a:t>…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50" b="1" i="0" u="none" dirty="0"/>
                        <a:t>Décision 1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50" b="1" i="0" u="none" dirty="0"/>
                        <a:t>Décision 2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50" b="1" i="0" u="none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96744"/>
                  </a:ext>
                </a:extLst>
              </a:tr>
            </a:tbl>
          </a:graphicData>
        </a:graphic>
      </p:graphicFrame>
      <p:graphicFrame>
        <p:nvGraphicFramePr>
          <p:cNvPr id="11" name="Tableau 7">
            <a:extLst>
              <a:ext uri="{FF2B5EF4-FFF2-40B4-BE49-F238E27FC236}">
                <a16:creationId xmlns:a16="http://schemas.microsoft.com/office/drawing/2014/main" id="{646E5BE9-BA3B-0C99-C317-8E28B02F8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48933"/>
              </p:ext>
            </p:extLst>
          </p:nvPr>
        </p:nvGraphicFramePr>
        <p:xfrm>
          <a:off x="337456" y="4245434"/>
          <a:ext cx="10851935" cy="2846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356">
                  <a:extLst>
                    <a:ext uri="{9D8B030D-6E8A-4147-A177-3AD203B41FA5}">
                      <a16:colId xmlns:a16="http://schemas.microsoft.com/office/drawing/2014/main" val="2300772863"/>
                    </a:ext>
                  </a:extLst>
                </a:gridCol>
                <a:gridCol w="1685364">
                  <a:extLst>
                    <a:ext uri="{9D8B030D-6E8A-4147-A177-3AD203B41FA5}">
                      <a16:colId xmlns:a16="http://schemas.microsoft.com/office/drawing/2014/main" val="3152159706"/>
                    </a:ext>
                  </a:extLst>
                </a:gridCol>
                <a:gridCol w="2090215">
                  <a:extLst>
                    <a:ext uri="{9D8B030D-6E8A-4147-A177-3AD203B41FA5}">
                      <a16:colId xmlns:a16="http://schemas.microsoft.com/office/drawing/2014/main" val="3008324077"/>
                    </a:ext>
                  </a:extLst>
                </a:gridCol>
              </a:tblGrid>
              <a:tr h="22860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Actions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Responsable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Deadline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67167"/>
                  </a:ext>
                </a:extLst>
              </a:tr>
              <a:tr h="308582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50" dirty="0"/>
                        <a:t>Actions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1050" dirty="0" err="1"/>
                        <a:t>Resp</a:t>
                      </a:r>
                      <a:r>
                        <a:rPr lang="fr-FR" sz="1050" dirty="0"/>
                        <a:t>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1050" dirty="0"/>
                        <a:t>Date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96744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1050" dirty="0"/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1050" dirty="0"/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921605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190564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126503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930459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302359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440797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051138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542579"/>
                  </a:ext>
                </a:extLst>
              </a:tr>
              <a:tr h="209557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F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143825"/>
                  </a:ext>
                </a:extLst>
              </a:tr>
            </a:tbl>
          </a:graphicData>
        </a:graphic>
      </p:graphicFrame>
      <p:graphicFrame>
        <p:nvGraphicFramePr>
          <p:cNvPr id="5" name="Tableau 7">
            <a:extLst>
              <a:ext uri="{FF2B5EF4-FFF2-40B4-BE49-F238E27FC236}">
                <a16:creationId xmlns:a16="http://schemas.microsoft.com/office/drawing/2014/main" id="{35F711EA-1111-AAA0-9987-2162AF376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95237"/>
              </p:ext>
            </p:extLst>
          </p:nvPr>
        </p:nvGraphicFramePr>
        <p:xfrm>
          <a:off x="337456" y="1172203"/>
          <a:ext cx="1872842" cy="1974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842">
                  <a:extLst>
                    <a:ext uri="{9D8B030D-6E8A-4147-A177-3AD203B41FA5}">
                      <a16:colId xmlns:a16="http://schemas.microsoft.com/office/drawing/2014/main" val="2300772863"/>
                    </a:ext>
                  </a:extLst>
                </a:gridCol>
              </a:tblGrid>
              <a:tr h="28202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Participants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67167"/>
                  </a:ext>
                </a:extLst>
              </a:tr>
              <a:tr h="1692126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NOM Prénom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54447"/>
                  </a:ext>
                </a:extLst>
              </a:tr>
            </a:tbl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7AAF6B6-9AA7-A771-A20C-09BA9A7BA8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3595" y="806038"/>
            <a:ext cx="10037165" cy="223283"/>
          </a:xfrm>
        </p:spPr>
        <p:txBody>
          <a:bodyPr/>
          <a:lstStyle/>
          <a:p>
            <a:r>
              <a:rPr lang="fr-FR" dirty="0"/>
              <a:t>Titre de la réunion</a:t>
            </a:r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9621A9A6-9F2C-9B56-16A5-9873EF48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87058"/>
              </p:ext>
            </p:extLst>
          </p:nvPr>
        </p:nvGraphicFramePr>
        <p:xfrm>
          <a:off x="337456" y="5782963"/>
          <a:ext cx="10783304" cy="104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3304">
                  <a:extLst>
                    <a:ext uri="{9D8B030D-6E8A-4147-A177-3AD203B41FA5}">
                      <a16:colId xmlns:a16="http://schemas.microsoft.com/office/drawing/2014/main" val="2300772863"/>
                    </a:ext>
                  </a:extLst>
                </a:gridCol>
              </a:tblGrid>
              <a:tr h="284446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Foot Notes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67167"/>
                  </a:ext>
                </a:extLst>
              </a:tr>
              <a:tr h="756892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solidFill>
                            <a:schemeClr val="tx1"/>
                          </a:solidFill>
                        </a:rPr>
                        <a:t>Notes…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5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411365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nepoint">
      <a:dk1>
        <a:srgbClr val="1E2124"/>
      </a:dk1>
      <a:lt1>
        <a:sysClr val="window" lastClr="FFFFFF"/>
      </a:lt1>
      <a:dk2>
        <a:srgbClr val="00A5E5"/>
      </a:dk2>
      <a:lt2>
        <a:srgbClr val="EEEEEC"/>
      </a:lt2>
      <a:accent1>
        <a:srgbClr val="4A5496"/>
      </a:accent1>
      <a:accent2>
        <a:srgbClr val="50BF9E"/>
      </a:accent2>
      <a:accent3>
        <a:srgbClr val="EBD000"/>
      </a:accent3>
      <a:accent4>
        <a:srgbClr val="B8006D"/>
      </a:accent4>
      <a:accent5>
        <a:srgbClr val="00A5E5"/>
      </a:accent5>
      <a:accent6>
        <a:srgbClr val="112034"/>
      </a:accent6>
      <a:hlink>
        <a:srgbClr val="EEEEEC"/>
      </a:hlink>
      <a:folHlink>
        <a:srgbClr val="4A5496"/>
      </a:folHlink>
    </a:clrScheme>
    <a:fontScheme name="onepoint">
      <a:majorFont>
        <a:latin typeface="Poppins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1867F4EE82649A8FADF9AB1C9E337" ma:contentTypeVersion="2" ma:contentTypeDescription="Crée un document." ma:contentTypeScope="" ma:versionID="f008b3a6bd83162f21a720ccff1a27c3">
  <xsd:schema xmlns:xsd="http://www.w3.org/2001/XMLSchema" xmlns:xs="http://www.w3.org/2001/XMLSchema" xmlns:p="http://schemas.microsoft.com/office/2006/metadata/properties" xmlns:ns2="13b257be-ede8-43f0-afb0-e3ae34ff1cb8" targetNamespace="http://schemas.microsoft.com/office/2006/metadata/properties" ma:root="true" ma:fieldsID="c92196692ac911d251eb8f9d19a850e9" ns2:_="">
    <xsd:import namespace="13b257be-ede8-43f0-afb0-e3ae34ff1c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257be-ede8-43f0-afb0-e3ae34ff1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94D24F-5CAD-425E-BED8-874C878095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4D6FED-D1C9-44DB-9DDA-46184EC4AE00}">
  <ds:schemaRefs>
    <ds:schemaRef ds:uri="13b257be-ede8-43f0-afb0-e3ae34ff1c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A26F58D-9022-4CC1-86B8-F3575418F088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3b257be-ede8-43f0-afb0-e3ae34ff1cb8"/>
    <ds:schemaRef ds:uri="http://www.w3.org/XML/1998/namespace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e8b88f3d-222b-4ce5-b9d1-46b0ff9466a0}" enabled="0" method="" siteId="{e8b88f3d-222b-4ce5-b9d1-46b0ff9466a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51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Wingdings</vt:lpstr>
      <vt:lpstr>Poppins Light</vt:lpstr>
      <vt:lpstr>Poppins</vt:lpstr>
      <vt:lpstr>Arial</vt:lpstr>
      <vt:lpstr>Georgia</vt:lpstr>
      <vt:lpstr>Conception personnalisée</vt:lpstr>
      <vt:lpstr>Compte Rendu Réunion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willemant</dc:creator>
  <cp:lastModifiedBy>Stéphan ADJARIAN</cp:lastModifiedBy>
  <cp:revision>21</cp:revision>
  <dcterms:created xsi:type="dcterms:W3CDTF">2023-02-07T08:31:07Z</dcterms:created>
  <dcterms:modified xsi:type="dcterms:W3CDTF">2023-05-12T15:18:30Z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0x0101002A01867F4EE82649A8FADF9AB1C9E337</vt:lpwstr>
  </property>
</Properties>
</file>