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3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8F0D-20FE-4D5D-951F-D22823263CE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3C07-9248-4519-B9A9-6C0AD6A97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609599" y="2671164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아이디어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28D04-D05A-4E9A-940A-2988AE909BA4}"/>
              </a:ext>
            </a:extLst>
          </p:cNvPr>
          <p:cNvSpPr txBox="1"/>
          <p:nvPr/>
        </p:nvSpPr>
        <p:spPr>
          <a:xfrm>
            <a:off x="609599" y="3686827"/>
            <a:ext cx="61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팀명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582862" y="881390"/>
            <a:ext cx="618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28D04-D05A-4E9A-940A-2988AE909BA4}"/>
              </a:ext>
            </a:extLst>
          </p:cNvPr>
          <p:cNvSpPr txBox="1"/>
          <p:nvPr/>
        </p:nvSpPr>
        <p:spPr>
          <a:xfrm>
            <a:off x="582862" y="2007753"/>
            <a:ext cx="6186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가나다</a:t>
            </a:r>
          </a:p>
        </p:txBody>
      </p:sp>
    </p:spTree>
    <p:extLst>
      <p:ext uri="{BB962C8B-B14F-4D97-AF65-F5344CB8AC3E}">
        <p14:creationId xmlns:p14="http://schemas.microsoft.com/office/powerpoint/2010/main" val="169960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2743199" y="2921168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j-ea"/>
                <a:ea typeface="+mj-ea"/>
              </a:rPr>
              <a:t>아이디어란</a:t>
            </a:r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21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5A0E7-F6CB-4EC1-A134-C6206A5CF396}"/>
              </a:ext>
            </a:extLst>
          </p:cNvPr>
          <p:cNvSpPr txBox="1"/>
          <p:nvPr/>
        </p:nvSpPr>
        <p:spPr>
          <a:xfrm>
            <a:off x="502267" y="881390"/>
            <a:ext cx="61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아이디어란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96D8B-2E17-4B45-B8B6-33A4B09896CD}"/>
              </a:ext>
            </a:extLst>
          </p:cNvPr>
          <p:cNvSpPr txBox="1"/>
          <p:nvPr/>
        </p:nvSpPr>
        <p:spPr>
          <a:xfrm>
            <a:off x="502267" y="1626514"/>
            <a:ext cx="61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Lorem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Ipsum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2743199" y="2921168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0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우산이(가) 표시된 사진&#10;&#10;자동 생성된 설명">
            <a:extLst>
              <a:ext uri="{FF2B5EF4-FFF2-40B4-BE49-F238E27FC236}">
                <a16:creationId xmlns:a16="http://schemas.microsoft.com/office/drawing/2014/main" id="{85F2B1B0-E59F-4690-932A-B3CC33278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64" y="0"/>
            <a:ext cx="1004536" cy="1317062"/>
          </a:xfrm>
          <a:prstGeom prst="rect">
            <a:avLst/>
          </a:prstGeom>
        </p:spPr>
      </p:pic>
      <p:pic>
        <p:nvPicPr>
          <p:cNvPr id="21" name="그림 20" descr="우산이(가) 표시된 사진&#10;&#10;자동 생성된 설명">
            <a:extLst>
              <a:ext uri="{FF2B5EF4-FFF2-40B4-BE49-F238E27FC236}">
                <a16:creationId xmlns:a16="http://schemas.microsoft.com/office/drawing/2014/main" id="{6FBAD8C8-7D12-4B5C-9DFD-F3BD03BF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540938"/>
            <a:ext cx="1004536" cy="13170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DAB70C-5324-40E6-8990-A18FCDA81326}"/>
              </a:ext>
            </a:extLst>
          </p:cNvPr>
          <p:cNvGrpSpPr/>
          <p:nvPr/>
        </p:nvGrpSpPr>
        <p:grpSpPr>
          <a:xfrm>
            <a:off x="10304680" y="6008979"/>
            <a:ext cx="1543105" cy="658290"/>
            <a:chOff x="5716607" y="5277092"/>
            <a:chExt cx="1543105" cy="6582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E7BE28-36E8-47DE-9F31-DED9272E91B0}"/>
                </a:ext>
              </a:extLst>
            </p:cNvPr>
            <p:cNvSpPr txBox="1"/>
            <p:nvPr/>
          </p:nvSpPr>
          <p:spPr>
            <a:xfrm>
              <a:off x="5727915" y="5277092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43C6B-98F8-4B35-86FA-E80A0276EB13}"/>
                </a:ext>
              </a:extLst>
            </p:cNvPr>
            <p:cNvSpPr txBox="1"/>
            <p:nvPr/>
          </p:nvSpPr>
          <p:spPr>
            <a:xfrm>
              <a:off x="5716607" y="5624087"/>
              <a:ext cx="518530" cy="31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주관</a:t>
              </a:r>
              <a:endParaRPr lang="en-US" altLang="ko-KR" sz="11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E2040F-60D5-4DCA-A27A-2FA2E3D4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50" y="5325299"/>
              <a:ext cx="1014462" cy="215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FB12347-8711-47E1-BA6E-3EF0DDED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65" y="5669029"/>
              <a:ext cx="921465" cy="22141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395428-DF3B-4AF9-8BF0-B838706AE6B0}"/>
              </a:ext>
            </a:extLst>
          </p:cNvPr>
          <p:cNvSpPr txBox="1"/>
          <p:nvPr/>
        </p:nvSpPr>
        <p:spPr>
          <a:xfrm>
            <a:off x="127905" y="167043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 AM:PM 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400" spc="-122" baseline="300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</a:t>
            </a:r>
            <a:r>
              <a:rPr lang="en-US" altLang="ko-KR" sz="1400" spc="-122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Hackathon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A4A0F-FCAE-434C-A6FA-9B099B2190DC}"/>
              </a:ext>
            </a:extLst>
          </p:cNvPr>
          <p:cNvSpPr txBox="1"/>
          <p:nvPr/>
        </p:nvSpPr>
        <p:spPr>
          <a:xfrm>
            <a:off x="598905" y="2831585"/>
            <a:ext cx="6186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458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68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</vt:lpstr>
      <vt:lpstr>나눔스퀘어 ExtraBold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윤수 남</dc:creator>
  <cp:lastModifiedBy>윤수 남</cp:lastModifiedBy>
  <cp:revision>1</cp:revision>
  <dcterms:created xsi:type="dcterms:W3CDTF">2019-11-15T16:42:52Z</dcterms:created>
  <dcterms:modified xsi:type="dcterms:W3CDTF">2019-11-15T16:50:44Z</dcterms:modified>
</cp:coreProperties>
</file>