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17" autoAdjust="0"/>
  </p:normalViewPr>
  <p:slideViewPr>
    <p:cSldViewPr snapToGrid="0">
      <p:cViewPr>
        <p:scale>
          <a:sx n="100" d="100"/>
          <a:sy n="100" d="100"/>
        </p:scale>
        <p:origin x="99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AE2E1-ECB0-64B6-B270-AB835EFD0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DC73FE-A72B-1FE8-2408-4BCAC33EE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26B36-D1E2-98C3-2F32-501CE979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4E5AF-76D4-423C-EF17-975AC49B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CD358-50C7-ABB3-96B2-21AC665C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0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61557-50F0-63CC-CF64-D995C84B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41B78-3E06-C889-FAC3-51A9767F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2DFD18-33B9-A665-AE96-948CDF00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44F30-4C22-0692-4503-97AC55B4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C9F54-FE37-3AAA-BD52-F7564E9C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2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6CA17C-8032-F254-103E-B1207E639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3E2D80-B988-0722-CDE1-CC223087D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37B62-1C52-723E-172A-D0F60B96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0756D-A3D7-973B-69AA-FE1A9C87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B7DE3-5947-72E2-1C1A-A06FAEF0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23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C85DE-EC3A-7325-24AD-C0BDA3B3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47890-641A-4070-A5AC-238A599F6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07196-C4C3-1086-D6C8-120A694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CD5BA0-67BB-32A8-31D1-8AC6CC3C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A14B1-EB97-E49C-B07F-59CA7F5E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64C42-E943-AE02-4BC9-BC494930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CCE8F-F4B4-2A48-9EC0-607156F7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CB12-B5AB-D4E9-62D3-D8CAF82B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DF700-D7F0-1171-FD4D-BCDAB498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4916DC-3C52-FCD5-E38F-B2049DED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8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4B308-4FE7-A3A7-AF9F-8276A6B0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8D001-56E1-5EDE-8BDB-596580A9B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F3D0C8-C2EF-1665-9BBB-4BC5B30AC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8A893-0F7D-C0C0-827D-C14498BD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789FE-C64F-684D-4C4A-4CA732C8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27872-358B-C48F-18B7-47D4A637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41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54BB3-7B03-6672-736F-08EBCFB0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E991E-262B-4599-8518-BC57CDC3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FE4F3-68F9-2B2E-11FB-62E0E6BF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51C4DE-DB8B-746D-09CF-D1C1004E6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108C90-31AA-EA05-0E96-3D249DA3D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EA4F36-F892-6DBF-3444-425C6B4B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744452-EA73-80B5-7D2F-2F393C68A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023BF-47BB-B939-B078-09C3AF3E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5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478AD-21F4-6EFD-3010-6939E48A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C8CF5-666A-AFF8-6698-82B96671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0667C6-42C8-A8B7-4941-F6A6E5AD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951E5-E0B8-3F37-E7AA-54DDC857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5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52BA0-3F6E-3294-084E-8BA621B3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E0F82E-F172-0BB6-404F-8BE1044F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AE20C0-F8EB-1E0E-CB26-96572523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1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86C49-D2FC-3343-ECD7-56B96065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CD5C2-4163-C16A-891C-4ADFBFCD5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59231-B49E-0ED7-FC8F-ED43E07D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FFFCAA-E119-FCE5-4C86-8BF429BA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E0337-BC2F-5568-FD69-B28CF501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3B817-6C34-739E-898A-907E015C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3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ACB68-4361-4CB4-CDDB-956C3A41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2522-8EEE-5E5B-2430-7D14393A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339E39-DCC6-29BC-D162-4C05478EC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73256-45D7-C34E-2C4B-19FD8623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DFA947-6CA5-E99C-CEF1-6E1D1721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0F8F33-C125-6077-452E-FCEC8C05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7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F420AC-9816-AC93-0583-904FBAD5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93AF1D-47EB-FC94-5190-3DC9D004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A3EEE-2AD8-A6FD-6BAC-E2E6B2579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1323-AE56-4578-9744-03CFAF542C9A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9AE1D6-414D-AF9A-3672-E5DB3A758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6AB1A-9FAE-7E14-C912-C7A506B9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5C05-C166-4178-B329-F682C24AC9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80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730E76-8637-B58F-5699-BBE4A822A14C}"/>
              </a:ext>
            </a:extLst>
          </p:cNvPr>
          <p:cNvSpPr txBox="1"/>
          <p:nvPr/>
        </p:nvSpPr>
        <p:spPr>
          <a:xfrm>
            <a:off x="401053" y="49229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1. 와이어프레임 3p - </a:t>
            </a:r>
            <a:r>
              <a:rPr lang="ko-KR" altLang="en-US" dirty="0" err="1"/>
              <a:t>main</a:t>
            </a:r>
            <a:r>
              <a:rPr lang="ko-KR" altLang="en-US" dirty="0"/>
              <a:t> - </a:t>
            </a:r>
            <a:r>
              <a:rPr lang="ko-KR" altLang="en-US" dirty="0" err="1"/>
              <a:t>sub</a:t>
            </a:r>
            <a:r>
              <a:rPr lang="ko-KR" altLang="en-US" dirty="0"/>
              <a:t> - </a:t>
            </a:r>
            <a:r>
              <a:rPr lang="ko-KR" altLang="en-US" dirty="0" err="1"/>
              <a:t>event</a:t>
            </a:r>
            <a:endParaRPr lang="ko-KR" altLang="en-US" dirty="0"/>
          </a:p>
          <a:p>
            <a:r>
              <a:rPr lang="ko-KR" altLang="en-US" dirty="0"/>
              <a:t>2. 화면설계</a:t>
            </a:r>
          </a:p>
          <a:p>
            <a:r>
              <a:rPr lang="ko-KR" altLang="en-US" dirty="0"/>
              <a:t>3. 구현</a:t>
            </a:r>
          </a:p>
          <a:p>
            <a:endParaRPr lang="ko-KR" altLang="en-US" dirty="0"/>
          </a:p>
          <a:p>
            <a:r>
              <a:rPr lang="ko-KR" altLang="en-US" dirty="0"/>
              <a:t>웹 주제는 마음대로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 err="1"/>
              <a:t>Css</a:t>
            </a:r>
            <a:r>
              <a:rPr lang="ko-KR" altLang="en-US" dirty="0"/>
              <a:t>에 반드시 포함할 것</a:t>
            </a:r>
            <a:endParaRPr lang="en-US" altLang="ko-KR" dirty="0"/>
          </a:p>
          <a:p>
            <a:r>
              <a:rPr lang="ko-KR" altLang="en-US" dirty="0"/>
              <a:t>화면: </a:t>
            </a:r>
            <a:r>
              <a:rPr lang="ko-KR" altLang="en-US" dirty="0" err="1"/>
              <a:t>flex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사용</a:t>
            </a:r>
          </a:p>
          <a:p>
            <a:r>
              <a:rPr lang="ko-KR" altLang="en-US" dirty="0"/>
              <a:t>요소배치: </a:t>
            </a:r>
            <a:r>
              <a:rPr lang="ko-KR" altLang="en-US" dirty="0" err="1"/>
              <a:t>float</a:t>
            </a:r>
            <a:r>
              <a:rPr lang="ko-KR" altLang="en-US" dirty="0"/>
              <a:t> </a:t>
            </a:r>
            <a:r>
              <a:rPr lang="ko-KR" altLang="en-US" dirty="0" err="1"/>
              <a:t>or</a:t>
            </a:r>
            <a:r>
              <a:rPr lang="ko-KR" altLang="en-US" dirty="0"/>
              <a:t> </a:t>
            </a:r>
            <a:r>
              <a:rPr lang="ko-KR" altLang="en-US" dirty="0" err="1"/>
              <a:t>position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Html</a:t>
            </a:r>
          </a:p>
          <a:p>
            <a:r>
              <a:rPr lang="en-US" altLang="ko-KR" dirty="0"/>
              <a:t>Form and 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8D46F-2E8F-017B-009D-AAA5052AB102}"/>
              </a:ext>
            </a:extLst>
          </p:cNvPr>
          <p:cNvSpPr txBox="1"/>
          <p:nvPr/>
        </p:nvSpPr>
        <p:spPr>
          <a:xfrm>
            <a:off x="5694947" y="492295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영화 예매 페이지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메인 페이지</a:t>
            </a:r>
            <a:endParaRPr lang="en-US" altLang="ko-KR" b="1" dirty="0"/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가장 인기있는 영화를 </a:t>
            </a:r>
            <a:r>
              <a:rPr lang="ko-KR" altLang="en-US" dirty="0" err="1"/>
              <a:t>메인이미지로</a:t>
            </a:r>
            <a:r>
              <a:rPr lang="ko-KR" altLang="en-US" dirty="0"/>
              <a:t> 크게 잡기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하단에 인기 영화 목록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검색창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서브 페이지 </a:t>
            </a:r>
            <a:r>
              <a:rPr lang="ko-KR" altLang="en-US" dirty="0"/>
              <a:t>→ </a:t>
            </a:r>
            <a:r>
              <a:rPr lang="en-US" altLang="ko-KR" dirty="0"/>
              <a:t>table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영화 포스터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기본 정보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개봉 연도</a:t>
            </a:r>
            <a:r>
              <a:rPr lang="en-US" altLang="ko-KR" dirty="0"/>
              <a:t>, </a:t>
            </a:r>
            <a:r>
              <a:rPr lang="ko-KR" altLang="en-US" dirty="0"/>
              <a:t>감독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줄거리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리뷰 및 평점</a:t>
            </a:r>
          </a:p>
          <a:p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이벤트 페이지</a:t>
            </a:r>
            <a:endParaRPr lang="en-US" altLang="ko-KR" b="1" dirty="0"/>
          </a:p>
          <a:p>
            <a:r>
              <a:rPr lang="ko-KR" altLang="en-US" b="1" dirty="0"/>
              <a:t>여러 이벤트 항목 보여주기 → </a:t>
            </a:r>
            <a:r>
              <a:rPr lang="en-US" altLang="ko-KR" b="1" dirty="0"/>
              <a:t>grid</a:t>
            </a: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리뷰 작성 이벤트 → </a:t>
            </a:r>
            <a:r>
              <a:rPr lang="en-US" altLang="ko-KR" dirty="0"/>
              <a:t>form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DA4361-D17D-59DA-9AAB-B52FBD1CA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2" y="4220559"/>
            <a:ext cx="36861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A85D16-555A-8D89-C0D4-C45203B97183}"/>
              </a:ext>
            </a:extLst>
          </p:cNvPr>
          <p:cNvSpPr/>
          <p:nvPr/>
        </p:nvSpPr>
        <p:spPr>
          <a:xfrm>
            <a:off x="4756485" y="0"/>
            <a:ext cx="741947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C8A32B-A4FF-A402-FE89-7DA3E83AC44E}"/>
              </a:ext>
            </a:extLst>
          </p:cNvPr>
          <p:cNvSpPr/>
          <p:nvPr/>
        </p:nvSpPr>
        <p:spPr>
          <a:xfrm>
            <a:off x="4748463" y="8022"/>
            <a:ext cx="7419471" cy="1772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18BF60-CCB3-2EAC-38BF-B31A2F205B9A}"/>
              </a:ext>
            </a:extLst>
          </p:cNvPr>
          <p:cNvSpPr/>
          <p:nvPr/>
        </p:nvSpPr>
        <p:spPr>
          <a:xfrm>
            <a:off x="5382127" y="5891202"/>
            <a:ext cx="6785807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957C03-9805-E7D2-6FE6-C0360E53AB7A}"/>
              </a:ext>
            </a:extLst>
          </p:cNvPr>
          <p:cNvSpPr txBox="1"/>
          <p:nvPr/>
        </p:nvSpPr>
        <p:spPr>
          <a:xfrm>
            <a:off x="4375692" y="7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E31E-2E03-8ADB-6919-E5C1FBADD808}"/>
              </a:ext>
            </a:extLst>
          </p:cNvPr>
          <p:cNvSpPr txBox="1"/>
          <p:nvPr/>
        </p:nvSpPr>
        <p:spPr>
          <a:xfrm>
            <a:off x="288754" y="1277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영화 소개 페이지</a:t>
            </a:r>
            <a:endParaRPr lang="en-US" altLang="ko-KR" b="1" dirty="0"/>
          </a:p>
          <a:p>
            <a:r>
              <a:rPr lang="ko-KR" altLang="en-US" b="1" dirty="0"/>
              <a:t>기본 프레임</a:t>
            </a:r>
            <a:endParaRPr lang="en-US" altLang="ko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E4B20-3375-11CC-93E8-1B5B6855EECC}"/>
              </a:ext>
            </a:extLst>
          </p:cNvPr>
          <p:cNvSpPr txBox="1"/>
          <p:nvPr/>
        </p:nvSpPr>
        <p:spPr>
          <a:xfrm>
            <a:off x="4457589" y="3553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694264-D12D-887B-E6A6-4BCAB2517554}"/>
              </a:ext>
            </a:extLst>
          </p:cNvPr>
          <p:cNvSpPr txBox="1"/>
          <p:nvPr/>
        </p:nvSpPr>
        <p:spPr>
          <a:xfrm>
            <a:off x="4383712" y="628821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21DE0B-7177-BA72-C4EF-09493FD58257}"/>
              </a:ext>
            </a:extLst>
          </p:cNvPr>
          <p:cNvSpPr/>
          <p:nvPr/>
        </p:nvSpPr>
        <p:spPr>
          <a:xfrm>
            <a:off x="5406193" y="0"/>
            <a:ext cx="6785807" cy="782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F0708B-E9DC-1ABC-F845-A9DFCB25F613}"/>
              </a:ext>
            </a:extLst>
          </p:cNvPr>
          <p:cNvSpPr txBox="1"/>
          <p:nvPr/>
        </p:nvSpPr>
        <p:spPr>
          <a:xfrm>
            <a:off x="7673825" y="20639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이미지 </a:t>
            </a:r>
            <a:r>
              <a:rPr lang="en-US" altLang="ko-KR" dirty="0" err="1"/>
              <a:t>header_bg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A3151-7638-A440-98CB-04A8B5E71F80}"/>
              </a:ext>
            </a:extLst>
          </p:cNvPr>
          <p:cNvSpPr txBox="1"/>
          <p:nvPr/>
        </p:nvSpPr>
        <p:spPr>
          <a:xfrm>
            <a:off x="5882801" y="9052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276F7-620C-B561-6756-9B740088F818}"/>
              </a:ext>
            </a:extLst>
          </p:cNvPr>
          <p:cNvSpPr txBox="1"/>
          <p:nvPr/>
        </p:nvSpPr>
        <p:spPr>
          <a:xfrm>
            <a:off x="8840884" y="916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26D32C-06D2-54C9-45E5-68C54A6F48AF}"/>
              </a:ext>
            </a:extLst>
          </p:cNvPr>
          <p:cNvSpPr txBox="1"/>
          <p:nvPr/>
        </p:nvSpPr>
        <p:spPr>
          <a:xfrm>
            <a:off x="9867579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66F0CC-C42D-B6FA-FB8B-642775AB95B5}"/>
              </a:ext>
            </a:extLst>
          </p:cNvPr>
          <p:cNvSpPr txBox="1"/>
          <p:nvPr/>
        </p:nvSpPr>
        <p:spPr>
          <a:xfrm>
            <a:off x="11097176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414DBC-AB5F-0D94-B7E4-0EEA6F98F2B9}"/>
              </a:ext>
            </a:extLst>
          </p:cNvPr>
          <p:cNvSpPr txBox="1"/>
          <p:nvPr/>
        </p:nvSpPr>
        <p:spPr>
          <a:xfrm>
            <a:off x="7228859" y="133992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 예매  이벤트  스토어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151A6D-79FF-CAB0-138C-A52B201FDF6F}"/>
              </a:ext>
            </a:extLst>
          </p:cNvPr>
          <p:cNvSpPr/>
          <p:nvPr/>
        </p:nvSpPr>
        <p:spPr>
          <a:xfrm>
            <a:off x="10529285" y="1318194"/>
            <a:ext cx="1535217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AD0B76-56A1-9917-A7EC-4260F4D84944}"/>
              </a:ext>
            </a:extLst>
          </p:cNvPr>
          <p:cNvSpPr/>
          <p:nvPr/>
        </p:nvSpPr>
        <p:spPr>
          <a:xfrm>
            <a:off x="5382127" y="1813288"/>
            <a:ext cx="6785807" cy="4077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E7EE57-9E33-A446-29B9-DEDCDAB52279}"/>
              </a:ext>
            </a:extLst>
          </p:cNvPr>
          <p:cNvSpPr/>
          <p:nvPr/>
        </p:nvSpPr>
        <p:spPr>
          <a:xfrm>
            <a:off x="4769661" y="5883181"/>
            <a:ext cx="7419470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3421948-9368-F7A1-52DC-BACCEB966B1D}"/>
              </a:ext>
            </a:extLst>
          </p:cNvPr>
          <p:cNvSpPr/>
          <p:nvPr/>
        </p:nvSpPr>
        <p:spPr>
          <a:xfrm>
            <a:off x="5398170" y="794018"/>
            <a:ext cx="6785807" cy="100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646FB2-40E1-81C1-4D37-93439CB0E706}"/>
              </a:ext>
            </a:extLst>
          </p:cNvPr>
          <p:cNvSpPr txBox="1"/>
          <p:nvPr/>
        </p:nvSpPr>
        <p:spPr>
          <a:xfrm>
            <a:off x="5399013" y="5917555"/>
            <a:ext cx="6120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회사소개 | 이용약관 | 개인정보처리방침(</a:t>
            </a:r>
            <a:r>
              <a:rPr lang="ko-KR" altLang="en-US" sz="1000" dirty="0" err="1"/>
              <a:t>bold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underline</a:t>
            </a:r>
            <a:r>
              <a:rPr lang="ko-KR" altLang="en-US" sz="1000" dirty="0"/>
              <a:t>) | </a:t>
            </a:r>
            <a:r>
              <a:rPr lang="ko-KR" altLang="en-US" sz="1000" dirty="0" err="1"/>
              <a:t>이메일주소무단수집거부</a:t>
            </a:r>
            <a:r>
              <a:rPr lang="ko-KR" altLang="en-US" sz="1000" dirty="0"/>
              <a:t> | 채용안내</a:t>
            </a:r>
          </a:p>
          <a:p>
            <a:r>
              <a:rPr lang="ko-KR" altLang="en-US" sz="1000" dirty="0"/>
              <a:t>--------------------------------------------------------------------------------------------------</a:t>
            </a:r>
            <a:r>
              <a:rPr lang="en-US" altLang="ko-KR" sz="1000" dirty="0"/>
              <a:t>-----</a:t>
            </a:r>
            <a:endParaRPr lang="ko-KR" altLang="en-US" sz="1000" dirty="0"/>
          </a:p>
          <a:p>
            <a:r>
              <a:rPr lang="ko-KR" altLang="en-US" sz="1000" dirty="0"/>
              <a:t>(우편번호) 부산광역시 해운대구 </a:t>
            </a:r>
            <a:r>
              <a:rPr lang="ko-KR" altLang="en-US" sz="1000" dirty="0" err="1"/>
              <a:t>어쩌구</a:t>
            </a:r>
            <a:r>
              <a:rPr lang="ko-KR" altLang="en-US" sz="1000" dirty="0"/>
              <a:t> 이메일 고객센터 1500-1000(유료)</a:t>
            </a:r>
          </a:p>
          <a:p>
            <a:r>
              <a:rPr lang="ko-KR" altLang="en-US" sz="1000" dirty="0"/>
              <a:t>대표이사 </a:t>
            </a:r>
            <a:r>
              <a:rPr lang="ko-KR" altLang="en-US" sz="1000" dirty="0" err="1"/>
              <a:t>ㅇㅇㅇ</a:t>
            </a:r>
            <a:r>
              <a:rPr lang="ko-KR" altLang="en-US" sz="1000" dirty="0"/>
              <a:t> 사업자등록번호: 111-222-34567 통신판매업신고번호 제0000호 사업자정보확인(&lt;</a:t>
            </a:r>
            <a:r>
              <a:rPr lang="ko-KR" altLang="en-US" sz="1000" dirty="0" err="1"/>
              <a:t>a</a:t>
            </a:r>
            <a:r>
              <a:rPr lang="ko-KR" altLang="en-US" sz="1000" dirty="0"/>
              <a:t>&gt;)</a:t>
            </a:r>
          </a:p>
          <a:p>
            <a:r>
              <a:rPr lang="ko-KR" altLang="en-US" sz="1000" dirty="0"/>
              <a:t>ⓒ </a:t>
            </a:r>
            <a:r>
              <a:rPr lang="ko-KR" altLang="en-US" sz="1000" dirty="0" err="1"/>
              <a:t>movies</a:t>
            </a:r>
            <a:endParaRPr lang="ko-KR" altLang="en-US" sz="1000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9AECB4C-B9AB-F9F3-9762-284E73696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" y="1058877"/>
            <a:ext cx="3686175" cy="1257300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33D1335-CB10-97E0-5273-437BD4C2F6C3}"/>
              </a:ext>
            </a:extLst>
          </p:cNvPr>
          <p:cNvCxnSpPr>
            <a:cxnSpLocks/>
          </p:cNvCxnSpPr>
          <p:nvPr/>
        </p:nvCxnSpPr>
        <p:spPr>
          <a:xfrm>
            <a:off x="6972300" y="794018"/>
            <a:ext cx="0" cy="4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4AD0DC8-EBCB-4347-1F1C-6C88D15EFB83}"/>
              </a:ext>
            </a:extLst>
          </p:cNvPr>
          <p:cNvCxnSpPr>
            <a:stCxn id="29" idx="1"/>
            <a:endCxn id="29" idx="3"/>
          </p:cNvCxnSpPr>
          <p:nvPr/>
        </p:nvCxnSpPr>
        <p:spPr>
          <a:xfrm>
            <a:off x="5398170" y="1295367"/>
            <a:ext cx="6785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61A8-2D87-378B-2B41-BC71CD999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13CA14-A72A-A12F-1124-96CDFDD53E9B}"/>
              </a:ext>
            </a:extLst>
          </p:cNvPr>
          <p:cNvSpPr/>
          <p:nvPr/>
        </p:nvSpPr>
        <p:spPr>
          <a:xfrm>
            <a:off x="4756485" y="0"/>
            <a:ext cx="741947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AF17C6-73B1-7F95-11EC-7D4156FB08E7}"/>
              </a:ext>
            </a:extLst>
          </p:cNvPr>
          <p:cNvSpPr/>
          <p:nvPr/>
        </p:nvSpPr>
        <p:spPr>
          <a:xfrm>
            <a:off x="4748463" y="8022"/>
            <a:ext cx="7419471" cy="1772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263201-216E-C1E2-2F20-57E3FB8D37C6}"/>
              </a:ext>
            </a:extLst>
          </p:cNvPr>
          <p:cNvSpPr/>
          <p:nvPr/>
        </p:nvSpPr>
        <p:spPr>
          <a:xfrm>
            <a:off x="5382127" y="5891202"/>
            <a:ext cx="6785807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43DE8-01CE-22A5-98EA-4F385E00F0AD}"/>
              </a:ext>
            </a:extLst>
          </p:cNvPr>
          <p:cNvSpPr txBox="1"/>
          <p:nvPr/>
        </p:nvSpPr>
        <p:spPr>
          <a:xfrm>
            <a:off x="4375692" y="7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AF00E-A6B2-A97B-4FAB-26F8F6383F01}"/>
              </a:ext>
            </a:extLst>
          </p:cNvPr>
          <p:cNvSpPr txBox="1"/>
          <p:nvPr/>
        </p:nvSpPr>
        <p:spPr>
          <a:xfrm>
            <a:off x="288754" y="1277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영화 소개 페이지</a:t>
            </a:r>
            <a:endParaRPr lang="en-US" altLang="ko-KR" b="1" dirty="0"/>
          </a:p>
          <a:p>
            <a:r>
              <a:rPr lang="ko-KR" altLang="en-US" b="1" dirty="0"/>
              <a:t>기본 프레임</a:t>
            </a:r>
            <a:r>
              <a:rPr lang="en-US" altLang="ko-KR" b="1" dirty="0"/>
              <a:t>(</a:t>
            </a:r>
            <a:r>
              <a:rPr lang="ko-KR" altLang="en-US" b="1" dirty="0"/>
              <a:t>메인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1DB93-B1DE-0B86-3D75-D619B6E8D348}"/>
              </a:ext>
            </a:extLst>
          </p:cNvPr>
          <p:cNvSpPr txBox="1"/>
          <p:nvPr/>
        </p:nvSpPr>
        <p:spPr>
          <a:xfrm>
            <a:off x="4457589" y="3553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DB9DD-45D7-8900-ED19-83E6CBD130DB}"/>
              </a:ext>
            </a:extLst>
          </p:cNvPr>
          <p:cNvSpPr txBox="1"/>
          <p:nvPr/>
        </p:nvSpPr>
        <p:spPr>
          <a:xfrm>
            <a:off x="4383712" y="628821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6546A9-BDD2-7A95-D893-3E8DD1B746DB}"/>
              </a:ext>
            </a:extLst>
          </p:cNvPr>
          <p:cNvSpPr/>
          <p:nvPr/>
        </p:nvSpPr>
        <p:spPr>
          <a:xfrm>
            <a:off x="5406193" y="0"/>
            <a:ext cx="6785807" cy="782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B2D4F3-3F80-1108-9F0F-06A9B2965071}"/>
              </a:ext>
            </a:extLst>
          </p:cNvPr>
          <p:cNvSpPr txBox="1"/>
          <p:nvPr/>
        </p:nvSpPr>
        <p:spPr>
          <a:xfrm>
            <a:off x="7673825" y="20639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이미지 </a:t>
            </a:r>
            <a:r>
              <a:rPr lang="en-US" altLang="ko-KR" dirty="0" err="1"/>
              <a:t>header_bg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8CC52-979D-1CAF-C084-DB92C50A5964}"/>
              </a:ext>
            </a:extLst>
          </p:cNvPr>
          <p:cNvSpPr txBox="1"/>
          <p:nvPr/>
        </p:nvSpPr>
        <p:spPr>
          <a:xfrm>
            <a:off x="5882801" y="7909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A0EB2C-006A-3910-CB3D-AE57B60A597B}"/>
              </a:ext>
            </a:extLst>
          </p:cNvPr>
          <p:cNvSpPr txBox="1"/>
          <p:nvPr/>
        </p:nvSpPr>
        <p:spPr>
          <a:xfrm>
            <a:off x="8840884" y="916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9FE3C6-5174-C4EC-1C7B-A66195F3FE56}"/>
              </a:ext>
            </a:extLst>
          </p:cNvPr>
          <p:cNvSpPr txBox="1"/>
          <p:nvPr/>
        </p:nvSpPr>
        <p:spPr>
          <a:xfrm>
            <a:off x="9867579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53A73-66F0-C59A-02C5-44994A3BB87B}"/>
              </a:ext>
            </a:extLst>
          </p:cNvPr>
          <p:cNvSpPr txBox="1"/>
          <p:nvPr/>
        </p:nvSpPr>
        <p:spPr>
          <a:xfrm>
            <a:off x="11097176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C9A42F-524E-5E6A-569B-015462CD0D2C}"/>
              </a:ext>
            </a:extLst>
          </p:cNvPr>
          <p:cNvSpPr txBox="1"/>
          <p:nvPr/>
        </p:nvSpPr>
        <p:spPr>
          <a:xfrm>
            <a:off x="7228859" y="133992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 예매  이벤트  스토어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14D984-C294-5975-2C58-7DFAA39ECF98}"/>
              </a:ext>
            </a:extLst>
          </p:cNvPr>
          <p:cNvSpPr/>
          <p:nvPr/>
        </p:nvSpPr>
        <p:spPr>
          <a:xfrm>
            <a:off x="10529285" y="1318194"/>
            <a:ext cx="1535217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0B87B3-6EB0-7C63-0284-BACEB5B3B197}"/>
              </a:ext>
            </a:extLst>
          </p:cNvPr>
          <p:cNvSpPr/>
          <p:nvPr/>
        </p:nvSpPr>
        <p:spPr>
          <a:xfrm>
            <a:off x="5382127" y="1813288"/>
            <a:ext cx="6785807" cy="232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영화 포스터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</a:t>
            </a:r>
            <a:r>
              <a:rPr lang="en-US" altLang="ko-KR" dirty="0" err="1">
                <a:solidFill>
                  <a:schemeClr val="tx1"/>
                </a:solidFill>
              </a:rPr>
              <a:t>bg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76F4DA-268D-EA4A-14F6-7EC5668C620E}"/>
              </a:ext>
            </a:extLst>
          </p:cNvPr>
          <p:cNvSpPr/>
          <p:nvPr/>
        </p:nvSpPr>
        <p:spPr>
          <a:xfrm>
            <a:off x="5390148" y="4157646"/>
            <a:ext cx="6785807" cy="1728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A076DAE-3388-63D9-D043-8E315829D107}"/>
              </a:ext>
            </a:extLst>
          </p:cNvPr>
          <p:cNvSpPr/>
          <p:nvPr/>
        </p:nvSpPr>
        <p:spPr>
          <a:xfrm>
            <a:off x="4769661" y="5883181"/>
            <a:ext cx="7419470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FE86AC-49B0-626A-3B81-589B8B181462}"/>
              </a:ext>
            </a:extLst>
          </p:cNvPr>
          <p:cNvSpPr/>
          <p:nvPr/>
        </p:nvSpPr>
        <p:spPr>
          <a:xfrm>
            <a:off x="5398170" y="794018"/>
            <a:ext cx="6785807" cy="100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60C80B-7B70-46CA-98E0-C6C180F85B9D}"/>
              </a:ext>
            </a:extLst>
          </p:cNvPr>
          <p:cNvSpPr/>
          <p:nvPr/>
        </p:nvSpPr>
        <p:spPr>
          <a:xfrm>
            <a:off x="9365104" y="4704202"/>
            <a:ext cx="1004950" cy="1000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A25A0-74F6-606D-AAFB-891506793427}"/>
              </a:ext>
            </a:extLst>
          </p:cNvPr>
          <p:cNvSpPr txBox="1"/>
          <p:nvPr/>
        </p:nvSpPr>
        <p:spPr>
          <a:xfrm>
            <a:off x="6815523" y="4278342"/>
            <a:ext cx="81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54C241-8860-DA63-7FDF-04DE016A3B38}"/>
              </a:ext>
            </a:extLst>
          </p:cNvPr>
          <p:cNvSpPr/>
          <p:nvPr/>
        </p:nvSpPr>
        <p:spPr>
          <a:xfrm>
            <a:off x="8049911" y="4704202"/>
            <a:ext cx="1004950" cy="1000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180134-1A69-2CC8-0596-8333C84EF192}"/>
              </a:ext>
            </a:extLst>
          </p:cNvPr>
          <p:cNvSpPr/>
          <p:nvPr/>
        </p:nvSpPr>
        <p:spPr>
          <a:xfrm>
            <a:off x="6815523" y="4704202"/>
            <a:ext cx="1004950" cy="10009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EF8F89-46DF-01F6-C963-5FAE2C7D6AFD}"/>
              </a:ext>
            </a:extLst>
          </p:cNvPr>
          <p:cNvSpPr txBox="1"/>
          <p:nvPr/>
        </p:nvSpPr>
        <p:spPr>
          <a:xfrm>
            <a:off x="5399013" y="5917555"/>
            <a:ext cx="6120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회사소개 | 이용약관 | 개인정보처리방침(</a:t>
            </a:r>
            <a:r>
              <a:rPr lang="ko-KR" altLang="en-US" sz="1000" dirty="0" err="1"/>
              <a:t>bold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underline</a:t>
            </a:r>
            <a:r>
              <a:rPr lang="ko-KR" altLang="en-US" sz="1000" dirty="0"/>
              <a:t>) | </a:t>
            </a:r>
            <a:r>
              <a:rPr lang="ko-KR" altLang="en-US" sz="1000" dirty="0" err="1"/>
              <a:t>이메일주소무단수집거부</a:t>
            </a:r>
            <a:r>
              <a:rPr lang="ko-KR" altLang="en-US" sz="1000" dirty="0"/>
              <a:t> | 채용안내</a:t>
            </a:r>
          </a:p>
          <a:p>
            <a:r>
              <a:rPr lang="ko-KR" altLang="en-US" sz="1000" dirty="0"/>
              <a:t>--------------------------------------------------------------------------------------------------</a:t>
            </a:r>
            <a:r>
              <a:rPr lang="en-US" altLang="ko-KR" sz="1000" dirty="0"/>
              <a:t>-----</a:t>
            </a:r>
            <a:endParaRPr lang="ko-KR" altLang="en-US" sz="1000" dirty="0"/>
          </a:p>
          <a:p>
            <a:r>
              <a:rPr lang="ko-KR" altLang="en-US" sz="1000" dirty="0"/>
              <a:t>(우편번호) 부산광역시 해운대구 </a:t>
            </a:r>
            <a:r>
              <a:rPr lang="ko-KR" altLang="en-US" sz="1000" dirty="0" err="1"/>
              <a:t>어쩌구</a:t>
            </a:r>
            <a:r>
              <a:rPr lang="ko-KR" altLang="en-US" sz="1000" dirty="0"/>
              <a:t> 이메일 고객센터 1500-1000(유료)</a:t>
            </a:r>
          </a:p>
          <a:p>
            <a:r>
              <a:rPr lang="ko-KR" altLang="en-US" sz="1000" dirty="0"/>
              <a:t>대표이사 </a:t>
            </a:r>
            <a:r>
              <a:rPr lang="ko-KR" altLang="en-US" sz="1000" dirty="0" err="1"/>
              <a:t>ㅇㅇㅇ</a:t>
            </a:r>
            <a:r>
              <a:rPr lang="ko-KR" altLang="en-US" sz="1000" dirty="0"/>
              <a:t> 사업자등록번호: 111-222-34567 통신판매업신고번호 제0000호 사업자정보확인(&lt;</a:t>
            </a:r>
            <a:r>
              <a:rPr lang="ko-KR" altLang="en-US" sz="1000" dirty="0" err="1"/>
              <a:t>a</a:t>
            </a:r>
            <a:r>
              <a:rPr lang="ko-KR" altLang="en-US" sz="1000" dirty="0"/>
              <a:t>&gt;)</a:t>
            </a:r>
          </a:p>
          <a:p>
            <a:r>
              <a:rPr lang="ko-KR" altLang="en-US" sz="1000" dirty="0"/>
              <a:t>ⓒ </a:t>
            </a:r>
            <a:r>
              <a:rPr lang="ko-KR" altLang="en-US" sz="1000" dirty="0" err="1"/>
              <a:t>movies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C6CD3-084E-E4D4-5650-D7BDF899FC87}"/>
              </a:ext>
            </a:extLst>
          </p:cNvPr>
          <p:cNvSpPr txBox="1"/>
          <p:nvPr/>
        </p:nvSpPr>
        <p:spPr>
          <a:xfrm>
            <a:off x="253806" y="1329458"/>
            <a:ext cx="45158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메인 페이지</a:t>
            </a:r>
            <a:endParaRPr lang="en-US" altLang="ko-KR" b="1" dirty="0"/>
          </a:p>
          <a:p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가장 인기있는 영화를 </a:t>
            </a:r>
            <a:r>
              <a:rPr lang="ko-KR" altLang="en-US" dirty="0" err="1"/>
              <a:t>메인이미지로</a:t>
            </a:r>
            <a:r>
              <a:rPr lang="ko-KR" altLang="en-US" dirty="0"/>
              <a:t> 크게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하단에 인기 영화 목록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Top3</a:t>
            </a:r>
            <a:r>
              <a:rPr lang="ko-KR" altLang="en-US" dirty="0"/>
              <a:t>의 영화포스터를 클릭하면 </a:t>
            </a:r>
            <a:r>
              <a:rPr lang="en-US" altLang="ko-KR" dirty="0"/>
              <a:t>sub</a:t>
            </a:r>
            <a:r>
              <a:rPr lang="ko-KR" altLang="en-US" dirty="0"/>
              <a:t>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Or </a:t>
            </a:r>
            <a:r>
              <a:rPr lang="ko-KR" altLang="en-US" dirty="0"/>
              <a:t>헤더에서 </a:t>
            </a:r>
            <a:r>
              <a:rPr lang="en-US" altLang="ko-KR" dirty="0"/>
              <a:t>‘</a:t>
            </a:r>
            <a:r>
              <a:rPr lang="ko-KR" altLang="en-US" dirty="0"/>
              <a:t>영화</a:t>
            </a:r>
            <a:r>
              <a:rPr lang="en-US" altLang="ko-KR" dirty="0"/>
              <a:t>’</a:t>
            </a:r>
            <a:r>
              <a:rPr lang="ko-KR" altLang="en-US" dirty="0"/>
              <a:t>를 클릭하면 </a:t>
            </a:r>
            <a:r>
              <a:rPr lang="en-US" altLang="ko-KR" dirty="0"/>
              <a:t>sub</a:t>
            </a:r>
            <a:r>
              <a:rPr lang="ko-KR" altLang="en-US" dirty="0"/>
              <a:t>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E063430-4BDA-1868-7322-01BB277373DC}"/>
              </a:ext>
            </a:extLst>
          </p:cNvPr>
          <p:cNvCxnSpPr>
            <a:cxnSpLocks/>
          </p:cNvCxnSpPr>
          <p:nvPr/>
        </p:nvCxnSpPr>
        <p:spPr>
          <a:xfrm>
            <a:off x="6972300" y="794018"/>
            <a:ext cx="0" cy="4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A5C08A3-7943-F038-0FBD-F42DA80B196E}"/>
              </a:ext>
            </a:extLst>
          </p:cNvPr>
          <p:cNvCxnSpPr/>
          <p:nvPr/>
        </p:nvCxnSpPr>
        <p:spPr>
          <a:xfrm>
            <a:off x="5398170" y="1295367"/>
            <a:ext cx="6785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9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50B59-A372-EC54-FEBF-94AAA9F7E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7B22BF-D295-1120-39D7-59415B7F9F2E}"/>
              </a:ext>
            </a:extLst>
          </p:cNvPr>
          <p:cNvSpPr/>
          <p:nvPr/>
        </p:nvSpPr>
        <p:spPr>
          <a:xfrm>
            <a:off x="4756485" y="0"/>
            <a:ext cx="741947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B7CD0A-009C-134F-D3EA-A4C69DB1448C}"/>
              </a:ext>
            </a:extLst>
          </p:cNvPr>
          <p:cNvSpPr/>
          <p:nvPr/>
        </p:nvSpPr>
        <p:spPr>
          <a:xfrm>
            <a:off x="4748463" y="8022"/>
            <a:ext cx="7419471" cy="1772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958212-4799-D73A-A01D-63F6D6E1F09C}"/>
              </a:ext>
            </a:extLst>
          </p:cNvPr>
          <p:cNvSpPr/>
          <p:nvPr/>
        </p:nvSpPr>
        <p:spPr>
          <a:xfrm>
            <a:off x="5382127" y="5891202"/>
            <a:ext cx="6785807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C21AE-E3E0-AC38-430E-5FC170E90C3B}"/>
              </a:ext>
            </a:extLst>
          </p:cNvPr>
          <p:cNvSpPr txBox="1"/>
          <p:nvPr/>
        </p:nvSpPr>
        <p:spPr>
          <a:xfrm>
            <a:off x="4375692" y="7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C200B-9560-2526-FC0B-F7B14C607714}"/>
              </a:ext>
            </a:extLst>
          </p:cNvPr>
          <p:cNvSpPr txBox="1"/>
          <p:nvPr/>
        </p:nvSpPr>
        <p:spPr>
          <a:xfrm>
            <a:off x="288754" y="1277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영화 소개 페이지</a:t>
            </a:r>
            <a:endParaRPr lang="en-US" altLang="ko-KR" b="1" dirty="0"/>
          </a:p>
          <a:p>
            <a:r>
              <a:rPr lang="ko-KR" altLang="en-US" b="1" dirty="0"/>
              <a:t>기본 프레임</a:t>
            </a:r>
            <a:r>
              <a:rPr lang="en-US" altLang="ko-KR" b="1" dirty="0"/>
              <a:t>(</a:t>
            </a:r>
            <a:r>
              <a:rPr lang="ko-KR" altLang="en-US" b="1" dirty="0"/>
              <a:t>서브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42849-C445-E285-88C3-5B83B8A21D9A}"/>
              </a:ext>
            </a:extLst>
          </p:cNvPr>
          <p:cNvSpPr txBox="1"/>
          <p:nvPr/>
        </p:nvSpPr>
        <p:spPr>
          <a:xfrm>
            <a:off x="4457589" y="3553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7D999-F513-87B3-201F-8C758CE79FB2}"/>
              </a:ext>
            </a:extLst>
          </p:cNvPr>
          <p:cNvSpPr txBox="1"/>
          <p:nvPr/>
        </p:nvSpPr>
        <p:spPr>
          <a:xfrm>
            <a:off x="4383712" y="628821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5E5025-B3B0-4AB6-B094-92B83099406B}"/>
              </a:ext>
            </a:extLst>
          </p:cNvPr>
          <p:cNvSpPr/>
          <p:nvPr/>
        </p:nvSpPr>
        <p:spPr>
          <a:xfrm>
            <a:off x="5406193" y="0"/>
            <a:ext cx="6785807" cy="782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71A266-3E58-DECD-F947-0F781E95EE8E}"/>
              </a:ext>
            </a:extLst>
          </p:cNvPr>
          <p:cNvSpPr txBox="1"/>
          <p:nvPr/>
        </p:nvSpPr>
        <p:spPr>
          <a:xfrm>
            <a:off x="7673825" y="20639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이미지 </a:t>
            </a:r>
            <a:r>
              <a:rPr lang="en-US" altLang="ko-KR" dirty="0" err="1"/>
              <a:t>header_bg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6F5D5-8BCF-2EDC-A7C0-AC49B1AF6D5E}"/>
              </a:ext>
            </a:extLst>
          </p:cNvPr>
          <p:cNvSpPr txBox="1"/>
          <p:nvPr/>
        </p:nvSpPr>
        <p:spPr>
          <a:xfrm>
            <a:off x="5882801" y="924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C9B38D-9A14-6EA2-F288-80E24BFD684A}"/>
              </a:ext>
            </a:extLst>
          </p:cNvPr>
          <p:cNvSpPr txBox="1"/>
          <p:nvPr/>
        </p:nvSpPr>
        <p:spPr>
          <a:xfrm>
            <a:off x="8840884" y="916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725F8-2F83-9536-F97A-AA3D15652592}"/>
              </a:ext>
            </a:extLst>
          </p:cNvPr>
          <p:cNvSpPr txBox="1"/>
          <p:nvPr/>
        </p:nvSpPr>
        <p:spPr>
          <a:xfrm>
            <a:off x="9867579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B0F00-41B9-3566-EC71-61699C8CF094}"/>
              </a:ext>
            </a:extLst>
          </p:cNvPr>
          <p:cNvSpPr txBox="1"/>
          <p:nvPr/>
        </p:nvSpPr>
        <p:spPr>
          <a:xfrm>
            <a:off x="11097176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A305A-07CA-8F7A-2701-EDDC652F1782}"/>
              </a:ext>
            </a:extLst>
          </p:cNvPr>
          <p:cNvSpPr txBox="1"/>
          <p:nvPr/>
        </p:nvSpPr>
        <p:spPr>
          <a:xfrm>
            <a:off x="7228859" y="133992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 예매  이벤트  스토어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FDC243-072A-90D6-07C5-F61A25D7FF6B}"/>
              </a:ext>
            </a:extLst>
          </p:cNvPr>
          <p:cNvSpPr/>
          <p:nvPr/>
        </p:nvSpPr>
        <p:spPr>
          <a:xfrm>
            <a:off x="10529285" y="1318194"/>
            <a:ext cx="1535217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77F01D-D496-2D57-8F4D-EAED4D9FC06E}"/>
              </a:ext>
            </a:extLst>
          </p:cNvPr>
          <p:cNvSpPr/>
          <p:nvPr/>
        </p:nvSpPr>
        <p:spPr>
          <a:xfrm>
            <a:off x="5390148" y="1811235"/>
            <a:ext cx="6785807" cy="4074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C5AD227-9D1D-7984-8A70-927C62F0E514}"/>
              </a:ext>
            </a:extLst>
          </p:cNvPr>
          <p:cNvSpPr/>
          <p:nvPr/>
        </p:nvSpPr>
        <p:spPr>
          <a:xfrm>
            <a:off x="4769661" y="5883181"/>
            <a:ext cx="7419470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CF58D7-1F72-A6B9-8238-B73DF18458A2}"/>
              </a:ext>
            </a:extLst>
          </p:cNvPr>
          <p:cNvSpPr/>
          <p:nvPr/>
        </p:nvSpPr>
        <p:spPr>
          <a:xfrm>
            <a:off x="5398170" y="794018"/>
            <a:ext cx="6785807" cy="100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25F6EF-DD7B-6350-1E90-65DE6C031CE4}"/>
              </a:ext>
            </a:extLst>
          </p:cNvPr>
          <p:cNvSpPr txBox="1"/>
          <p:nvPr/>
        </p:nvSpPr>
        <p:spPr>
          <a:xfrm>
            <a:off x="5399013" y="5917555"/>
            <a:ext cx="6120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회사소개 | 이용약관 | 개인정보처리방침(</a:t>
            </a:r>
            <a:r>
              <a:rPr lang="ko-KR" altLang="en-US" sz="1000" dirty="0" err="1"/>
              <a:t>bold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underline</a:t>
            </a:r>
            <a:r>
              <a:rPr lang="ko-KR" altLang="en-US" sz="1000" dirty="0"/>
              <a:t>) | </a:t>
            </a:r>
            <a:r>
              <a:rPr lang="ko-KR" altLang="en-US" sz="1000" dirty="0" err="1"/>
              <a:t>이메일주소무단수집거부</a:t>
            </a:r>
            <a:r>
              <a:rPr lang="ko-KR" altLang="en-US" sz="1000" dirty="0"/>
              <a:t> | 채용안내</a:t>
            </a:r>
          </a:p>
          <a:p>
            <a:r>
              <a:rPr lang="ko-KR" altLang="en-US" sz="1000" dirty="0"/>
              <a:t>--------------------------------------------------------------------------------------------------</a:t>
            </a:r>
            <a:r>
              <a:rPr lang="en-US" altLang="ko-KR" sz="1000" dirty="0"/>
              <a:t>-----</a:t>
            </a:r>
            <a:endParaRPr lang="ko-KR" altLang="en-US" sz="1000" dirty="0"/>
          </a:p>
          <a:p>
            <a:r>
              <a:rPr lang="ko-KR" altLang="en-US" sz="1000" dirty="0"/>
              <a:t>(우편번호) 부산광역시 해운대구 </a:t>
            </a:r>
            <a:r>
              <a:rPr lang="ko-KR" altLang="en-US" sz="1000" dirty="0" err="1"/>
              <a:t>어쩌구</a:t>
            </a:r>
            <a:r>
              <a:rPr lang="ko-KR" altLang="en-US" sz="1000" dirty="0"/>
              <a:t> 이메일 고객센터 1500-1000(유료)</a:t>
            </a:r>
          </a:p>
          <a:p>
            <a:r>
              <a:rPr lang="ko-KR" altLang="en-US" sz="1000" dirty="0"/>
              <a:t>대표이사 </a:t>
            </a:r>
            <a:r>
              <a:rPr lang="ko-KR" altLang="en-US" sz="1000" dirty="0" err="1"/>
              <a:t>ㅇㅇㅇ</a:t>
            </a:r>
            <a:r>
              <a:rPr lang="ko-KR" altLang="en-US" sz="1000" dirty="0"/>
              <a:t> 사업자등록번호: 111-222-34567 통신판매업신고번호 제0000호 사업자정보확인(&lt;</a:t>
            </a:r>
            <a:r>
              <a:rPr lang="ko-KR" altLang="en-US" sz="1000" dirty="0" err="1"/>
              <a:t>a</a:t>
            </a:r>
            <a:r>
              <a:rPr lang="ko-KR" altLang="en-US" sz="1000" dirty="0"/>
              <a:t>&gt;)</a:t>
            </a:r>
          </a:p>
          <a:p>
            <a:r>
              <a:rPr lang="ko-KR" altLang="en-US" sz="1000" dirty="0"/>
              <a:t>ⓒ </a:t>
            </a:r>
            <a:r>
              <a:rPr lang="ko-KR" altLang="en-US" sz="1000" dirty="0" err="1"/>
              <a:t>movies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6C8A1-93CB-7ADF-04CD-8FE5429741D5}"/>
              </a:ext>
            </a:extLst>
          </p:cNvPr>
          <p:cNvSpPr txBox="1"/>
          <p:nvPr/>
        </p:nvSpPr>
        <p:spPr>
          <a:xfrm>
            <a:off x="331190" y="1299613"/>
            <a:ext cx="61250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서브 페이지 </a:t>
            </a:r>
            <a:r>
              <a:rPr lang="ko-KR" altLang="en-US" dirty="0"/>
              <a:t>→ </a:t>
            </a:r>
            <a:r>
              <a:rPr lang="en-US" altLang="ko-KR" dirty="0"/>
              <a:t>table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영화 포스터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기본 정보 </a:t>
            </a:r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개봉 연도</a:t>
            </a:r>
            <a:r>
              <a:rPr lang="en-US" altLang="ko-KR" dirty="0"/>
              <a:t>, </a:t>
            </a:r>
            <a:r>
              <a:rPr lang="ko-KR" altLang="en-US" dirty="0"/>
              <a:t>감독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줄거리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리뷰 및 평점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사이드바에 관련 이벤트 하나 추가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float</a:t>
            </a:r>
            <a:endParaRPr lang="ko-KR" altLang="en-US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2A49914-AF02-5634-D983-4B9FA5AAA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40739"/>
              </p:ext>
            </p:extLst>
          </p:nvPr>
        </p:nvGraphicFramePr>
        <p:xfrm>
          <a:off x="6026304" y="2145892"/>
          <a:ext cx="4685238" cy="2914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746">
                  <a:extLst>
                    <a:ext uri="{9D8B030D-6E8A-4147-A177-3AD203B41FA5}">
                      <a16:colId xmlns:a16="http://schemas.microsoft.com/office/drawing/2014/main" val="2145612724"/>
                    </a:ext>
                  </a:extLst>
                </a:gridCol>
                <a:gridCol w="1561746">
                  <a:extLst>
                    <a:ext uri="{9D8B030D-6E8A-4147-A177-3AD203B41FA5}">
                      <a16:colId xmlns:a16="http://schemas.microsoft.com/office/drawing/2014/main" val="3477504323"/>
                    </a:ext>
                  </a:extLst>
                </a:gridCol>
                <a:gridCol w="1561746">
                  <a:extLst>
                    <a:ext uri="{9D8B030D-6E8A-4147-A177-3AD203B41FA5}">
                      <a16:colId xmlns:a16="http://schemas.microsoft.com/office/drawing/2014/main" val="398543649"/>
                    </a:ext>
                  </a:extLst>
                </a:gridCol>
              </a:tblGrid>
              <a:tr h="553123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영화포스터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ㅇㅇㅇㅇ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185140"/>
                  </a:ext>
                </a:extLst>
              </a:tr>
              <a:tr h="5531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개봉연도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2025.04.01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16139"/>
                  </a:ext>
                </a:extLst>
              </a:tr>
              <a:tr h="5531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감독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ㅇㅇㅇ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25050"/>
                  </a:ext>
                </a:extLst>
              </a:tr>
              <a:tr h="6154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4.8/5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908226"/>
                  </a:ext>
                </a:extLst>
              </a:tr>
              <a:tr h="5845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예매하기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04980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A284F4-2617-851F-F29F-63F22E09A584}"/>
              </a:ext>
            </a:extLst>
          </p:cNvPr>
          <p:cNvSpPr/>
          <p:nvPr/>
        </p:nvSpPr>
        <p:spPr>
          <a:xfrm>
            <a:off x="10881513" y="2130075"/>
            <a:ext cx="1088016" cy="2414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2CD1C3-95E5-0CC4-10D2-A293C3108C92}"/>
              </a:ext>
            </a:extLst>
          </p:cNvPr>
          <p:cNvCxnSpPr>
            <a:cxnSpLocks/>
          </p:cNvCxnSpPr>
          <p:nvPr/>
        </p:nvCxnSpPr>
        <p:spPr>
          <a:xfrm>
            <a:off x="6972300" y="794018"/>
            <a:ext cx="0" cy="4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74FE73-2F31-C8B6-E14A-FE8FA77ABBA0}"/>
              </a:ext>
            </a:extLst>
          </p:cNvPr>
          <p:cNvCxnSpPr/>
          <p:nvPr/>
        </p:nvCxnSpPr>
        <p:spPr>
          <a:xfrm>
            <a:off x="5398170" y="1295367"/>
            <a:ext cx="6785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0A626D-01B4-3396-0ABC-6A0C50A7199E}"/>
              </a:ext>
            </a:extLst>
          </p:cNvPr>
          <p:cNvSpPr txBox="1"/>
          <p:nvPr/>
        </p:nvSpPr>
        <p:spPr>
          <a:xfrm>
            <a:off x="6096000" y="5372044"/>
            <a:ext cx="4685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dirty="0">
                <a:solidFill>
                  <a:schemeClr val="tx1"/>
                </a:solidFill>
              </a:rPr>
              <a:t>줄 거 리</a:t>
            </a:r>
          </a:p>
        </p:txBody>
      </p:sp>
    </p:spTree>
    <p:extLst>
      <p:ext uri="{BB962C8B-B14F-4D97-AF65-F5344CB8AC3E}">
        <p14:creationId xmlns:p14="http://schemas.microsoft.com/office/powerpoint/2010/main" val="185420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28B9-FB03-603B-C2C3-5E3EB9B11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E7924B-DA9E-A3CD-21B9-60C2F86BCBD7}"/>
              </a:ext>
            </a:extLst>
          </p:cNvPr>
          <p:cNvSpPr/>
          <p:nvPr/>
        </p:nvSpPr>
        <p:spPr>
          <a:xfrm>
            <a:off x="4756485" y="0"/>
            <a:ext cx="7419470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8AEE8-2851-9245-727F-B3124BFD62CB}"/>
              </a:ext>
            </a:extLst>
          </p:cNvPr>
          <p:cNvSpPr/>
          <p:nvPr/>
        </p:nvSpPr>
        <p:spPr>
          <a:xfrm>
            <a:off x="4748463" y="8022"/>
            <a:ext cx="7419471" cy="17726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4A004B-B814-146D-825F-07D3F5FF0C4D}"/>
              </a:ext>
            </a:extLst>
          </p:cNvPr>
          <p:cNvSpPr/>
          <p:nvPr/>
        </p:nvSpPr>
        <p:spPr>
          <a:xfrm>
            <a:off x="5382127" y="5891202"/>
            <a:ext cx="6785807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3FE73-C42B-221B-6771-C6C0C53F5BDF}"/>
              </a:ext>
            </a:extLst>
          </p:cNvPr>
          <p:cNvSpPr txBox="1"/>
          <p:nvPr/>
        </p:nvSpPr>
        <p:spPr>
          <a:xfrm>
            <a:off x="4375692" y="7821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헤더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41973-8CF2-E4AB-8F5A-9A15D92AD622}"/>
              </a:ext>
            </a:extLst>
          </p:cNvPr>
          <p:cNvSpPr txBox="1"/>
          <p:nvPr/>
        </p:nvSpPr>
        <p:spPr>
          <a:xfrm>
            <a:off x="288754" y="1277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영화 소개 페이지</a:t>
            </a:r>
            <a:endParaRPr lang="en-US" altLang="ko-KR" b="1" dirty="0"/>
          </a:p>
          <a:p>
            <a:r>
              <a:rPr lang="ko-KR" altLang="en-US" b="1" dirty="0"/>
              <a:t>기본 프레임</a:t>
            </a:r>
            <a:r>
              <a:rPr lang="en-US" altLang="ko-KR" b="1" dirty="0"/>
              <a:t>(</a:t>
            </a:r>
            <a:r>
              <a:rPr lang="ko-KR" altLang="en-US" b="1" dirty="0"/>
              <a:t>이벤트</a:t>
            </a:r>
            <a:r>
              <a:rPr lang="en-US" altLang="ko-KR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8E93AF-24C5-A348-4CB7-19CF84FE79D6}"/>
              </a:ext>
            </a:extLst>
          </p:cNvPr>
          <p:cNvSpPr txBox="1"/>
          <p:nvPr/>
        </p:nvSpPr>
        <p:spPr>
          <a:xfrm>
            <a:off x="4457589" y="35533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17F27D-1C95-A85F-CC15-C6F7D4913779}"/>
              </a:ext>
            </a:extLst>
          </p:cNvPr>
          <p:cNvSpPr txBox="1"/>
          <p:nvPr/>
        </p:nvSpPr>
        <p:spPr>
          <a:xfrm>
            <a:off x="4383712" y="628821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47EB64-7552-413C-B999-F60F3A8DDCE6}"/>
              </a:ext>
            </a:extLst>
          </p:cNvPr>
          <p:cNvSpPr/>
          <p:nvPr/>
        </p:nvSpPr>
        <p:spPr>
          <a:xfrm>
            <a:off x="5406193" y="0"/>
            <a:ext cx="6785807" cy="782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3D54EA-3951-E47A-8504-6C35B5A86327}"/>
              </a:ext>
            </a:extLst>
          </p:cNvPr>
          <p:cNvSpPr txBox="1"/>
          <p:nvPr/>
        </p:nvSpPr>
        <p:spPr>
          <a:xfrm>
            <a:off x="7673825" y="206396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이미지 </a:t>
            </a:r>
            <a:r>
              <a:rPr lang="en-US" altLang="ko-KR" dirty="0" err="1"/>
              <a:t>header_bg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E3934-BD91-6EC9-5C0C-224402A67745}"/>
              </a:ext>
            </a:extLst>
          </p:cNvPr>
          <p:cNvSpPr txBox="1"/>
          <p:nvPr/>
        </p:nvSpPr>
        <p:spPr>
          <a:xfrm>
            <a:off x="5882801" y="924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4289F-CE9B-3ADC-46F1-CB8807CE3023}"/>
              </a:ext>
            </a:extLst>
          </p:cNvPr>
          <p:cNvSpPr txBox="1"/>
          <p:nvPr/>
        </p:nvSpPr>
        <p:spPr>
          <a:xfrm>
            <a:off x="8840884" y="9162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898B15-6B11-A651-C183-AAC27BD59BF1}"/>
              </a:ext>
            </a:extLst>
          </p:cNvPr>
          <p:cNvSpPr txBox="1"/>
          <p:nvPr/>
        </p:nvSpPr>
        <p:spPr>
          <a:xfrm>
            <a:off x="9867579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FB2D41-2296-3647-0D7D-FD8BE7145A39}"/>
              </a:ext>
            </a:extLst>
          </p:cNvPr>
          <p:cNvSpPr txBox="1"/>
          <p:nvPr/>
        </p:nvSpPr>
        <p:spPr>
          <a:xfrm>
            <a:off x="11097176" y="9162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고객센터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119DC-7EF3-A6A3-9F5A-2B5E34E16F31}"/>
              </a:ext>
            </a:extLst>
          </p:cNvPr>
          <p:cNvSpPr txBox="1"/>
          <p:nvPr/>
        </p:nvSpPr>
        <p:spPr>
          <a:xfrm>
            <a:off x="7228859" y="133992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 예매  이벤트  스토어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40AC94-9095-E1F4-F6FD-42A363C29462}"/>
              </a:ext>
            </a:extLst>
          </p:cNvPr>
          <p:cNvSpPr/>
          <p:nvPr/>
        </p:nvSpPr>
        <p:spPr>
          <a:xfrm>
            <a:off x="10529285" y="1318194"/>
            <a:ext cx="1535217" cy="369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84775F-6A75-9B00-8694-A164EC1B9A4B}"/>
              </a:ext>
            </a:extLst>
          </p:cNvPr>
          <p:cNvSpPr/>
          <p:nvPr/>
        </p:nvSpPr>
        <p:spPr>
          <a:xfrm>
            <a:off x="5382127" y="1813288"/>
            <a:ext cx="6785807" cy="4077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B920C5-CCFB-0791-5192-6CC7A7FEB86A}"/>
              </a:ext>
            </a:extLst>
          </p:cNvPr>
          <p:cNvSpPr/>
          <p:nvPr/>
        </p:nvSpPr>
        <p:spPr>
          <a:xfrm>
            <a:off x="4769661" y="5883181"/>
            <a:ext cx="7419470" cy="9587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46E181-A489-BC44-C8A3-312A25A7816D}"/>
              </a:ext>
            </a:extLst>
          </p:cNvPr>
          <p:cNvSpPr/>
          <p:nvPr/>
        </p:nvSpPr>
        <p:spPr>
          <a:xfrm>
            <a:off x="5398170" y="794018"/>
            <a:ext cx="6785807" cy="10026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E6EBAE-D7A9-EB13-A848-8652FDEA2876}"/>
              </a:ext>
            </a:extLst>
          </p:cNvPr>
          <p:cNvSpPr txBox="1"/>
          <p:nvPr/>
        </p:nvSpPr>
        <p:spPr>
          <a:xfrm>
            <a:off x="5399013" y="5917555"/>
            <a:ext cx="612006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회사소개 | 이용약관 | 개인정보처리방침(</a:t>
            </a:r>
            <a:r>
              <a:rPr lang="ko-KR" altLang="en-US" sz="1000" dirty="0" err="1"/>
              <a:t>bold</a:t>
            </a:r>
            <a:r>
              <a:rPr lang="ko-KR" altLang="en-US" sz="1000" dirty="0"/>
              <a:t>, </a:t>
            </a:r>
            <a:r>
              <a:rPr lang="ko-KR" altLang="en-US" sz="1000" dirty="0" err="1"/>
              <a:t>underline</a:t>
            </a:r>
            <a:r>
              <a:rPr lang="ko-KR" altLang="en-US" sz="1000" dirty="0"/>
              <a:t>) | </a:t>
            </a:r>
            <a:r>
              <a:rPr lang="ko-KR" altLang="en-US" sz="1000" dirty="0" err="1"/>
              <a:t>이메일주소무단수집거부</a:t>
            </a:r>
            <a:r>
              <a:rPr lang="ko-KR" altLang="en-US" sz="1000" dirty="0"/>
              <a:t> | 채용안내</a:t>
            </a:r>
          </a:p>
          <a:p>
            <a:r>
              <a:rPr lang="ko-KR" altLang="en-US" sz="1000" dirty="0"/>
              <a:t>--------------------------------------------------------------------------------------------------</a:t>
            </a:r>
            <a:r>
              <a:rPr lang="en-US" altLang="ko-KR" sz="1000" dirty="0"/>
              <a:t>-----</a:t>
            </a:r>
            <a:endParaRPr lang="ko-KR" altLang="en-US" sz="1000" dirty="0"/>
          </a:p>
          <a:p>
            <a:r>
              <a:rPr lang="ko-KR" altLang="en-US" sz="1000" dirty="0"/>
              <a:t>(우편번호) 부산광역시 해운대구 </a:t>
            </a:r>
            <a:r>
              <a:rPr lang="ko-KR" altLang="en-US" sz="1000" dirty="0" err="1"/>
              <a:t>어쩌구</a:t>
            </a:r>
            <a:r>
              <a:rPr lang="ko-KR" altLang="en-US" sz="1000" dirty="0"/>
              <a:t> 이메일 고객센터 1500-1000(유료)</a:t>
            </a:r>
          </a:p>
          <a:p>
            <a:r>
              <a:rPr lang="ko-KR" altLang="en-US" sz="1000" dirty="0"/>
              <a:t>대표이사 </a:t>
            </a:r>
            <a:r>
              <a:rPr lang="ko-KR" altLang="en-US" sz="1000" dirty="0" err="1"/>
              <a:t>ㅇㅇㅇ</a:t>
            </a:r>
            <a:r>
              <a:rPr lang="ko-KR" altLang="en-US" sz="1000" dirty="0"/>
              <a:t> 사업자등록번호: 111-222-34567 통신판매업신고번호 제0000호 사업자정보확인(&lt;</a:t>
            </a:r>
            <a:r>
              <a:rPr lang="ko-KR" altLang="en-US" sz="1000" dirty="0" err="1"/>
              <a:t>a</a:t>
            </a:r>
            <a:r>
              <a:rPr lang="ko-KR" altLang="en-US" sz="1000" dirty="0"/>
              <a:t>&gt;)</a:t>
            </a:r>
          </a:p>
          <a:p>
            <a:r>
              <a:rPr lang="ko-KR" altLang="en-US" sz="1000" dirty="0"/>
              <a:t>ⓒ </a:t>
            </a:r>
            <a:r>
              <a:rPr lang="ko-KR" altLang="en-US" sz="1000" dirty="0" err="1"/>
              <a:t>movies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8DFC3-B3F6-FF84-158F-C04A6A5C4C34}"/>
              </a:ext>
            </a:extLst>
          </p:cNvPr>
          <p:cNvSpPr txBox="1"/>
          <p:nvPr/>
        </p:nvSpPr>
        <p:spPr>
          <a:xfrm>
            <a:off x="404104" y="1513384"/>
            <a:ext cx="61250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이벤트 페이지 → </a:t>
            </a:r>
            <a:r>
              <a:rPr lang="en-US" altLang="ko-KR" b="1" dirty="0"/>
              <a:t>grid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Event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가지 이미지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리뷰 작성 이벤트 → </a:t>
            </a:r>
            <a:r>
              <a:rPr lang="en-US" altLang="ko-KR" dirty="0"/>
              <a:t>form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31143-175C-366B-46FA-052696597FA0}"/>
              </a:ext>
            </a:extLst>
          </p:cNvPr>
          <p:cNvSpPr/>
          <p:nvPr/>
        </p:nvSpPr>
        <p:spPr>
          <a:xfrm>
            <a:off x="6269768" y="1957738"/>
            <a:ext cx="1918182" cy="2414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DFBBC9-498A-E868-B6B7-BCFB1A18E6DE}"/>
              </a:ext>
            </a:extLst>
          </p:cNvPr>
          <p:cNvSpPr/>
          <p:nvPr/>
        </p:nvSpPr>
        <p:spPr>
          <a:xfrm>
            <a:off x="8291661" y="1957739"/>
            <a:ext cx="1354987" cy="1158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7503A-9D57-136F-E3D3-AD0178176DF5}"/>
              </a:ext>
            </a:extLst>
          </p:cNvPr>
          <p:cNvSpPr/>
          <p:nvPr/>
        </p:nvSpPr>
        <p:spPr>
          <a:xfrm>
            <a:off x="9769260" y="1957739"/>
            <a:ext cx="1391717" cy="1158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6260BC-401C-EAF2-CF44-A4ED75D88F70}"/>
              </a:ext>
            </a:extLst>
          </p:cNvPr>
          <p:cNvSpPr/>
          <p:nvPr/>
        </p:nvSpPr>
        <p:spPr>
          <a:xfrm>
            <a:off x="8285691" y="3213728"/>
            <a:ext cx="2875287" cy="1158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C1B7E-E701-79E6-CD3B-F7AEA36E875B}"/>
              </a:ext>
            </a:extLst>
          </p:cNvPr>
          <p:cNvSpPr txBox="1"/>
          <p:nvPr/>
        </p:nvSpPr>
        <p:spPr>
          <a:xfrm>
            <a:off x="6173539" y="4627192"/>
            <a:ext cx="612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리뷰 작성 이벤트</a:t>
            </a:r>
            <a:endParaRPr lang="en-US" altLang="ko-KR" dirty="0"/>
          </a:p>
          <a:p>
            <a:r>
              <a:rPr lang="ko-KR" altLang="en-US" dirty="0"/>
              <a:t>닉네임</a:t>
            </a:r>
            <a:r>
              <a:rPr lang="en-US" altLang="ko-KR" dirty="0"/>
              <a:t>,</a:t>
            </a:r>
            <a:r>
              <a:rPr lang="ko-KR" altLang="en-US" dirty="0"/>
              <a:t> 관람한 영화</a:t>
            </a:r>
            <a:r>
              <a:rPr lang="en-US" altLang="ko-KR" dirty="0"/>
              <a:t>, </a:t>
            </a:r>
            <a:r>
              <a:rPr lang="ko-KR" altLang="en-US" dirty="0"/>
              <a:t>평점</a:t>
            </a:r>
            <a:r>
              <a:rPr lang="en-US" altLang="ko-KR" dirty="0"/>
              <a:t>, </a:t>
            </a:r>
            <a:r>
              <a:rPr lang="ko-KR" altLang="en-US" dirty="0" err="1"/>
              <a:t>한줄평</a:t>
            </a:r>
            <a:r>
              <a:rPr lang="ko-KR" altLang="en-US" dirty="0"/>
              <a:t>  전송버튼</a:t>
            </a:r>
            <a:endParaRPr lang="en-US" altLang="ko-KR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4E6C9F0-B607-2F1C-FF67-267972C10DD1}"/>
              </a:ext>
            </a:extLst>
          </p:cNvPr>
          <p:cNvCxnSpPr>
            <a:cxnSpLocks/>
          </p:cNvCxnSpPr>
          <p:nvPr/>
        </p:nvCxnSpPr>
        <p:spPr>
          <a:xfrm>
            <a:off x="6972300" y="794018"/>
            <a:ext cx="0" cy="480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7928111-1F53-C83A-9A5F-B41CFF0295E2}"/>
              </a:ext>
            </a:extLst>
          </p:cNvPr>
          <p:cNvCxnSpPr/>
          <p:nvPr/>
        </p:nvCxnSpPr>
        <p:spPr>
          <a:xfrm>
            <a:off x="5398170" y="1295367"/>
            <a:ext cx="6785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9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481</Words>
  <Application>Microsoft Office PowerPoint</Application>
  <PresentationFormat>와이드스크린</PresentationFormat>
  <Paragraphs>155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6</cp:revision>
  <dcterms:created xsi:type="dcterms:W3CDTF">2025-04-01T00:39:00Z</dcterms:created>
  <dcterms:modified xsi:type="dcterms:W3CDTF">2025-04-02T01:34:41Z</dcterms:modified>
</cp:coreProperties>
</file>