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39BF4-7FBF-4C4E-A0AD-7A37E33AC9E1}" v="11" dt="2023-01-04T19:31:0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ain Fikri" userId="a4c005971a0f0b04" providerId="LiveId" clId="{8EB39BF4-7FBF-4C4E-A0AD-7A37E33AC9E1}"/>
    <pc:docChg chg="undo custSel addSld modSld sldOrd">
      <pc:chgData name="Husain Fikri" userId="a4c005971a0f0b04" providerId="LiveId" clId="{8EB39BF4-7FBF-4C4E-A0AD-7A37E33AC9E1}" dt="2023-01-04T19:30:49.593" v="1017"/>
      <pc:docMkLst>
        <pc:docMk/>
      </pc:docMkLst>
      <pc:sldChg chg="modSp">
        <pc:chgData name="Husain Fikri" userId="a4c005971a0f0b04" providerId="LiveId" clId="{8EB39BF4-7FBF-4C4E-A0AD-7A37E33AC9E1}" dt="2023-01-04T19:30:49.593" v="1017"/>
        <pc:sldMkLst>
          <pc:docMk/>
          <pc:sldMk cId="2867707117" sldId="256"/>
        </pc:sldMkLst>
        <pc:spChg chg="mod">
          <ac:chgData name="Husain Fikri" userId="a4c005971a0f0b04" providerId="LiveId" clId="{8EB39BF4-7FBF-4C4E-A0AD-7A37E33AC9E1}" dt="2023-01-04T19:30:49.593" v="1017"/>
          <ac:spMkLst>
            <pc:docMk/>
            <pc:sldMk cId="2867707117" sldId="256"/>
            <ac:spMk id="2" creationId="{A32F056A-5A52-4892-850E-EED6958F04E1}"/>
          </ac:spMkLst>
        </pc:spChg>
      </pc:sldChg>
      <pc:sldChg chg="modSp mod ord">
        <pc:chgData name="Husain Fikri" userId="a4c005971a0f0b04" providerId="LiveId" clId="{8EB39BF4-7FBF-4C4E-A0AD-7A37E33AC9E1}" dt="2023-01-04T19:30:16.025" v="1015" actId="20577"/>
        <pc:sldMkLst>
          <pc:docMk/>
          <pc:sldMk cId="781915647" sldId="257"/>
        </pc:sldMkLst>
        <pc:spChg chg="mod">
          <ac:chgData name="Husain Fikri" userId="a4c005971a0f0b04" providerId="LiveId" clId="{8EB39BF4-7FBF-4C4E-A0AD-7A37E33AC9E1}" dt="2023-01-04T19:30:16.025" v="1015" actId="20577"/>
          <ac:spMkLst>
            <pc:docMk/>
            <pc:sldMk cId="781915647" sldId="257"/>
            <ac:spMk id="3" creationId="{FAF13A9F-5E7A-467F-8AA2-42A23FA8B568}"/>
          </ac:spMkLst>
        </pc:spChg>
      </pc:sldChg>
      <pc:sldChg chg="modSp new mod">
        <pc:chgData name="Husain Fikri" userId="a4c005971a0f0b04" providerId="LiveId" clId="{8EB39BF4-7FBF-4C4E-A0AD-7A37E33AC9E1}" dt="2023-01-04T19:22:44.958" v="291" actId="27636"/>
        <pc:sldMkLst>
          <pc:docMk/>
          <pc:sldMk cId="442380879" sldId="260"/>
        </pc:sldMkLst>
        <pc:spChg chg="mod">
          <ac:chgData name="Husain Fikri" userId="a4c005971a0f0b04" providerId="LiveId" clId="{8EB39BF4-7FBF-4C4E-A0AD-7A37E33AC9E1}" dt="2023-01-04T19:17:17.422" v="40" actId="20577"/>
          <ac:spMkLst>
            <pc:docMk/>
            <pc:sldMk cId="442380879" sldId="260"/>
            <ac:spMk id="2" creationId="{0EFC61EC-FB29-4D03-85B2-E52DED0B3525}"/>
          </ac:spMkLst>
        </pc:spChg>
        <pc:spChg chg="mod">
          <ac:chgData name="Husain Fikri" userId="a4c005971a0f0b04" providerId="LiveId" clId="{8EB39BF4-7FBF-4C4E-A0AD-7A37E33AC9E1}" dt="2023-01-04T19:22:44.958" v="291" actId="27636"/>
          <ac:spMkLst>
            <pc:docMk/>
            <pc:sldMk cId="442380879" sldId="260"/>
            <ac:spMk id="3" creationId="{A5941A51-5AB3-4418-A178-C47EBD979D13}"/>
          </ac:spMkLst>
        </pc:spChg>
      </pc:sldChg>
      <pc:sldChg chg="addSp delSp modSp new mod setBg">
        <pc:chgData name="Husain Fikri" userId="a4c005971a0f0b04" providerId="LiveId" clId="{8EB39BF4-7FBF-4C4E-A0AD-7A37E33AC9E1}" dt="2023-01-04T19:28:31.012" v="722" actId="14100"/>
        <pc:sldMkLst>
          <pc:docMk/>
          <pc:sldMk cId="3795353524" sldId="261"/>
        </pc:sldMkLst>
        <pc:spChg chg="mod">
          <ac:chgData name="Husain Fikri" userId="a4c005971a0f0b04" providerId="LiveId" clId="{8EB39BF4-7FBF-4C4E-A0AD-7A37E33AC9E1}" dt="2023-01-04T19:23:14.215" v="303" actId="26606"/>
          <ac:spMkLst>
            <pc:docMk/>
            <pc:sldMk cId="3795353524" sldId="261"/>
            <ac:spMk id="2" creationId="{D9E4C519-7814-4F56-B177-894273378819}"/>
          </ac:spMkLst>
        </pc:spChg>
        <pc:spChg chg="del">
          <ac:chgData name="Husain Fikri" userId="a4c005971a0f0b04" providerId="LiveId" clId="{8EB39BF4-7FBF-4C4E-A0AD-7A37E33AC9E1}" dt="2023-01-04T19:23:01.975" v="302"/>
          <ac:spMkLst>
            <pc:docMk/>
            <pc:sldMk cId="3795353524" sldId="261"/>
            <ac:spMk id="3" creationId="{6E8E7BB1-68FF-4AD3-82B0-BA0FB655789A}"/>
          </ac:spMkLst>
        </pc:spChg>
        <pc:spChg chg="add">
          <ac:chgData name="Husain Fikri" userId="a4c005971a0f0b04" providerId="LiveId" clId="{8EB39BF4-7FBF-4C4E-A0AD-7A37E33AC9E1}" dt="2023-01-04T19:23:14.215" v="303" actId="26606"/>
          <ac:spMkLst>
            <pc:docMk/>
            <pc:sldMk cId="3795353524" sldId="261"/>
            <ac:spMk id="15" creationId="{4958DF84-F5C6-794F-8945-485D6C107518}"/>
          </ac:spMkLst>
        </pc:spChg>
        <pc:spChg chg="add">
          <ac:chgData name="Husain Fikri" userId="a4c005971a0f0b04" providerId="LiveId" clId="{8EB39BF4-7FBF-4C4E-A0AD-7A37E33AC9E1}" dt="2023-01-04T19:23:14.215" v="303" actId="26606"/>
          <ac:spMkLst>
            <pc:docMk/>
            <pc:sldMk cId="3795353524" sldId="261"/>
            <ac:spMk id="17" creationId="{4AF0997A-7C0F-4AD2-BA90-5FE341A17796}"/>
          </ac:spMkLst>
        </pc:spChg>
        <pc:spChg chg="add">
          <ac:chgData name="Husain Fikri" userId="a4c005971a0f0b04" providerId="LiveId" clId="{8EB39BF4-7FBF-4C4E-A0AD-7A37E33AC9E1}" dt="2023-01-04T19:23:14.215" v="303" actId="26606"/>
          <ac:spMkLst>
            <pc:docMk/>
            <pc:sldMk cId="3795353524" sldId="261"/>
            <ac:spMk id="19" creationId="{72E67446-732B-4F72-8560-6FABB6CB25A3}"/>
          </ac:spMkLst>
        </pc:spChg>
        <pc:grpChg chg="add">
          <ac:chgData name="Husain Fikri" userId="a4c005971a0f0b04" providerId="LiveId" clId="{8EB39BF4-7FBF-4C4E-A0AD-7A37E33AC9E1}" dt="2023-01-04T19:23:14.215" v="303" actId="26606"/>
          <ac:grpSpMkLst>
            <pc:docMk/>
            <pc:sldMk cId="3795353524" sldId="261"/>
            <ac:grpSpMk id="9" creationId="{D206359A-F1E3-49EE-BBC2-40888C4A3628}"/>
          </ac:grpSpMkLst>
        </pc:grpChg>
        <pc:picChg chg="add mod">
          <ac:chgData name="Husain Fikri" userId="a4c005971a0f0b04" providerId="LiveId" clId="{8EB39BF4-7FBF-4C4E-A0AD-7A37E33AC9E1}" dt="2023-01-04T19:28:31.012" v="722" actId="14100"/>
          <ac:picMkLst>
            <pc:docMk/>
            <pc:sldMk cId="3795353524" sldId="261"/>
            <ac:picMk id="4" creationId="{9180AD36-28B3-4C2B-8DB8-8B3CFAC15C06}"/>
          </ac:picMkLst>
        </pc:picChg>
      </pc:sldChg>
      <pc:sldChg chg="addSp delSp modSp new mod ord">
        <pc:chgData name="Husain Fikri" userId="a4c005971a0f0b04" providerId="LiveId" clId="{8EB39BF4-7FBF-4C4E-A0AD-7A37E33AC9E1}" dt="2023-01-04T19:25:55.881" v="640" actId="20577"/>
        <pc:sldMkLst>
          <pc:docMk/>
          <pc:sldMk cId="1295021931" sldId="262"/>
        </pc:sldMkLst>
        <pc:spChg chg="mod">
          <ac:chgData name="Husain Fikri" userId="a4c005971a0f0b04" providerId="LiveId" clId="{8EB39BF4-7FBF-4C4E-A0AD-7A37E33AC9E1}" dt="2023-01-04T19:23:25.310" v="311" actId="20577"/>
          <ac:spMkLst>
            <pc:docMk/>
            <pc:sldMk cId="1295021931" sldId="262"/>
            <ac:spMk id="2" creationId="{F7C57A16-7F7A-4C43-AC00-4F85FB8D7E10}"/>
          </ac:spMkLst>
        </pc:spChg>
        <pc:spChg chg="del">
          <ac:chgData name="Husain Fikri" userId="a4c005971a0f0b04" providerId="LiveId" clId="{8EB39BF4-7FBF-4C4E-A0AD-7A37E33AC9E1}" dt="2023-01-04T19:23:40.647" v="312" actId="3680"/>
          <ac:spMkLst>
            <pc:docMk/>
            <pc:sldMk cId="1295021931" sldId="262"/>
            <ac:spMk id="3" creationId="{0E1D4FC8-0BBF-49FD-84D3-E2E34C899D09}"/>
          </ac:spMkLst>
        </pc:spChg>
        <pc:graphicFrameChg chg="add mod ord modGraphic">
          <ac:chgData name="Husain Fikri" userId="a4c005971a0f0b04" providerId="LiveId" clId="{8EB39BF4-7FBF-4C4E-A0AD-7A37E33AC9E1}" dt="2023-01-04T19:25:55.881" v="640" actId="20577"/>
          <ac:graphicFrameMkLst>
            <pc:docMk/>
            <pc:sldMk cId="1295021931" sldId="262"/>
            <ac:graphicFrameMk id="4" creationId="{7E8D4C28-233B-4EA7-8910-BA0FB635F5F2}"/>
          </ac:graphicFrameMkLst>
        </pc:graphicFrameChg>
      </pc:sldChg>
      <pc:sldChg chg="addSp delSp modSp new mod setBg">
        <pc:chgData name="Husain Fikri" userId="a4c005971a0f0b04" providerId="LiveId" clId="{8EB39BF4-7FBF-4C4E-A0AD-7A37E33AC9E1}" dt="2023-01-04T19:28:10.500" v="719" actId="1076"/>
        <pc:sldMkLst>
          <pc:docMk/>
          <pc:sldMk cId="25348208" sldId="263"/>
        </pc:sldMkLst>
        <pc:spChg chg="mod">
          <ac:chgData name="Husain Fikri" userId="a4c005971a0f0b04" providerId="LiveId" clId="{8EB39BF4-7FBF-4C4E-A0AD-7A37E33AC9E1}" dt="2023-01-04T19:27:24.393" v="688" actId="20577"/>
          <ac:spMkLst>
            <pc:docMk/>
            <pc:sldMk cId="25348208" sldId="263"/>
            <ac:spMk id="2" creationId="{A5D9C794-D471-49AB-97D0-D5C7A87908DA}"/>
          </ac:spMkLst>
        </pc:spChg>
        <pc:spChg chg="del">
          <ac:chgData name="Husain Fikri" userId="a4c005971a0f0b04" providerId="LiveId" clId="{8EB39BF4-7FBF-4C4E-A0AD-7A37E33AC9E1}" dt="2023-01-04T19:26:30.136" v="651"/>
          <ac:spMkLst>
            <pc:docMk/>
            <pc:sldMk cId="25348208" sldId="263"/>
            <ac:spMk id="3" creationId="{09F7218B-ED09-4628-BA79-073CEFB811D7}"/>
          </ac:spMkLst>
        </pc:spChg>
        <pc:spChg chg="add">
          <ac:chgData name="Husain Fikri" userId="a4c005971a0f0b04" providerId="LiveId" clId="{8EB39BF4-7FBF-4C4E-A0AD-7A37E33AC9E1}" dt="2023-01-04T19:26:37.272" v="654" actId="26606"/>
          <ac:spMkLst>
            <pc:docMk/>
            <pc:sldMk cId="25348208" sldId="263"/>
            <ac:spMk id="16" creationId="{4958DF84-F5C6-794F-8945-485D6C107518}"/>
          </ac:spMkLst>
        </pc:spChg>
        <pc:spChg chg="add">
          <ac:chgData name="Husain Fikri" userId="a4c005971a0f0b04" providerId="LiveId" clId="{8EB39BF4-7FBF-4C4E-A0AD-7A37E33AC9E1}" dt="2023-01-04T19:26:37.272" v="654" actId="26606"/>
          <ac:spMkLst>
            <pc:docMk/>
            <pc:sldMk cId="25348208" sldId="263"/>
            <ac:spMk id="18" creationId="{4AF0997A-7C0F-4AD2-BA90-5FE341A17796}"/>
          </ac:spMkLst>
        </pc:spChg>
        <pc:spChg chg="add">
          <ac:chgData name="Husain Fikri" userId="a4c005971a0f0b04" providerId="LiveId" clId="{8EB39BF4-7FBF-4C4E-A0AD-7A37E33AC9E1}" dt="2023-01-04T19:26:37.272" v="654" actId="26606"/>
          <ac:spMkLst>
            <pc:docMk/>
            <pc:sldMk cId="25348208" sldId="263"/>
            <ac:spMk id="20" creationId="{72E67446-732B-4F72-8560-6FABB6CB25A3}"/>
          </ac:spMkLst>
        </pc:spChg>
        <pc:grpChg chg="add">
          <ac:chgData name="Husain Fikri" userId="a4c005971a0f0b04" providerId="LiveId" clId="{8EB39BF4-7FBF-4C4E-A0AD-7A37E33AC9E1}" dt="2023-01-04T19:26:37.272" v="654" actId="26606"/>
          <ac:grpSpMkLst>
            <pc:docMk/>
            <pc:sldMk cId="25348208" sldId="263"/>
            <ac:grpSpMk id="10" creationId="{D206359A-F1E3-49EE-BBC2-40888C4A3628}"/>
          </ac:grpSpMkLst>
        </pc:grpChg>
        <pc:picChg chg="add mod">
          <ac:chgData name="Husain Fikri" userId="a4c005971a0f0b04" providerId="LiveId" clId="{8EB39BF4-7FBF-4C4E-A0AD-7A37E33AC9E1}" dt="2023-01-04T19:28:10.500" v="719" actId="1076"/>
          <ac:picMkLst>
            <pc:docMk/>
            <pc:sldMk cId="25348208" sldId="263"/>
            <ac:picMk id="5" creationId="{FC31B103-051D-4964-B8F4-738CA7F83410}"/>
          </ac:picMkLst>
        </pc:picChg>
      </pc:sldChg>
      <pc:sldChg chg="addSp delSp modSp new mod setBg">
        <pc:chgData name="Husain Fikri" userId="a4c005971a0f0b04" providerId="LiveId" clId="{8EB39BF4-7FBF-4C4E-A0AD-7A37E33AC9E1}" dt="2023-01-04T19:28:18.222" v="721" actId="1076"/>
        <pc:sldMkLst>
          <pc:docMk/>
          <pc:sldMk cId="2701648736" sldId="264"/>
        </pc:sldMkLst>
        <pc:spChg chg="mod">
          <ac:chgData name="Husain Fikri" userId="a4c005971a0f0b04" providerId="LiveId" clId="{8EB39BF4-7FBF-4C4E-A0AD-7A37E33AC9E1}" dt="2023-01-04T19:27:18.754" v="678" actId="20577"/>
          <ac:spMkLst>
            <pc:docMk/>
            <pc:sldMk cId="2701648736" sldId="264"/>
            <ac:spMk id="2" creationId="{D8EF4A06-30D9-4A31-82B5-966B4D1EA0CC}"/>
          </ac:spMkLst>
        </pc:spChg>
        <pc:spChg chg="del">
          <ac:chgData name="Husain Fikri" userId="a4c005971a0f0b04" providerId="LiveId" clId="{8EB39BF4-7FBF-4C4E-A0AD-7A37E33AC9E1}" dt="2023-01-04T19:27:01.395" v="665"/>
          <ac:spMkLst>
            <pc:docMk/>
            <pc:sldMk cId="2701648736" sldId="264"/>
            <ac:spMk id="3" creationId="{4ECDC6F9-C72C-47CE-9738-BAE0C16E29ED}"/>
          </ac:spMkLst>
        </pc:spChg>
        <pc:spChg chg="add">
          <ac:chgData name="Husain Fikri" userId="a4c005971a0f0b04" providerId="LiveId" clId="{8EB39BF4-7FBF-4C4E-A0AD-7A37E33AC9E1}" dt="2023-01-04T19:27:09.116" v="668" actId="26606"/>
          <ac:spMkLst>
            <pc:docMk/>
            <pc:sldMk cId="2701648736" sldId="264"/>
            <ac:spMk id="16" creationId="{4958DF84-F5C6-794F-8945-485D6C107518}"/>
          </ac:spMkLst>
        </pc:spChg>
        <pc:spChg chg="add">
          <ac:chgData name="Husain Fikri" userId="a4c005971a0f0b04" providerId="LiveId" clId="{8EB39BF4-7FBF-4C4E-A0AD-7A37E33AC9E1}" dt="2023-01-04T19:27:09.116" v="668" actId="26606"/>
          <ac:spMkLst>
            <pc:docMk/>
            <pc:sldMk cId="2701648736" sldId="264"/>
            <ac:spMk id="18" creationId="{4AF0997A-7C0F-4AD2-BA90-5FE341A17796}"/>
          </ac:spMkLst>
        </pc:spChg>
        <pc:spChg chg="add">
          <ac:chgData name="Husain Fikri" userId="a4c005971a0f0b04" providerId="LiveId" clId="{8EB39BF4-7FBF-4C4E-A0AD-7A37E33AC9E1}" dt="2023-01-04T19:27:09.116" v="668" actId="26606"/>
          <ac:spMkLst>
            <pc:docMk/>
            <pc:sldMk cId="2701648736" sldId="264"/>
            <ac:spMk id="20" creationId="{72E67446-732B-4F72-8560-6FABB6CB25A3}"/>
          </ac:spMkLst>
        </pc:spChg>
        <pc:grpChg chg="add">
          <ac:chgData name="Husain Fikri" userId="a4c005971a0f0b04" providerId="LiveId" clId="{8EB39BF4-7FBF-4C4E-A0AD-7A37E33AC9E1}" dt="2023-01-04T19:27:09.116" v="668" actId="26606"/>
          <ac:grpSpMkLst>
            <pc:docMk/>
            <pc:sldMk cId="2701648736" sldId="264"/>
            <ac:grpSpMk id="10" creationId="{D206359A-F1E3-49EE-BBC2-40888C4A3628}"/>
          </ac:grpSpMkLst>
        </pc:grpChg>
        <pc:picChg chg="add mod">
          <ac:chgData name="Husain Fikri" userId="a4c005971a0f0b04" providerId="LiveId" clId="{8EB39BF4-7FBF-4C4E-A0AD-7A37E33AC9E1}" dt="2023-01-04T19:28:18.222" v="721" actId="1076"/>
          <ac:picMkLst>
            <pc:docMk/>
            <pc:sldMk cId="2701648736" sldId="264"/>
            <ac:picMk id="5" creationId="{85450816-AA91-4955-AB66-D4F025512A72}"/>
          </ac:picMkLst>
        </pc:picChg>
      </pc:sldChg>
      <pc:sldChg chg="addSp delSp modSp new mod setBg">
        <pc:chgData name="Husain Fikri" userId="a4c005971a0f0b04" providerId="LiveId" clId="{8EB39BF4-7FBF-4C4E-A0AD-7A37E33AC9E1}" dt="2023-01-04T19:28:00.807" v="717" actId="1076"/>
        <pc:sldMkLst>
          <pc:docMk/>
          <pc:sldMk cId="1674967162" sldId="265"/>
        </pc:sldMkLst>
        <pc:spChg chg="mod">
          <ac:chgData name="Husain Fikri" userId="a4c005971a0f0b04" providerId="LiveId" clId="{8EB39BF4-7FBF-4C4E-A0AD-7A37E33AC9E1}" dt="2023-01-04T19:27:35.869" v="711" actId="26606"/>
          <ac:spMkLst>
            <pc:docMk/>
            <pc:sldMk cId="1674967162" sldId="265"/>
            <ac:spMk id="2" creationId="{E5F8639E-969C-40EF-B082-73F320F48808}"/>
          </ac:spMkLst>
        </pc:spChg>
        <pc:spChg chg="del">
          <ac:chgData name="Husain Fikri" userId="a4c005971a0f0b04" providerId="LiveId" clId="{8EB39BF4-7FBF-4C4E-A0AD-7A37E33AC9E1}" dt="2023-01-04T19:27:33.560" v="708"/>
          <ac:spMkLst>
            <pc:docMk/>
            <pc:sldMk cId="1674967162" sldId="265"/>
            <ac:spMk id="3" creationId="{2BAEC22E-AD6F-43A0-B371-95A8A3DC4855}"/>
          </ac:spMkLst>
        </pc:spChg>
        <pc:spChg chg="add">
          <ac:chgData name="Husain Fikri" userId="a4c005971a0f0b04" providerId="LiveId" clId="{8EB39BF4-7FBF-4C4E-A0AD-7A37E33AC9E1}" dt="2023-01-04T19:27:35.869" v="711" actId="26606"/>
          <ac:spMkLst>
            <pc:docMk/>
            <pc:sldMk cId="1674967162" sldId="265"/>
            <ac:spMk id="16" creationId="{4958DF84-F5C6-794F-8945-485D6C107518}"/>
          </ac:spMkLst>
        </pc:spChg>
        <pc:spChg chg="add">
          <ac:chgData name="Husain Fikri" userId="a4c005971a0f0b04" providerId="LiveId" clId="{8EB39BF4-7FBF-4C4E-A0AD-7A37E33AC9E1}" dt="2023-01-04T19:27:35.869" v="711" actId="26606"/>
          <ac:spMkLst>
            <pc:docMk/>
            <pc:sldMk cId="1674967162" sldId="265"/>
            <ac:spMk id="18" creationId="{4AF0997A-7C0F-4AD2-BA90-5FE341A17796}"/>
          </ac:spMkLst>
        </pc:spChg>
        <pc:spChg chg="add">
          <ac:chgData name="Husain Fikri" userId="a4c005971a0f0b04" providerId="LiveId" clId="{8EB39BF4-7FBF-4C4E-A0AD-7A37E33AC9E1}" dt="2023-01-04T19:27:35.869" v="711" actId="26606"/>
          <ac:spMkLst>
            <pc:docMk/>
            <pc:sldMk cId="1674967162" sldId="265"/>
            <ac:spMk id="20" creationId="{72E67446-732B-4F72-8560-6FABB6CB25A3}"/>
          </ac:spMkLst>
        </pc:spChg>
        <pc:grpChg chg="add">
          <ac:chgData name="Husain Fikri" userId="a4c005971a0f0b04" providerId="LiveId" clId="{8EB39BF4-7FBF-4C4E-A0AD-7A37E33AC9E1}" dt="2023-01-04T19:27:35.869" v="711" actId="26606"/>
          <ac:grpSpMkLst>
            <pc:docMk/>
            <pc:sldMk cId="1674967162" sldId="265"/>
            <ac:grpSpMk id="10" creationId="{D206359A-F1E3-49EE-BBC2-40888C4A3628}"/>
          </ac:grpSpMkLst>
        </pc:grpChg>
        <pc:picChg chg="add mod">
          <ac:chgData name="Husain Fikri" userId="a4c005971a0f0b04" providerId="LiveId" clId="{8EB39BF4-7FBF-4C4E-A0AD-7A37E33AC9E1}" dt="2023-01-04T19:28:00.807" v="717" actId="1076"/>
          <ac:picMkLst>
            <pc:docMk/>
            <pc:sldMk cId="1674967162" sldId="265"/>
            <ac:picMk id="5" creationId="{8DFEFA88-D307-44E3-802E-BDF96EA50D62}"/>
          </ac:picMkLst>
        </pc:picChg>
      </pc:sldChg>
      <pc:sldChg chg="modSp add mod ord">
        <pc:chgData name="Husain Fikri" userId="a4c005971a0f0b04" providerId="LiveId" clId="{8EB39BF4-7FBF-4C4E-A0AD-7A37E33AC9E1}" dt="2023-01-04T19:29:23.369" v="734" actId="20577"/>
        <pc:sldMkLst>
          <pc:docMk/>
          <pc:sldMk cId="2615582079" sldId="266"/>
        </pc:sldMkLst>
        <pc:spChg chg="mod">
          <ac:chgData name="Husain Fikri" userId="a4c005971a0f0b04" providerId="LiveId" clId="{8EB39BF4-7FBF-4C4E-A0AD-7A37E33AC9E1}" dt="2023-01-04T19:29:23.369" v="734" actId="20577"/>
          <ac:spMkLst>
            <pc:docMk/>
            <pc:sldMk cId="2615582079" sldId="266"/>
            <ac:spMk id="2" creationId="{25BF4978-691E-44A9-9C9B-17D033BF5B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0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names.org/export/web-services.html" TargetMode="External"/><Relationship Id="rId2" Type="http://schemas.openxmlformats.org/officeDocument/2006/relationships/hyperlink" Target="https://developers.google.com/maps/documentation/maps-stat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atherapi.com/docs/" TargetMode="External"/><Relationship Id="rId5" Type="http://schemas.openxmlformats.org/officeDocument/2006/relationships/hyperlink" Target="https://www.flickr.com/services/developer/api/" TargetMode="External"/><Relationship Id="rId4" Type="http://schemas.openxmlformats.org/officeDocument/2006/relationships/hyperlink" Target="https://www.mediawiki.org/wiki/API:Main_pag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electronics, camera&#10;&#10;Description automatically generated">
            <a:extLst>
              <a:ext uri="{FF2B5EF4-FFF2-40B4-BE49-F238E27FC236}">
                <a16:creationId xmlns:a16="http://schemas.microsoft.com/office/drawing/2014/main" id="{63A86C92-366F-4E6D-8A21-DD51CE349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4" b="95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056A-5A52-4892-850E-EED6958F0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Travel List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CC805-4A7A-49D7-8F31-4404F16AC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Mini Team Project – January 2023</a:t>
            </a:r>
          </a:p>
          <a:p>
            <a:pPr algn="ctr">
              <a:lnSpc>
                <a:spcPct val="100000"/>
              </a:lnSpc>
            </a:pPr>
            <a:r>
              <a:rPr lang="en-US" sz="1400"/>
              <a:t>Nameless Ghouls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F4A06-30D9-4A31-82B5-966B4D1E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Wireframe - Desktop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5450816-AA91-4955-AB66-D4F025512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57" y="1505100"/>
            <a:ext cx="6747058" cy="38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4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8639E-969C-40EF-B082-73F320F4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Wireframe - Mobile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8DFEFA88-D307-44E3-802E-BDF96EA50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66" y="1491635"/>
            <a:ext cx="6764640" cy="38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6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F0D2-A779-44EC-BF5A-05AB6E71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FC8C-FDA6-4778-8857-03A3F82EC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IDEA</a:t>
            </a:r>
          </a:p>
          <a:p>
            <a:r>
              <a:rPr lang="en-US" dirty="0"/>
              <a:t>Determine Roles,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dirty="0"/>
              <a:t>Project Manager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dirty="0"/>
              <a:t>Front End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dirty="0"/>
              <a:t>Back End</a:t>
            </a:r>
          </a:p>
          <a:p>
            <a:r>
              <a:rPr lang="en-GB" dirty="0"/>
              <a:t>Timescale: 7 days. </a:t>
            </a:r>
          </a:p>
          <a:p>
            <a:r>
              <a:rPr lang="en-GB" dirty="0"/>
              <a:t>User Stories</a:t>
            </a:r>
          </a:p>
          <a:p>
            <a:r>
              <a:rPr lang="en-GB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262388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4978-691E-44A9-9C9B-17D033BF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3A9F-5E7A-467F-8AA2-42A23FA8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is searching a city – or getting a random city suggestion</a:t>
            </a:r>
          </a:p>
          <a:p>
            <a:r>
              <a:rPr lang="en-US" dirty="0"/>
              <a:t>Map is returned from Google Maps and 4 pictures from Flickr </a:t>
            </a:r>
          </a:p>
          <a:p>
            <a:r>
              <a:rPr lang="en-US" dirty="0"/>
              <a:t>They can save the city in favorites and replay info of it</a:t>
            </a:r>
          </a:p>
          <a:p>
            <a:r>
              <a:rPr lang="en-US" dirty="0"/>
              <a:t>Possible additional features: Weather from API and or Wikipedia about that city</a:t>
            </a:r>
          </a:p>
        </p:txBody>
      </p:sp>
    </p:spTree>
    <p:extLst>
      <p:ext uri="{BB962C8B-B14F-4D97-AF65-F5344CB8AC3E}">
        <p14:creationId xmlns:p14="http://schemas.microsoft.com/office/powerpoint/2010/main" val="78191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4978-691E-44A9-9C9B-17D033BF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3A9F-5E7A-467F-8AA2-42A23FA8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 Bucket List where user can input city or random.</a:t>
            </a:r>
          </a:p>
          <a:p>
            <a:r>
              <a:rPr lang="en-US" dirty="0"/>
              <a:t>Selected City includes: </a:t>
            </a:r>
          </a:p>
          <a:p>
            <a:pPr marL="820738" lvl="1" indent="-285750">
              <a:buFont typeface="Courier New" panose="02070309020205020404" pitchFamily="49" charset="0"/>
              <a:buChar char="o"/>
            </a:pPr>
            <a:r>
              <a:rPr lang="en-US" dirty="0"/>
              <a:t>Random Images (4)</a:t>
            </a:r>
          </a:p>
          <a:p>
            <a:pPr marL="820738" lvl="1" indent="-285750">
              <a:buFont typeface="Courier New" panose="02070309020205020404" pitchFamily="49" charset="0"/>
              <a:buChar char="o"/>
            </a:pPr>
            <a:r>
              <a:rPr lang="en-US" dirty="0"/>
              <a:t>Maps of the city</a:t>
            </a:r>
          </a:p>
          <a:p>
            <a:pPr marL="820738" lvl="1" indent="-285750">
              <a:buFont typeface="Courier New" panose="02070309020205020404" pitchFamily="49" charset="0"/>
              <a:buChar char="o"/>
            </a:pPr>
            <a:r>
              <a:rPr lang="en-US" dirty="0"/>
              <a:t>Save the selected city</a:t>
            </a:r>
          </a:p>
          <a:p>
            <a:r>
              <a:rPr lang="en-US" dirty="0"/>
              <a:t>Further stage of development will include:</a:t>
            </a:r>
          </a:p>
          <a:p>
            <a:pPr marL="820738" lvl="1" indent="-285750">
              <a:buFont typeface="Courier New" panose="02070309020205020404" pitchFamily="49" charset="0"/>
              <a:buChar char="o"/>
            </a:pPr>
            <a:r>
              <a:rPr lang="en-US" dirty="0"/>
              <a:t>Ranking review of the city (from google review)</a:t>
            </a:r>
          </a:p>
          <a:p>
            <a:pPr marL="820738" lvl="1" indent="-285750">
              <a:buFont typeface="Courier New" panose="02070309020205020404" pitchFamily="49" charset="0"/>
              <a:buChar char="o"/>
            </a:pPr>
            <a:r>
              <a:rPr lang="en-US" dirty="0"/>
              <a:t>Current weather of the city</a:t>
            </a:r>
          </a:p>
        </p:txBody>
      </p:sp>
    </p:spTree>
    <p:extLst>
      <p:ext uri="{BB962C8B-B14F-4D97-AF65-F5344CB8AC3E}">
        <p14:creationId xmlns:p14="http://schemas.microsoft.com/office/powerpoint/2010/main" val="26155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498E-D714-4AE5-BF83-2059FCBB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6A27-6776-4789-A75B-0EF3B04C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maps API: </a:t>
            </a:r>
            <a:r>
              <a:rPr lang="en-GB" dirty="0">
                <a:hlinkClick r:id="rId2"/>
              </a:rPr>
              <a:t>https://developers.google.com/maps/documentation/maps-static</a:t>
            </a:r>
            <a:r>
              <a:rPr lang="en-GB" dirty="0"/>
              <a:t> </a:t>
            </a:r>
          </a:p>
          <a:p>
            <a:r>
              <a:rPr lang="en-GB" dirty="0" err="1"/>
              <a:t>GeoNames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http://www.geonames.org/export/web-services.html</a:t>
            </a:r>
            <a:r>
              <a:rPr lang="en-GB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GeoNames</a:t>
            </a:r>
            <a:r>
              <a:rPr lang="en-US" dirty="0"/>
              <a:t> geographical database covers all countries and contains over eleven million placenames that are available for download free of charge.</a:t>
            </a:r>
            <a:endParaRPr lang="en-GB" dirty="0"/>
          </a:p>
          <a:p>
            <a:r>
              <a:rPr lang="en-GB" dirty="0"/>
              <a:t>Wikipedia API: </a:t>
            </a:r>
            <a:r>
              <a:rPr lang="en-GB" dirty="0">
                <a:hlinkClick r:id="rId4"/>
              </a:rPr>
              <a:t>https://www.mediawiki.org/wiki/API:Main_page</a:t>
            </a:r>
            <a:r>
              <a:rPr lang="en-GB" dirty="0"/>
              <a:t> </a:t>
            </a:r>
          </a:p>
          <a:p>
            <a:r>
              <a:rPr lang="en-GB" dirty="0"/>
              <a:t>FLICKR API: images </a:t>
            </a:r>
            <a:r>
              <a:rPr lang="en-GB" dirty="0">
                <a:hlinkClick r:id="rId5"/>
              </a:rPr>
              <a:t>https://www.flickr.com/services/developer/api/</a:t>
            </a:r>
            <a:r>
              <a:rPr lang="en-GB" dirty="0"/>
              <a:t> </a:t>
            </a:r>
          </a:p>
          <a:p>
            <a:r>
              <a:rPr lang="en-GB" dirty="0"/>
              <a:t>Weather API: </a:t>
            </a:r>
            <a:r>
              <a:rPr lang="en-GB" b="0" i="0" u="none" strike="noStrike" dirty="0">
                <a:effectLst/>
                <a:latin typeface="Slack-Lato"/>
                <a:hlinkClick r:id="rId6"/>
              </a:rPr>
              <a:t>https://www.weatherapi.com/docs/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6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61EC-FB29-4D03-85B2-E52DED0B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1A51-5AB3-4418-A178-C47EBD97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input: type a city name or click randomize</a:t>
            </a:r>
          </a:p>
          <a:p>
            <a:r>
              <a:rPr lang="en-US" dirty="0"/>
              <a:t>User Pick and select a city </a:t>
            </a:r>
          </a:p>
          <a:p>
            <a:r>
              <a:rPr lang="en-US" dirty="0"/>
              <a:t>User has the ability to save a place and put it into Favorites (bucket list)</a:t>
            </a:r>
          </a:p>
          <a:p>
            <a:r>
              <a:rPr lang="en-US" dirty="0"/>
              <a:t>(MVP) Flickr API : Spit out pictures</a:t>
            </a:r>
          </a:p>
          <a:p>
            <a:r>
              <a:rPr lang="en-US" dirty="0"/>
              <a:t>(MVP) Google maps API show a map of that place. </a:t>
            </a:r>
          </a:p>
          <a:p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Stage of development) Wikipedia API shows general information about that place.</a:t>
            </a:r>
          </a:p>
          <a:p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Stage of development) Weather API Show current weather of that city.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3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7A16-7F7A-4C43-AC00-4F85FB8D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8D4C28-233B-4EA7-8910-BA0FB635F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112299"/>
              </p:ext>
            </p:extLst>
          </p:nvPr>
        </p:nvGraphicFramePr>
        <p:xfrm>
          <a:off x="966788" y="2247900"/>
          <a:ext cx="907573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245">
                  <a:extLst>
                    <a:ext uri="{9D8B030D-6E8A-4147-A177-3AD203B41FA5}">
                      <a16:colId xmlns:a16="http://schemas.microsoft.com/office/drawing/2014/main" val="1830769861"/>
                    </a:ext>
                  </a:extLst>
                </a:gridCol>
                <a:gridCol w="3025245">
                  <a:extLst>
                    <a:ext uri="{9D8B030D-6E8A-4147-A177-3AD203B41FA5}">
                      <a16:colId xmlns:a16="http://schemas.microsoft.com/office/drawing/2014/main" val="3578080807"/>
                    </a:ext>
                  </a:extLst>
                </a:gridCol>
                <a:gridCol w="3025245">
                  <a:extLst>
                    <a:ext uri="{9D8B030D-6E8A-4147-A177-3AD203B41FA5}">
                      <a16:colId xmlns:a16="http://schemas.microsoft.com/office/drawing/2014/main" val="257741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End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3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Husain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Husain - Nick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– </a:t>
                      </a:r>
                      <a:r>
                        <a:rPr lang="en-US" dirty="0" err="1"/>
                        <a:t>Iraklis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Setup Repository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Framework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7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Coordinate Repository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Maps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10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Organise</a:t>
                      </a:r>
                      <a:r>
                        <a:rPr lang="en-US" dirty="0"/>
                        <a:t> Links to All API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Guide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Flickr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1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 &amp; Documentation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 Framework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2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4C519-7814-4F56-B177-89427337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Flowchart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180AD36-28B3-4C2B-8DB8-8B3CFAC15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940" y="7623"/>
            <a:ext cx="4689690" cy="68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9C794-D471-49AB-97D0-D5C7A879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Wireframe - Desktop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31B103-051D-4964-B8F4-738CA7F83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08" y="1475604"/>
            <a:ext cx="6590406" cy="39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20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372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Goudy Old Style</vt:lpstr>
      <vt:lpstr>Slack-Lato</vt:lpstr>
      <vt:lpstr>MarrakeshVTI</vt:lpstr>
      <vt:lpstr>Travel List</vt:lpstr>
      <vt:lpstr>Overview</vt:lpstr>
      <vt:lpstr>Introduction</vt:lpstr>
      <vt:lpstr>Features:</vt:lpstr>
      <vt:lpstr>API List</vt:lpstr>
      <vt:lpstr>Project Description</vt:lpstr>
      <vt:lpstr>Roles</vt:lpstr>
      <vt:lpstr>Flowchart</vt:lpstr>
      <vt:lpstr>Wireframe - Desktop</vt:lpstr>
      <vt:lpstr>Wireframe - Desktop</vt:lpstr>
      <vt:lpstr>Wireframe -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List</dc:title>
  <dc:creator>Husain Fikri</dc:creator>
  <cp:lastModifiedBy>Husain Fikri</cp:lastModifiedBy>
  <cp:revision>1</cp:revision>
  <dcterms:created xsi:type="dcterms:W3CDTF">2023-01-04T19:10:03Z</dcterms:created>
  <dcterms:modified xsi:type="dcterms:W3CDTF">2023-01-04T19:31:18Z</dcterms:modified>
</cp:coreProperties>
</file>