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7624" r:id="rId4"/>
    <p:sldId id="7625" r:id="rId5"/>
    <p:sldId id="1280" r:id="rId6"/>
    <p:sldId id="7626" r:id="rId7"/>
    <p:sldId id="7630" r:id="rId8"/>
    <p:sldId id="7637" r:id="rId9"/>
    <p:sldId id="7632" r:id="rId10"/>
    <p:sldId id="7639" r:id="rId11"/>
    <p:sldId id="7631" r:id="rId12"/>
    <p:sldId id="7638" r:id="rId13"/>
    <p:sldId id="7633" r:id="rId14"/>
    <p:sldId id="7640" r:id="rId15"/>
    <p:sldId id="837" r:id="rId16"/>
    <p:sldId id="915" r:id="rId17"/>
    <p:sldId id="752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3">
          <p15:clr>
            <a:srgbClr val="A4A3A4"/>
          </p15:clr>
        </p15:guide>
        <p15:guide id="2" pos="38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8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5317" autoAdjust="0"/>
  </p:normalViewPr>
  <p:slideViewPr>
    <p:cSldViewPr snapToGrid="0">
      <p:cViewPr varScale="1">
        <p:scale>
          <a:sx n="63" d="100"/>
          <a:sy n="63" d="100"/>
        </p:scale>
        <p:origin x="908" y="52"/>
      </p:cViewPr>
      <p:guideLst>
        <p:guide orient="horz" pos="2103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51325-44B5-4B15-A551-A61A79A305DE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793FC-B9DE-4853-870F-B5DB9A952A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3138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/>
          <a:srcRect l="5699"/>
          <a:stretch>
            <a:fillRect/>
          </a:stretch>
        </p:blipFill>
        <p:spPr>
          <a:xfrm>
            <a:off x="0" y="0"/>
            <a:ext cx="4595964" cy="46604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7256206" y="1432211"/>
            <a:ext cx="4935794" cy="54257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3138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/>
          <a:srcRect l="5699"/>
          <a:stretch>
            <a:fillRect/>
          </a:stretch>
        </p:blipFill>
        <p:spPr>
          <a:xfrm>
            <a:off x="0" y="0"/>
            <a:ext cx="4595964" cy="46604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7256206" y="1432211"/>
            <a:ext cx="4935794" cy="54257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8"/>
          <p:cNvSpPr txBox="1"/>
          <p:nvPr userDrawn="1"/>
        </p:nvSpPr>
        <p:spPr>
          <a:xfrm>
            <a:off x="762001" y="199346"/>
            <a:ext cx="2423342" cy="430841"/>
          </a:xfrm>
          <a:prstGeom prst="rect">
            <a:avLst/>
          </a:prstGeom>
          <a:noFill/>
        </p:spPr>
        <p:txBody>
          <a:bodyPr wrap="square" lIns="121873" tIns="60937" rIns="121873" bIns="60937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点击添加您的标题</a:t>
            </a: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95071" y="1902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10" name="组合 9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lstStyle/>
            <a:p>
              <a:pPr algn="ctr"/>
              <a:endParaRPr lang="zh-CN" altLang="en-US" sz="3600" dirty="0">
                <a:solidFill>
                  <a:schemeClr val="bg1"/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screen"/>
          <a:srcRect t="28565"/>
          <a:stretch>
            <a:fillRect/>
          </a:stretch>
        </p:blipFill>
        <p:spPr>
          <a:xfrm>
            <a:off x="5372100" y="6019799"/>
            <a:ext cx="6819900" cy="838201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429375"/>
            <a:ext cx="5372100" cy="428625"/>
          </a:xfrm>
          <a:prstGeom prst="rect">
            <a:avLst/>
          </a:prstGeom>
          <a:gradFill flip="none" rotWithShape="1">
            <a:gsLst>
              <a:gs pos="58000">
                <a:schemeClr val="accent2"/>
              </a:gs>
              <a:gs pos="58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9" presetClass="entr" presetSubtype="5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8"/>
          <p:cNvSpPr txBox="1"/>
          <p:nvPr userDrawn="1"/>
        </p:nvSpPr>
        <p:spPr>
          <a:xfrm>
            <a:off x="762001" y="199346"/>
            <a:ext cx="2423342" cy="430841"/>
          </a:xfrm>
          <a:prstGeom prst="rect">
            <a:avLst/>
          </a:prstGeom>
          <a:noFill/>
        </p:spPr>
        <p:txBody>
          <a:bodyPr wrap="square" lIns="121873" tIns="60937" rIns="121873" bIns="60937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点击添加您的标题</a:t>
            </a: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95071" y="1902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10" name="组合 9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lstStyle/>
            <a:p>
              <a:pPr algn="ctr"/>
              <a:endParaRPr lang="zh-CN" altLang="en-US" sz="3600" dirty="0">
                <a:solidFill>
                  <a:schemeClr val="bg1"/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screen"/>
          <a:srcRect t="28565"/>
          <a:stretch>
            <a:fillRect/>
          </a:stretch>
        </p:blipFill>
        <p:spPr>
          <a:xfrm>
            <a:off x="5372100" y="6019799"/>
            <a:ext cx="6819900" cy="838201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429375"/>
            <a:ext cx="5372100" cy="428625"/>
          </a:xfrm>
          <a:prstGeom prst="rect">
            <a:avLst/>
          </a:prstGeom>
          <a:gradFill flip="none" rotWithShape="1">
            <a:gsLst>
              <a:gs pos="58000">
                <a:schemeClr val="accent2"/>
              </a:gs>
              <a:gs pos="58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9" presetClass="entr" presetSubtype="5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CA48-3B93-4A69-AC48-BAC756A5E75A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CA48-3B93-4A69-AC48-BAC756A5E75A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/>
          <p:nvPr/>
        </p:nvSpPr>
        <p:spPr>
          <a:xfrm>
            <a:off x="2697431" y="4904878"/>
            <a:ext cx="69105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 defTabSz="914400"/>
            <a:r>
              <a:rPr lang="zh-CN" altLang="en-US" sz="4800" b="1" spc="-150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Open Sans" panose="020B0606030504020204" pitchFamily="34" charset="0"/>
                <a:sym typeface="微软雅黑 Light" panose="020B0502040204020203" pitchFamily="34" charset="-122"/>
              </a:rPr>
              <a:t>学生社区服务中心</a:t>
            </a:r>
          </a:p>
        </p:txBody>
      </p:sp>
      <p:sp>
        <p:nvSpPr>
          <p:cNvPr id="29" name="椭圆 2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070795" y="4793789"/>
            <a:ext cx="163773" cy="163773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0" name="任意多边形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334655" y="4875571"/>
            <a:ext cx="3125338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100000">
                  <a:srgbClr val="232324"/>
                </a:gs>
                <a:gs pos="0">
                  <a:schemeClr val="bg1"/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1" name="任意多边形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H="1">
            <a:off x="2804143" y="4875571"/>
            <a:ext cx="3125338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100000">
                  <a:srgbClr val="232324"/>
                </a:gs>
                <a:gs pos="0">
                  <a:schemeClr val="bg1"/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53012" y="1608637"/>
            <a:ext cx="2085975" cy="208597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3709018" y="3772621"/>
            <a:ext cx="5051100" cy="584775"/>
            <a:chOff x="3519743" y="2180308"/>
            <a:chExt cx="5051100" cy="584775"/>
          </a:xfrm>
        </p:grpSpPr>
        <p:grpSp>
          <p:nvGrpSpPr>
            <p:cNvPr id="15" name="组合 14"/>
            <p:cNvGrpSpPr>
              <a:grpSpLocks noChangeAspect="1"/>
            </p:cNvGrpSpPr>
            <p:nvPr/>
          </p:nvGrpSpPr>
          <p:grpSpPr>
            <a:xfrm flipV="1">
              <a:off x="3519743" y="2372517"/>
              <a:ext cx="1202166" cy="200361"/>
              <a:chOff x="2438400" y="2362200"/>
              <a:chExt cx="1371600" cy="228600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3581400" y="2362200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>
                <a:off x="2438400" y="2476500"/>
                <a:ext cx="1143000" cy="0"/>
              </a:xfrm>
              <a:prstGeom prst="line">
                <a:avLst/>
              </a:prstGeom>
              <a:ln w="412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>
              <a:grpSpLocks noChangeAspect="1"/>
            </p:cNvGrpSpPr>
            <p:nvPr/>
          </p:nvGrpSpPr>
          <p:grpSpPr>
            <a:xfrm rot="10800000" flipV="1">
              <a:off x="7368677" y="2372516"/>
              <a:ext cx="1202166" cy="200361"/>
              <a:chOff x="2438400" y="2362200"/>
              <a:chExt cx="1371600" cy="228600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3581400" y="2362200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2438400" y="2476500"/>
                <a:ext cx="1143000" cy="0"/>
              </a:xfrm>
              <a:prstGeom prst="line">
                <a:avLst/>
              </a:prstGeom>
              <a:ln w="412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文本框 16"/>
            <p:cNvSpPr txBox="1"/>
            <p:nvPr/>
          </p:nvSpPr>
          <p:spPr>
            <a:xfrm>
              <a:off x="5098417" y="2180308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软件学院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385199" y="4190616"/>
            <a:ext cx="5898912" cy="584775"/>
            <a:chOff x="3519743" y="2180308"/>
            <a:chExt cx="5051100" cy="584775"/>
          </a:xfrm>
        </p:grpSpPr>
        <p:grpSp>
          <p:nvGrpSpPr>
            <p:cNvPr id="23" name="组合 22"/>
            <p:cNvGrpSpPr>
              <a:grpSpLocks noChangeAspect="1"/>
            </p:cNvGrpSpPr>
            <p:nvPr/>
          </p:nvGrpSpPr>
          <p:grpSpPr>
            <a:xfrm flipV="1">
              <a:off x="3519743" y="2372517"/>
              <a:ext cx="1202166" cy="200361"/>
              <a:chOff x="2438400" y="2362200"/>
              <a:chExt cx="1371600" cy="228600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3581400" y="2362200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2438400" y="2476500"/>
                <a:ext cx="1143000" cy="0"/>
              </a:xfrm>
              <a:prstGeom prst="line">
                <a:avLst/>
              </a:prstGeom>
              <a:ln w="412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>
              <a:grpSpLocks noChangeAspect="1"/>
            </p:cNvGrpSpPr>
            <p:nvPr/>
          </p:nvGrpSpPr>
          <p:grpSpPr>
            <a:xfrm rot="10800000" flipV="1">
              <a:off x="7368677" y="2372516"/>
              <a:ext cx="1202166" cy="200361"/>
              <a:chOff x="2438400" y="2362200"/>
              <a:chExt cx="1371600" cy="22860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3581400" y="2362200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2438400" y="2476500"/>
                <a:ext cx="1143000" cy="0"/>
              </a:xfrm>
              <a:prstGeom prst="line">
                <a:avLst/>
              </a:prstGeom>
              <a:ln w="412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/>
            <p:cNvSpPr txBox="1"/>
            <p:nvPr/>
          </p:nvSpPr>
          <p:spPr>
            <a:xfrm>
              <a:off x="5098417" y="2180308"/>
              <a:ext cx="18189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逐 梦 筑 梦</a:t>
              </a:r>
            </a:p>
          </p:txBody>
        </p: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.13796 L 2.70833E-6 4.44444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9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1302 0.00046 L 1.04167E-6 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38 1.11111E-6 L -2.29167E-6 1.11111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 animBg="1"/>
      <p:bldP spid="30" grpId="0" animBg="1"/>
      <p:bldP spid="30" grpId="1" animBg="1"/>
      <p:bldP spid="31" grpId="0" animBg="1"/>
      <p:bldP spid="31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/>
          <p:nvPr/>
        </p:nvSpPr>
        <p:spPr bwMode="auto">
          <a:xfrm>
            <a:off x="5331275" y="1565449"/>
            <a:ext cx="1380067" cy="1981200"/>
          </a:xfrm>
          <a:custGeom>
            <a:avLst/>
            <a:gdLst/>
            <a:ahLst/>
            <a:cxnLst>
              <a:cxn ang="0">
                <a:pos x="224" y="205"/>
              </a:cxn>
              <a:cxn ang="0">
                <a:pos x="207" y="229"/>
              </a:cxn>
              <a:cxn ang="0">
                <a:pos x="201" y="220"/>
              </a:cxn>
              <a:cxn ang="0">
                <a:pos x="179" y="211"/>
              </a:cxn>
              <a:cxn ang="0">
                <a:pos x="156" y="220"/>
              </a:cxn>
              <a:cxn ang="0">
                <a:pos x="147" y="243"/>
              </a:cxn>
              <a:cxn ang="0">
                <a:pos x="156" y="265"/>
              </a:cxn>
              <a:cxn ang="0">
                <a:pos x="175" y="275"/>
              </a:cxn>
              <a:cxn ang="0">
                <a:pos x="141" y="322"/>
              </a:cxn>
              <a:cxn ang="0">
                <a:pos x="122" y="283"/>
              </a:cxn>
              <a:cxn ang="0">
                <a:pos x="102" y="322"/>
              </a:cxn>
              <a:cxn ang="0">
                <a:pos x="63" y="269"/>
              </a:cxn>
              <a:cxn ang="0">
                <a:pos x="54" y="283"/>
              </a:cxn>
              <a:cxn ang="0">
                <a:pos x="32" y="293"/>
              </a:cxn>
              <a:cxn ang="0">
                <a:pos x="9" y="283"/>
              </a:cxn>
              <a:cxn ang="0">
                <a:pos x="0" y="261"/>
              </a:cxn>
              <a:cxn ang="0">
                <a:pos x="9" y="238"/>
              </a:cxn>
              <a:cxn ang="0">
                <a:pos x="32" y="229"/>
              </a:cxn>
              <a:cxn ang="0">
                <a:pos x="33" y="229"/>
              </a:cxn>
              <a:cxn ang="0">
                <a:pos x="15" y="205"/>
              </a:cxn>
              <a:cxn ang="0">
                <a:pos x="122" y="0"/>
              </a:cxn>
              <a:cxn ang="0">
                <a:pos x="224" y="205"/>
              </a:cxn>
            </a:cxnLst>
            <a:rect l="0" t="0" r="r" b="b"/>
            <a:pathLst>
              <a:path w="224" h="322">
                <a:moveTo>
                  <a:pt x="224" y="205"/>
                </a:moveTo>
                <a:cubicBezTo>
                  <a:pt x="207" y="229"/>
                  <a:pt x="207" y="229"/>
                  <a:pt x="207" y="229"/>
                </a:cubicBezTo>
                <a:cubicBezTo>
                  <a:pt x="206" y="226"/>
                  <a:pt x="204" y="223"/>
                  <a:pt x="201" y="220"/>
                </a:cubicBezTo>
                <a:cubicBezTo>
                  <a:pt x="195" y="214"/>
                  <a:pt x="188" y="211"/>
                  <a:pt x="179" y="211"/>
                </a:cubicBezTo>
                <a:cubicBezTo>
                  <a:pt x="170" y="211"/>
                  <a:pt x="163" y="214"/>
                  <a:pt x="156" y="220"/>
                </a:cubicBezTo>
                <a:cubicBezTo>
                  <a:pt x="150" y="227"/>
                  <a:pt x="147" y="234"/>
                  <a:pt x="147" y="243"/>
                </a:cubicBezTo>
                <a:cubicBezTo>
                  <a:pt x="147" y="252"/>
                  <a:pt x="150" y="259"/>
                  <a:pt x="156" y="265"/>
                </a:cubicBezTo>
                <a:cubicBezTo>
                  <a:pt x="162" y="271"/>
                  <a:pt x="168" y="274"/>
                  <a:pt x="175" y="275"/>
                </a:cubicBezTo>
                <a:cubicBezTo>
                  <a:pt x="141" y="322"/>
                  <a:pt x="141" y="322"/>
                  <a:pt x="141" y="322"/>
                </a:cubicBezTo>
                <a:cubicBezTo>
                  <a:pt x="122" y="283"/>
                  <a:pt x="122" y="283"/>
                  <a:pt x="122" y="283"/>
                </a:cubicBezTo>
                <a:cubicBezTo>
                  <a:pt x="102" y="322"/>
                  <a:pt x="102" y="322"/>
                  <a:pt x="102" y="322"/>
                </a:cubicBezTo>
                <a:cubicBezTo>
                  <a:pt x="63" y="269"/>
                  <a:pt x="63" y="269"/>
                  <a:pt x="63" y="269"/>
                </a:cubicBezTo>
                <a:cubicBezTo>
                  <a:pt x="61" y="275"/>
                  <a:pt x="58" y="279"/>
                  <a:pt x="54" y="283"/>
                </a:cubicBezTo>
                <a:cubicBezTo>
                  <a:pt x="48" y="290"/>
                  <a:pt x="41" y="293"/>
                  <a:pt x="32" y="293"/>
                </a:cubicBezTo>
                <a:cubicBezTo>
                  <a:pt x="23" y="293"/>
                  <a:pt x="15" y="290"/>
                  <a:pt x="9" y="283"/>
                </a:cubicBezTo>
                <a:cubicBezTo>
                  <a:pt x="3" y="277"/>
                  <a:pt x="0" y="270"/>
                  <a:pt x="0" y="261"/>
                </a:cubicBezTo>
                <a:cubicBezTo>
                  <a:pt x="0" y="252"/>
                  <a:pt x="3" y="245"/>
                  <a:pt x="9" y="238"/>
                </a:cubicBezTo>
                <a:cubicBezTo>
                  <a:pt x="15" y="232"/>
                  <a:pt x="23" y="229"/>
                  <a:pt x="32" y="229"/>
                </a:cubicBezTo>
                <a:cubicBezTo>
                  <a:pt x="32" y="229"/>
                  <a:pt x="32" y="229"/>
                  <a:pt x="33" y="229"/>
                </a:cubicBezTo>
                <a:cubicBezTo>
                  <a:pt x="15" y="205"/>
                  <a:pt x="15" y="205"/>
                  <a:pt x="15" y="205"/>
                </a:cubicBezTo>
                <a:cubicBezTo>
                  <a:pt x="122" y="0"/>
                  <a:pt x="122" y="0"/>
                  <a:pt x="122" y="0"/>
                </a:cubicBezTo>
                <a:lnTo>
                  <a:pt x="224" y="205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  <a:endParaRPr sz="2135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5" name="Freeform: Shape 4"/>
          <p:cNvSpPr/>
          <p:nvPr/>
        </p:nvSpPr>
        <p:spPr bwMode="auto">
          <a:xfrm>
            <a:off x="4021059" y="2826984"/>
            <a:ext cx="1938867" cy="1420284"/>
          </a:xfrm>
          <a:custGeom>
            <a:avLst/>
            <a:gdLst/>
            <a:ahLst/>
            <a:cxnLst>
              <a:cxn ang="0">
                <a:pos x="315" y="117"/>
              </a:cxn>
              <a:cxn ang="0">
                <a:pos x="272" y="124"/>
              </a:cxn>
              <a:cxn ang="0">
                <a:pos x="303" y="156"/>
              </a:cxn>
              <a:cxn ang="0">
                <a:pos x="245" y="176"/>
              </a:cxn>
              <a:cxn ang="0">
                <a:pos x="245" y="176"/>
              </a:cxn>
              <a:cxn ang="0">
                <a:pos x="255" y="199"/>
              </a:cxn>
              <a:cxn ang="0">
                <a:pos x="245" y="221"/>
              </a:cxn>
              <a:cxn ang="0">
                <a:pos x="223" y="231"/>
              </a:cxn>
              <a:cxn ang="0">
                <a:pos x="200" y="221"/>
              </a:cxn>
              <a:cxn ang="0">
                <a:pos x="191" y="199"/>
              </a:cxn>
              <a:cxn ang="0">
                <a:pos x="191" y="195"/>
              </a:cxn>
              <a:cxn ang="0">
                <a:pos x="166" y="204"/>
              </a:cxn>
              <a:cxn ang="0">
                <a:pos x="0" y="36"/>
              </a:cxn>
              <a:cxn ang="0">
                <a:pos x="228" y="0"/>
              </a:cxn>
              <a:cxn ang="0">
                <a:pos x="246" y="24"/>
              </a:cxn>
              <a:cxn ang="0">
                <a:pos x="245" y="24"/>
              </a:cxn>
              <a:cxn ang="0">
                <a:pos x="222" y="33"/>
              </a:cxn>
              <a:cxn ang="0">
                <a:pos x="213" y="56"/>
              </a:cxn>
              <a:cxn ang="0">
                <a:pos x="222" y="78"/>
              </a:cxn>
              <a:cxn ang="0">
                <a:pos x="245" y="88"/>
              </a:cxn>
              <a:cxn ang="0">
                <a:pos x="267" y="78"/>
              </a:cxn>
              <a:cxn ang="0">
                <a:pos x="276" y="64"/>
              </a:cxn>
              <a:cxn ang="0">
                <a:pos x="315" y="117"/>
              </a:cxn>
            </a:cxnLst>
            <a:rect l="0" t="0" r="r" b="b"/>
            <a:pathLst>
              <a:path w="315" h="231">
                <a:moveTo>
                  <a:pt x="315" y="117"/>
                </a:moveTo>
                <a:cubicBezTo>
                  <a:pt x="272" y="124"/>
                  <a:pt x="272" y="124"/>
                  <a:pt x="272" y="124"/>
                </a:cubicBezTo>
                <a:cubicBezTo>
                  <a:pt x="303" y="156"/>
                  <a:pt x="303" y="156"/>
                  <a:pt x="303" y="156"/>
                </a:cubicBezTo>
                <a:cubicBezTo>
                  <a:pt x="245" y="176"/>
                  <a:pt x="245" y="176"/>
                  <a:pt x="245" y="176"/>
                </a:cubicBezTo>
                <a:cubicBezTo>
                  <a:pt x="245" y="176"/>
                  <a:pt x="245" y="176"/>
                  <a:pt x="245" y="176"/>
                </a:cubicBezTo>
                <a:cubicBezTo>
                  <a:pt x="251" y="182"/>
                  <a:pt x="255" y="190"/>
                  <a:pt x="255" y="199"/>
                </a:cubicBezTo>
                <a:cubicBezTo>
                  <a:pt x="255" y="208"/>
                  <a:pt x="251" y="215"/>
                  <a:pt x="245" y="221"/>
                </a:cubicBezTo>
                <a:cubicBezTo>
                  <a:pt x="239" y="227"/>
                  <a:pt x="232" y="231"/>
                  <a:pt x="223" y="231"/>
                </a:cubicBezTo>
                <a:cubicBezTo>
                  <a:pt x="214" y="231"/>
                  <a:pt x="206" y="227"/>
                  <a:pt x="200" y="221"/>
                </a:cubicBezTo>
                <a:cubicBezTo>
                  <a:pt x="194" y="215"/>
                  <a:pt x="191" y="208"/>
                  <a:pt x="191" y="199"/>
                </a:cubicBezTo>
                <a:cubicBezTo>
                  <a:pt x="191" y="198"/>
                  <a:pt x="191" y="196"/>
                  <a:pt x="191" y="195"/>
                </a:cubicBezTo>
                <a:cubicBezTo>
                  <a:pt x="166" y="204"/>
                  <a:pt x="166" y="204"/>
                  <a:pt x="166" y="204"/>
                </a:cubicBezTo>
                <a:cubicBezTo>
                  <a:pt x="0" y="36"/>
                  <a:pt x="0" y="36"/>
                  <a:pt x="0" y="36"/>
                </a:cubicBezTo>
                <a:cubicBezTo>
                  <a:pt x="228" y="0"/>
                  <a:pt x="228" y="0"/>
                  <a:pt x="228" y="0"/>
                </a:cubicBezTo>
                <a:cubicBezTo>
                  <a:pt x="246" y="24"/>
                  <a:pt x="246" y="24"/>
                  <a:pt x="246" y="24"/>
                </a:cubicBezTo>
                <a:cubicBezTo>
                  <a:pt x="245" y="24"/>
                  <a:pt x="245" y="24"/>
                  <a:pt x="245" y="24"/>
                </a:cubicBezTo>
                <a:cubicBezTo>
                  <a:pt x="236" y="24"/>
                  <a:pt x="228" y="27"/>
                  <a:pt x="222" y="33"/>
                </a:cubicBezTo>
                <a:cubicBezTo>
                  <a:pt x="216" y="40"/>
                  <a:pt x="213" y="47"/>
                  <a:pt x="213" y="56"/>
                </a:cubicBezTo>
                <a:cubicBezTo>
                  <a:pt x="213" y="65"/>
                  <a:pt x="216" y="72"/>
                  <a:pt x="222" y="78"/>
                </a:cubicBezTo>
                <a:cubicBezTo>
                  <a:pt x="228" y="85"/>
                  <a:pt x="236" y="88"/>
                  <a:pt x="245" y="88"/>
                </a:cubicBezTo>
                <a:cubicBezTo>
                  <a:pt x="254" y="88"/>
                  <a:pt x="261" y="85"/>
                  <a:pt x="267" y="78"/>
                </a:cubicBezTo>
                <a:cubicBezTo>
                  <a:pt x="271" y="74"/>
                  <a:pt x="274" y="70"/>
                  <a:pt x="276" y="64"/>
                </a:cubicBezTo>
                <a:lnTo>
                  <a:pt x="315" y="117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  <a:endParaRPr sz="2135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7" name="Freeform: Shape 6"/>
          <p:cNvSpPr/>
          <p:nvPr/>
        </p:nvSpPr>
        <p:spPr bwMode="auto">
          <a:xfrm>
            <a:off x="6063643" y="3707517"/>
            <a:ext cx="1361017" cy="1875367"/>
          </a:xfrm>
          <a:custGeom>
            <a:avLst/>
            <a:gdLst/>
            <a:ahLst/>
            <a:cxnLst>
              <a:cxn ang="0">
                <a:pos x="3" y="37"/>
              </a:cxn>
              <a:cxn ang="0">
                <a:pos x="44" y="59"/>
              </a:cxn>
              <a:cxn ang="0">
                <a:pos x="35" y="12"/>
              </a:cxn>
              <a:cxn ang="0">
                <a:pos x="94" y="32"/>
              </a:cxn>
              <a:cxn ang="0">
                <a:pos x="94" y="32"/>
              </a:cxn>
              <a:cxn ang="0">
                <a:pos x="103" y="9"/>
              </a:cxn>
              <a:cxn ang="0">
                <a:pos x="126" y="0"/>
              </a:cxn>
              <a:cxn ang="0">
                <a:pos x="148" y="9"/>
              </a:cxn>
              <a:cxn ang="0">
                <a:pos x="158" y="32"/>
              </a:cxn>
              <a:cxn ang="0">
                <a:pos x="151" y="51"/>
              </a:cxn>
              <a:cxn ang="0">
                <a:pos x="173" y="59"/>
              </a:cxn>
              <a:cxn ang="0">
                <a:pos x="174" y="59"/>
              </a:cxn>
              <a:cxn ang="0">
                <a:pos x="221" y="304"/>
              </a:cxn>
              <a:cxn ang="0">
                <a:pos x="220" y="305"/>
              </a:cxn>
              <a:cxn ang="0">
                <a:pos x="0" y="189"/>
              </a:cxn>
              <a:cxn ang="0">
                <a:pos x="0" y="155"/>
              </a:cxn>
              <a:cxn ang="0">
                <a:pos x="18" y="161"/>
              </a:cxn>
              <a:cxn ang="0">
                <a:pos x="40" y="151"/>
              </a:cxn>
              <a:cxn ang="0">
                <a:pos x="50" y="129"/>
              </a:cxn>
              <a:cxn ang="0">
                <a:pos x="40" y="106"/>
              </a:cxn>
              <a:cxn ang="0">
                <a:pos x="18" y="97"/>
              </a:cxn>
              <a:cxn ang="0">
                <a:pos x="1" y="102"/>
              </a:cxn>
              <a:cxn ang="0">
                <a:pos x="3" y="37"/>
              </a:cxn>
            </a:cxnLst>
            <a:rect l="0" t="0" r="r" b="b"/>
            <a:pathLst>
              <a:path w="221" h="305">
                <a:moveTo>
                  <a:pt x="3" y="37"/>
                </a:moveTo>
                <a:cubicBezTo>
                  <a:pt x="44" y="59"/>
                  <a:pt x="44" y="59"/>
                  <a:pt x="44" y="59"/>
                </a:cubicBezTo>
                <a:cubicBezTo>
                  <a:pt x="35" y="12"/>
                  <a:pt x="35" y="12"/>
                  <a:pt x="35" y="12"/>
                </a:cubicBezTo>
                <a:cubicBezTo>
                  <a:pt x="94" y="32"/>
                  <a:pt x="94" y="32"/>
                  <a:pt x="94" y="32"/>
                </a:cubicBezTo>
                <a:cubicBezTo>
                  <a:pt x="94" y="32"/>
                  <a:pt x="94" y="32"/>
                  <a:pt x="94" y="32"/>
                </a:cubicBezTo>
                <a:cubicBezTo>
                  <a:pt x="94" y="23"/>
                  <a:pt x="97" y="15"/>
                  <a:pt x="103" y="9"/>
                </a:cubicBezTo>
                <a:cubicBezTo>
                  <a:pt x="110" y="3"/>
                  <a:pt x="117" y="0"/>
                  <a:pt x="126" y="0"/>
                </a:cubicBezTo>
                <a:cubicBezTo>
                  <a:pt x="135" y="0"/>
                  <a:pt x="142" y="3"/>
                  <a:pt x="148" y="9"/>
                </a:cubicBezTo>
                <a:cubicBezTo>
                  <a:pt x="155" y="15"/>
                  <a:pt x="158" y="23"/>
                  <a:pt x="158" y="32"/>
                </a:cubicBezTo>
                <a:cubicBezTo>
                  <a:pt x="158" y="39"/>
                  <a:pt x="155" y="46"/>
                  <a:pt x="151" y="51"/>
                </a:cubicBezTo>
                <a:cubicBezTo>
                  <a:pt x="173" y="59"/>
                  <a:pt x="173" y="59"/>
                  <a:pt x="173" y="59"/>
                </a:cubicBezTo>
                <a:cubicBezTo>
                  <a:pt x="174" y="59"/>
                  <a:pt x="174" y="59"/>
                  <a:pt x="174" y="59"/>
                </a:cubicBezTo>
                <a:cubicBezTo>
                  <a:pt x="221" y="304"/>
                  <a:pt x="221" y="304"/>
                  <a:pt x="221" y="304"/>
                </a:cubicBezTo>
                <a:cubicBezTo>
                  <a:pt x="220" y="305"/>
                  <a:pt x="220" y="305"/>
                  <a:pt x="220" y="305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155"/>
                  <a:pt x="0" y="155"/>
                  <a:pt x="0" y="155"/>
                </a:cubicBezTo>
                <a:cubicBezTo>
                  <a:pt x="6" y="159"/>
                  <a:pt x="11" y="161"/>
                  <a:pt x="18" y="161"/>
                </a:cubicBezTo>
                <a:cubicBezTo>
                  <a:pt x="27" y="161"/>
                  <a:pt x="34" y="157"/>
                  <a:pt x="40" y="151"/>
                </a:cubicBezTo>
                <a:cubicBezTo>
                  <a:pt x="47" y="145"/>
                  <a:pt x="50" y="138"/>
                  <a:pt x="50" y="129"/>
                </a:cubicBezTo>
                <a:cubicBezTo>
                  <a:pt x="50" y="120"/>
                  <a:pt x="47" y="112"/>
                  <a:pt x="40" y="106"/>
                </a:cubicBezTo>
                <a:cubicBezTo>
                  <a:pt x="34" y="100"/>
                  <a:pt x="27" y="97"/>
                  <a:pt x="18" y="97"/>
                </a:cubicBezTo>
                <a:cubicBezTo>
                  <a:pt x="12" y="97"/>
                  <a:pt x="6" y="99"/>
                  <a:pt x="1" y="102"/>
                </a:cubicBezTo>
                <a:lnTo>
                  <a:pt x="3" y="37"/>
                </a:lnTo>
                <a:close/>
              </a:path>
            </a:pathLst>
          </a:custGeom>
          <a:solidFill>
            <a:schemeClr val="accent4"/>
          </a:solidFill>
          <a:ln w="19050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  <a:endParaRPr sz="2135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8" name="Freeform: Shape 7"/>
          <p:cNvSpPr/>
          <p:nvPr/>
        </p:nvSpPr>
        <p:spPr bwMode="auto">
          <a:xfrm>
            <a:off x="6199109" y="2826984"/>
            <a:ext cx="1957917" cy="1242484"/>
          </a:xfrm>
          <a:custGeom>
            <a:avLst/>
            <a:gdLst/>
            <a:ahLst/>
            <a:cxnLst>
              <a:cxn ang="0">
                <a:pos x="13" y="155"/>
              </a:cxn>
              <a:cxn ang="0">
                <a:pos x="45" y="124"/>
              </a:cxn>
              <a:cxn ang="0">
                <a:pos x="0" y="117"/>
              </a:cxn>
              <a:cxn ang="0">
                <a:pos x="34" y="70"/>
              </a:cxn>
              <a:cxn ang="0">
                <a:pos x="15" y="60"/>
              </a:cxn>
              <a:cxn ang="0">
                <a:pos x="6" y="38"/>
              </a:cxn>
              <a:cxn ang="0">
                <a:pos x="15" y="15"/>
              </a:cxn>
              <a:cxn ang="0">
                <a:pos x="38" y="6"/>
              </a:cxn>
              <a:cxn ang="0">
                <a:pos x="60" y="15"/>
              </a:cxn>
              <a:cxn ang="0">
                <a:pos x="66" y="24"/>
              </a:cxn>
              <a:cxn ang="0">
                <a:pos x="83" y="0"/>
              </a:cxn>
              <a:cxn ang="0">
                <a:pos x="318" y="36"/>
              </a:cxn>
              <a:cxn ang="0">
                <a:pos x="151" y="202"/>
              </a:cxn>
              <a:cxn ang="0">
                <a:pos x="129" y="194"/>
              </a:cxn>
              <a:cxn ang="0">
                <a:pos x="136" y="175"/>
              </a:cxn>
              <a:cxn ang="0">
                <a:pos x="126" y="152"/>
              </a:cxn>
              <a:cxn ang="0">
                <a:pos x="104" y="143"/>
              </a:cxn>
              <a:cxn ang="0">
                <a:pos x="81" y="152"/>
              </a:cxn>
              <a:cxn ang="0">
                <a:pos x="72" y="175"/>
              </a:cxn>
              <a:cxn ang="0">
                <a:pos x="72" y="175"/>
              </a:cxn>
              <a:cxn ang="0">
                <a:pos x="13" y="155"/>
              </a:cxn>
            </a:cxnLst>
            <a:rect l="0" t="0" r="r" b="b"/>
            <a:pathLst>
              <a:path w="318" h="202">
                <a:moveTo>
                  <a:pt x="13" y="155"/>
                </a:moveTo>
                <a:cubicBezTo>
                  <a:pt x="45" y="124"/>
                  <a:pt x="45" y="124"/>
                  <a:pt x="45" y="124"/>
                </a:cubicBezTo>
                <a:cubicBezTo>
                  <a:pt x="0" y="117"/>
                  <a:pt x="0" y="117"/>
                  <a:pt x="0" y="117"/>
                </a:cubicBezTo>
                <a:cubicBezTo>
                  <a:pt x="34" y="70"/>
                  <a:pt x="34" y="70"/>
                  <a:pt x="34" y="70"/>
                </a:cubicBezTo>
                <a:cubicBezTo>
                  <a:pt x="27" y="69"/>
                  <a:pt x="21" y="66"/>
                  <a:pt x="15" y="60"/>
                </a:cubicBezTo>
                <a:cubicBezTo>
                  <a:pt x="9" y="54"/>
                  <a:pt x="6" y="47"/>
                  <a:pt x="6" y="38"/>
                </a:cubicBezTo>
                <a:cubicBezTo>
                  <a:pt x="6" y="29"/>
                  <a:pt x="9" y="22"/>
                  <a:pt x="15" y="15"/>
                </a:cubicBezTo>
                <a:cubicBezTo>
                  <a:pt x="22" y="9"/>
                  <a:pt x="29" y="6"/>
                  <a:pt x="38" y="6"/>
                </a:cubicBezTo>
                <a:cubicBezTo>
                  <a:pt x="47" y="6"/>
                  <a:pt x="54" y="9"/>
                  <a:pt x="60" y="15"/>
                </a:cubicBezTo>
                <a:cubicBezTo>
                  <a:pt x="63" y="18"/>
                  <a:pt x="65" y="21"/>
                  <a:pt x="66" y="24"/>
                </a:cubicBezTo>
                <a:cubicBezTo>
                  <a:pt x="83" y="0"/>
                  <a:pt x="83" y="0"/>
                  <a:pt x="83" y="0"/>
                </a:cubicBezTo>
                <a:cubicBezTo>
                  <a:pt x="318" y="36"/>
                  <a:pt x="318" y="36"/>
                  <a:pt x="318" y="36"/>
                </a:cubicBezTo>
                <a:cubicBezTo>
                  <a:pt x="151" y="202"/>
                  <a:pt x="151" y="202"/>
                  <a:pt x="151" y="202"/>
                </a:cubicBezTo>
                <a:cubicBezTo>
                  <a:pt x="129" y="194"/>
                  <a:pt x="129" y="194"/>
                  <a:pt x="129" y="194"/>
                </a:cubicBezTo>
                <a:cubicBezTo>
                  <a:pt x="133" y="189"/>
                  <a:pt x="136" y="182"/>
                  <a:pt x="136" y="175"/>
                </a:cubicBezTo>
                <a:cubicBezTo>
                  <a:pt x="136" y="166"/>
                  <a:pt x="133" y="158"/>
                  <a:pt x="126" y="152"/>
                </a:cubicBezTo>
                <a:cubicBezTo>
                  <a:pt x="120" y="146"/>
                  <a:pt x="113" y="143"/>
                  <a:pt x="104" y="143"/>
                </a:cubicBezTo>
                <a:cubicBezTo>
                  <a:pt x="95" y="143"/>
                  <a:pt x="88" y="146"/>
                  <a:pt x="81" y="152"/>
                </a:cubicBezTo>
                <a:cubicBezTo>
                  <a:pt x="75" y="158"/>
                  <a:pt x="72" y="166"/>
                  <a:pt x="72" y="175"/>
                </a:cubicBezTo>
                <a:cubicBezTo>
                  <a:pt x="72" y="175"/>
                  <a:pt x="72" y="175"/>
                  <a:pt x="72" y="175"/>
                </a:cubicBezTo>
                <a:lnTo>
                  <a:pt x="13" y="155"/>
                </a:lnTo>
                <a:close/>
              </a:path>
            </a:pathLst>
          </a:custGeom>
          <a:solidFill>
            <a:schemeClr val="accent3"/>
          </a:solidFill>
          <a:ln w="19050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  <a:endParaRPr sz="2135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9" name="Group 8"/>
          <p:cNvGrpSpPr/>
          <p:nvPr/>
        </p:nvGrpSpPr>
        <p:grpSpPr>
          <a:xfrm flipV="1">
            <a:off x="3982449" y="5182379"/>
            <a:ext cx="607005" cy="290343"/>
            <a:chOff x="3376482" y="1459073"/>
            <a:chExt cx="455253" cy="221445"/>
          </a:xfrm>
        </p:grpSpPr>
        <p:cxnSp>
          <p:nvCxnSpPr>
            <p:cNvPr id="42" name="Straight Connector 9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6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0"/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accent6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13"/>
          <p:cNvSpPr/>
          <p:nvPr/>
        </p:nvSpPr>
        <p:spPr>
          <a:xfrm>
            <a:off x="8374835" y="5334643"/>
            <a:ext cx="923331" cy="276999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sz="1465" b="1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管理服务中心各项资源</a:t>
            </a:r>
          </a:p>
        </p:txBody>
      </p:sp>
      <p:sp>
        <p:nvSpPr>
          <p:cNvPr id="39" name="Rectangle 16"/>
          <p:cNvSpPr/>
          <p:nvPr/>
        </p:nvSpPr>
        <p:spPr>
          <a:xfrm>
            <a:off x="8374835" y="3970374"/>
            <a:ext cx="923331" cy="276999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sz="1465" b="1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对各部门进行考核评比</a:t>
            </a:r>
          </a:p>
        </p:txBody>
      </p:sp>
      <p:sp>
        <p:nvSpPr>
          <p:cNvPr id="37" name="Rectangle 19"/>
          <p:cNvSpPr/>
          <p:nvPr/>
        </p:nvSpPr>
        <p:spPr>
          <a:xfrm>
            <a:off x="6591098" y="641837"/>
            <a:ext cx="923331" cy="276999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algn="r"/>
            <a:r>
              <a:rPr lang="zh-CN" altLang="en-US" sz="1465" b="1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起草颁布各项文件</a:t>
            </a:r>
          </a:p>
        </p:txBody>
      </p:sp>
      <p:sp>
        <p:nvSpPr>
          <p:cNvPr id="35" name="Rectangle 22"/>
          <p:cNvSpPr/>
          <p:nvPr/>
        </p:nvSpPr>
        <p:spPr>
          <a:xfrm>
            <a:off x="2893834" y="5334526"/>
            <a:ext cx="923331" cy="276999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algn="r"/>
            <a:r>
              <a:rPr lang="zh-CN" altLang="en-US" sz="1465" b="1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会议的安排和记录</a:t>
            </a:r>
          </a:p>
        </p:txBody>
      </p:sp>
      <p:cxnSp>
        <p:nvCxnSpPr>
          <p:cNvPr id="33" name="Straight Connector 25"/>
          <p:cNvCxnSpPr/>
          <p:nvPr/>
        </p:nvCxnSpPr>
        <p:spPr>
          <a:xfrm flipH="1" flipV="1">
            <a:off x="3075330" y="2715713"/>
            <a:ext cx="741045" cy="307975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29"/>
          <p:cNvGrpSpPr/>
          <p:nvPr/>
        </p:nvGrpSpPr>
        <p:grpSpPr>
          <a:xfrm flipH="1" flipV="1">
            <a:off x="7550014" y="5182379"/>
            <a:ext cx="607005" cy="290343"/>
            <a:chOff x="3376482" y="1459073"/>
            <a:chExt cx="455253" cy="221445"/>
          </a:xfrm>
        </p:grpSpPr>
        <p:cxnSp>
          <p:nvCxnSpPr>
            <p:cNvPr id="28" name="Straight Connector 30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4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31"/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accent4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32"/>
          <p:cNvGrpSpPr/>
          <p:nvPr/>
        </p:nvGrpSpPr>
        <p:grpSpPr>
          <a:xfrm flipH="1" flipV="1">
            <a:off x="7550014" y="3779125"/>
            <a:ext cx="607005" cy="290343"/>
            <a:chOff x="3376482" y="1459073"/>
            <a:chExt cx="455253" cy="221445"/>
          </a:xfrm>
        </p:grpSpPr>
        <p:cxnSp>
          <p:nvCxnSpPr>
            <p:cNvPr id="26" name="Straight Connector 33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3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/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accent3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35"/>
          <p:cNvGrpSpPr/>
          <p:nvPr/>
        </p:nvGrpSpPr>
        <p:grpSpPr>
          <a:xfrm>
            <a:off x="5930717" y="915168"/>
            <a:ext cx="298015" cy="748255"/>
            <a:chOff x="4118620" y="654612"/>
            <a:chExt cx="223511" cy="570696"/>
          </a:xfrm>
        </p:grpSpPr>
        <p:cxnSp>
          <p:nvCxnSpPr>
            <p:cNvPr id="24" name="Straight Connector 36"/>
            <p:cNvCxnSpPr/>
            <p:nvPr/>
          </p:nvCxnSpPr>
          <p:spPr>
            <a:xfrm flipH="1" flipV="1">
              <a:off x="4118620" y="837036"/>
              <a:ext cx="35005" cy="388272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7"/>
            <p:cNvCxnSpPr/>
            <p:nvPr/>
          </p:nvCxnSpPr>
          <p:spPr>
            <a:xfrm flipV="1">
              <a:off x="4131871" y="654612"/>
              <a:ext cx="210260" cy="181542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图片 45" descr="IMG_20190831_2220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960" y="11430"/>
            <a:ext cx="3894455" cy="2921000"/>
          </a:xfrm>
          <a:prstGeom prst="rect">
            <a:avLst/>
          </a:prstGeom>
        </p:spPr>
      </p:pic>
      <p:sp>
        <p:nvSpPr>
          <p:cNvPr id="48" name="Rectangle 19"/>
          <p:cNvSpPr/>
          <p:nvPr/>
        </p:nvSpPr>
        <p:spPr>
          <a:xfrm>
            <a:off x="2072413" y="2564164"/>
            <a:ext cx="923330" cy="276999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algn="r"/>
            <a:r>
              <a:rPr lang="zh-CN" altLang="en-US" sz="1465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会议策划和通知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721675" y="2313940"/>
            <a:ext cx="2509070" cy="3281644"/>
            <a:chOff x="4721675" y="2313940"/>
            <a:chExt cx="2509070" cy="3281644"/>
          </a:xfrm>
        </p:grpSpPr>
        <p:sp>
          <p:nvSpPr>
            <p:cNvPr id="6" name="Freeform: Shape 5"/>
            <p:cNvSpPr/>
            <p:nvPr/>
          </p:nvSpPr>
          <p:spPr bwMode="auto">
            <a:xfrm>
              <a:off x="4721675" y="3785833"/>
              <a:ext cx="1651000" cy="1809751"/>
            </a:xfrm>
            <a:custGeom>
              <a:avLst/>
              <a:gdLst/>
              <a:ahLst/>
              <a:cxnLst>
                <a:cxn ang="0">
                  <a:pos x="189" y="0"/>
                </a:cxn>
                <a:cxn ang="0">
                  <a:pos x="179" y="46"/>
                </a:cxn>
                <a:cxn ang="0">
                  <a:pos x="221" y="24"/>
                </a:cxn>
                <a:cxn ang="0">
                  <a:pos x="219" y="89"/>
                </a:cxn>
                <a:cxn ang="0">
                  <a:pos x="236" y="84"/>
                </a:cxn>
                <a:cxn ang="0">
                  <a:pos x="258" y="93"/>
                </a:cxn>
                <a:cxn ang="0">
                  <a:pos x="268" y="116"/>
                </a:cxn>
                <a:cxn ang="0">
                  <a:pos x="258" y="138"/>
                </a:cxn>
                <a:cxn ang="0">
                  <a:pos x="236" y="148"/>
                </a:cxn>
                <a:cxn ang="0">
                  <a:pos x="218" y="142"/>
                </a:cxn>
                <a:cxn ang="0">
                  <a:pos x="218" y="176"/>
                </a:cxn>
                <a:cxn ang="0">
                  <a:pos x="0" y="294"/>
                </a:cxn>
                <a:cxn ang="0">
                  <a:pos x="52" y="48"/>
                </a:cxn>
                <a:cxn ang="0">
                  <a:pos x="77" y="39"/>
                </a:cxn>
                <a:cxn ang="0">
                  <a:pos x="77" y="43"/>
                </a:cxn>
                <a:cxn ang="0">
                  <a:pos x="86" y="65"/>
                </a:cxn>
                <a:cxn ang="0">
                  <a:pos x="109" y="75"/>
                </a:cxn>
                <a:cxn ang="0">
                  <a:pos x="131" y="65"/>
                </a:cxn>
                <a:cxn ang="0">
                  <a:pos x="141" y="43"/>
                </a:cxn>
                <a:cxn ang="0">
                  <a:pos x="131" y="20"/>
                </a:cxn>
                <a:cxn ang="0">
                  <a:pos x="131" y="20"/>
                </a:cxn>
                <a:cxn ang="0">
                  <a:pos x="189" y="0"/>
                </a:cxn>
              </a:cxnLst>
              <a:rect l="0" t="0" r="r" b="b"/>
              <a:pathLst>
                <a:path w="268" h="294">
                  <a:moveTo>
                    <a:pt x="189" y="0"/>
                  </a:moveTo>
                  <a:cubicBezTo>
                    <a:pt x="179" y="46"/>
                    <a:pt x="179" y="46"/>
                    <a:pt x="179" y="46"/>
                  </a:cubicBezTo>
                  <a:cubicBezTo>
                    <a:pt x="221" y="24"/>
                    <a:pt x="221" y="24"/>
                    <a:pt x="221" y="24"/>
                  </a:cubicBezTo>
                  <a:cubicBezTo>
                    <a:pt x="219" y="89"/>
                    <a:pt x="219" y="89"/>
                    <a:pt x="219" y="89"/>
                  </a:cubicBezTo>
                  <a:cubicBezTo>
                    <a:pt x="224" y="86"/>
                    <a:pt x="230" y="84"/>
                    <a:pt x="236" y="84"/>
                  </a:cubicBezTo>
                  <a:cubicBezTo>
                    <a:pt x="245" y="84"/>
                    <a:pt x="252" y="87"/>
                    <a:pt x="258" y="93"/>
                  </a:cubicBezTo>
                  <a:cubicBezTo>
                    <a:pt x="265" y="99"/>
                    <a:pt x="268" y="107"/>
                    <a:pt x="268" y="116"/>
                  </a:cubicBezTo>
                  <a:cubicBezTo>
                    <a:pt x="268" y="125"/>
                    <a:pt x="265" y="132"/>
                    <a:pt x="258" y="138"/>
                  </a:cubicBezTo>
                  <a:cubicBezTo>
                    <a:pt x="252" y="144"/>
                    <a:pt x="245" y="148"/>
                    <a:pt x="236" y="148"/>
                  </a:cubicBezTo>
                  <a:cubicBezTo>
                    <a:pt x="229" y="148"/>
                    <a:pt x="224" y="146"/>
                    <a:pt x="218" y="142"/>
                  </a:cubicBezTo>
                  <a:cubicBezTo>
                    <a:pt x="218" y="176"/>
                    <a:pt x="218" y="176"/>
                    <a:pt x="218" y="176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40"/>
                    <a:pt x="77" y="42"/>
                    <a:pt x="77" y="43"/>
                  </a:cubicBezTo>
                  <a:cubicBezTo>
                    <a:pt x="77" y="52"/>
                    <a:pt x="80" y="59"/>
                    <a:pt x="86" y="65"/>
                  </a:cubicBezTo>
                  <a:cubicBezTo>
                    <a:pt x="92" y="71"/>
                    <a:pt x="100" y="75"/>
                    <a:pt x="109" y="75"/>
                  </a:cubicBezTo>
                  <a:cubicBezTo>
                    <a:pt x="118" y="75"/>
                    <a:pt x="125" y="71"/>
                    <a:pt x="131" y="65"/>
                  </a:cubicBezTo>
                  <a:cubicBezTo>
                    <a:pt x="137" y="59"/>
                    <a:pt x="141" y="52"/>
                    <a:pt x="141" y="43"/>
                  </a:cubicBezTo>
                  <a:cubicBezTo>
                    <a:pt x="141" y="34"/>
                    <a:pt x="137" y="26"/>
                    <a:pt x="131" y="20"/>
                  </a:cubicBezTo>
                  <a:cubicBezTo>
                    <a:pt x="131" y="20"/>
                    <a:pt x="131" y="20"/>
                    <a:pt x="131" y="20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 sz="2135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9" name="Freeform: Shape 38"/>
            <p:cNvSpPr/>
            <p:nvPr/>
          </p:nvSpPr>
          <p:spPr bwMode="auto">
            <a:xfrm>
              <a:off x="6591438" y="4308770"/>
              <a:ext cx="306271" cy="577203"/>
            </a:xfrm>
            <a:custGeom>
              <a:avLst/>
              <a:gdLst/>
              <a:ahLst/>
              <a:cxnLst>
                <a:cxn ang="0">
                  <a:pos x="22" y="60"/>
                </a:cxn>
                <a:cxn ang="0">
                  <a:pos x="22" y="67"/>
                </a:cxn>
                <a:cxn ang="0">
                  <a:pos x="21" y="68"/>
                </a:cxn>
                <a:cxn ang="0">
                  <a:pos x="16" y="68"/>
                </a:cxn>
                <a:cxn ang="0">
                  <a:pos x="15" y="67"/>
                </a:cxn>
                <a:cxn ang="0">
                  <a:pos x="15" y="60"/>
                </a:cxn>
                <a:cxn ang="0">
                  <a:pos x="1" y="53"/>
                </a:cxn>
                <a:cxn ang="0">
                  <a:pos x="1" y="52"/>
                </a:cxn>
                <a:cxn ang="0">
                  <a:pos x="5" y="46"/>
                </a:cxn>
                <a:cxn ang="0">
                  <a:pos x="6" y="46"/>
                </a:cxn>
                <a:cxn ang="0">
                  <a:pos x="6" y="46"/>
                </a:cxn>
                <a:cxn ang="0">
                  <a:pos x="19" y="51"/>
                </a:cxn>
                <a:cxn ang="0">
                  <a:pos x="26" y="45"/>
                </a:cxn>
                <a:cxn ang="0">
                  <a:pos x="17" y="38"/>
                </a:cxn>
                <a:cxn ang="0">
                  <a:pos x="1" y="22"/>
                </a:cxn>
                <a:cxn ang="0">
                  <a:pos x="15" y="8"/>
                </a:cxn>
                <a:cxn ang="0">
                  <a:pos x="15" y="1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2" y="1"/>
                </a:cxn>
                <a:cxn ang="0">
                  <a:pos x="22" y="8"/>
                </a:cxn>
                <a:cxn ang="0">
                  <a:pos x="34" y="13"/>
                </a:cxn>
                <a:cxn ang="0">
                  <a:pos x="34" y="14"/>
                </a:cxn>
                <a:cxn ang="0">
                  <a:pos x="31" y="20"/>
                </a:cxn>
                <a:cxn ang="0">
                  <a:pos x="30" y="20"/>
                </a:cxn>
                <a:cxn ang="0">
                  <a:pos x="29" y="20"/>
                </a:cxn>
                <a:cxn ang="0">
                  <a:pos x="19" y="16"/>
                </a:cxn>
                <a:cxn ang="0">
                  <a:pos x="11" y="22"/>
                </a:cxn>
                <a:cxn ang="0">
                  <a:pos x="21" y="30"/>
                </a:cxn>
                <a:cxn ang="0">
                  <a:pos x="36" y="45"/>
                </a:cxn>
                <a:cxn ang="0">
                  <a:pos x="22" y="60"/>
                </a:cxn>
              </a:cxnLst>
              <a:rect l="0" t="0" r="r" b="b"/>
              <a:pathLst>
                <a:path w="36" h="68">
                  <a:moveTo>
                    <a:pt x="22" y="60"/>
                  </a:moveTo>
                  <a:cubicBezTo>
                    <a:pt x="22" y="67"/>
                    <a:pt x="22" y="67"/>
                    <a:pt x="22" y="67"/>
                  </a:cubicBezTo>
                  <a:cubicBezTo>
                    <a:pt x="22" y="67"/>
                    <a:pt x="22" y="68"/>
                    <a:pt x="21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5" y="68"/>
                    <a:pt x="15" y="67"/>
                    <a:pt x="15" y="67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6" y="59"/>
                    <a:pt x="1" y="53"/>
                    <a:pt x="1" y="53"/>
                  </a:cubicBezTo>
                  <a:cubicBezTo>
                    <a:pt x="0" y="53"/>
                    <a:pt x="0" y="52"/>
                    <a:pt x="1" y="52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46"/>
                    <a:pt x="5" y="46"/>
                    <a:pt x="6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7" y="46"/>
                    <a:pt x="12" y="51"/>
                    <a:pt x="19" y="51"/>
                  </a:cubicBezTo>
                  <a:cubicBezTo>
                    <a:pt x="22" y="51"/>
                    <a:pt x="26" y="49"/>
                    <a:pt x="26" y="45"/>
                  </a:cubicBezTo>
                  <a:cubicBezTo>
                    <a:pt x="26" y="41"/>
                    <a:pt x="22" y="40"/>
                    <a:pt x="17" y="38"/>
                  </a:cubicBezTo>
                  <a:cubicBezTo>
                    <a:pt x="10" y="35"/>
                    <a:pt x="1" y="32"/>
                    <a:pt x="1" y="22"/>
                  </a:cubicBezTo>
                  <a:cubicBezTo>
                    <a:pt x="1" y="15"/>
                    <a:pt x="7" y="9"/>
                    <a:pt x="15" y="8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5" y="0"/>
                    <a:pt x="16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1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30" y="8"/>
                    <a:pt x="34" y="13"/>
                    <a:pt x="34" y="13"/>
                  </a:cubicBezTo>
                  <a:cubicBezTo>
                    <a:pt x="35" y="13"/>
                    <a:pt x="35" y="14"/>
                    <a:pt x="34" y="14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30" y="20"/>
                    <a:pt x="30" y="20"/>
                    <a:pt x="29" y="20"/>
                  </a:cubicBezTo>
                  <a:cubicBezTo>
                    <a:pt x="29" y="20"/>
                    <a:pt x="25" y="16"/>
                    <a:pt x="19" y="16"/>
                  </a:cubicBezTo>
                  <a:cubicBezTo>
                    <a:pt x="14" y="16"/>
                    <a:pt x="11" y="18"/>
                    <a:pt x="11" y="22"/>
                  </a:cubicBezTo>
                  <a:cubicBezTo>
                    <a:pt x="11" y="26"/>
                    <a:pt x="16" y="28"/>
                    <a:pt x="21" y="30"/>
                  </a:cubicBezTo>
                  <a:cubicBezTo>
                    <a:pt x="28" y="32"/>
                    <a:pt x="36" y="36"/>
                    <a:pt x="36" y="45"/>
                  </a:cubicBezTo>
                  <a:cubicBezTo>
                    <a:pt x="36" y="52"/>
                    <a:pt x="30" y="59"/>
                    <a:pt x="22" y="6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135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4" name="Shape 216"/>
            <p:cNvSpPr/>
            <p:nvPr/>
          </p:nvSpPr>
          <p:spPr>
            <a:xfrm>
              <a:off x="6724650" y="3126740"/>
              <a:ext cx="506095" cy="487045"/>
            </a:xfrm>
            <a:custGeom>
              <a:avLst/>
              <a:gdLst>
                <a:gd name="connsiteX0" fmla="*/ 255588 w 330201"/>
                <a:gd name="connsiteY0" fmla="*/ 107950 h 331788"/>
                <a:gd name="connsiteX1" fmla="*/ 255588 w 330201"/>
                <a:gd name="connsiteY1" fmla="*/ 179388 h 331788"/>
                <a:gd name="connsiteX2" fmla="*/ 311151 w 330201"/>
                <a:gd name="connsiteY2" fmla="*/ 179388 h 331788"/>
                <a:gd name="connsiteX3" fmla="*/ 311151 w 330201"/>
                <a:gd name="connsiteY3" fmla="*/ 107950 h 331788"/>
                <a:gd name="connsiteX4" fmla="*/ 19050 w 330201"/>
                <a:gd name="connsiteY4" fmla="*/ 101600 h 331788"/>
                <a:gd name="connsiteX5" fmla="*/ 19050 w 330201"/>
                <a:gd name="connsiteY5" fmla="*/ 196850 h 331788"/>
                <a:gd name="connsiteX6" fmla="*/ 74613 w 330201"/>
                <a:gd name="connsiteY6" fmla="*/ 196850 h 331788"/>
                <a:gd name="connsiteX7" fmla="*/ 74613 w 330201"/>
                <a:gd name="connsiteY7" fmla="*/ 101600 h 331788"/>
                <a:gd name="connsiteX8" fmla="*/ 236538 w 330201"/>
                <a:gd name="connsiteY8" fmla="*/ 87313 h 331788"/>
                <a:gd name="connsiteX9" fmla="*/ 330201 w 330201"/>
                <a:gd name="connsiteY9" fmla="*/ 87313 h 331788"/>
                <a:gd name="connsiteX10" fmla="*/ 330201 w 330201"/>
                <a:gd name="connsiteY10" fmla="*/ 331788 h 331788"/>
                <a:gd name="connsiteX11" fmla="*/ 236538 w 330201"/>
                <a:gd name="connsiteY11" fmla="*/ 331788 h 331788"/>
                <a:gd name="connsiteX12" fmla="*/ 0 w 330201"/>
                <a:gd name="connsiteY12" fmla="*/ 80963 h 331788"/>
                <a:gd name="connsiteX13" fmla="*/ 93663 w 330201"/>
                <a:gd name="connsiteY13" fmla="*/ 80963 h 331788"/>
                <a:gd name="connsiteX14" fmla="*/ 93663 w 330201"/>
                <a:gd name="connsiteY14" fmla="*/ 331788 h 331788"/>
                <a:gd name="connsiteX15" fmla="*/ 0 w 330201"/>
                <a:gd name="connsiteY15" fmla="*/ 331788 h 331788"/>
                <a:gd name="connsiteX16" fmla="*/ 136525 w 330201"/>
                <a:gd name="connsiteY16" fmla="*/ 19050 h 331788"/>
                <a:gd name="connsiteX17" fmla="*/ 136525 w 330201"/>
                <a:gd name="connsiteY17" fmla="*/ 144463 h 331788"/>
                <a:gd name="connsiteX18" fmla="*/ 193675 w 330201"/>
                <a:gd name="connsiteY18" fmla="*/ 144463 h 331788"/>
                <a:gd name="connsiteX19" fmla="*/ 193675 w 330201"/>
                <a:gd name="connsiteY19" fmla="*/ 19050 h 331788"/>
                <a:gd name="connsiteX20" fmla="*/ 119063 w 330201"/>
                <a:gd name="connsiteY20" fmla="*/ 0 h 331788"/>
                <a:gd name="connsiteX21" fmla="*/ 211138 w 330201"/>
                <a:gd name="connsiteY21" fmla="*/ 0 h 331788"/>
                <a:gd name="connsiteX22" fmla="*/ 211138 w 330201"/>
                <a:gd name="connsiteY22" fmla="*/ 331788 h 331788"/>
                <a:gd name="connsiteX23" fmla="*/ 119063 w 330201"/>
                <a:gd name="connsiteY23" fmla="*/ 331788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0201" h="331788">
                  <a:moveTo>
                    <a:pt x="255588" y="107950"/>
                  </a:moveTo>
                  <a:lnTo>
                    <a:pt x="255588" y="179388"/>
                  </a:lnTo>
                  <a:lnTo>
                    <a:pt x="311151" y="179388"/>
                  </a:lnTo>
                  <a:lnTo>
                    <a:pt x="311151" y="107950"/>
                  </a:lnTo>
                  <a:close/>
                  <a:moveTo>
                    <a:pt x="19050" y="101600"/>
                  </a:moveTo>
                  <a:lnTo>
                    <a:pt x="19050" y="196850"/>
                  </a:lnTo>
                  <a:lnTo>
                    <a:pt x="74613" y="196850"/>
                  </a:lnTo>
                  <a:lnTo>
                    <a:pt x="74613" y="101600"/>
                  </a:lnTo>
                  <a:close/>
                  <a:moveTo>
                    <a:pt x="236538" y="87313"/>
                  </a:moveTo>
                  <a:lnTo>
                    <a:pt x="330201" y="87313"/>
                  </a:lnTo>
                  <a:lnTo>
                    <a:pt x="330201" y="331788"/>
                  </a:lnTo>
                  <a:lnTo>
                    <a:pt x="236538" y="331788"/>
                  </a:lnTo>
                  <a:close/>
                  <a:moveTo>
                    <a:pt x="0" y="80963"/>
                  </a:moveTo>
                  <a:lnTo>
                    <a:pt x="93663" y="80963"/>
                  </a:lnTo>
                  <a:lnTo>
                    <a:pt x="93663" y="331788"/>
                  </a:lnTo>
                  <a:lnTo>
                    <a:pt x="0" y="331788"/>
                  </a:lnTo>
                  <a:close/>
                  <a:moveTo>
                    <a:pt x="136525" y="19050"/>
                  </a:moveTo>
                  <a:lnTo>
                    <a:pt x="136525" y="144463"/>
                  </a:lnTo>
                  <a:lnTo>
                    <a:pt x="193675" y="144463"/>
                  </a:lnTo>
                  <a:lnTo>
                    <a:pt x="193675" y="19050"/>
                  </a:lnTo>
                  <a:close/>
                  <a:moveTo>
                    <a:pt x="119063" y="0"/>
                  </a:moveTo>
                  <a:lnTo>
                    <a:pt x="211138" y="0"/>
                  </a:lnTo>
                  <a:lnTo>
                    <a:pt x="211138" y="331788"/>
                  </a:lnTo>
                  <a:lnTo>
                    <a:pt x="119063" y="331788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32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0" name="Freeform: Shape 154"/>
            <p:cNvSpPr/>
            <p:nvPr/>
          </p:nvSpPr>
          <p:spPr bwMode="auto">
            <a:xfrm>
              <a:off x="4746625" y="3126740"/>
              <a:ext cx="514350" cy="509270"/>
            </a:xfrm>
            <a:custGeom>
              <a:avLst/>
              <a:gdLst/>
              <a:ahLst/>
              <a:cxnLst>
                <a:cxn ang="0">
                  <a:pos x="77" y="14"/>
                </a:cxn>
                <a:cxn ang="0">
                  <a:pos x="51" y="34"/>
                </a:cxn>
                <a:cxn ang="0">
                  <a:pos x="0" y="54"/>
                </a:cxn>
                <a:cxn ang="0">
                  <a:pos x="23" y="80"/>
                </a:cxn>
                <a:cxn ang="0">
                  <a:pos x="31" y="123"/>
                </a:cxn>
                <a:cxn ang="0">
                  <a:pos x="54" y="115"/>
                </a:cxn>
                <a:cxn ang="0">
                  <a:pos x="50" y="103"/>
                </a:cxn>
                <a:cxn ang="0">
                  <a:pos x="50" y="76"/>
                </a:cxn>
                <a:cxn ang="0">
                  <a:pos x="51" y="74"/>
                </a:cxn>
                <a:cxn ang="0">
                  <a:pos x="52" y="73"/>
                </a:cxn>
                <a:cxn ang="0">
                  <a:pos x="53" y="73"/>
                </a:cxn>
                <a:cxn ang="0">
                  <a:pos x="77" y="94"/>
                </a:cxn>
                <a:cxn ang="0">
                  <a:pos x="123" y="54"/>
                </a:cxn>
                <a:cxn ang="0">
                  <a:pos x="77" y="54"/>
                </a:cxn>
                <a:cxn ang="0">
                  <a:pos x="88" y="42"/>
                </a:cxn>
                <a:cxn ang="0">
                  <a:pos x="88" y="65"/>
                </a:cxn>
                <a:cxn ang="0">
                  <a:pos x="77" y="54"/>
                </a:cxn>
                <a:cxn ang="0">
                  <a:pos x="15" y="42"/>
                </a:cxn>
                <a:cxn ang="0">
                  <a:pos x="38" y="54"/>
                </a:cxn>
                <a:cxn ang="0">
                  <a:pos x="15" y="65"/>
                </a:cxn>
                <a:cxn ang="0">
                  <a:pos x="46" y="115"/>
                </a:cxn>
                <a:cxn ang="0">
                  <a:pos x="31" y="80"/>
                </a:cxn>
                <a:cxn ang="0">
                  <a:pos x="31" y="73"/>
                </a:cxn>
                <a:cxn ang="0">
                  <a:pos x="43" y="73"/>
                </a:cxn>
                <a:cxn ang="0">
                  <a:pos x="42" y="103"/>
                </a:cxn>
                <a:cxn ang="0">
                  <a:pos x="46" y="112"/>
                </a:cxn>
                <a:cxn ang="0">
                  <a:pos x="51" y="65"/>
                </a:cxn>
                <a:cxn ang="0">
                  <a:pos x="50" y="65"/>
                </a:cxn>
                <a:cxn ang="0">
                  <a:pos x="50" y="42"/>
                </a:cxn>
                <a:cxn ang="0">
                  <a:pos x="71" y="34"/>
                </a:cxn>
                <a:cxn ang="0">
                  <a:pos x="71" y="73"/>
                </a:cxn>
                <a:cxn ang="0">
                  <a:pos x="96" y="100"/>
                </a:cxn>
                <a:cxn ang="0">
                  <a:pos x="88" y="73"/>
                </a:cxn>
                <a:cxn ang="0">
                  <a:pos x="88" y="34"/>
                </a:cxn>
                <a:cxn ang="0">
                  <a:pos x="96" y="8"/>
                </a:cxn>
                <a:cxn ang="0">
                  <a:pos x="96" y="100"/>
                </a:cxn>
                <a:cxn ang="0">
                  <a:pos x="96" y="100"/>
                </a:cxn>
              </a:cxnLst>
              <a:rect l="0" t="0" r="r" b="b"/>
              <a:pathLst>
                <a:path w="123" h="123">
                  <a:moveTo>
                    <a:pt x="96" y="0"/>
                  </a:moveTo>
                  <a:cubicBezTo>
                    <a:pt x="88" y="0"/>
                    <a:pt x="82" y="5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1" y="26"/>
                    <a:pt x="61" y="34"/>
                    <a:pt x="51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7" y="34"/>
                    <a:pt x="0" y="43"/>
                    <a:pt x="0" y="54"/>
                  </a:cubicBezTo>
                  <a:cubicBezTo>
                    <a:pt x="0" y="64"/>
                    <a:pt x="7" y="73"/>
                    <a:pt x="15" y="73"/>
                  </a:cubicBezTo>
                  <a:cubicBezTo>
                    <a:pt x="20" y="73"/>
                    <a:pt x="23" y="76"/>
                    <a:pt x="23" y="80"/>
                  </a:cubicBezTo>
                  <a:cubicBezTo>
                    <a:pt x="23" y="115"/>
                    <a:pt x="23" y="115"/>
                    <a:pt x="23" y="115"/>
                  </a:cubicBezTo>
                  <a:cubicBezTo>
                    <a:pt x="23" y="119"/>
                    <a:pt x="26" y="123"/>
                    <a:pt x="31" y="123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50" y="123"/>
                    <a:pt x="54" y="119"/>
                    <a:pt x="54" y="115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54" y="107"/>
                    <a:pt x="50" y="106"/>
                    <a:pt x="50" y="103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0" y="76"/>
                    <a:pt x="50" y="75"/>
                    <a:pt x="50" y="75"/>
                  </a:cubicBezTo>
                  <a:cubicBezTo>
                    <a:pt x="50" y="75"/>
                    <a:pt x="51" y="75"/>
                    <a:pt x="51" y="74"/>
                  </a:cubicBezTo>
                  <a:cubicBezTo>
                    <a:pt x="51" y="74"/>
                    <a:pt x="51" y="74"/>
                    <a:pt x="52" y="73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52" y="73"/>
                    <a:pt x="53" y="73"/>
                    <a:pt x="53" y="73"/>
                  </a:cubicBezTo>
                  <a:cubicBezTo>
                    <a:pt x="63" y="74"/>
                    <a:pt x="71" y="82"/>
                    <a:pt x="77" y="94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82" y="102"/>
                    <a:pt x="88" y="107"/>
                    <a:pt x="96" y="107"/>
                  </a:cubicBezTo>
                  <a:cubicBezTo>
                    <a:pt x="114" y="107"/>
                    <a:pt x="123" y="80"/>
                    <a:pt x="123" y="54"/>
                  </a:cubicBezTo>
                  <a:cubicBezTo>
                    <a:pt x="123" y="27"/>
                    <a:pt x="114" y="0"/>
                    <a:pt x="96" y="0"/>
                  </a:cubicBezTo>
                  <a:close/>
                  <a:moveTo>
                    <a:pt x="77" y="54"/>
                  </a:moveTo>
                  <a:cubicBezTo>
                    <a:pt x="77" y="50"/>
                    <a:pt x="77" y="46"/>
                    <a:pt x="77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92" y="42"/>
                    <a:pt x="96" y="47"/>
                    <a:pt x="96" y="54"/>
                  </a:cubicBezTo>
                  <a:cubicBezTo>
                    <a:pt x="96" y="60"/>
                    <a:pt x="92" y="65"/>
                    <a:pt x="88" y="65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61"/>
                    <a:pt x="77" y="58"/>
                    <a:pt x="77" y="54"/>
                  </a:cubicBezTo>
                  <a:close/>
                  <a:moveTo>
                    <a:pt x="8" y="54"/>
                  </a:moveTo>
                  <a:cubicBezTo>
                    <a:pt x="8" y="47"/>
                    <a:pt x="11" y="42"/>
                    <a:pt x="15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0" y="45"/>
                    <a:pt x="38" y="49"/>
                    <a:pt x="38" y="54"/>
                  </a:cubicBezTo>
                  <a:cubicBezTo>
                    <a:pt x="38" y="58"/>
                    <a:pt x="40" y="62"/>
                    <a:pt x="42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1" y="65"/>
                    <a:pt x="8" y="60"/>
                    <a:pt x="8" y="54"/>
                  </a:cubicBezTo>
                  <a:close/>
                  <a:moveTo>
                    <a:pt x="46" y="115"/>
                  </a:moveTo>
                  <a:cubicBezTo>
                    <a:pt x="31" y="115"/>
                    <a:pt x="31" y="115"/>
                    <a:pt x="31" y="115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78"/>
                    <a:pt x="30" y="75"/>
                    <a:pt x="29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2" y="74"/>
                    <a:pt x="42" y="75"/>
                    <a:pt x="42" y="77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07"/>
                    <a:pt x="44" y="110"/>
                    <a:pt x="46" y="111"/>
                  </a:cubicBezTo>
                  <a:cubicBezTo>
                    <a:pt x="46" y="111"/>
                    <a:pt x="46" y="111"/>
                    <a:pt x="46" y="112"/>
                  </a:cubicBezTo>
                  <a:lnTo>
                    <a:pt x="46" y="115"/>
                  </a:lnTo>
                  <a:close/>
                  <a:moveTo>
                    <a:pt x="51" y="65"/>
                  </a:moveTo>
                  <a:cubicBezTo>
                    <a:pt x="50" y="65"/>
                    <a:pt x="50" y="65"/>
                    <a:pt x="50" y="65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46" y="65"/>
                    <a:pt x="42" y="60"/>
                    <a:pt x="42" y="54"/>
                  </a:cubicBezTo>
                  <a:cubicBezTo>
                    <a:pt x="42" y="47"/>
                    <a:pt x="46" y="42"/>
                    <a:pt x="50" y="4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8" y="42"/>
                    <a:pt x="65" y="39"/>
                    <a:pt x="71" y="34"/>
                  </a:cubicBezTo>
                  <a:cubicBezTo>
                    <a:pt x="70" y="40"/>
                    <a:pt x="69" y="47"/>
                    <a:pt x="69" y="54"/>
                  </a:cubicBezTo>
                  <a:cubicBezTo>
                    <a:pt x="69" y="60"/>
                    <a:pt x="70" y="67"/>
                    <a:pt x="71" y="73"/>
                  </a:cubicBezTo>
                  <a:cubicBezTo>
                    <a:pt x="65" y="68"/>
                    <a:pt x="58" y="65"/>
                    <a:pt x="51" y="65"/>
                  </a:cubicBezTo>
                  <a:close/>
                  <a:moveTo>
                    <a:pt x="96" y="100"/>
                  </a:moveTo>
                  <a:cubicBezTo>
                    <a:pt x="88" y="100"/>
                    <a:pt x="82" y="89"/>
                    <a:pt x="79" y="73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7" y="73"/>
                    <a:pt x="104" y="64"/>
                    <a:pt x="104" y="54"/>
                  </a:cubicBezTo>
                  <a:cubicBezTo>
                    <a:pt x="104" y="43"/>
                    <a:pt x="97" y="34"/>
                    <a:pt x="88" y="34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82" y="19"/>
                    <a:pt x="88" y="8"/>
                    <a:pt x="96" y="8"/>
                  </a:cubicBezTo>
                  <a:cubicBezTo>
                    <a:pt x="107" y="8"/>
                    <a:pt x="115" y="28"/>
                    <a:pt x="115" y="54"/>
                  </a:cubicBezTo>
                  <a:cubicBezTo>
                    <a:pt x="115" y="79"/>
                    <a:pt x="107" y="100"/>
                    <a:pt x="96" y="100"/>
                  </a:cubicBezTo>
                  <a:close/>
                  <a:moveTo>
                    <a:pt x="96" y="100"/>
                  </a:moveTo>
                  <a:cubicBezTo>
                    <a:pt x="96" y="100"/>
                    <a:pt x="96" y="100"/>
                    <a:pt x="96" y="10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1865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7" name="Freeform: Shape 118"/>
            <p:cNvSpPr/>
            <p:nvPr/>
          </p:nvSpPr>
          <p:spPr bwMode="auto">
            <a:xfrm>
              <a:off x="5242560" y="4330065"/>
              <a:ext cx="527685" cy="409575"/>
            </a:xfrm>
            <a:custGeom>
              <a:avLst/>
              <a:gdLst/>
              <a:ahLst/>
              <a:cxnLst>
                <a:cxn ang="0">
                  <a:pos x="111" y="101"/>
                </a:cxn>
                <a:cxn ang="0">
                  <a:pos x="78" y="88"/>
                </a:cxn>
                <a:cxn ang="0">
                  <a:pos x="92" y="59"/>
                </a:cxn>
                <a:cxn ang="0">
                  <a:pos x="83" y="12"/>
                </a:cxn>
                <a:cxn ang="0">
                  <a:pos x="57" y="0"/>
                </a:cxn>
                <a:cxn ang="0">
                  <a:pos x="32" y="12"/>
                </a:cxn>
                <a:cxn ang="0">
                  <a:pos x="23" y="59"/>
                </a:cxn>
                <a:cxn ang="0">
                  <a:pos x="36" y="88"/>
                </a:cxn>
                <a:cxn ang="0">
                  <a:pos x="3" y="101"/>
                </a:cxn>
                <a:cxn ang="0">
                  <a:pos x="1" y="109"/>
                </a:cxn>
                <a:cxn ang="0">
                  <a:pos x="7" y="114"/>
                </a:cxn>
                <a:cxn ang="0">
                  <a:pos x="107" y="114"/>
                </a:cxn>
                <a:cxn ang="0">
                  <a:pos x="114" y="109"/>
                </a:cxn>
                <a:cxn ang="0">
                  <a:pos x="111" y="101"/>
                </a:cxn>
                <a:cxn ang="0">
                  <a:pos x="29" y="38"/>
                </a:cxn>
                <a:cxn ang="0">
                  <a:pos x="57" y="7"/>
                </a:cxn>
                <a:cxn ang="0">
                  <a:pos x="85" y="38"/>
                </a:cxn>
                <a:cxn ang="0">
                  <a:pos x="72" y="83"/>
                </a:cxn>
                <a:cxn ang="0">
                  <a:pos x="71" y="85"/>
                </a:cxn>
                <a:cxn ang="0">
                  <a:pos x="43" y="85"/>
                </a:cxn>
                <a:cxn ang="0">
                  <a:pos x="42" y="83"/>
                </a:cxn>
                <a:cxn ang="0">
                  <a:pos x="29" y="38"/>
                </a:cxn>
                <a:cxn ang="0">
                  <a:pos x="7" y="107"/>
                </a:cxn>
                <a:cxn ang="0">
                  <a:pos x="38" y="95"/>
                </a:cxn>
                <a:cxn ang="0">
                  <a:pos x="47" y="93"/>
                </a:cxn>
                <a:cxn ang="0">
                  <a:pos x="57" y="96"/>
                </a:cxn>
                <a:cxn ang="0">
                  <a:pos x="68" y="93"/>
                </a:cxn>
                <a:cxn ang="0">
                  <a:pos x="77" y="95"/>
                </a:cxn>
                <a:cxn ang="0">
                  <a:pos x="107" y="107"/>
                </a:cxn>
                <a:cxn ang="0">
                  <a:pos x="7" y="107"/>
                </a:cxn>
                <a:cxn ang="0">
                  <a:pos x="7" y="107"/>
                </a:cxn>
                <a:cxn ang="0">
                  <a:pos x="7" y="107"/>
                </a:cxn>
              </a:cxnLst>
              <a:rect l="0" t="0" r="r" b="b"/>
              <a:pathLst>
                <a:path w="115" h="114">
                  <a:moveTo>
                    <a:pt x="111" y="101"/>
                  </a:moveTo>
                  <a:cubicBezTo>
                    <a:pt x="110" y="101"/>
                    <a:pt x="97" y="92"/>
                    <a:pt x="78" y="88"/>
                  </a:cubicBezTo>
                  <a:cubicBezTo>
                    <a:pt x="85" y="79"/>
                    <a:pt x="90" y="67"/>
                    <a:pt x="92" y="59"/>
                  </a:cubicBezTo>
                  <a:cubicBezTo>
                    <a:pt x="94" y="48"/>
                    <a:pt x="93" y="26"/>
                    <a:pt x="83" y="12"/>
                  </a:cubicBezTo>
                  <a:cubicBezTo>
                    <a:pt x="76" y="4"/>
                    <a:pt x="68" y="0"/>
                    <a:pt x="57" y="0"/>
                  </a:cubicBezTo>
                  <a:cubicBezTo>
                    <a:pt x="47" y="0"/>
                    <a:pt x="38" y="4"/>
                    <a:pt x="32" y="12"/>
                  </a:cubicBezTo>
                  <a:cubicBezTo>
                    <a:pt x="21" y="26"/>
                    <a:pt x="20" y="48"/>
                    <a:pt x="23" y="59"/>
                  </a:cubicBezTo>
                  <a:cubicBezTo>
                    <a:pt x="25" y="67"/>
                    <a:pt x="29" y="79"/>
                    <a:pt x="36" y="88"/>
                  </a:cubicBezTo>
                  <a:cubicBezTo>
                    <a:pt x="17" y="92"/>
                    <a:pt x="4" y="101"/>
                    <a:pt x="3" y="101"/>
                  </a:cubicBezTo>
                  <a:cubicBezTo>
                    <a:pt x="1" y="103"/>
                    <a:pt x="0" y="106"/>
                    <a:pt x="1" y="109"/>
                  </a:cubicBezTo>
                  <a:cubicBezTo>
                    <a:pt x="1" y="112"/>
                    <a:pt x="4" y="114"/>
                    <a:pt x="7" y="114"/>
                  </a:cubicBezTo>
                  <a:cubicBezTo>
                    <a:pt x="107" y="114"/>
                    <a:pt x="107" y="114"/>
                    <a:pt x="107" y="114"/>
                  </a:cubicBezTo>
                  <a:cubicBezTo>
                    <a:pt x="110" y="114"/>
                    <a:pt x="113" y="112"/>
                    <a:pt x="114" y="109"/>
                  </a:cubicBezTo>
                  <a:cubicBezTo>
                    <a:pt x="115" y="106"/>
                    <a:pt x="114" y="103"/>
                    <a:pt x="111" y="101"/>
                  </a:cubicBezTo>
                  <a:close/>
                  <a:moveTo>
                    <a:pt x="29" y="38"/>
                  </a:moveTo>
                  <a:cubicBezTo>
                    <a:pt x="31" y="23"/>
                    <a:pt x="40" y="7"/>
                    <a:pt x="57" y="7"/>
                  </a:cubicBezTo>
                  <a:cubicBezTo>
                    <a:pt x="75" y="7"/>
                    <a:pt x="83" y="23"/>
                    <a:pt x="85" y="38"/>
                  </a:cubicBezTo>
                  <a:cubicBezTo>
                    <a:pt x="87" y="54"/>
                    <a:pt x="82" y="71"/>
                    <a:pt x="72" y="83"/>
                  </a:cubicBezTo>
                  <a:cubicBezTo>
                    <a:pt x="71" y="85"/>
                    <a:pt x="71" y="85"/>
                    <a:pt x="71" y="85"/>
                  </a:cubicBezTo>
                  <a:cubicBezTo>
                    <a:pt x="63" y="95"/>
                    <a:pt x="52" y="95"/>
                    <a:pt x="43" y="85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32" y="71"/>
                    <a:pt x="27" y="54"/>
                    <a:pt x="29" y="38"/>
                  </a:cubicBezTo>
                  <a:close/>
                  <a:moveTo>
                    <a:pt x="7" y="107"/>
                  </a:moveTo>
                  <a:cubicBezTo>
                    <a:pt x="8" y="107"/>
                    <a:pt x="20" y="99"/>
                    <a:pt x="38" y="95"/>
                  </a:cubicBezTo>
                  <a:cubicBezTo>
                    <a:pt x="47" y="93"/>
                    <a:pt x="47" y="93"/>
                    <a:pt x="47" y="93"/>
                  </a:cubicBezTo>
                  <a:cubicBezTo>
                    <a:pt x="50" y="95"/>
                    <a:pt x="53" y="96"/>
                    <a:pt x="57" y="96"/>
                  </a:cubicBezTo>
                  <a:cubicBezTo>
                    <a:pt x="61" y="96"/>
                    <a:pt x="65" y="95"/>
                    <a:pt x="68" y="93"/>
                  </a:cubicBezTo>
                  <a:cubicBezTo>
                    <a:pt x="77" y="95"/>
                    <a:pt x="77" y="95"/>
                    <a:pt x="77" y="95"/>
                  </a:cubicBezTo>
                  <a:cubicBezTo>
                    <a:pt x="94" y="99"/>
                    <a:pt x="107" y="106"/>
                    <a:pt x="107" y="107"/>
                  </a:cubicBezTo>
                  <a:lnTo>
                    <a:pt x="7" y="107"/>
                  </a:lnTo>
                  <a:close/>
                  <a:moveTo>
                    <a:pt x="7" y="107"/>
                  </a:moveTo>
                  <a:cubicBezTo>
                    <a:pt x="7" y="107"/>
                    <a:pt x="7" y="107"/>
                    <a:pt x="7" y="107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1865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9" name="任意多边形: 形状 22"/>
            <p:cNvSpPr>
              <a:spLocks noChangeAspect="1"/>
            </p:cNvSpPr>
            <p:nvPr/>
          </p:nvSpPr>
          <p:spPr bwMode="auto">
            <a:xfrm>
              <a:off x="5869305" y="2313940"/>
              <a:ext cx="453390" cy="527050"/>
            </a:xfrm>
            <a:custGeom>
              <a:avLst/>
              <a:gdLst>
                <a:gd name="connsiteX0" fmla="*/ 144647 w 290884"/>
                <a:gd name="connsiteY0" fmla="*/ 246063 h 338138"/>
                <a:gd name="connsiteX1" fmla="*/ 110656 w 290884"/>
                <a:gd name="connsiteY1" fmla="*/ 261816 h 338138"/>
                <a:gd name="connsiteX2" fmla="*/ 144647 w 290884"/>
                <a:gd name="connsiteY2" fmla="*/ 314326 h 338138"/>
                <a:gd name="connsiteX3" fmla="*/ 177331 w 290884"/>
                <a:gd name="connsiteY3" fmla="*/ 261816 h 338138"/>
                <a:gd name="connsiteX4" fmla="*/ 144647 w 290884"/>
                <a:gd name="connsiteY4" fmla="*/ 246063 h 338138"/>
                <a:gd name="connsiteX5" fmla="*/ 186856 w 290884"/>
                <a:gd name="connsiteY5" fmla="*/ 222250 h 338138"/>
                <a:gd name="connsiteX6" fmla="*/ 181776 w 290884"/>
                <a:gd name="connsiteY6" fmla="*/ 224790 h 338138"/>
                <a:gd name="connsiteX7" fmla="*/ 167806 w 290884"/>
                <a:gd name="connsiteY7" fmla="*/ 233680 h 338138"/>
                <a:gd name="connsiteX8" fmla="*/ 183046 w 290884"/>
                <a:gd name="connsiteY8" fmla="*/ 241300 h 338138"/>
                <a:gd name="connsiteX9" fmla="*/ 186856 w 290884"/>
                <a:gd name="connsiteY9" fmla="*/ 222250 h 338138"/>
                <a:gd name="connsiteX10" fmla="*/ 102719 w 290884"/>
                <a:gd name="connsiteY10" fmla="*/ 222250 h 338138"/>
                <a:gd name="connsiteX11" fmla="*/ 105470 w 290884"/>
                <a:gd name="connsiteY11" fmla="*/ 241300 h 338138"/>
                <a:gd name="connsiteX12" fmla="*/ 123357 w 290884"/>
                <a:gd name="connsiteY12" fmla="*/ 233680 h 338138"/>
                <a:gd name="connsiteX13" fmla="*/ 106846 w 290884"/>
                <a:gd name="connsiteY13" fmla="*/ 224790 h 338138"/>
                <a:gd name="connsiteX14" fmla="*/ 102719 w 290884"/>
                <a:gd name="connsiteY14" fmla="*/ 222250 h 338138"/>
                <a:gd name="connsiteX15" fmla="*/ 233044 w 290884"/>
                <a:gd name="connsiteY15" fmla="*/ 184150 h 338138"/>
                <a:gd name="connsiteX16" fmla="*/ 209321 w 290884"/>
                <a:gd name="connsiteY16" fmla="*/ 203710 h 338138"/>
                <a:gd name="connsiteX17" fmla="*/ 202731 w 290884"/>
                <a:gd name="connsiteY17" fmla="*/ 249351 h 338138"/>
                <a:gd name="connsiteX18" fmla="*/ 246223 w 290884"/>
                <a:gd name="connsiteY18" fmla="*/ 257175 h 338138"/>
                <a:gd name="connsiteX19" fmla="*/ 265992 w 290884"/>
                <a:gd name="connsiteY19" fmla="*/ 250655 h 338138"/>
                <a:gd name="connsiteX20" fmla="*/ 233044 w 290884"/>
                <a:gd name="connsiteY20" fmla="*/ 184150 h 338138"/>
                <a:gd name="connsiteX21" fmla="*/ 56261 w 290884"/>
                <a:gd name="connsiteY21" fmla="*/ 184150 h 338138"/>
                <a:gd name="connsiteX22" fmla="*/ 21995 w 290884"/>
                <a:gd name="connsiteY22" fmla="*/ 250655 h 338138"/>
                <a:gd name="connsiteX23" fmla="*/ 43082 w 290884"/>
                <a:gd name="connsiteY23" fmla="*/ 257175 h 338138"/>
                <a:gd name="connsiteX24" fmla="*/ 85256 w 290884"/>
                <a:gd name="connsiteY24" fmla="*/ 249351 h 338138"/>
                <a:gd name="connsiteX25" fmla="*/ 78666 w 290884"/>
                <a:gd name="connsiteY25" fmla="*/ 203710 h 338138"/>
                <a:gd name="connsiteX26" fmla="*/ 56261 w 290884"/>
                <a:gd name="connsiteY26" fmla="*/ 184150 h 338138"/>
                <a:gd name="connsiteX27" fmla="*/ 210669 w 290884"/>
                <a:gd name="connsiteY27" fmla="*/ 163513 h 338138"/>
                <a:gd name="connsiteX28" fmla="*/ 210669 w 290884"/>
                <a:gd name="connsiteY28" fmla="*/ 169070 h 338138"/>
                <a:gd name="connsiteX29" fmla="*/ 210669 w 290884"/>
                <a:gd name="connsiteY29" fmla="*/ 174626 h 338138"/>
                <a:gd name="connsiteX30" fmla="*/ 217019 w 290884"/>
                <a:gd name="connsiteY30" fmla="*/ 169070 h 338138"/>
                <a:gd name="connsiteX31" fmla="*/ 210669 w 290884"/>
                <a:gd name="connsiteY31" fmla="*/ 163513 h 338138"/>
                <a:gd name="connsiteX32" fmla="*/ 77319 w 290884"/>
                <a:gd name="connsiteY32" fmla="*/ 163513 h 338138"/>
                <a:gd name="connsiteX33" fmla="*/ 70969 w 290884"/>
                <a:gd name="connsiteY33" fmla="*/ 169070 h 338138"/>
                <a:gd name="connsiteX34" fmla="*/ 77319 w 290884"/>
                <a:gd name="connsiteY34" fmla="*/ 174626 h 338138"/>
                <a:gd name="connsiteX35" fmla="*/ 77319 w 290884"/>
                <a:gd name="connsiteY35" fmla="*/ 169070 h 338138"/>
                <a:gd name="connsiteX36" fmla="*/ 77319 w 290884"/>
                <a:gd name="connsiteY36" fmla="*/ 163513 h 338138"/>
                <a:gd name="connsiteX37" fmla="*/ 144788 w 290884"/>
                <a:gd name="connsiteY37" fmla="*/ 150813 h 338138"/>
                <a:gd name="connsiteX38" fmla="*/ 163045 w 290884"/>
                <a:gd name="connsiteY38" fmla="*/ 169070 h 338138"/>
                <a:gd name="connsiteX39" fmla="*/ 144788 w 290884"/>
                <a:gd name="connsiteY39" fmla="*/ 187327 h 338138"/>
                <a:gd name="connsiteX40" fmla="*/ 126531 w 290884"/>
                <a:gd name="connsiteY40" fmla="*/ 169070 h 338138"/>
                <a:gd name="connsiteX41" fmla="*/ 144788 w 290884"/>
                <a:gd name="connsiteY41" fmla="*/ 150813 h 338138"/>
                <a:gd name="connsiteX42" fmla="*/ 145444 w 290884"/>
                <a:gd name="connsiteY42" fmla="*/ 114300 h 338138"/>
                <a:gd name="connsiteX43" fmla="*/ 119215 w 290884"/>
                <a:gd name="connsiteY43" fmla="*/ 130293 h 338138"/>
                <a:gd name="connsiteX44" fmla="*/ 100855 w 290884"/>
                <a:gd name="connsiteY44" fmla="*/ 144952 h 338138"/>
                <a:gd name="connsiteX45" fmla="*/ 99544 w 290884"/>
                <a:gd name="connsiteY45" fmla="*/ 168941 h 338138"/>
                <a:gd name="connsiteX46" fmla="*/ 100855 w 290884"/>
                <a:gd name="connsiteY46" fmla="*/ 192930 h 338138"/>
                <a:gd name="connsiteX47" fmla="*/ 119215 w 290884"/>
                <a:gd name="connsiteY47" fmla="*/ 206257 h 338138"/>
                <a:gd name="connsiteX48" fmla="*/ 145444 w 290884"/>
                <a:gd name="connsiteY48" fmla="*/ 222250 h 338138"/>
                <a:gd name="connsiteX49" fmla="*/ 170361 w 290884"/>
                <a:gd name="connsiteY49" fmla="*/ 206257 h 338138"/>
                <a:gd name="connsiteX50" fmla="*/ 190032 w 290884"/>
                <a:gd name="connsiteY50" fmla="*/ 192930 h 338138"/>
                <a:gd name="connsiteX51" fmla="*/ 190032 w 290884"/>
                <a:gd name="connsiteY51" fmla="*/ 168941 h 338138"/>
                <a:gd name="connsiteX52" fmla="*/ 190032 w 290884"/>
                <a:gd name="connsiteY52" fmla="*/ 144952 h 338138"/>
                <a:gd name="connsiteX53" fmla="*/ 170361 w 290884"/>
                <a:gd name="connsiteY53" fmla="*/ 130293 h 338138"/>
                <a:gd name="connsiteX54" fmla="*/ 145444 w 290884"/>
                <a:gd name="connsiteY54" fmla="*/ 114300 h 338138"/>
                <a:gd name="connsiteX55" fmla="*/ 183046 w 290884"/>
                <a:gd name="connsiteY55" fmla="*/ 96838 h 338138"/>
                <a:gd name="connsiteX56" fmla="*/ 167806 w 290884"/>
                <a:gd name="connsiteY56" fmla="*/ 103188 h 338138"/>
                <a:gd name="connsiteX57" fmla="*/ 181776 w 290884"/>
                <a:gd name="connsiteY57" fmla="*/ 113348 h 338138"/>
                <a:gd name="connsiteX58" fmla="*/ 186856 w 290884"/>
                <a:gd name="connsiteY58" fmla="*/ 115888 h 338138"/>
                <a:gd name="connsiteX59" fmla="*/ 183046 w 290884"/>
                <a:gd name="connsiteY59" fmla="*/ 96838 h 338138"/>
                <a:gd name="connsiteX60" fmla="*/ 105470 w 290884"/>
                <a:gd name="connsiteY60" fmla="*/ 96838 h 338138"/>
                <a:gd name="connsiteX61" fmla="*/ 102719 w 290884"/>
                <a:gd name="connsiteY61" fmla="*/ 115888 h 338138"/>
                <a:gd name="connsiteX62" fmla="*/ 106846 w 290884"/>
                <a:gd name="connsiteY62" fmla="*/ 113348 h 338138"/>
                <a:gd name="connsiteX63" fmla="*/ 123357 w 290884"/>
                <a:gd name="connsiteY63" fmla="*/ 103188 h 338138"/>
                <a:gd name="connsiteX64" fmla="*/ 105470 w 290884"/>
                <a:gd name="connsiteY64" fmla="*/ 96838 h 338138"/>
                <a:gd name="connsiteX65" fmla="*/ 246901 w 290884"/>
                <a:gd name="connsiteY65" fmla="*/ 79375 h 338138"/>
                <a:gd name="connsiteX66" fmla="*/ 202731 w 290884"/>
                <a:gd name="connsiteY66" fmla="*/ 88503 h 338138"/>
                <a:gd name="connsiteX67" fmla="*/ 209424 w 290884"/>
                <a:gd name="connsiteY67" fmla="*/ 134144 h 338138"/>
                <a:gd name="connsiteX68" fmla="*/ 233517 w 290884"/>
                <a:gd name="connsiteY68" fmla="*/ 152400 h 338138"/>
                <a:gd name="connsiteX69" fmla="*/ 250917 w 290884"/>
                <a:gd name="connsiteY69" fmla="*/ 132840 h 338138"/>
                <a:gd name="connsiteX70" fmla="*/ 266979 w 290884"/>
                <a:gd name="connsiteY70" fmla="*/ 85895 h 338138"/>
                <a:gd name="connsiteX71" fmla="*/ 246901 w 290884"/>
                <a:gd name="connsiteY71" fmla="*/ 79375 h 338138"/>
                <a:gd name="connsiteX72" fmla="*/ 43420 w 290884"/>
                <a:gd name="connsiteY72" fmla="*/ 79375 h 338138"/>
                <a:gd name="connsiteX73" fmla="*/ 22503 w 290884"/>
                <a:gd name="connsiteY73" fmla="*/ 85895 h 338138"/>
                <a:gd name="connsiteX74" fmla="*/ 38191 w 290884"/>
                <a:gd name="connsiteY74" fmla="*/ 132840 h 338138"/>
                <a:gd name="connsiteX75" fmla="*/ 56494 w 290884"/>
                <a:gd name="connsiteY75" fmla="*/ 152400 h 338138"/>
                <a:gd name="connsiteX76" fmla="*/ 78719 w 290884"/>
                <a:gd name="connsiteY76" fmla="*/ 134144 h 338138"/>
                <a:gd name="connsiteX77" fmla="*/ 85256 w 290884"/>
                <a:gd name="connsiteY77" fmla="*/ 88503 h 338138"/>
                <a:gd name="connsiteX78" fmla="*/ 43420 w 290884"/>
                <a:gd name="connsiteY78" fmla="*/ 79375 h 338138"/>
                <a:gd name="connsiteX79" fmla="*/ 144647 w 290884"/>
                <a:gd name="connsiteY79" fmla="*/ 22225 h 338138"/>
                <a:gd name="connsiteX80" fmla="*/ 110656 w 290884"/>
                <a:gd name="connsiteY80" fmla="*/ 74942 h 338138"/>
                <a:gd name="connsiteX81" fmla="*/ 144647 w 290884"/>
                <a:gd name="connsiteY81" fmla="*/ 92075 h 338138"/>
                <a:gd name="connsiteX82" fmla="*/ 177331 w 290884"/>
                <a:gd name="connsiteY82" fmla="*/ 74942 h 338138"/>
                <a:gd name="connsiteX83" fmla="*/ 144647 w 290884"/>
                <a:gd name="connsiteY83" fmla="*/ 22225 h 338138"/>
                <a:gd name="connsiteX84" fmla="*/ 145581 w 290884"/>
                <a:gd name="connsiteY84" fmla="*/ 0 h 338138"/>
                <a:gd name="connsiteX85" fmla="*/ 199637 w 290884"/>
                <a:gd name="connsiteY85" fmla="*/ 67363 h 338138"/>
                <a:gd name="connsiteX86" fmla="*/ 247101 w 290884"/>
                <a:gd name="connsiteY86" fmla="*/ 58117 h 338138"/>
                <a:gd name="connsiteX87" fmla="*/ 285335 w 290884"/>
                <a:gd name="connsiteY87" fmla="*/ 73968 h 338138"/>
                <a:gd name="connsiteX88" fmla="*/ 268195 w 290884"/>
                <a:gd name="connsiteY88" fmla="*/ 145294 h 338138"/>
                <a:gd name="connsiteX89" fmla="*/ 248419 w 290884"/>
                <a:gd name="connsiteY89" fmla="*/ 169069 h 338138"/>
                <a:gd name="connsiteX90" fmla="*/ 285335 w 290884"/>
                <a:gd name="connsiteY90" fmla="*/ 264170 h 338138"/>
                <a:gd name="connsiteX91" fmla="*/ 247101 w 290884"/>
                <a:gd name="connsiteY91" fmla="*/ 280021 h 338138"/>
                <a:gd name="connsiteX92" fmla="*/ 199637 w 290884"/>
                <a:gd name="connsiteY92" fmla="*/ 270775 h 338138"/>
                <a:gd name="connsiteX93" fmla="*/ 145581 w 290884"/>
                <a:gd name="connsiteY93" fmla="*/ 338138 h 338138"/>
                <a:gd name="connsiteX94" fmla="*/ 91525 w 290884"/>
                <a:gd name="connsiteY94" fmla="*/ 270775 h 338138"/>
                <a:gd name="connsiteX95" fmla="*/ 44061 w 290884"/>
                <a:gd name="connsiteY95" fmla="*/ 280021 h 338138"/>
                <a:gd name="connsiteX96" fmla="*/ 5827 w 290884"/>
                <a:gd name="connsiteY96" fmla="*/ 264170 h 338138"/>
                <a:gd name="connsiteX97" fmla="*/ 41425 w 290884"/>
                <a:gd name="connsiteY97" fmla="*/ 169069 h 338138"/>
                <a:gd name="connsiteX98" fmla="*/ 21648 w 290884"/>
                <a:gd name="connsiteY98" fmla="*/ 145294 h 338138"/>
                <a:gd name="connsiteX99" fmla="*/ 5827 w 290884"/>
                <a:gd name="connsiteY99" fmla="*/ 73968 h 338138"/>
                <a:gd name="connsiteX100" fmla="*/ 44061 w 290884"/>
                <a:gd name="connsiteY100" fmla="*/ 58117 h 338138"/>
                <a:gd name="connsiteX101" fmla="*/ 91525 w 290884"/>
                <a:gd name="connsiteY101" fmla="*/ 67363 h 338138"/>
                <a:gd name="connsiteX102" fmla="*/ 145581 w 290884"/>
                <a:gd name="connsiteY102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90884" h="338138">
                  <a:moveTo>
                    <a:pt x="144647" y="246063"/>
                  </a:moveTo>
                  <a:cubicBezTo>
                    <a:pt x="132881" y="252627"/>
                    <a:pt x="121115" y="257878"/>
                    <a:pt x="110656" y="261816"/>
                  </a:cubicBezTo>
                  <a:cubicBezTo>
                    <a:pt x="119807" y="295948"/>
                    <a:pt x="132881" y="314326"/>
                    <a:pt x="144647" y="314326"/>
                  </a:cubicBezTo>
                  <a:cubicBezTo>
                    <a:pt x="155106" y="314326"/>
                    <a:pt x="168180" y="295948"/>
                    <a:pt x="177331" y="261816"/>
                  </a:cubicBezTo>
                  <a:cubicBezTo>
                    <a:pt x="166872" y="257878"/>
                    <a:pt x="155106" y="252627"/>
                    <a:pt x="144647" y="246063"/>
                  </a:cubicBezTo>
                  <a:close/>
                  <a:moveTo>
                    <a:pt x="186856" y="222250"/>
                  </a:moveTo>
                  <a:cubicBezTo>
                    <a:pt x="184316" y="222250"/>
                    <a:pt x="183046" y="223520"/>
                    <a:pt x="181776" y="224790"/>
                  </a:cubicBezTo>
                  <a:cubicBezTo>
                    <a:pt x="176696" y="228600"/>
                    <a:pt x="171616" y="231140"/>
                    <a:pt x="167806" y="233680"/>
                  </a:cubicBezTo>
                  <a:cubicBezTo>
                    <a:pt x="172886" y="237490"/>
                    <a:pt x="177966" y="238760"/>
                    <a:pt x="183046" y="241300"/>
                  </a:cubicBezTo>
                  <a:cubicBezTo>
                    <a:pt x="184316" y="234950"/>
                    <a:pt x="185586" y="228600"/>
                    <a:pt x="186856" y="222250"/>
                  </a:cubicBezTo>
                  <a:close/>
                  <a:moveTo>
                    <a:pt x="102719" y="222250"/>
                  </a:moveTo>
                  <a:cubicBezTo>
                    <a:pt x="102719" y="228600"/>
                    <a:pt x="104095" y="234950"/>
                    <a:pt x="105470" y="241300"/>
                  </a:cubicBezTo>
                  <a:cubicBezTo>
                    <a:pt x="110974" y="238760"/>
                    <a:pt x="117853" y="237490"/>
                    <a:pt x="123357" y="233680"/>
                  </a:cubicBezTo>
                  <a:cubicBezTo>
                    <a:pt x="117853" y="231140"/>
                    <a:pt x="112350" y="228600"/>
                    <a:pt x="106846" y="224790"/>
                  </a:cubicBezTo>
                  <a:cubicBezTo>
                    <a:pt x="105470" y="223520"/>
                    <a:pt x="104095" y="222250"/>
                    <a:pt x="102719" y="222250"/>
                  </a:cubicBezTo>
                  <a:close/>
                  <a:moveTo>
                    <a:pt x="233044" y="184150"/>
                  </a:moveTo>
                  <a:cubicBezTo>
                    <a:pt x="225136" y="190670"/>
                    <a:pt x="218546" y="197190"/>
                    <a:pt x="209321" y="203710"/>
                  </a:cubicBezTo>
                  <a:cubicBezTo>
                    <a:pt x="208003" y="219359"/>
                    <a:pt x="206685" y="235007"/>
                    <a:pt x="202731" y="249351"/>
                  </a:cubicBezTo>
                  <a:cubicBezTo>
                    <a:pt x="219864" y="254567"/>
                    <a:pt x="234361" y="257175"/>
                    <a:pt x="246223" y="257175"/>
                  </a:cubicBezTo>
                  <a:cubicBezTo>
                    <a:pt x="251494" y="257175"/>
                    <a:pt x="262038" y="257175"/>
                    <a:pt x="265992" y="250655"/>
                  </a:cubicBezTo>
                  <a:cubicBezTo>
                    <a:pt x="272581" y="241527"/>
                    <a:pt x="262038" y="215446"/>
                    <a:pt x="233044" y="184150"/>
                  </a:cubicBezTo>
                  <a:close/>
                  <a:moveTo>
                    <a:pt x="56261" y="184150"/>
                  </a:moveTo>
                  <a:cubicBezTo>
                    <a:pt x="25949" y="215446"/>
                    <a:pt x="15406" y="241527"/>
                    <a:pt x="21995" y="250655"/>
                  </a:cubicBezTo>
                  <a:cubicBezTo>
                    <a:pt x="25949" y="257175"/>
                    <a:pt x="36493" y="257175"/>
                    <a:pt x="43082" y="257175"/>
                  </a:cubicBezTo>
                  <a:cubicBezTo>
                    <a:pt x="54943" y="257175"/>
                    <a:pt x="69441" y="254567"/>
                    <a:pt x="85256" y="249351"/>
                  </a:cubicBezTo>
                  <a:cubicBezTo>
                    <a:pt x="82620" y="235007"/>
                    <a:pt x="79984" y="219359"/>
                    <a:pt x="78666" y="203710"/>
                  </a:cubicBezTo>
                  <a:cubicBezTo>
                    <a:pt x="70759" y="197190"/>
                    <a:pt x="62851" y="190670"/>
                    <a:pt x="56261" y="184150"/>
                  </a:cubicBezTo>
                  <a:close/>
                  <a:moveTo>
                    <a:pt x="210669" y="163513"/>
                  </a:moveTo>
                  <a:cubicBezTo>
                    <a:pt x="210669" y="164902"/>
                    <a:pt x="210669" y="166291"/>
                    <a:pt x="210669" y="169070"/>
                  </a:cubicBezTo>
                  <a:cubicBezTo>
                    <a:pt x="210669" y="170459"/>
                    <a:pt x="210669" y="173237"/>
                    <a:pt x="210669" y="174626"/>
                  </a:cubicBezTo>
                  <a:cubicBezTo>
                    <a:pt x="213209" y="173237"/>
                    <a:pt x="215749" y="170459"/>
                    <a:pt x="217019" y="169070"/>
                  </a:cubicBezTo>
                  <a:cubicBezTo>
                    <a:pt x="215749" y="166291"/>
                    <a:pt x="213209" y="164902"/>
                    <a:pt x="210669" y="163513"/>
                  </a:cubicBezTo>
                  <a:close/>
                  <a:moveTo>
                    <a:pt x="77319" y="163513"/>
                  </a:moveTo>
                  <a:cubicBezTo>
                    <a:pt x="74779" y="164902"/>
                    <a:pt x="73509" y="166291"/>
                    <a:pt x="70969" y="169070"/>
                  </a:cubicBezTo>
                  <a:cubicBezTo>
                    <a:pt x="73509" y="170459"/>
                    <a:pt x="74779" y="173237"/>
                    <a:pt x="77319" y="174626"/>
                  </a:cubicBezTo>
                  <a:cubicBezTo>
                    <a:pt x="77319" y="173237"/>
                    <a:pt x="77319" y="170459"/>
                    <a:pt x="77319" y="169070"/>
                  </a:cubicBezTo>
                  <a:cubicBezTo>
                    <a:pt x="77319" y="166291"/>
                    <a:pt x="77319" y="164902"/>
                    <a:pt x="77319" y="163513"/>
                  </a:cubicBezTo>
                  <a:close/>
                  <a:moveTo>
                    <a:pt x="144788" y="150813"/>
                  </a:moveTo>
                  <a:cubicBezTo>
                    <a:pt x="154871" y="150813"/>
                    <a:pt x="163045" y="158987"/>
                    <a:pt x="163045" y="169070"/>
                  </a:cubicBezTo>
                  <a:cubicBezTo>
                    <a:pt x="163045" y="179153"/>
                    <a:pt x="154871" y="187327"/>
                    <a:pt x="144788" y="187327"/>
                  </a:cubicBezTo>
                  <a:cubicBezTo>
                    <a:pt x="134705" y="187327"/>
                    <a:pt x="126531" y="179153"/>
                    <a:pt x="126531" y="169070"/>
                  </a:cubicBezTo>
                  <a:cubicBezTo>
                    <a:pt x="126531" y="158987"/>
                    <a:pt x="134705" y="150813"/>
                    <a:pt x="144788" y="150813"/>
                  </a:cubicBezTo>
                  <a:close/>
                  <a:moveTo>
                    <a:pt x="145444" y="114300"/>
                  </a:moveTo>
                  <a:cubicBezTo>
                    <a:pt x="136264" y="119631"/>
                    <a:pt x="128395" y="124962"/>
                    <a:pt x="119215" y="130293"/>
                  </a:cubicBezTo>
                  <a:cubicBezTo>
                    <a:pt x="112658" y="135623"/>
                    <a:pt x="106101" y="139622"/>
                    <a:pt x="100855" y="144952"/>
                  </a:cubicBezTo>
                  <a:cubicBezTo>
                    <a:pt x="100855" y="152949"/>
                    <a:pt x="99544" y="160945"/>
                    <a:pt x="99544" y="168941"/>
                  </a:cubicBezTo>
                  <a:cubicBezTo>
                    <a:pt x="99544" y="176938"/>
                    <a:pt x="100855" y="184934"/>
                    <a:pt x="100855" y="192930"/>
                  </a:cubicBezTo>
                  <a:cubicBezTo>
                    <a:pt x="107412" y="196928"/>
                    <a:pt x="112658" y="202259"/>
                    <a:pt x="119215" y="206257"/>
                  </a:cubicBezTo>
                  <a:cubicBezTo>
                    <a:pt x="128395" y="212921"/>
                    <a:pt x="136264" y="218252"/>
                    <a:pt x="145444" y="222250"/>
                  </a:cubicBezTo>
                  <a:cubicBezTo>
                    <a:pt x="153312" y="218252"/>
                    <a:pt x="162492" y="212921"/>
                    <a:pt x="170361" y="206257"/>
                  </a:cubicBezTo>
                  <a:cubicBezTo>
                    <a:pt x="176918" y="202259"/>
                    <a:pt x="183475" y="196928"/>
                    <a:pt x="190032" y="192930"/>
                  </a:cubicBezTo>
                  <a:cubicBezTo>
                    <a:pt x="190032" y="184934"/>
                    <a:pt x="190032" y="176938"/>
                    <a:pt x="190032" y="168941"/>
                  </a:cubicBezTo>
                  <a:cubicBezTo>
                    <a:pt x="190032" y="160945"/>
                    <a:pt x="190032" y="152949"/>
                    <a:pt x="190032" y="144952"/>
                  </a:cubicBezTo>
                  <a:cubicBezTo>
                    <a:pt x="183475" y="139622"/>
                    <a:pt x="176918" y="135623"/>
                    <a:pt x="170361" y="130293"/>
                  </a:cubicBezTo>
                  <a:cubicBezTo>
                    <a:pt x="162492" y="124962"/>
                    <a:pt x="153312" y="119631"/>
                    <a:pt x="145444" y="114300"/>
                  </a:cubicBezTo>
                  <a:close/>
                  <a:moveTo>
                    <a:pt x="183046" y="96838"/>
                  </a:moveTo>
                  <a:cubicBezTo>
                    <a:pt x="177966" y="98108"/>
                    <a:pt x="172886" y="100648"/>
                    <a:pt x="167806" y="103188"/>
                  </a:cubicBezTo>
                  <a:cubicBezTo>
                    <a:pt x="171616" y="106998"/>
                    <a:pt x="176696" y="109538"/>
                    <a:pt x="181776" y="113348"/>
                  </a:cubicBezTo>
                  <a:cubicBezTo>
                    <a:pt x="183046" y="114618"/>
                    <a:pt x="184316" y="115888"/>
                    <a:pt x="186856" y="115888"/>
                  </a:cubicBezTo>
                  <a:cubicBezTo>
                    <a:pt x="185586" y="109538"/>
                    <a:pt x="184316" y="103188"/>
                    <a:pt x="183046" y="96838"/>
                  </a:cubicBezTo>
                  <a:close/>
                  <a:moveTo>
                    <a:pt x="105470" y="96838"/>
                  </a:moveTo>
                  <a:cubicBezTo>
                    <a:pt x="104095" y="103188"/>
                    <a:pt x="102719" y="109538"/>
                    <a:pt x="102719" y="115888"/>
                  </a:cubicBezTo>
                  <a:cubicBezTo>
                    <a:pt x="104095" y="115888"/>
                    <a:pt x="105470" y="114618"/>
                    <a:pt x="106846" y="113348"/>
                  </a:cubicBezTo>
                  <a:cubicBezTo>
                    <a:pt x="112350" y="109538"/>
                    <a:pt x="117853" y="106998"/>
                    <a:pt x="123357" y="103188"/>
                  </a:cubicBezTo>
                  <a:cubicBezTo>
                    <a:pt x="117853" y="100648"/>
                    <a:pt x="110974" y="98108"/>
                    <a:pt x="105470" y="96838"/>
                  </a:cubicBezTo>
                  <a:close/>
                  <a:moveTo>
                    <a:pt x="246901" y="79375"/>
                  </a:moveTo>
                  <a:cubicBezTo>
                    <a:pt x="234855" y="79375"/>
                    <a:pt x="220132" y="83287"/>
                    <a:pt x="202731" y="88503"/>
                  </a:cubicBezTo>
                  <a:cubicBezTo>
                    <a:pt x="206747" y="102847"/>
                    <a:pt x="208085" y="118496"/>
                    <a:pt x="209424" y="134144"/>
                  </a:cubicBezTo>
                  <a:cubicBezTo>
                    <a:pt x="217455" y="139360"/>
                    <a:pt x="225486" y="145880"/>
                    <a:pt x="233517" y="152400"/>
                  </a:cubicBezTo>
                  <a:cubicBezTo>
                    <a:pt x="240209" y="145880"/>
                    <a:pt x="245563" y="139360"/>
                    <a:pt x="250917" y="132840"/>
                  </a:cubicBezTo>
                  <a:cubicBezTo>
                    <a:pt x="269656" y="108063"/>
                    <a:pt x="270994" y="92415"/>
                    <a:pt x="266979" y="85895"/>
                  </a:cubicBezTo>
                  <a:cubicBezTo>
                    <a:pt x="262963" y="80679"/>
                    <a:pt x="252255" y="79375"/>
                    <a:pt x="246901" y="79375"/>
                  </a:cubicBezTo>
                  <a:close/>
                  <a:moveTo>
                    <a:pt x="43420" y="79375"/>
                  </a:moveTo>
                  <a:cubicBezTo>
                    <a:pt x="36884" y="79375"/>
                    <a:pt x="26425" y="80679"/>
                    <a:pt x="22503" y="85895"/>
                  </a:cubicBezTo>
                  <a:cubicBezTo>
                    <a:pt x="18581" y="92415"/>
                    <a:pt x="21195" y="108063"/>
                    <a:pt x="38191" y="132840"/>
                  </a:cubicBezTo>
                  <a:cubicBezTo>
                    <a:pt x="43420" y="139360"/>
                    <a:pt x="49957" y="145880"/>
                    <a:pt x="56494" y="152400"/>
                  </a:cubicBezTo>
                  <a:cubicBezTo>
                    <a:pt x="63031" y="145880"/>
                    <a:pt x="70875" y="139360"/>
                    <a:pt x="78719" y="134144"/>
                  </a:cubicBezTo>
                  <a:cubicBezTo>
                    <a:pt x="80026" y="118496"/>
                    <a:pt x="82641" y="102847"/>
                    <a:pt x="85256" y="88503"/>
                  </a:cubicBezTo>
                  <a:cubicBezTo>
                    <a:pt x="69568" y="83287"/>
                    <a:pt x="55187" y="79375"/>
                    <a:pt x="43420" y="79375"/>
                  </a:cubicBezTo>
                  <a:close/>
                  <a:moveTo>
                    <a:pt x="144647" y="22225"/>
                  </a:moveTo>
                  <a:cubicBezTo>
                    <a:pt x="132881" y="22225"/>
                    <a:pt x="119807" y="41994"/>
                    <a:pt x="110656" y="74942"/>
                  </a:cubicBezTo>
                  <a:cubicBezTo>
                    <a:pt x="121115" y="80214"/>
                    <a:pt x="132881" y="85485"/>
                    <a:pt x="144647" y="92075"/>
                  </a:cubicBezTo>
                  <a:cubicBezTo>
                    <a:pt x="155106" y="85485"/>
                    <a:pt x="166872" y="80214"/>
                    <a:pt x="177331" y="74942"/>
                  </a:cubicBezTo>
                  <a:cubicBezTo>
                    <a:pt x="168180" y="41994"/>
                    <a:pt x="155106" y="22225"/>
                    <a:pt x="144647" y="22225"/>
                  </a:cubicBezTo>
                  <a:close/>
                  <a:moveTo>
                    <a:pt x="145581" y="0"/>
                  </a:moveTo>
                  <a:cubicBezTo>
                    <a:pt x="169313" y="0"/>
                    <a:pt x="187771" y="27738"/>
                    <a:pt x="199637" y="67363"/>
                  </a:cubicBezTo>
                  <a:cubicBezTo>
                    <a:pt x="216777" y="60759"/>
                    <a:pt x="232598" y="58117"/>
                    <a:pt x="247101" y="58117"/>
                  </a:cubicBezTo>
                  <a:cubicBezTo>
                    <a:pt x="269514" y="58117"/>
                    <a:pt x="280061" y="67363"/>
                    <a:pt x="285335" y="73968"/>
                  </a:cubicBezTo>
                  <a:cubicBezTo>
                    <a:pt x="293246" y="85855"/>
                    <a:pt x="295883" y="108310"/>
                    <a:pt x="268195" y="145294"/>
                  </a:cubicBezTo>
                  <a:cubicBezTo>
                    <a:pt x="262922" y="153219"/>
                    <a:pt x="256330" y="161144"/>
                    <a:pt x="248419" y="169069"/>
                  </a:cubicBezTo>
                  <a:cubicBezTo>
                    <a:pt x="281380" y="204732"/>
                    <a:pt x="301156" y="240395"/>
                    <a:pt x="285335" y="264170"/>
                  </a:cubicBezTo>
                  <a:cubicBezTo>
                    <a:pt x="280061" y="270775"/>
                    <a:pt x="269514" y="280021"/>
                    <a:pt x="247101" y="280021"/>
                  </a:cubicBezTo>
                  <a:cubicBezTo>
                    <a:pt x="232598" y="280021"/>
                    <a:pt x="216777" y="276058"/>
                    <a:pt x="199637" y="270775"/>
                  </a:cubicBezTo>
                  <a:cubicBezTo>
                    <a:pt x="187771" y="310400"/>
                    <a:pt x="169313" y="338138"/>
                    <a:pt x="145581" y="338138"/>
                  </a:cubicBezTo>
                  <a:cubicBezTo>
                    <a:pt x="120531" y="338138"/>
                    <a:pt x="102072" y="310400"/>
                    <a:pt x="91525" y="270775"/>
                  </a:cubicBezTo>
                  <a:cubicBezTo>
                    <a:pt x="73067" y="276058"/>
                    <a:pt x="57246" y="280021"/>
                    <a:pt x="44061" y="280021"/>
                  </a:cubicBezTo>
                  <a:cubicBezTo>
                    <a:pt x="21648" y="280021"/>
                    <a:pt x="9782" y="270775"/>
                    <a:pt x="5827" y="264170"/>
                  </a:cubicBezTo>
                  <a:cubicBezTo>
                    <a:pt x="-9994" y="240395"/>
                    <a:pt x="8464" y="204732"/>
                    <a:pt x="41425" y="169069"/>
                  </a:cubicBezTo>
                  <a:cubicBezTo>
                    <a:pt x="33514" y="161144"/>
                    <a:pt x="26922" y="153219"/>
                    <a:pt x="21648" y="145294"/>
                  </a:cubicBezTo>
                  <a:cubicBezTo>
                    <a:pt x="-6039" y="108310"/>
                    <a:pt x="-2084" y="85855"/>
                    <a:pt x="5827" y="73968"/>
                  </a:cubicBezTo>
                  <a:cubicBezTo>
                    <a:pt x="9782" y="67363"/>
                    <a:pt x="21648" y="58117"/>
                    <a:pt x="44061" y="58117"/>
                  </a:cubicBezTo>
                  <a:cubicBezTo>
                    <a:pt x="57246" y="58117"/>
                    <a:pt x="73067" y="60759"/>
                    <a:pt x="91525" y="67363"/>
                  </a:cubicBezTo>
                  <a:cubicBezTo>
                    <a:pt x="102072" y="27738"/>
                    <a:pt x="120531" y="0"/>
                    <a:pt x="145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65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834390" y="215945"/>
            <a:ext cx="2324735" cy="518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834390" y="250825"/>
            <a:ext cx="161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秘书部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3"/>
          <p:cNvSpPr/>
          <p:nvPr/>
        </p:nvSpPr>
        <p:spPr>
          <a:xfrm>
            <a:off x="3658235" y="2650490"/>
            <a:ext cx="4045585" cy="2768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对资源的管理有时不到位</a:t>
            </a:r>
          </a:p>
        </p:txBody>
      </p:sp>
      <p:sp>
        <p:nvSpPr>
          <p:cNvPr id="37" name="Rectangle 19"/>
          <p:cNvSpPr/>
          <p:nvPr/>
        </p:nvSpPr>
        <p:spPr>
          <a:xfrm>
            <a:off x="3369310" y="1609090"/>
            <a:ext cx="5223510" cy="2768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r"/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由于经验不足导致会议安排的效率不高</a:t>
            </a:r>
          </a:p>
        </p:txBody>
      </p:sp>
      <p:sp>
        <p:nvSpPr>
          <p:cNvPr id="48" name="Rectangle 19"/>
          <p:cNvSpPr/>
          <p:nvPr/>
        </p:nvSpPr>
        <p:spPr>
          <a:xfrm>
            <a:off x="3000375" y="3754120"/>
            <a:ext cx="5811520" cy="459740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algn="r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出现过沟通不足导致工作分配不均的情况</a:t>
            </a:r>
          </a:p>
        </p:txBody>
      </p:sp>
      <p:sp>
        <p:nvSpPr>
          <p:cNvPr id="38" name="矩形 37"/>
          <p:cNvSpPr/>
          <p:nvPr/>
        </p:nvSpPr>
        <p:spPr>
          <a:xfrm>
            <a:off x="834390" y="215945"/>
            <a:ext cx="2324735" cy="518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834390" y="250825"/>
            <a:ext cx="161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不足之处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37" grpId="0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908014" y="1428115"/>
            <a:ext cx="5042502" cy="4164237"/>
            <a:chOff x="6366974" y="2055988"/>
            <a:chExt cx="4612158" cy="3550216"/>
          </a:xfrm>
        </p:grpSpPr>
        <p:grpSp>
          <p:nvGrpSpPr>
            <p:cNvPr id="63" name="组合 62"/>
            <p:cNvGrpSpPr/>
            <p:nvPr/>
          </p:nvGrpSpPr>
          <p:grpSpPr>
            <a:xfrm>
              <a:off x="6366998" y="4841144"/>
              <a:ext cx="4612134" cy="765060"/>
              <a:chOff x="4775248" y="3630858"/>
              <a:chExt cx="3459100" cy="573795"/>
            </a:xfrm>
          </p:grpSpPr>
          <p:grpSp>
            <p:nvGrpSpPr>
              <p:cNvPr id="4" name="Group 94"/>
              <p:cNvGrpSpPr/>
              <p:nvPr/>
            </p:nvGrpSpPr>
            <p:grpSpPr>
              <a:xfrm>
                <a:off x="5348893" y="3672198"/>
                <a:ext cx="2885455" cy="480950"/>
                <a:chOff x="7150697" y="4830172"/>
                <a:chExt cx="3847274" cy="641266"/>
              </a:xfrm>
            </p:grpSpPr>
            <p:sp>
              <p:nvSpPr>
                <p:cNvPr id="57" name="Rectangle 4"/>
                <p:cNvSpPr/>
                <p:nvPr/>
              </p:nvSpPr>
              <p:spPr>
                <a:xfrm>
                  <a:off x="7150697" y="4830172"/>
                  <a:ext cx="1529613" cy="372391"/>
                </a:xfrm>
                <a:prstGeom prst="rect">
                  <a:avLst/>
                </a:prstGeom>
              </p:spPr>
              <p:txBody>
                <a:bodyPr wrap="none" lIns="146280" tIns="73140" rIns="146280" bIns="73140">
                  <a:normAutofit fontScale="92500" lnSpcReduction="10000"/>
                </a:bodyPr>
                <a:lstStyle/>
                <a:p>
                  <a:r>
                    <a:rPr lang="zh-CN" altLang="en-US" sz="2265" b="1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活动记录</a:t>
                  </a:r>
                </a:p>
              </p:txBody>
            </p:sp>
            <p:sp>
              <p:nvSpPr>
                <p:cNvPr id="58" name="TextBox 5"/>
                <p:cNvSpPr txBox="1"/>
                <p:nvPr/>
              </p:nvSpPr>
              <p:spPr>
                <a:xfrm>
                  <a:off x="7164056" y="5106741"/>
                  <a:ext cx="3833915" cy="364697"/>
                </a:xfrm>
                <a:prstGeom prst="rect">
                  <a:avLst/>
                </a:prstGeom>
                <a:noFill/>
              </p:spPr>
              <p:txBody>
                <a:bodyPr wrap="square" lIns="146280" tIns="73140" rIns="146280" bIns="73140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对逐梦</a:t>
                  </a:r>
                  <a:r>
                    <a:rPr lang="en-US" altLang="zh-CN" sz="120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·</a:t>
                  </a:r>
                  <a:r>
                    <a:rPr lang="zh-CN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逐梦学生社区服务中心开展的活动进行记录和宣传。</a:t>
                  </a:r>
                </a:p>
              </p:txBody>
            </p:sp>
          </p:grpSp>
          <p:grpSp>
            <p:nvGrpSpPr>
              <p:cNvPr id="8" name="Group 98"/>
              <p:cNvGrpSpPr/>
              <p:nvPr/>
            </p:nvGrpSpPr>
            <p:grpSpPr>
              <a:xfrm>
                <a:off x="4775248" y="3630858"/>
                <a:ext cx="573645" cy="573795"/>
                <a:chOff x="6356794" y="4841144"/>
                <a:chExt cx="764860" cy="765060"/>
              </a:xfrm>
            </p:grpSpPr>
            <p:sp>
              <p:nvSpPr>
                <p:cNvPr id="49" name="Oval 6"/>
                <p:cNvSpPr/>
                <p:nvPr/>
              </p:nvSpPr>
              <p:spPr bwMode="auto">
                <a:xfrm>
                  <a:off x="6356794" y="4841144"/>
                  <a:ext cx="764860" cy="76506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50" name="Freeform: Shape 15"/>
                <p:cNvSpPr/>
                <p:nvPr/>
              </p:nvSpPr>
              <p:spPr bwMode="auto">
                <a:xfrm>
                  <a:off x="6602877" y="5046238"/>
                  <a:ext cx="272695" cy="354873"/>
                </a:xfrm>
                <a:custGeom>
                  <a:avLst/>
                  <a:gdLst>
                    <a:gd name="T0" fmla="*/ 115 w 320"/>
                    <a:gd name="T1" fmla="*/ 62 h 417"/>
                    <a:gd name="T2" fmla="*/ 115 w 320"/>
                    <a:gd name="T3" fmla="*/ 62 h 417"/>
                    <a:gd name="T4" fmla="*/ 62 w 320"/>
                    <a:gd name="T5" fmla="*/ 0 h 417"/>
                    <a:gd name="T6" fmla="*/ 0 w 320"/>
                    <a:gd name="T7" fmla="*/ 62 h 417"/>
                    <a:gd name="T8" fmla="*/ 36 w 320"/>
                    <a:gd name="T9" fmla="*/ 115 h 417"/>
                    <a:gd name="T10" fmla="*/ 36 w 320"/>
                    <a:gd name="T11" fmla="*/ 301 h 417"/>
                    <a:gd name="T12" fmla="*/ 0 w 320"/>
                    <a:gd name="T13" fmla="*/ 354 h 417"/>
                    <a:gd name="T14" fmla="*/ 62 w 320"/>
                    <a:gd name="T15" fmla="*/ 416 h 417"/>
                    <a:gd name="T16" fmla="*/ 115 w 320"/>
                    <a:gd name="T17" fmla="*/ 354 h 417"/>
                    <a:gd name="T18" fmla="*/ 80 w 320"/>
                    <a:gd name="T19" fmla="*/ 301 h 417"/>
                    <a:gd name="T20" fmla="*/ 80 w 320"/>
                    <a:gd name="T21" fmla="*/ 115 h 417"/>
                    <a:gd name="T22" fmla="*/ 115 w 320"/>
                    <a:gd name="T23" fmla="*/ 62 h 417"/>
                    <a:gd name="T24" fmla="*/ 98 w 320"/>
                    <a:gd name="T25" fmla="*/ 354 h 417"/>
                    <a:gd name="T26" fmla="*/ 98 w 320"/>
                    <a:gd name="T27" fmla="*/ 354 h 417"/>
                    <a:gd name="T28" fmla="*/ 62 w 320"/>
                    <a:gd name="T29" fmla="*/ 390 h 417"/>
                    <a:gd name="T30" fmla="*/ 27 w 320"/>
                    <a:gd name="T31" fmla="*/ 354 h 417"/>
                    <a:gd name="T32" fmla="*/ 62 w 320"/>
                    <a:gd name="T33" fmla="*/ 319 h 417"/>
                    <a:gd name="T34" fmla="*/ 98 w 320"/>
                    <a:gd name="T35" fmla="*/ 354 h 417"/>
                    <a:gd name="T36" fmla="*/ 62 w 320"/>
                    <a:gd name="T37" fmla="*/ 88 h 417"/>
                    <a:gd name="T38" fmla="*/ 62 w 320"/>
                    <a:gd name="T39" fmla="*/ 88 h 417"/>
                    <a:gd name="T40" fmla="*/ 27 w 320"/>
                    <a:gd name="T41" fmla="*/ 62 h 417"/>
                    <a:gd name="T42" fmla="*/ 62 w 320"/>
                    <a:gd name="T43" fmla="*/ 27 h 417"/>
                    <a:gd name="T44" fmla="*/ 98 w 320"/>
                    <a:gd name="T45" fmla="*/ 62 h 417"/>
                    <a:gd name="T46" fmla="*/ 62 w 320"/>
                    <a:gd name="T47" fmla="*/ 88 h 417"/>
                    <a:gd name="T48" fmla="*/ 284 w 320"/>
                    <a:gd name="T49" fmla="*/ 301 h 417"/>
                    <a:gd name="T50" fmla="*/ 284 w 320"/>
                    <a:gd name="T51" fmla="*/ 301 h 417"/>
                    <a:gd name="T52" fmla="*/ 284 w 320"/>
                    <a:gd name="T53" fmla="*/ 115 h 417"/>
                    <a:gd name="T54" fmla="*/ 319 w 320"/>
                    <a:gd name="T55" fmla="*/ 62 h 417"/>
                    <a:gd name="T56" fmla="*/ 257 w 320"/>
                    <a:gd name="T57" fmla="*/ 0 h 417"/>
                    <a:gd name="T58" fmla="*/ 195 w 320"/>
                    <a:gd name="T59" fmla="*/ 62 h 417"/>
                    <a:gd name="T60" fmla="*/ 239 w 320"/>
                    <a:gd name="T61" fmla="*/ 115 h 417"/>
                    <a:gd name="T62" fmla="*/ 239 w 320"/>
                    <a:gd name="T63" fmla="*/ 301 h 417"/>
                    <a:gd name="T64" fmla="*/ 195 w 320"/>
                    <a:gd name="T65" fmla="*/ 354 h 417"/>
                    <a:gd name="T66" fmla="*/ 257 w 320"/>
                    <a:gd name="T67" fmla="*/ 416 h 417"/>
                    <a:gd name="T68" fmla="*/ 319 w 320"/>
                    <a:gd name="T69" fmla="*/ 354 h 417"/>
                    <a:gd name="T70" fmla="*/ 284 w 320"/>
                    <a:gd name="T71" fmla="*/ 301 h 417"/>
                    <a:gd name="T72" fmla="*/ 221 w 320"/>
                    <a:gd name="T73" fmla="*/ 62 h 417"/>
                    <a:gd name="T74" fmla="*/ 221 w 320"/>
                    <a:gd name="T75" fmla="*/ 62 h 417"/>
                    <a:gd name="T76" fmla="*/ 257 w 320"/>
                    <a:gd name="T77" fmla="*/ 27 h 417"/>
                    <a:gd name="T78" fmla="*/ 292 w 320"/>
                    <a:gd name="T79" fmla="*/ 62 h 417"/>
                    <a:gd name="T80" fmla="*/ 257 w 320"/>
                    <a:gd name="T81" fmla="*/ 88 h 417"/>
                    <a:gd name="T82" fmla="*/ 221 w 320"/>
                    <a:gd name="T83" fmla="*/ 62 h 417"/>
                    <a:gd name="T84" fmla="*/ 257 w 320"/>
                    <a:gd name="T85" fmla="*/ 390 h 417"/>
                    <a:gd name="T86" fmla="*/ 257 w 320"/>
                    <a:gd name="T87" fmla="*/ 390 h 417"/>
                    <a:gd name="T88" fmla="*/ 221 w 320"/>
                    <a:gd name="T89" fmla="*/ 354 h 417"/>
                    <a:gd name="T90" fmla="*/ 257 w 320"/>
                    <a:gd name="T91" fmla="*/ 319 h 417"/>
                    <a:gd name="T92" fmla="*/ 292 w 320"/>
                    <a:gd name="T93" fmla="*/ 354 h 417"/>
                    <a:gd name="T94" fmla="*/ 257 w 320"/>
                    <a:gd name="T95" fmla="*/ 390 h 4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20" h="417">
                      <a:moveTo>
                        <a:pt x="115" y="62"/>
                      </a:moveTo>
                      <a:lnTo>
                        <a:pt x="115" y="62"/>
                      </a:lnTo>
                      <a:cubicBezTo>
                        <a:pt x="115" y="27"/>
                        <a:pt x="89" y="0"/>
                        <a:pt x="62" y="0"/>
                      </a:cubicBezTo>
                      <a:cubicBezTo>
                        <a:pt x="27" y="0"/>
                        <a:pt x="0" y="27"/>
                        <a:pt x="0" y="62"/>
                      </a:cubicBezTo>
                      <a:cubicBezTo>
                        <a:pt x="0" y="80"/>
                        <a:pt x="18" y="106"/>
                        <a:pt x="36" y="115"/>
                      </a:cubicBezTo>
                      <a:cubicBezTo>
                        <a:pt x="36" y="301"/>
                        <a:pt x="36" y="301"/>
                        <a:pt x="36" y="301"/>
                      </a:cubicBezTo>
                      <a:cubicBezTo>
                        <a:pt x="18" y="310"/>
                        <a:pt x="0" y="328"/>
                        <a:pt x="0" y="354"/>
                      </a:cubicBezTo>
                      <a:cubicBezTo>
                        <a:pt x="0" y="390"/>
                        <a:pt x="27" y="416"/>
                        <a:pt x="62" y="416"/>
                      </a:cubicBezTo>
                      <a:cubicBezTo>
                        <a:pt x="89" y="416"/>
                        <a:pt x="115" y="390"/>
                        <a:pt x="115" y="354"/>
                      </a:cubicBezTo>
                      <a:cubicBezTo>
                        <a:pt x="115" y="328"/>
                        <a:pt x="106" y="310"/>
                        <a:pt x="80" y="301"/>
                      </a:cubicBezTo>
                      <a:cubicBezTo>
                        <a:pt x="80" y="115"/>
                        <a:pt x="80" y="115"/>
                        <a:pt x="80" y="115"/>
                      </a:cubicBezTo>
                      <a:cubicBezTo>
                        <a:pt x="106" y="106"/>
                        <a:pt x="115" y="80"/>
                        <a:pt x="115" y="62"/>
                      </a:cubicBezTo>
                      <a:close/>
                      <a:moveTo>
                        <a:pt x="98" y="354"/>
                      </a:moveTo>
                      <a:lnTo>
                        <a:pt x="98" y="354"/>
                      </a:lnTo>
                      <a:cubicBezTo>
                        <a:pt x="98" y="372"/>
                        <a:pt x="80" y="390"/>
                        <a:pt x="62" y="390"/>
                      </a:cubicBezTo>
                      <a:cubicBezTo>
                        <a:pt x="44" y="390"/>
                        <a:pt x="27" y="372"/>
                        <a:pt x="27" y="354"/>
                      </a:cubicBezTo>
                      <a:cubicBezTo>
                        <a:pt x="27" y="337"/>
                        <a:pt x="44" y="319"/>
                        <a:pt x="62" y="319"/>
                      </a:cubicBezTo>
                      <a:cubicBezTo>
                        <a:pt x="80" y="319"/>
                        <a:pt x="98" y="337"/>
                        <a:pt x="98" y="354"/>
                      </a:cubicBezTo>
                      <a:close/>
                      <a:moveTo>
                        <a:pt x="62" y="88"/>
                      </a:moveTo>
                      <a:lnTo>
                        <a:pt x="62" y="88"/>
                      </a:lnTo>
                      <a:cubicBezTo>
                        <a:pt x="44" y="88"/>
                        <a:pt x="27" y="80"/>
                        <a:pt x="27" y="62"/>
                      </a:cubicBezTo>
                      <a:cubicBezTo>
                        <a:pt x="27" y="35"/>
                        <a:pt x="44" y="27"/>
                        <a:pt x="62" y="27"/>
                      </a:cubicBezTo>
                      <a:cubicBezTo>
                        <a:pt x="80" y="27"/>
                        <a:pt x="98" y="35"/>
                        <a:pt x="98" y="62"/>
                      </a:cubicBezTo>
                      <a:cubicBezTo>
                        <a:pt x="98" y="80"/>
                        <a:pt x="80" y="88"/>
                        <a:pt x="62" y="88"/>
                      </a:cubicBezTo>
                      <a:close/>
                      <a:moveTo>
                        <a:pt x="284" y="301"/>
                      </a:moveTo>
                      <a:lnTo>
                        <a:pt x="284" y="301"/>
                      </a:lnTo>
                      <a:cubicBezTo>
                        <a:pt x="284" y="115"/>
                        <a:pt x="284" y="115"/>
                        <a:pt x="284" y="115"/>
                      </a:cubicBezTo>
                      <a:cubicBezTo>
                        <a:pt x="302" y="106"/>
                        <a:pt x="319" y="80"/>
                        <a:pt x="319" y="62"/>
                      </a:cubicBezTo>
                      <a:cubicBezTo>
                        <a:pt x="319" y="27"/>
                        <a:pt x="292" y="0"/>
                        <a:pt x="257" y="0"/>
                      </a:cubicBezTo>
                      <a:cubicBezTo>
                        <a:pt x="221" y="0"/>
                        <a:pt x="195" y="27"/>
                        <a:pt x="195" y="62"/>
                      </a:cubicBezTo>
                      <a:cubicBezTo>
                        <a:pt x="195" y="80"/>
                        <a:pt x="212" y="106"/>
                        <a:pt x="239" y="115"/>
                      </a:cubicBezTo>
                      <a:cubicBezTo>
                        <a:pt x="239" y="301"/>
                        <a:pt x="239" y="301"/>
                        <a:pt x="239" y="301"/>
                      </a:cubicBezTo>
                      <a:cubicBezTo>
                        <a:pt x="212" y="310"/>
                        <a:pt x="195" y="328"/>
                        <a:pt x="195" y="354"/>
                      </a:cubicBezTo>
                      <a:cubicBezTo>
                        <a:pt x="195" y="390"/>
                        <a:pt x="221" y="416"/>
                        <a:pt x="257" y="416"/>
                      </a:cubicBezTo>
                      <a:cubicBezTo>
                        <a:pt x="292" y="416"/>
                        <a:pt x="319" y="390"/>
                        <a:pt x="319" y="354"/>
                      </a:cubicBezTo>
                      <a:cubicBezTo>
                        <a:pt x="319" y="328"/>
                        <a:pt x="302" y="310"/>
                        <a:pt x="284" y="301"/>
                      </a:cubicBezTo>
                      <a:close/>
                      <a:moveTo>
                        <a:pt x="221" y="62"/>
                      </a:moveTo>
                      <a:lnTo>
                        <a:pt x="221" y="62"/>
                      </a:lnTo>
                      <a:cubicBezTo>
                        <a:pt x="221" y="35"/>
                        <a:pt x="239" y="27"/>
                        <a:pt x="257" y="27"/>
                      </a:cubicBezTo>
                      <a:cubicBezTo>
                        <a:pt x="275" y="27"/>
                        <a:pt x="292" y="35"/>
                        <a:pt x="292" y="62"/>
                      </a:cubicBezTo>
                      <a:cubicBezTo>
                        <a:pt x="292" y="80"/>
                        <a:pt x="275" y="88"/>
                        <a:pt x="257" y="88"/>
                      </a:cubicBezTo>
                      <a:cubicBezTo>
                        <a:pt x="239" y="88"/>
                        <a:pt x="221" y="80"/>
                        <a:pt x="221" y="62"/>
                      </a:cubicBezTo>
                      <a:close/>
                      <a:moveTo>
                        <a:pt x="257" y="390"/>
                      </a:moveTo>
                      <a:lnTo>
                        <a:pt x="257" y="390"/>
                      </a:lnTo>
                      <a:cubicBezTo>
                        <a:pt x="239" y="390"/>
                        <a:pt x="221" y="372"/>
                        <a:pt x="221" y="354"/>
                      </a:cubicBezTo>
                      <a:cubicBezTo>
                        <a:pt x="221" y="337"/>
                        <a:pt x="239" y="319"/>
                        <a:pt x="257" y="319"/>
                      </a:cubicBezTo>
                      <a:cubicBezTo>
                        <a:pt x="275" y="319"/>
                        <a:pt x="292" y="337"/>
                        <a:pt x="292" y="354"/>
                      </a:cubicBezTo>
                      <a:cubicBezTo>
                        <a:pt x="292" y="372"/>
                        <a:pt x="275" y="390"/>
                        <a:pt x="257" y="39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bevel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</p:grpSp>
        <p:grpSp>
          <p:nvGrpSpPr>
            <p:cNvPr id="62" name="组合 61"/>
            <p:cNvGrpSpPr/>
            <p:nvPr/>
          </p:nvGrpSpPr>
          <p:grpSpPr>
            <a:xfrm>
              <a:off x="6366974" y="3502252"/>
              <a:ext cx="4598845" cy="878099"/>
              <a:chOff x="4775230" y="2626689"/>
              <a:chExt cx="3449133" cy="658574"/>
            </a:xfrm>
          </p:grpSpPr>
          <p:grpSp>
            <p:nvGrpSpPr>
              <p:cNvPr id="7" name="Group 93"/>
              <p:cNvGrpSpPr/>
              <p:nvPr/>
            </p:nvGrpSpPr>
            <p:grpSpPr>
              <a:xfrm>
                <a:off x="5348933" y="2626689"/>
                <a:ext cx="2875430" cy="658574"/>
                <a:chOff x="7150751" y="3456219"/>
                <a:chExt cx="3833907" cy="878099"/>
              </a:xfrm>
            </p:grpSpPr>
            <p:sp>
              <p:nvSpPr>
                <p:cNvPr id="51" name="Rectangle 13"/>
                <p:cNvSpPr/>
                <p:nvPr/>
              </p:nvSpPr>
              <p:spPr>
                <a:xfrm>
                  <a:off x="7164110" y="3456219"/>
                  <a:ext cx="1529613" cy="372391"/>
                </a:xfrm>
                <a:prstGeom prst="rect">
                  <a:avLst/>
                </a:prstGeom>
              </p:spPr>
              <p:txBody>
                <a:bodyPr wrap="none" lIns="146280" tIns="73140" rIns="146280" bIns="73140">
                  <a:normAutofit fontScale="92500" lnSpcReduction="10000"/>
                </a:bodyPr>
                <a:lstStyle/>
                <a:p>
                  <a:r>
                    <a:rPr lang="zh-CN" altLang="en-US" sz="2265" b="1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新闻撰写</a:t>
                  </a:r>
                </a:p>
              </p:txBody>
            </p:sp>
            <p:sp>
              <p:nvSpPr>
                <p:cNvPr id="52" name="TextBox 14"/>
                <p:cNvSpPr txBox="1"/>
                <p:nvPr/>
              </p:nvSpPr>
              <p:spPr>
                <a:xfrm>
                  <a:off x="7150751" y="3738813"/>
                  <a:ext cx="3833907" cy="595505"/>
                </a:xfrm>
                <a:prstGeom prst="rect">
                  <a:avLst/>
                </a:prstGeom>
                <a:noFill/>
              </p:spPr>
              <p:txBody>
                <a:bodyPr wrap="square" lIns="146280" tIns="73140" rIns="146280" bIns="73140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收集各级学院党支部的党建工作、实践活动等消息，并进行新闻报道。</a:t>
                  </a:r>
                </a:p>
              </p:txBody>
            </p:sp>
          </p:grpSp>
          <p:grpSp>
            <p:nvGrpSpPr>
              <p:cNvPr id="9" name="Group 97"/>
              <p:cNvGrpSpPr/>
              <p:nvPr/>
            </p:nvGrpSpPr>
            <p:grpSpPr>
              <a:xfrm>
                <a:off x="4775230" y="2636723"/>
                <a:ext cx="573645" cy="573795"/>
                <a:chOff x="6377178" y="3543327"/>
                <a:chExt cx="764860" cy="765060"/>
              </a:xfrm>
            </p:grpSpPr>
            <p:sp>
              <p:nvSpPr>
                <p:cNvPr id="47" name="Oval 8"/>
                <p:cNvSpPr/>
                <p:nvPr/>
              </p:nvSpPr>
              <p:spPr bwMode="auto">
                <a:xfrm>
                  <a:off x="6377178" y="3543327"/>
                  <a:ext cx="764860" cy="76506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48" name="Freeform: Shape 16"/>
                <p:cNvSpPr/>
                <p:nvPr/>
              </p:nvSpPr>
              <p:spPr bwMode="auto">
                <a:xfrm>
                  <a:off x="6593713" y="3735070"/>
                  <a:ext cx="358509" cy="341439"/>
                </a:xfrm>
                <a:custGeom>
                  <a:avLst/>
                  <a:gdLst>
                    <a:gd name="T0" fmla="*/ 363 w 461"/>
                    <a:gd name="T1" fmla="*/ 336 h 443"/>
                    <a:gd name="T2" fmla="*/ 363 w 461"/>
                    <a:gd name="T3" fmla="*/ 336 h 443"/>
                    <a:gd name="T4" fmla="*/ 284 w 461"/>
                    <a:gd name="T5" fmla="*/ 248 h 443"/>
                    <a:gd name="T6" fmla="*/ 310 w 461"/>
                    <a:gd name="T7" fmla="*/ 195 h 443"/>
                    <a:gd name="T8" fmla="*/ 328 w 461"/>
                    <a:gd name="T9" fmla="*/ 151 h 443"/>
                    <a:gd name="T10" fmla="*/ 319 w 461"/>
                    <a:gd name="T11" fmla="*/ 132 h 443"/>
                    <a:gd name="T12" fmla="*/ 328 w 461"/>
                    <a:gd name="T13" fmla="*/ 88 h 443"/>
                    <a:gd name="T14" fmla="*/ 230 w 461"/>
                    <a:gd name="T15" fmla="*/ 0 h 443"/>
                    <a:gd name="T16" fmla="*/ 132 w 461"/>
                    <a:gd name="T17" fmla="*/ 88 h 443"/>
                    <a:gd name="T18" fmla="*/ 141 w 461"/>
                    <a:gd name="T19" fmla="*/ 132 h 443"/>
                    <a:gd name="T20" fmla="*/ 132 w 461"/>
                    <a:gd name="T21" fmla="*/ 151 h 443"/>
                    <a:gd name="T22" fmla="*/ 150 w 461"/>
                    <a:gd name="T23" fmla="*/ 195 h 443"/>
                    <a:gd name="T24" fmla="*/ 177 w 461"/>
                    <a:gd name="T25" fmla="*/ 248 h 443"/>
                    <a:gd name="T26" fmla="*/ 97 w 461"/>
                    <a:gd name="T27" fmla="*/ 336 h 443"/>
                    <a:gd name="T28" fmla="*/ 0 w 461"/>
                    <a:gd name="T29" fmla="*/ 398 h 443"/>
                    <a:gd name="T30" fmla="*/ 0 w 461"/>
                    <a:gd name="T31" fmla="*/ 442 h 443"/>
                    <a:gd name="T32" fmla="*/ 230 w 461"/>
                    <a:gd name="T33" fmla="*/ 442 h 443"/>
                    <a:gd name="T34" fmla="*/ 460 w 461"/>
                    <a:gd name="T35" fmla="*/ 442 h 443"/>
                    <a:gd name="T36" fmla="*/ 460 w 461"/>
                    <a:gd name="T37" fmla="*/ 398 h 443"/>
                    <a:gd name="T38" fmla="*/ 363 w 461"/>
                    <a:gd name="T39" fmla="*/ 336 h 4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61" h="443">
                      <a:moveTo>
                        <a:pt x="363" y="336"/>
                      </a:moveTo>
                      <a:lnTo>
                        <a:pt x="363" y="336"/>
                      </a:lnTo>
                      <a:cubicBezTo>
                        <a:pt x="301" y="310"/>
                        <a:pt x="284" y="292"/>
                        <a:pt x="284" y="248"/>
                      </a:cubicBezTo>
                      <a:cubicBezTo>
                        <a:pt x="284" y="230"/>
                        <a:pt x="301" y="239"/>
                        <a:pt x="310" y="195"/>
                      </a:cubicBezTo>
                      <a:cubicBezTo>
                        <a:pt x="310" y="176"/>
                        <a:pt x="328" y="195"/>
                        <a:pt x="328" y="151"/>
                      </a:cubicBezTo>
                      <a:cubicBezTo>
                        <a:pt x="328" y="132"/>
                        <a:pt x="319" y="132"/>
                        <a:pt x="319" y="132"/>
                      </a:cubicBezTo>
                      <a:cubicBezTo>
                        <a:pt x="319" y="132"/>
                        <a:pt x="328" y="106"/>
                        <a:pt x="328" y="88"/>
                      </a:cubicBezTo>
                      <a:cubicBezTo>
                        <a:pt x="328" y="61"/>
                        <a:pt x="319" y="0"/>
                        <a:pt x="230" y="0"/>
                      </a:cubicBezTo>
                      <a:cubicBezTo>
                        <a:pt x="141" y="0"/>
                        <a:pt x="132" y="61"/>
                        <a:pt x="132" y="88"/>
                      </a:cubicBezTo>
                      <a:cubicBezTo>
                        <a:pt x="132" y="106"/>
                        <a:pt x="141" y="132"/>
                        <a:pt x="141" y="132"/>
                      </a:cubicBezTo>
                      <a:cubicBezTo>
                        <a:pt x="141" y="132"/>
                        <a:pt x="132" y="132"/>
                        <a:pt x="132" y="151"/>
                      </a:cubicBezTo>
                      <a:cubicBezTo>
                        <a:pt x="132" y="195"/>
                        <a:pt x="150" y="176"/>
                        <a:pt x="150" y="195"/>
                      </a:cubicBezTo>
                      <a:cubicBezTo>
                        <a:pt x="159" y="239"/>
                        <a:pt x="177" y="230"/>
                        <a:pt x="177" y="248"/>
                      </a:cubicBezTo>
                      <a:cubicBezTo>
                        <a:pt x="177" y="292"/>
                        <a:pt x="159" y="310"/>
                        <a:pt x="97" y="336"/>
                      </a:cubicBezTo>
                      <a:cubicBezTo>
                        <a:pt x="35" y="354"/>
                        <a:pt x="0" y="380"/>
                        <a:pt x="0" y="398"/>
                      </a:cubicBezTo>
                      <a:cubicBezTo>
                        <a:pt x="0" y="407"/>
                        <a:pt x="0" y="442"/>
                        <a:pt x="0" y="442"/>
                      </a:cubicBezTo>
                      <a:cubicBezTo>
                        <a:pt x="230" y="442"/>
                        <a:pt x="230" y="442"/>
                        <a:pt x="230" y="442"/>
                      </a:cubicBezTo>
                      <a:cubicBezTo>
                        <a:pt x="460" y="442"/>
                        <a:pt x="460" y="442"/>
                        <a:pt x="460" y="442"/>
                      </a:cubicBezTo>
                      <a:cubicBezTo>
                        <a:pt x="460" y="442"/>
                        <a:pt x="460" y="407"/>
                        <a:pt x="460" y="398"/>
                      </a:cubicBezTo>
                      <a:cubicBezTo>
                        <a:pt x="460" y="380"/>
                        <a:pt x="425" y="354"/>
                        <a:pt x="363" y="336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bevel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</p:grpSp>
        <p:grpSp>
          <p:nvGrpSpPr>
            <p:cNvPr id="60" name="组合 59"/>
            <p:cNvGrpSpPr/>
            <p:nvPr/>
          </p:nvGrpSpPr>
          <p:grpSpPr>
            <a:xfrm>
              <a:off x="6366998" y="2055988"/>
              <a:ext cx="4598767" cy="1049259"/>
              <a:chOff x="4775248" y="1541991"/>
              <a:chExt cx="3449075" cy="786944"/>
            </a:xfrm>
          </p:grpSpPr>
          <p:grpSp>
            <p:nvGrpSpPr>
              <p:cNvPr id="5" name="Group 1"/>
              <p:cNvGrpSpPr/>
              <p:nvPr/>
            </p:nvGrpSpPr>
            <p:grpSpPr>
              <a:xfrm>
                <a:off x="5348893" y="1565199"/>
                <a:ext cx="2875430" cy="763736"/>
                <a:chOff x="7150697" y="2166020"/>
                <a:chExt cx="3833907" cy="1018315"/>
              </a:xfrm>
            </p:grpSpPr>
            <p:sp>
              <p:nvSpPr>
                <p:cNvPr id="55" name="Rectangle 9"/>
                <p:cNvSpPr/>
                <p:nvPr/>
              </p:nvSpPr>
              <p:spPr>
                <a:xfrm>
                  <a:off x="7150697" y="2166020"/>
                  <a:ext cx="1529613" cy="372391"/>
                </a:xfrm>
                <a:prstGeom prst="rect">
                  <a:avLst/>
                </a:prstGeom>
              </p:spPr>
              <p:txBody>
                <a:bodyPr wrap="none" lIns="146280" tIns="73140" rIns="146280" bIns="73140">
                  <a:normAutofit fontScale="92500" lnSpcReduction="10000"/>
                </a:bodyPr>
                <a:lstStyle/>
                <a:p>
                  <a:r>
                    <a:rPr lang="zh-CN" altLang="en-US" sz="2265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党建宣传</a:t>
                  </a:r>
                </a:p>
              </p:txBody>
            </p:sp>
            <p:sp>
              <p:nvSpPr>
                <p:cNvPr id="56" name="TextBox 10"/>
                <p:cNvSpPr txBox="1"/>
                <p:nvPr/>
              </p:nvSpPr>
              <p:spPr>
                <a:xfrm>
                  <a:off x="7150697" y="2458901"/>
                  <a:ext cx="3833907" cy="725434"/>
                </a:xfrm>
                <a:prstGeom prst="rect">
                  <a:avLst/>
                </a:prstGeom>
                <a:noFill/>
              </p:spPr>
              <p:txBody>
                <a:bodyPr wrap="square" lIns="146280" tIns="73140" rIns="146280" bIns="73140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对党的各类理论进行研究、学习和宣传；对逐梦</a:t>
                  </a: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·</a:t>
                  </a:r>
                  <a: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筑梦学生社区服务中心进行宣传；运营逐梦</a:t>
                  </a: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·</a:t>
                  </a:r>
                  <a: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筑梦学生社区服务中心公众号；进行招新海报的绘制。</a:t>
                  </a:r>
                </a:p>
              </p:txBody>
            </p:sp>
          </p:grpSp>
          <p:grpSp>
            <p:nvGrpSpPr>
              <p:cNvPr id="10" name="Group 95"/>
              <p:cNvGrpSpPr/>
              <p:nvPr/>
            </p:nvGrpSpPr>
            <p:grpSpPr>
              <a:xfrm>
                <a:off x="4775248" y="1541991"/>
                <a:ext cx="573645" cy="573795"/>
                <a:chOff x="6373382" y="2169288"/>
                <a:chExt cx="764860" cy="765060"/>
              </a:xfrm>
            </p:grpSpPr>
            <p:sp>
              <p:nvSpPr>
                <p:cNvPr id="45" name="Oval 3"/>
                <p:cNvSpPr/>
                <p:nvPr/>
              </p:nvSpPr>
              <p:spPr bwMode="auto">
                <a:xfrm>
                  <a:off x="6373382" y="2169288"/>
                  <a:ext cx="764860" cy="76506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46" name="Freeform: Shape 17"/>
                <p:cNvSpPr/>
                <p:nvPr/>
              </p:nvSpPr>
              <p:spPr bwMode="auto">
                <a:xfrm>
                  <a:off x="6548708" y="2385035"/>
                  <a:ext cx="414209" cy="333566"/>
                </a:xfrm>
                <a:custGeom>
                  <a:avLst/>
                  <a:gdLst>
                    <a:gd name="T0" fmla="*/ 169 w 497"/>
                    <a:gd name="T1" fmla="*/ 196 h 400"/>
                    <a:gd name="T2" fmla="*/ 169 w 497"/>
                    <a:gd name="T3" fmla="*/ 196 h 400"/>
                    <a:gd name="T4" fmla="*/ 248 w 497"/>
                    <a:gd name="T5" fmla="*/ 275 h 400"/>
                    <a:gd name="T6" fmla="*/ 328 w 497"/>
                    <a:gd name="T7" fmla="*/ 196 h 400"/>
                    <a:gd name="T8" fmla="*/ 248 w 497"/>
                    <a:gd name="T9" fmla="*/ 116 h 400"/>
                    <a:gd name="T10" fmla="*/ 169 w 497"/>
                    <a:gd name="T11" fmla="*/ 196 h 400"/>
                    <a:gd name="T12" fmla="*/ 116 w 497"/>
                    <a:gd name="T13" fmla="*/ 169 h 400"/>
                    <a:gd name="T14" fmla="*/ 116 w 497"/>
                    <a:gd name="T15" fmla="*/ 169 h 400"/>
                    <a:gd name="T16" fmla="*/ 248 w 497"/>
                    <a:gd name="T17" fmla="*/ 63 h 400"/>
                    <a:gd name="T18" fmla="*/ 345 w 497"/>
                    <a:gd name="T19" fmla="*/ 98 h 400"/>
                    <a:gd name="T20" fmla="*/ 390 w 497"/>
                    <a:gd name="T21" fmla="*/ 98 h 400"/>
                    <a:gd name="T22" fmla="*/ 390 w 497"/>
                    <a:gd name="T23" fmla="*/ 54 h 400"/>
                    <a:gd name="T24" fmla="*/ 248 w 497"/>
                    <a:gd name="T25" fmla="*/ 0 h 400"/>
                    <a:gd name="T26" fmla="*/ 62 w 497"/>
                    <a:gd name="T27" fmla="*/ 143 h 400"/>
                    <a:gd name="T28" fmla="*/ 0 w 497"/>
                    <a:gd name="T29" fmla="*/ 143 h 400"/>
                    <a:gd name="T30" fmla="*/ 0 w 497"/>
                    <a:gd name="T31" fmla="*/ 196 h 400"/>
                    <a:gd name="T32" fmla="*/ 80 w 497"/>
                    <a:gd name="T33" fmla="*/ 196 h 400"/>
                    <a:gd name="T34" fmla="*/ 116 w 497"/>
                    <a:gd name="T35" fmla="*/ 169 h 400"/>
                    <a:gd name="T36" fmla="*/ 416 w 497"/>
                    <a:gd name="T37" fmla="*/ 196 h 400"/>
                    <a:gd name="T38" fmla="*/ 416 w 497"/>
                    <a:gd name="T39" fmla="*/ 196 h 400"/>
                    <a:gd name="T40" fmla="*/ 381 w 497"/>
                    <a:gd name="T41" fmla="*/ 231 h 400"/>
                    <a:gd name="T42" fmla="*/ 248 w 497"/>
                    <a:gd name="T43" fmla="*/ 337 h 400"/>
                    <a:gd name="T44" fmla="*/ 151 w 497"/>
                    <a:gd name="T45" fmla="*/ 293 h 400"/>
                    <a:gd name="T46" fmla="*/ 107 w 497"/>
                    <a:gd name="T47" fmla="*/ 293 h 400"/>
                    <a:gd name="T48" fmla="*/ 107 w 497"/>
                    <a:gd name="T49" fmla="*/ 337 h 400"/>
                    <a:gd name="T50" fmla="*/ 248 w 497"/>
                    <a:gd name="T51" fmla="*/ 399 h 400"/>
                    <a:gd name="T52" fmla="*/ 435 w 497"/>
                    <a:gd name="T53" fmla="*/ 257 h 400"/>
                    <a:gd name="T54" fmla="*/ 496 w 497"/>
                    <a:gd name="T55" fmla="*/ 257 h 400"/>
                    <a:gd name="T56" fmla="*/ 496 w 497"/>
                    <a:gd name="T57" fmla="*/ 196 h 400"/>
                    <a:gd name="T58" fmla="*/ 416 w 497"/>
                    <a:gd name="T59" fmla="*/ 196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497" h="400">
                      <a:moveTo>
                        <a:pt x="169" y="196"/>
                      </a:moveTo>
                      <a:lnTo>
                        <a:pt x="169" y="196"/>
                      </a:lnTo>
                      <a:cubicBezTo>
                        <a:pt x="169" y="240"/>
                        <a:pt x="204" y="275"/>
                        <a:pt x="248" y="275"/>
                      </a:cubicBezTo>
                      <a:cubicBezTo>
                        <a:pt x="292" y="275"/>
                        <a:pt x="328" y="240"/>
                        <a:pt x="328" y="196"/>
                      </a:cubicBezTo>
                      <a:cubicBezTo>
                        <a:pt x="328" y="151"/>
                        <a:pt x="292" y="116"/>
                        <a:pt x="248" y="116"/>
                      </a:cubicBezTo>
                      <a:cubicBezTo>
                        <a:pt x="204" y="116"/>
                        <a:pt x="169" y="151"/>
                        <a:pt x="169" y="196"/>
                      </a:cubicBezTo>
                      <a:close/>
                      <a:moveTo>
                        <a:pt x="116" y="169"/>
                      </a:moveTo>
                      <a:lnTo>
                        <a:pt x="116" y="169"/>
                      </a:lnTo>
                      <a:cubicBezTo>
                        <a:pt x="124" y="107"/>
                        <a:pt x="186" y="63"/>
                        <a:pt x="248" y="63"/>
                      </a:cubicBezTo>
                      <a:cubicBezTo>
                        <a:pt x="284" y="63"/>
                        <a:pt x="319" y="71"/>
                        <a:pt x="345" y="98"/>
                      </a:cubicBezTo>
                      <a:cubicBezTo>
                        <a:pt x="354" y="107"/>
                        <a:pt x="381" y="107"/>
                        <a:pt x="390" y="98"/>
                      </a:cubicBezTo>
                      <a:cubicBezTo>
                        <a:pt x="399" y="89"/>
                        <a:pt x="399" y="71"/>
                        <a:pt x="390" y="54"/>
                      </a:cubicBezTo>
                      <a:cubicBezTo>
                        <a:pt x="354" y="18"/>
                        <a:pt x="301" y="0"/>
                        <a:pt x="248" y="0"/>
                      </a:cubicBezTo>
                      <a:cubicBezTo>
                        <a:pt x="160" y="0"/>
                        <a:pt x="80" y="54"/>
                        <a:pt x="62" y="143"/>
                      </a:cubicBezTo>
                      <a:cubicBezTo>
                        <a:pt x="0" y="143"/>
                        <a:pt x="0" y="143"/>
                        <a:pt x="0" y="143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80" y="196"/>
                        <a:pt x="80" y="196"/>
                        <a:pt x="80" y="196"/>
                      </a:cubicBezTo>
                      <a:cubicBezTo>
                        <a:pt x="107" y="196"/>
                        <a:pt x="107" y="178"/>
                        <a:pt x="116" y="169"/>
                      </a:cubicBezTo>
                      <a:close/>
                      <a:moveTo>
                        <a:pt x="416" y="196"/>
                      </a:moveTo>
                      <a:lnTo>
                        <a:pt x="416" y="196"/>
                      </a:lnTo>
                      <a:cubicBezTo>
                        <a:pt x="390" y="196"/>
                        <a:pt x="390" y="222"/>
                        <a:pt x="381" y="231"/>
                      </a:cubicBezTo>
                      <a:cubicBezTo>
                        <a:pt x="372" y="293"/>
                        <a:pt x="319" y="337"/>
                        <a:pt x="248" y="337"/>
                      </a:cubicBezTo>
                      <a:cubicBezTo>
                        <a:pt x="213" y="337"/>
                        <a:pt x="177" y="319"/>
                        <a:pt x="151" y="293"/>
                      </a:cubicBezTo>
                      <a:cubicBezTo>
                        <a:pt x="142" y="284"/>
                        <a:pt x="116" y="284"/>
                        <a:pt x="107" y="293"/>
                      </a:cubicBezTo>
                      <a:cubicBezTo>
                        <a:pt x="97" y="310"/>
                        <a:pt x="97" y="328"/>
                        <a:pt x="107" y="337"/>
                      </a:cubicBezTo>
                      <a:cubicBezTo>
                        <a:pt x="142" y="373"/>
                        <a:pt x="195" y="399"/>
                        <a:pt x="248" y="399"/>
                      </a:cubicBezTo>
                      <a:cubicBezTo>
                        <a:pt x="337" y="399"/>
                        <a:pt x="416" y="337"/>
                        <a:pt x="435" y="257"/>
                      </a:cubicBezTo>
                      <a:cubicBezTo>
                        <a:pt x="496" y="257"/>
                        <a:pt x="496" y="257"/>
                        <a:pt x="496" y="257"/>
                      </a:cubicBezTo>
                      <a:cubicBezTo>
                        <a:pt x="496" y="196"/>
                        <a:pt x="496" y="196"/>
                        <a:pt x="496" y="196"/>
                      </a:cubicBezTo>
                      <a:lnTo>
                        <a:pt x="416" y="1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bevel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</p:grpSp>
        <p:sp>
          <p:nvSpPr>
            <p:cNvPr id="44" name="Freeform: Shape 18"/>
            <p:cNvSpPr/>
            <p:nvPr/>
          </p:nvSpPr>
          <p:spPr bwMode="auto">
            <a:xfrm>
              <a:off x="6583711" y="3233450"/>
              <a:ext cx="331433" cy="266907"/>
            </a:xfrm>
            <a:custGeom>
              <a:avLst/>
              <a:gdLst>
                <a:gd name="T0" fmla="*/ 443 w 497"/>
                <a:gd name="T1" fmla="*/ 0 h 400"/>
                <a:gd name="T2" fmla="*/ 443 w 497"/>
                <a:gd name="T3" fmla="*/ 0 h 400"/>
                <a:gd name="T4" fmla="*/ 53 w 497"/>
                <a:gd name="T5" fmla="*/ 0 h 400"/>
                <a:gd name="T6" fmla="*/ 0 w 497"/>
                <a:gd name="T7" fmla="*/ 44 h 400"/>
                <a:gd name="T8" fmla="*/ 0 w 497"/>
                <a:gd name="T9" fmla="*/ 346 h 400"/>
                <a:gd name="T10" fmla="*/ 53 w 497"/>
                <a:gd name="T11" fmla="*/ 399 h 400"/>
                <a:gd name="T12" fmla="*/ 443 w 497"/>
                <a:gd name="T13" fmla="*/ 399 h 400"/>
                <a:gd name="T14" fmla="*/ 496 w 497"/>
                <a:gd name="T15" fmla="*/ 346 h 400"/>
                <a:gd name="T16" fmla="*/ 496 w 497"/>
                <a:gd name="T17" fmla="*/ 44 h 400"/>
                <a:gd name="T18" fmla="*/ 443 w 497"/>
                <a:gd name="T19" fmla="*/ 0 h 400"/>
                <a:gd name="T20" fmla="*/ 443 w 497"/>
                <a:gd name="T21" fmla="*/ 346 h 400"/>
                <a:gd name="T22" fmla="*/ 443 w 497"/>
                <a:gd name="T23" fmla="*/ 346 h 400"/>
                <a:gd name="T24" fmla="*/ 53 w 497"/>
                <a:gd name="T25" fmla="*/ 346 h 400"/>
                <a:gd name="T26" fmla="*/ 53 w 497"/>
                <a:gd name="T27" fmla="*/ 44 h 400"/>
                <a:gd name="T28" fmla="*/ 443 w 497"/>
                <a:gd name="T29" fmla="*/ 44 h 400"/>
                <a:gd name="T30" fmla="*/ 443 w 497"/>
                <a:gd name="T31" fmla="*/ 346 h 400"/>
                <a:gd name="T32" fmla="*/ 222 w 497"/>
                <a:gd name="T33" fmla="*/ 249 h 400"/>
                <a:gd name="T34" fmla="*/ 222 w 497"/>
                <a:gd name="T35" fmla="*/ 249 h 400"/>
                <a:gd name="T36" fmla="*/ 97 w 497"/>
                <a:gd name="T37" fmla="*/ 249 h 400"/>
                <a:gd name="T38" fmla="*/ 97 w 497"/>
                <a:gd name="T39" fmla="*/ 293 h 400"/>
                <a:gd name="T40" fmla="*/ 222 w 497"/>
                <a:gd name="T41" fmla="*/ 293 h 400"/>
                <a:gd name="T42" fmla="*/ 222 w 497"/>
                <a:gd name="T43" fmla="*/ 249 h 400"/>
                <a:gd name="T44" fmla="*/ 222 w 497"/>
                <a:gd name="T45" fmla="*/ 178 h 400"/>
                <a:gd name="T46" fmla="*/ 222 w 497"/>
                <a:gd name="T47" fmla="*/ 178 h 400"/>
                <a:gd name="T48" fmla="*/ 97 w 497"/>
                <a:gd name="T49" fmla="*/ 178 h 400"/>
                <a:gd name="T50" fmla="*/ 97 w 497"/>
                <a:gd name="T51" fmla="*/ 222 h 400"/>
                <a:gd name="T52" fmla="*/ 222 w 497"/>
                <a:gd name="T53" fmla="*/ 222 h 400"/>
                <a:gd name="T54" fmla="*/ 222 w 497"/>
                <a:gd name="T55" fmla="*/ 178 h 400"/>
                <a:gd name="T56" fmla="*/ 222 w 497"/>
                <a:gd name="T57" fmla="*/ 98 h 400"/>
                <a:gd name="T58" fmla="*/ 222 w 497"/>
                <a:gd name="T59" fmla="*/ 98 h 400"/>
                <a:gd name="T60" fmla="*/ 97 w 497"/>
                <a:gd name="T61" fmla="*/ 98 h 400"/>
                <a:gd name="T62" fmla="*/ 97 w 497"/>
                <a:gd name="T63" fmla="*/ 143 h 400"/>
                <a:gd name="T64" fmla="*/ 222 w 497"/>
                <a:gd name="T65" fmla="*/ 143 h 400"/>
                <a:gd name="T66" fmla="*/ 222 w 497"/>
                <a:gd name="T67" fmla="*/ 98 h 400"/>
                <a:gd name="T68" fmla="*/ 389 w 497"/>
                <a:gd name="T69" fmla="*/ 257 h 400"/>
                <a:gd name="T70" fmla="*/ 389 w 497"/>
                <a:gd name="T71" fmla="*/ 257 h 400"/>
                <a:gd name="T72" fmla="*/ 354 w 497"/>
                <a:gd name="T73" fmla="*/ 231 h 400"/>
                <a:gd name="T74" fmla="*/ 381 w 497"/>
                <a:gd name="T75" fmla="*/ 151 h 400"/>
                <a:gd name="T76" fmla="*/ 336 w 497"/>
                <a:gd name="T77" fmla="*/ 98 h 400"/>
                <a:gd name="T78" fmla="*/ 292 w 497"/>
                <a:gd name="T79" fmla="*/ 151 h 400"/>
                <a:gd name="T80" fmla="*/ 319 w 497"/>
                <a:gd name="T81" fmla="*/ 231 h 400"/>
                <a:gd name="T82" fmla="*/ 275 w 497"/>
                <a:gd name="T83" fmla="*/ 257 h 400"/>
                <a:gd name="T84" fmla="*/ 275 w 497"/>
                <a:gd name="T85" fmla="*/ 293 h 400"/>
                <a:gd name="T86" fmla="*/ 398 w 497"/>
                <a:gd name="T87" fmla="*/ 293 h 400"/>
                <a:gd name="T88" fmla="*/ 389 w 497"/>
                <a:gd name="T89" fmla="*/ 25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400">
                  <a:moveTo>
                    <a:pt x="443" y="0"/>
                  </a:moveTo>
                  <a:lnTo>
                    <a:pt x="443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17" y="0"/>
                    <a:pt x="0" y="18"/>
                    <a:pt x="0" y="44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0" y="373"/>
                    <a:pt x="17" y="399"/>
                    <a:pt x="53" y="399"/>
                  </a:cubicBezTo>
                  <a:cubicBezTo>
                    <a:pt x="443" y="399"/>
                    <a:pt x="443" y="399"/>
                    <a:pt x="443" y="399"/>
                  </a:cubicBezTo>
                  <a:cubicBezTo>
                    <a:pt x="470" y="399"/>
                    <a:pt x="496" y="373"/>
                    <a:pt x="496" y="346"/>
                  </a:cubicBezTo>
                  <a:cubicBezTo>
                    <a:pt x="496" y="44"/>
                    <a:pt x="496" y="44"/>
                    <a:pt x="496" y="44"/>
                  </a:cubicBezTo>
                  <a:cubicBezTo>
                    <a:pt x="496" y="18"/>
                    <a:pt x="470" y="0"/>
                    <a:pt x="443" y="0"/>
                  </a:cubicBezTo>
                  <a:close/>
                  <a:moveTo>
                    <a:pt x="443" y="346"/>
                  </a:moveTo>
                  <a:lnTo>
                    <a:pt x="443" y="346"/>
                  </a:lnTo>
                  <a:cubicBezTo>
                    <a:pt x="53" y="346"/>
                    <a:pt x="53" y="346"/>
                    <a:pt x="53" y="346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443" y="44"/>
                    <a:pt x="443" y="44"/>
                    <a:pt x="443" y="44"/>
                  </a:cubicBezTo>
                  <a:lnTo>
                    <a:pt x="443" y="346"/>
                  </a:lnTo>
                  <a:close/>
                  <a:moveTo>
                    <a:pt x="222" y="249"/>
                  </a:moveTo>
                  <a:lnTo>
                    <a:pt x="222" y="249"/>
                  </a:lnTo>
                  <a:cubicBezTo>
                    <a:pt x="97" y="249"/>
                    <a:pt x="97" y="249"/>
                    <a:pt x="97" y="249"/>
                  </a:cubicBezTo>
                  <a:cubicBezTo>
                    <a:pt x="97" y="293"/>
                    <a:pt x="97" y="293"/>
                    <a:pt x="97" y="293"/>
                  </a:cubicBezTo>
                  <a:cubicBezTo>
                    <a:pt x="222" y="293"/>
                    <a:pt x="222" y="293"/>
                    <a:pt x="222" y="293"/>
                  </a:cubicBezTo>
                  <a:lnTo>
                    <a:pt x="222" y="249"/>
                  </a:lnTo>
                  <a:close/>
                  <a:moveTo>
                    <a:pt x="222" y="178"/>
                  </a:moveTo>
                  <a:lnTo>
                    <a:pt x="222" y="178"/>
                  </a:lnTo>
                  <a:cubicBezTo>
                    <a:pt x="97" y="178"/>
                    <a:pt x="97" y="178"/>
                    <a:pt x="97" y="178"/>
                  </a:cubicBezTo>
                  <a:cubicBezTo>
                    <a:pt x="97" y="222"/>
                    <a:pt x="97" y="222"/>
                    <a:pt x="97" y="222"/>
                  </a:cubicBezTo>
                  <a:cubicBezTo>
                    <a:pt x="222" y="222"/>
                    <a:pt x="222" y="222"/>
                    <a:pt x="222" y="222"/>
                  </a:cubicBezTo>
                  <a:lnTo>
                    <a:pt x="222" y="178"/>
                  </a:lnTo>
                  <a:close/>
                  <a:moveTo>
                    <a:pt x="222" y="98"/>
                  </a:moveTo>
                  <a:lnTo>
                    <a:pt x="222" y="98"/>
                  </a:lnTo>
                  <a:cubicBezTo>
                    <a:pt x="97" y="98"/>
                    <a:pt x="97" y="98"/>
                    <a:pt x="97" y="98"/>
                  </a:cubicBezTo>
                  <a:cubicBezTo>
                    <a:pt x="97" y="143"/>
                    <a:pt x="97" y="143"/>
                    <a:pt x="97" y="143"/>
                  </a:cubicBezTo>
                  <a:cubicBezTo>
                    <a:pt x="222" y="143"/>
                    <a:pt x="222" y="143"/>
                    <a:pt x="222" y="143"/>
                  </a:cubicBezTo>
                  <a:lnTo>
                    <a:pt x="222" y="98"/>
                  </a:lnTo>
                  <a:close/>
                  <a:moveTo>
                    <a:pt x="389" y="257"/>
                  </a:moveTo>
                  <a:lnTo>
                    <a:pt x="389" y="257"/>
                  </a:lnTo>
                  <a:cubicBezTo>
                    <a:pt x="389" y="257"/>
                    <a:pt x="354" y="249"/>
                    <a:pt x="354" y="231"/>
                  </a:cubicBezTo>
                  <a:cubicBezTo>
                    <a:pt x="354" y="204"/>
                    <a:pt x="381" y="196"/>
                    <a:pt x="381" y="151"/>
                  </a:cubicBezTo>
                  <a:cubicBezTo>
                    <a:pt x="381" y="125"/>
                    <a:pt x="372" y="98"/>
                    <a:pt x="336" y="98"/>
                  </a:cubicBezTo>
                  <a:cubicBezTo>
                    <a:pt x="301" y="98"/>
                    <a:pt x="292" y="125"/>
                    <a:pt x="292" y="151"/>
                  </a:cubicBezTo>
                  <a:cubicBezTo>
                    <a:pt x="292" y="196"/>
                    <a:pt x="319" y="204"/>
                    <a:pt x="319" y="231"/>
                  </a:cubicBezTo>
                  <a:cubicBezTo>
                    <a:pt x="319" y="249"/>
                    <a:pt x="275" y="257"/>
                    <a:pt x="275" y="257"/>
                  </a:cubicBezTo>
                  <a:lnTo>
                    <a:pt x="275" y="293"/>
                  </a:lnTo>
                  <a:cubicBezTo>
                    <a:pt x="398" y="293"/>
                    <a:pt x="398" y="293"/>
                    <a:pt x="398" y="293"/>
                  </a:cubicBezTo>
                  <a:cubicBezTo>
                    <a:pt x="398" y="293"/>
                    <a:pt x="398" y="257"/>
                    <a:pt x="389" y="2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834390" y="215945"/>
            <a:ext cx="2324735" cy="518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834390" y="250825"/>
            <a:ext cx="161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宣传部</a:t>
            </a:r>
          </a:p>
        </p:txBody>
      </p:sp>
      <p:pic>
        <p:nvPicPr>
          <p:cNvPr id="65" name="图片 64" descr="招新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20000">
            <a:off x="756920" y="819150"/>
            <a:ext cx="1696720" cy="2395855"/>
          </a:xfrm>
          <a:prstGeom prst="rect">
            <a:avLst/>
          </a:prstGeom>
        </p:spPr>
      </p:pic>
      <p:pic>
        <p:nvPicPr>
          <p:cNvPr id="66" name="图片 65" descr="招新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80000">
            <a:off x="2424430" y="516255"/>
            <a:ext cx="2479675" cy="3499485"/>
          </a:xfrm>
          <a:prstGeom prst="rect">
            <a:avLst/>
          </a:prstGeom>
        </p:spPr>
      </p:pic>
      <p:pic>
        <p:nvPicPr>
          <p:cNvPr id="67" name="图片 66" descr="学风建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80000">
            <a:off x="492125" y="1776095"/>
            <a:ext cx="2088515" cy="2962910"/>
          </a:xfrm>
          <a:prstGeom prst="rect">
            <a:avLst/>
          </a:prstGeom>
        </p:spPr>
      </p:pic>
      <p:pic>
        <p:nvPicPr>
          <p:cNvPr id="68" name="图片 67" descr="宿舍卫生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80000">
            <a:off x="2630805" y="3182620"/>
            <a:ext cx="2467610" cy="2796540"/>
          </a:xfrm>
          <a:prstGeom prst="rect">
            <a:avLst/>
          </a:prstGeom>
        </p:spPr>
      </p:pic>
      <p:pic>
        <p:nvPicPr>
          <p:cNvPr id="69" name="图片 68" descr="微长征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480000">
            <a:off x="658495" y="2659380"/>
            <a:ext cx="3125470" cy="347789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302079" y="1553946"/>
            <a:ext cx="4790987" cy="3887378"/>
            <a:chOff x="6583711" y="2086932"/>
            <a:chExt cx="4382108" cy="3314180"/>
          </a:xfrm>
        </p:grpSpPr>
        <p:sp>
          <p:nvSpPr>
            <p:cNvPr id="50" name="Freeform: Shape 15"/>
            <p:cNvSpPr/>
            <p:nvPr/>
          </p:nvSpPr>
          <p:spPr bwMode="auto">
            <a:xfrm>
              <a:off x="6613081" y="5046239"/>
              <a:ext cx="272695" cy="354873"/>
            </a:xfrm>
            <a:custGeom>
              <a:avLst/>
              <a:gdLst>
                <a:gd name="T0" fmla="*/ 115 w 320"/>
                <a:gd name="T1" fmla="*/ 62 h 417"/>
                <a:gd name="T2" fmla="*/ 115 w 320"/>
                <a:gd name="T3" fmla="*/ 62 h 417"/>
                <a:gd name="T4" fmla="*/ 62 w 320"/>
                <a:gd name="T5" fmla="*/ 0 h 417"/>
                <a:gd name="T6" fmla="*/ 0 w 320"/>
                <a:gd name="T7" fmla="*/ 62 h 417"/>
                <a:gd name="T8" fmla="*/ 36 w 320"/>
                <a:gd name="T9" fmla="*/ 115 h 417"/>
                <a:gd name="T10" fmla="*/ 36 w 320"/>
                <a:gd name="T11" fmla="*/ 301 h 417"/>
                <a:gd name="T12" fmla="*/ 0 w 320"/>
                <a:gd name="T13" fmla="*/ 354 h 417"/>
                <a:gd name="T14" fmla="*/ 62 w 320"/>
                <a:gd name="T15" fmla="*/ 416 h 417"/>
                <a:gd name="T16" fmla="*/ 115 w 320"/>
                <a:gd name="T17" fmla="*/ 354 h 417"/>
                <a:gd name="T18" fmla="*/ 80 w 320"/>
                <a:gd name="T19" fmla="*/ 301 h 417"/>
                <a:gd name="T20" fmla="*/ 80 w 320"/>
                <a:gd name="T21" fmla="*/ 115 h 417"/>
                <a:gd name="T22" fmla="*/ 115 w 320"/>
                <a:gd name="T23" fmla="*/ 62 h 417"/>
                <a:gd name="T24" fmla="*/ 98 w 320"/>
                <a:gd name="T25" fmla="*/ 354 h 417"/>
                <a:gd name="T26" fmla="*/ 98 w 320"/>
                <a:gd name="T27" fmla="*/ 354 h 417"/>
                <a:gd name="T28" fmla="*/ 62 w 320"/>
                <a:gd name="T29" fmla="*/ 390 h 417"/>
                <a:gd name="T30" fmla="*/ 27 w 320"/>
                <a:gd name="T31" fmla="*/ 354 h 417"/>
                <a:gd name="T32" fmla="*/ 62 w 320"/>
                <a:gd name="T33" fmla="*/ 319 h 417"/>
                <a:gd name="T34" fmla="*/ 98 w 320"/>
                <a:gd name="T35" fmla="*/ 354 h 417"/>
                <a:gd name="T36" fmla="*/ 62 w 320"/>
                <a:gd name="T37" fmla="*/ 88 h 417"/>
                <a:gd name="T38" fmla="*/ 62 w 320"/>
                <a:gd name="T39" fmla="*/ 88 h 417"/>
                <a:gd name="T40" fmla="*/ 27 w 320"/>
                <a:gd name="T41" fmla="*/ 62 h 417"/>
                <a:gd name="T42" fmla="*/ 62 w 320"/>
                <a:gd name="T43" fmla="*/ 27 h 417"/>
                <a:gd name="T44" fmla="*/ 98 w 320"/>
                <a:gd name="T45" fmla="*/ 62 h 417"/>
                <a:gd name="T46" fmla="*/ 62 w 320"/>
                <a:gd name="T47" fmla="*/ 88 h 417"/>
                <a:gd name="T48" fmla="*/ 284 w 320"/>
                <a:gd name="T49" fmla="*/ 301 h 417"/>
                <a:gd name="T50" fmla="*/ 284 w 320"/>
                <a:gd name="T51" fmla="*/ 301 h 417"/>
                <a:gd name="T52" fmla="*/ 284 w 320"/>
                <a:gd name="T53" fmla="*/ 115 h 417"/>
                <a:gd name="T54" fmla="*/ 319 w 320"/>
                <a:gd name="T55" fmla="*/ 62 h 417"/>
                <a:gd name="T56" fmla="*/ 257 w 320"/>
                <a:gd name="T57" fmla="*/ 0 h 417"/>
                <a:gd name="T58" fmla="*/ 195 w 320"/>
                <a:gd name="T59" fmla="*/ 62 h 417"/>
                <a:gd name="T60" fmla="*/ 239 w 320"/>
                <a:gd name="T61" fmla="*/ 115 h 417"/>
                <a:gd name="T62" fmla="*/ 239 w 320"/>
                <a:gd name="T63" fmla="*/ 301 h 417"/>
                <a:gd name="T64" fmla="*/ 195 w 320"/>
                <a:gd name="T65" fmla="*/ 354 h 417"/>
                <a:gd name="T66" fmla="*/ 257 w 320"/>
                <a:gd name="T67" fmla="*/ 416 h 417"/>
                <a:gd name="T68" fmla="*/ 319 w 320"/>
                <a:gd name="T69" fmla="*/ 354 h 417"/>
                <a:gd name="T70" fmla="*/ 284 w 320"/>
                <a:gd name="T71" fmla="*/ 301 h 417"/>
                <a:gd name="T72" fmla="*/ 221 w 320"/>
                <a:gd name="T73" fmla="*/ 62 h 417"/>
                <a:gd name="T74" fmla="*/ 221 w 320"/>
                <a:gd name="T75" fmla="*/ 62 h 417"/>
                <a:gd name="T76" fmla="*/ 257 w 320"/>
                <a:gd name="T77" fmla="*/ 27 h 417"/>
                <a:gd name="T78" fmla="*/ 292 w 320"/>
                <a:gd name="T79" fmla="*/ 62 h 417"/>
                <a:gd name="T80" fmla="*/ 257 w 320"/>
                <a:gd name="T81" fmla="*/ 88 h 417"/>
                <a:gd name="T82" fmla="*/ 221 w 320"/>
                <a:gd name="T83" fmla="*/ 62 h 417"/>
                <a:gd name="T84" fmla="*/ 257 w 320"/>
                <a:gd name="T85" fmla="*/ 390 h 417"/>
                <a:gd name="T86" fmla="*/ 257 w 320"/>
                <a:gd name="T87" fmla="*/ 390 h 417"/>
                <a:gd name="T88" fmla="*/ 221 w 320"/>
                <a:gd name="T89" fmla="*/ 354 h 417"/>
                <a:gd name="T90" fmla="*/ 257 w 320"/>
                <a:gd name="T91" fmla="*/ 319 h 417"/>
                <a:gd name="T92" fmla="*/ 292 w 320"/>
                <a:gd name="T93" fmla="*/ 354 h 417"/>
                <a:gd name="T94" fmla="*/ 257 w 320"/>
                <a:gd name="T95" fmla="*/ 39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0" h="417">
                  <a:moveTo>
                    <a:pt x="115" y="62"/>
                  </a:moveTo>
                  <a:lnTo>
                    <a:pt x="115" y="62"/>
                  </a:lnTo>
                  <a:cubicBezTo>
                    <a:pt x="115" y="27"/>
                    <a:pt x="89" y="0"/>
                    <a:pt x="62" y="0"/>
                  </a:cubicBezTo>
                  <a:cubicBezTo>
                    <a:pt x="27" y="0"/>
                    <a:pt x="0" y="27"/>
                    <a:pt x="0" y="62"/>
                  </a:cubicBezTo>
                  <a:cubicBezTo>
                    <a:pt x="0" y="80"/>
                    <a:pt x="18" y="106"/>
                    <a:pt x="36" y="115"/>
                  </a:cubicBezTo>
                  <a:cubicBezTo>
                    <a:pt x="36" y="301"/>
                    <a:pt x="36" y="301"/>
                    <a:pt x="36" y="301"/>
                  </a:cubicBezTo>
                  <a:cubicBezTo>
                    <a:pt x="18" y="310"/>
                    <a:pt x="0" y="328"/>
                    <a:pt x="0" y="354"/>
                  </a:cubicBezTo>
                  <a:cubicBezTo>
                    <a:pt x="0" y="390"/>
                    <a:pt x="27" y="416"/>
                    <a:pt x="62" y="416"/>
                  </a:cubicBezTo>
                  <a:cubicBezTo>
                    <a:pt x="89" y="416"/>
                    <a:pt x="115" y="390"/>
                    <a:pt x="115" y="354"/>
                  </a:cubicBezTo>
                  <a:cubicBezTo>
                    <a:pt x="115" y="328"/>
                    <a:pt x="106" y="310"/>
                    <a:pt x="80" y="301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106" y="106"/>
                    <a:pt x="115" y="80"/>
                    <a:pt x="115" y="62"/>
                  </a:cubicBezTo>
                  <a:close/>
                  <a:moveTo>
                    <a:pt x="98" y="354"/>
                  </a:moveTo>
                  <a:lnTo>
                    <a:pt x="98" y="354"/>
                  </a:lnTo>
                  <a:cubicBezTo>
                    <a:pt x="98" y="372"/>
                    <a:pt x="80" y="390"/>
                    <a:pt x="62" y="390"/>
                  </a:cubicBezTo>
                  <a:cubicBezTo>
                    <a:pt x="44" y="390"/>
                    <a:pt x="27" y="372"/>
                    <a:pt x="27" y="354"/>
                  </a:cubicBezTo>
                  <a:cubicBezTo>
                    <a:pt x="27" y="337"/>
                    <a:pt x="44" y="319"/>
                    <a:pt x="62" y="319"/>
                  </a:cubicBezTo>
                  <a:cubicBezTo>
                    <a:pt x="80" y="319"/>
                    <a:pt x="98" y="337"/>
                    <a:pt x="98" y="354"/>
                  </a:cubicBezTo>
                  <a:close/>
                  <a:moveTo>
                    <a:pt x="62" y="88"/>
                  </a:moveTo>
                  <a:lnTo>
                    <a:pt x="62" y="88"/>
                  </a:lnTo>
                  <a:cubicBezTo>
                    <a:pt x="44" y="88"/>
                    <a:pt x="27" y="80"/>
                    <a:pt x="27" y="62"/>
                  </a:cubicBezTo>
                  <a:cubicBezTo>
                    <a:pt x="27" y="35"/>
                    <a:pt x="44" y="27"/>
                    <a:pt x="62" y="27"/>
                  </a:cubicBezTo>
                  <a:cubicBezTo>
                    <a:pt x="80" y="27"/>
                    <a:pt x="98" y="35"/>
                    <a:pt x="98" y="62"/>
                  </a:cubicBezTo>
                  <a:cubicBezTo>
                    <a:pt x="98" y="80"/>
                    <a:pt x="80" y="88"/>
                    <a:pt x="62" y="88"/>
                  </a:cubicBezTo>
                  <a:close/>
                  <a:moveTo>
                    <a:pt x="284" y="301"/>
                  </a:moveTo>
                  <a:lnTo>
                    <a:pt x="284" y="301"/>
                  </a:lnTo>
                  <a:cubicBezTo>
                    <a:pt x="284" y="115"/>
                    <a:pt x="284" y="115"/>
                    <a:pt x="284" y="115"/>
                  </a:cubicBezTo>
                  <a:cubicBezTo>
                    <a:pt x="302" y="106"/>
                    <a:pt x="319" y="80"/>
                    <a:pt x="319" y="62"/>
                  </a:cubicBezTo>
                  <a:cubicBezTo>
                    <a:pt x="319" y="27"/>
                    <a:pt x="292" y="0"/>
                    <a:pt x="257" y="0"/>
                  </a:cubicBezTo>
                  <a:cubicBezTo>
                    <a:pt x="221" y="0"/>
                    <a:pt x="195" y="27"/>
                    <a:pt x="195" y="62"/>
                  </a:cubicBezTo>
                  <a:cubicBezTo>
                    <a:pt x="195" y="80"/>
                    <a:pt x="212" y="106"/>
                    <a:pt x="239" y="115"/>
                  </a:cubicBezTo>
                  <a:cubicBezTo>
                    <a:pt x="239" y="301"/>
                    <a:pt x="239" y="301"/>
                    <a:pt x="239" y="301"/>
                  </a:cubicBezTo>
                  <a:cubicBezTo>
                    <a:pt x="212" y="310"/>
                    <a:pt x="195" y="328"/>
                    <a:pt x="195" y="354"/>
                  </a:cubicBezTo>
                  <a:cubicBezTo>
                    <a:pt x="195" y="390"/>
                    <a:pt x="221" y="416"/>
                    <a:pt x="257" y="416"/>
                  </a:cubicBezTo>
                  <a:cubicBezTo>
                    <a:pt x="292" y="416"/>
                    <a:pt x="319" y="390"/>
                    <a:pt x="319" y="354"/>
                  </a:cubicBezTo>
                  <a:cubicBezTo>
                    <a:pt x="319" y="328"/>
                    <a:pt x="302" y="310"/>
                    <a:pt x="284" y="301"/>
                  </a:cubicBezTo>
                  <a:close/>
                  <a:moveTo>
                    <a:pt x="221" y="62"/>
                  </a:moveTo>
                  <a:lnTo>
                    <a:pt x="221" y="62"/>
                  </a:lnTo>
                  <a:cubicBezTo>
                    <a:pt x="221" y="35"/>
                    <a:pt x="239" y="27"/>
                    <a:pt x="257" y="27"/>
                  </a:cubicBezTo>
                  <a:cubicBezTo>
                    <a:pt x="275" y="27"/>
                    <a:pt x="292" y="35"/>
                    <a:pt x="292" y="62"/>
                  </a:cubicBezTo>
                  <a:cubicBezTo>
                    <a:pt x="292" y="80"/>
                    <a:pt x="275" y="88"/>
                    <a:pt x="257" y="88"/>
                  </a:cubicBezTo>
                  <a:cubicBezTo>
                    <a:pt x="239" y="88"/>
                    <a:pt x="221" y="80"/>
                    <a:pt x="221" y="62"/>
                  </a:cubicBezTo>
                  <a:close/>
                  <a:moveTo>
                    <a:pt x="257" y="390"/>
                  </a:moveTo>
                  <a:lnTo>
                    <a:pt x="257" y="390"/>
                  </a:lnTo>
                  <a:cubicBezTo>
                    <a:pt x="239" y="390"/>
                    <a:pt x="221" y="372"/>
                    <a:pt x="221" y="354"/>
                  </a:cubicBezTo>
                  <a:cubicBezTo>
                    <a:pt x="221" y="337"/>
                    <a:pt x="239" y="319"/>
                    <a:pt x="257" y="319"/>
                  </a:cubicBezTo>
                  <a:cubicBezTo>
                    <a:pt x="275" y="319"/>
                    <a:pt x="292" y="337"/>
                    <a:pt x="292" y="354"/>
                  </a:cubicBezTo>
                  <a:cubicBezTo>
                    <a:pt x="292" y="372"/>
                    <a:pt x="275" y="390"/>
                    <a:pt x="257" y="3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grpSp>
          <p:nvGrpSpPr>
            <p:cNvPr id="7" name="Group 93"/>
            <p:cNvGrpSpPr/>
            <p:nvPr/>
          </p:nvGrpSpPr>
          <p:grpSpPr>
            <a:xfrm>
              <a:off x="7131911" y="3412385"/>
              <a:ext cx="3833908" cy="967966"/>
              <a:chOff x="7150751" y="3366352"/>
              <a:chExt cx="3833907" cy="967966"/>
            </a:xfrm>
          </p:grpSpPr>
          <p:sp>
            <p:nvSpPr>
              <p:cNvPr id="51" name="Rectangle 13"/>
              <p:cNvSpPr/>
              <p:nvPr/>
            </p:nvSpPr>
            <p:spPr>
              <a:xfrm>
                <a:off x="7150751" y="3366352"/>
                <a:ext cx="1529613" cy="372391"/>
              </a:xfrm>
              <a:prstGeom prst="rect">
                <a:avLst/>
              </a:prstGeom>
            </p:spPr>
            <p:txBody>
              <a:bodyPr wrap="none" lIns="146280" tIns="73140" rIns="146280" bIns="73140">
                <a:noAutofit/>
              </a:bodyPr>
              <a:lstStyle/>
              <a:p>
                <a:r>
                  <a:rPr lang="zh-CN" altLang="en-US" sz="2300" b="1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交接速度</a:t>
                </a:r>
              </a:p>
            </p:txBody>
          </p:sp>
          <p:sp>
            <p:nvSpPr>
              <p:cNvPr id="52" name="TextBox 14"/>
              <p:cNvSpPr txBox="1"/>
              <p:nvPr/>
            </p:nvSpPr>
            <p:spPr>
              <a:xfrm>
                <a:off x="7150751" y="3738813"/>
                <a:ext cx="3833907" cy="595505"/>
              </a:xfrm>
              <a:prstGeom prst="rect">
                <a:avLst/>
              </a:prstGeom>
              <a:noFill/>
            </p:spPr>
            <p:txBody>
              <a:bodyPr wrap="square" lIns="146280" tIns="73140" rIns="146280" bIns="7314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与上下级沟通的时候总是存在消息回复过慢的问题，影响了工作效率</a:t>
                </a:r>
              </a:p>
            </p:txBody>
          </p:sp>
        </p:grpSp>
        <p:grpSp>
          <p:nvGrpSpPr>
            <p:cNvPr id="5" name="Group 1"/>
            <p:cNvGrpSpPr/>
            <p:nvPr/>
          </p:nvGrpSpPr>
          <p:grpSpPr>
            <a:xfrm>
              <a:off x="7131858" y="2086932"/>
              <a:ext cx="3833907" cy="1018315"/>
              <a:chOff x="7150697" y="2166020"/>
              <a:chExt cx="3833907" cy="1018315"/>
            </a:xfrm>
          </p:grpSpPr>
          <p:sp>
            <p:nvSpPr>
              <p:cNvPr id="55" name="Rectangle 9"/>
              <p:cNvSpPr/>
              <p:nvPr/>
            </p:nvSpPr>
            <p:spPr>
              <a:xfrm>
                <a:off x="7150697" y="2166020"/>
                <a:ext cx="1529613" cy="372391"/>
              </a:xfrm>
              <a:prstGeom prst="rect">
                <a:avLst/>
              </a:prstGeom>
            </p:spPr>
            <p:txBody>
              <a:bodyPr wrap="none" lIns="146280" tIns="73140" rIns="146280" bIns="73140">
                <a:noAutofit/>
              </a:bodyPr>
              <a:lstStyle/>
              <a:p>
                <a:r>
                  <a:rPr lang="zh-CN" altLang="en-US" sz="23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处理速度</a:t>
                </a:r>
              </a:p>
            </p:txBody>
          </p:sp>
          <p:sp>
            <p:nvSpPr>
              <p:cNvPr id="56" name="TextBox 10"/>
              <p:cNvSpPr txBox="1"/>
              <p:nvPr/>
            </p:nvSpPr>
            <p:spPr>
              <a:xfrm>
                <a:off x="7150697" y="2458901"/>
                <a:ext cx="3833907" cy="725434"/>
              </a:xfrm>
              <a:prstGeom prst="rect">
                <a:avLst/>
              </a:prstGeom>
              <a:noFill/>
            </p:spPr>
            <p:txBody>
              <a:bodyPr wrap="square" lIns="146280" tIns="73140" rIns="146280" bIns="7314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对接收过来的活动消息，将其处理成推文、新闻等的速度较慢</a:t>
                </a:r>
              </a:p>
            </p:txBody>
          </p:sp>
        </p:grpSp>
        <p:sp>
          <p:nvSpPr>
            <p:cNvPr id="44" name="Freeform: Shape 18"/>
            <p:cNvSpPr/>
            <p:nvPr/>
          </p:nvSpPr>
          <p:spPr bwMode="auto">
            <a:xfrm>
              <a:off x="6583711" y="3233450"/>
              <a:ext cx="331433" cy="266907"/>
            </a:xfrm>
            <a:custGeom>
              <a:avLst/>
              <a:gdLst>
                <a:gd name="T0" fmla="*/ 443 w 497"/>
                <a:gd name="T1" fmla="*/ 0 h 400"/>
                <a:gd name="T2" fmla="*/ 443 w 497"/>
                <a:gd name="T3" fmla="*/ 0 h 400"/>
                <a:gd name="T4" fmla="*/ 53 w 497"/>
                <a:gd name="T5" fmla="*/ 0 h 400"/>
                <a:gd name="T6" fmla="*/ 0 w 497"/>
                <a:gd name="T7" fmla="*/ 44 h 400"/>
                <a:gd name="T8" fmla="*/ 0 w 497"/>
                <a:gd name="T9" fmla="*/ 346 h 400"/>
                <a:gd name="T10" fmla="*/ 53 w 497"/>
                <a:gd name="T11" fmla="*/ 399 h 400"/>
                <a:gd name="T12" fmla="*/ 443 w 497"/>
                <a:gd name="T13" fmla="*/ 399 h 400"/>
                <a:gd name="T14" fmla="*/ 496 w 497"/>
                <a:gd name="T15" fmla="*/ 346 h 400"/>
                <a:gd name="T16" fmla="*/ 496 w 497"/>
                <a:gd name="T17" fmla="*/ 44 h 400"/>
                <a:gd name="T18" fmla="*/ 443 w 497"/>
                <a:gd name="T19" fmla="*/ 0 h 400"/>
                <a:gd name="T20" fmla="*/ 443 w 497"/>
                <a:gd name="T21" fmla="*/ 346 h 400"/>
                <a:gd name="T22" fmla="*/ 443 w 497"/>
                <a:gd name="T23" fmla="*/ 346 h 400"/>
                <a:gd name="T24" fmla="*/ 53 w 497"/>
                <a:gd name="T25" fmla="*/ 346 h 400"/>
                <a:gd name="T26" fmla="*/ 53 w 497"/>
                <a:gd name="T27" fmla="*/ 44 h 400"/>
                <a:gd name="T28" fmla="*/ 443 w 497"/>
                <a:gd name="T29" fmla="*/ 44 h 400"/>
                <a:gd name="T30" fmla="*/ 443 w 497"/>
                <a:gd name="T31" fmla="*/ 346 h 400"/>
                <a:gd name="T32" fmla="*/ 222 w 497"/>
                <a:gd name="T33" fmla="*/ 249 h 400"/>
                <a:gd name="T34" fmla="*/ 222 w 497"/>
                <a:gd name="T35" fmla="*/ 249 h 400"/>
                <a:gd name="T36" fmla="*/ 97 w 497"/>
                <a:gd name="T37" fmla="*/ 249 h 400"/>
                <a:gd name="T38" fmla="*/ 97 w 497"/>
                <a:gd name="T39" fmla="*/ 293 h 400"/>
                <a:gd name="T40" fmla="*/ 222 w 497"/>
                <a:gd name="T41" fmla="*/ 293 h 400"/>
                <a:gd name="T42" fmla="*/ 222 w 497"/>
                <a:gd name="T43" fmla="*/ 249 h 400"/>
                <a:gd name="T44" fmla="*/ 222 w 497"/>
                <a:gd name="T45" fmla="*/ 178 h 400"/>
                <a:gd name="T46" fmla="*/ 222 w 497"/>
                <a:gd name="T47" fmla="*/ 178 h 400"/>
                <a:gd name="T48" fmla="*/ 97 w 497"/>
                <a:gd name="T49" fmla="*/ 178 h 400"/>
                <a:gd name="T50" fmla="*/ 97 w 497"/>
                <a:gd name="T51" fmla="*/ 222 h 400"/>
                <a:gd name="T52" fmla="*/ 222 w 497"/>
                <a:gd name="T53" fmla="*/ 222 h 400"/>
                <a:gd name="T54" fmla="*/ 222 w 497"/>
                <a:gd name="T55" fmla="*/ 178 h 400"/>
                <a:gd name="T56" fmla="*/ 222 w 497"/>
                <a:gd name="T57" fmla="*/ 98 h 400"/>
                <a:gd name="T58" fmla="*/ 222 w 497"/>
                <a:gd name="T59" fmla="*/ 98 h 400"/>
                <a:gd name="T60" fmla="*/ 97 w 497"/>
                <a:gd name="T61" fmla="*/ 98 h 400"/>
                <a:gd name="T62" fmla="*/ 97 w 497"/>
                <a:gd name="T63" fmla="*/ 143 h 400"/>
                <a:gd name="T64" fmla="*/ 222 w 497"/>
                <a:gd name="T65" fmla="*/ 143 h 400"/>
                <a:gd name="T66" fmla="*/ 222 w 497"/>
                <a:gd name="T67" fmla="*/ 98 h 400"/>
                <a:gd name="T68" fmla="*/ 389 w 497"/>
                <a:gd name="T69" fmla="*/ 257 h 400"/>
                <a:gd name="T70" fmla="*/ 389 w 497"/>
                <a:gd name="T71" fmla="*/ 257 h 400"/>
                <a:gd name="T72" fmla="*/ 354 w 497"/>
                <a:gd name="T73" fmla="*/ 231 h 400"/>
                <a:gd name="T74" fmla="*/ 381 w 497"/>
                <a:gd name="T75" fmla="*/ 151 h 400"/>
                <a:gd name="T76" fmla="*/ 336 w 497"/>
                <a:gd name="T77" fmla="*/ 98 h 400"/>
                <a:gd name="T78" fmla="*/ 292 w 497"/>
                <a:gd name="T79" fmla="*/ 151 h 400"/>
                <a:gd name="T80" fmla="*/ 319 w 497"/>
                <a:gd name="T81" fmla="*/ 231 h 400"/>
                <a:gd name="T82" fmla="*/ 275 w 497"/>
                <a:gd name="T83" fmla="*/ 257 h 400"/>
                <a:gd name="T84" fmla="*/ 275 w 497"/>
                <a:gd name="T85" fmla="*/ 293 h 400"/>
                <a:gd name="T86" fmla="*/ 398 w 497"/>
                <a:gd name="T87" fmla="*/ 293 h 400"/>
                <a:gd name="T88" fmla="*/ 389 w 497"/>
                <a:gd name="T89" fmla="*/ 25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400">
                  <a:moveTo>
                    <a:pt x="443" y="0"/>
                  </a:moveTo>
                  <a:lnTo>
                    <a:pt x="443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17" y="0"/>
                    <a:pt x="0" y="18"/>
                    <a:pt x="0" y="44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0" y="373"/>
                    <a:pt x="17" y="399"/>
                    <a:pt x="53" y="399"/>
                  </a:cubicBezTo>
                  <a:cubicBezTo>
                    <a:pt x="443" y="399"/>
                    <a:pt x="443" y="399"/>
                    <a:pt x="443" y="399"/>
                  </a:cubicBezTo>
                  <a:cubicBezTo>
                    <a:pt x="470" y="399"/>
                    <a:pt x="496" y="373"/>
                    <a:pt x="496" y="346"/>
                  </a:cubicBezTo>
                  <a:cubicBezTo>
                    <a:pt x="496" y="44"/>
                    <a:pt x="496" y="44"/>
                    <a:pt x="496" y="44"/>
                  </a:cubicBezTo>
                  <a:cubicBezTo>
                    <a:pt x="496" y="18"/>
                    <a:pt x="470" y="0"/>
                    <a:pt x="443" y="0"/>
                  </a:cubicBezTo>
                  <a:close/>
                  <a:moveTo>
                    <a:pt x="443" y="346"/>
                  </a:moveTo>
                  <a:lnTo>
                    <a:pt x="443" y="346"/>
                  </a:lnTo>
                  <a:cubicBezTo>
                    <a:pt x="53" y="346"/>
                    <a:pt x="53" y="346"/>
                    <a:pt x="53" y="346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443" y="44"/>
                    <a:pt x="443" y="44"/>
                    <a:pt x="443" y="44"/>
                  </a:cubicBezTo>
                  <a:lnTo>
                    <a:pt x="443" y="346"/>
                  </a:lnTo>
                  <a:close/>
                  <a:moveTo>
                    <a:pt x="222" y="249"/>
                  </a:moveTo>
                  <a:lnTo>
                    <a:pt x="222" y="249"/>
                  </a:lnTo>
                  <a:cubicBezTo>
                    <a:pt x="97" y="249"/>
                    <a:pt x="97" y="249"/>
                    <a:pt x="97" y="249"/>
                  </a:cubicBezTo>
                  <a:cubicBezTo>
                    <a:pt x="97" y="293"/>
                    <a:pt x="97" y="293"/>
                    <a:pt x="97" y="293"/>
                  </a:cubicBezTo>
                  <a:cubicBezTo>
                    <a:pt x="222" y="293"/>
                    <a:pt x="222" y="293"/>
                    <a:pt x="222" y="293"/>
                  </a:cubicBezTo>
                  <a:lnTo>
                    <a:pt x="222" y="249"/>
                  </a:lnTo>
                  <a:close/>
                  <a:moveTo>
                    <a:pt x="222" y="178"/>
                  </a:moveTo>
                  <a:lnTo>
                    <a:pt x="222" y="178"/>
                  </a:lnTo>
                  <a:cubicBezTo>
                    <a:pt x="97" y="178"/>
                    <a:pt x="97" y="178"/>
                    <a:pt x="97" y="178"/>
                  </a:cubicBezTo>
                  <a:cubicBezTo>
                    <a:pt x="97" y="222"/>
                    <a:pt x="97" y="222"/>
                    <a:pt x="97" y="222"/>
                  </a:cubicBezTo>
                  <a:cubicBezTo>
                    <a:pt x="222" y="222"/>
                    <a:pt x="222" y="222"/>
                    <a:pt x="222" y="222"/>
                  </a:cubicBezTo>
                  <a:lnTo>
                    <a:pt x="222" y="178"/>
                  </a:lnTo>
                  <a:close/>
                  <a:moveTo>
                    <a:pt x="222" y="98"/>
                  </a:moveTo>
                  <a:lnTo>
                    <a:pt x="222" y="98"/>
                  </a:lnTo>
                  <a:cubicBezTo>
                    <a:pt x="97" y="98"/>
                    <a:pt x="97" y="98"/>
                    <a:pt x="97" y="98"/>
                  </a:cubicBezTo>
                  <a:cubicBezTo>
                    <a:pt x="97" y="143"/>
                    <a:pt x="97" y="143"/>
                    <a:pt x="97" y="143"/>
                  </a:cubicBezTo>
                  <a:cubicBezTo>
                    <a:pt x="222" y="143"/>
                    <a:pt x="222" y="143"/>
                    <a:pt x="222" y="143"/>
                  </a:cubicBezTo>
                  <a:lnTo>
                    <a:pt x="222" y="98"/>
                  </a:lnTo>
                  <a:close/>
                  <a:moveTo>
                    <a:pt x="389" y="257"/>
                  </a:moveTo>
                  <a:lnTo>
                    <a:pt x="389" y="257"/>
                  </a:lnTo>
                  <a:cubicBezTo>
                    <a:pt x="389" y="257"/>
                    <a:pt x="354" y="249"/>
                    <a:pt x="354" y="231"/>
                  </a:cubicBezTo>
                  <a:cubicBezTo>
                    <a:pt x="354" y="204"/>
                    <a:pt x="381" y="196"/>
                    <a:pt x="381" y="151"/>
                  </a:cubicBezTo>
                  <a:cubicBezTo>
                    <a:pt x="381" y="125"/>
                    <a:pt x="372" y="98"/>
                    <a:pt x="336" y="98"/>
                  </a:cubicBezTo>
                  <a:cubicBezTo>
                    <a:pt x="301" y="98"/>
                    <a:pt x="292" y="125"/>
                    <a:pt x="292" y="151"/>
                  </a:cubicBezTo>
                  <a:cubicBezTo>
                    <a:pt x="292" y="196"/>
                    <a:pt x="319" y="204"/>
                    <a:pt x="319" y="231"/>
                  </a:cubicBezTo>
                  <a:cubicBezTo>
                    <a:pt x="319" y="249"/>
                    <a:pt x="275" y="257"/>
                    <a:pt x="275" y="257"/>
                  </a:cubicBezTo>
                  <a:lnTo>
                    <a:pt x="275" y="293"/>
                  </a:lnTo>
                  <a:cubicBezTo>
                    <a:pt x="398" y="293"/>
                    <a:pt x="398" y="293"/>
                    <a:pt x="398" y="293"/>
                  </a:cubicBezTo>
                  <a:cubicBezTo>
                    <a:pt x="398" y="293"/>
                    <a:pt x="398" y="257"/>
                    <a:pt x="389" y="2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834390" y="215945"/>
            <a:ext cx="2324735" cy="518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834390" y="250825"/>
            <a:ext cx="161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不足之处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60351" y="2399631"/>
            <a:ext cx="1364046" cy="1661572"/>
            <a:chOff x="8093000" y="1688629"/>
            <a:chExt cx="3506788" cy="4271691"/>
          </a:xfrm>
        </p:grpSpPr>
        <p:sp>
          <p:nvSpPr>
            <p:cNvPr id="33" name="Freeform 68"/>
            <p:cNvSpPr/>
            <p:nvPr/>
          </p:nvSpPr>
          <p:spPr bwMode="auto">
            <a:xfrm>
              <a:off x="9993238" y="2958358"/>
              <a:ext cx="1066800" cy="895350"/>
            </a:xfrm>
            <a:custGeom>
              <a:avLst/>
              <a:gdLst>
                <a:gd name="T0" fmla="*/ 189 w 672"/>
                <a:gd name="T1" fmla="*/ 564 h 564"/>
                <a:gd name="T2" fmla="*/ 189 w 672"/>
                <a:gd name="T3" fmla="*/ 564 h 564"/>
                <a:gd name="T4" fmla="*/ 0 w 672"/>
                <a:gd name="T5" fmla="*/ 564 h 564"/>
                <a:gd name="T6" fmla="*/ 0 w 672"/>
                <a:gd name="T7" fmla="*/ 415 h 564"/>
                <a:gd name="T8" fmla="*/ 0 w 672"/>
                <a:gd name="T9" fmla="*/ 415 h 564"/>
                <a:gd name="T10" fmla="*/ 250 w 672"/>
                <a:gd name="T11" fmla="*/ 415 h 564"/>
                <a:gd name="T12" fmla="*/ 250 w 672"/>
                <a:gd name="T13" fmla="*/ 415 h 564"/>
                <a:gd name="T14" fmla="*/ 256 w 672"/>
                <a:gd name="T15" fmla="*/ 410 h 564"/>
                <a:gd name="T16" fmla="*/ 266 w 672"/>
                <a:gd name="T17" fmla="*/ 401 h 564"/>
                <a:gd name="T18" fmla="*/ 281 w 672"/>
                <a:gd name="T19" fmla="*/ 388 h 564"/>
                <a:gd name="T20" fmla="*/ 299 w 672"/>
                <a:gd name="T21" fmla="*/ 367 h 564"/>
                <a:gd name="T22" fmla="*/ 322 w 672"/>
                <a:gd name="T23" fmla="*/ 340 h 564"/>
                <a:gd name="T24" fmla="*/ 349 w 672"/>
                <a:gd name="T25" fmla="*/ 304 h 564"/>
                <a:gd name="T26" fmla="*/ 382 w 672"/>
                <a:gd name="T27" fmla="*/ 259 h 564"/>
                <a:gd name="T28" fmla="*/ 419 w 672"/>
                <a:gd name="T29" fmla="*/ 202 h 564"/>
                <a:gd name="T30" fmla="*/ 419 w 672"/>
                <a:gd name="T31" fmla="*/ 202 h 564"/>
                <a:gd name="T32" fmla="*/ 466 w 672"/>
                <a:gd name="T33" fmla="*/ 128 h 564"/>
                <a:gd name="T34" fmla="*/ 505 w 672"/>
                <a:gd name="T35" fmla="*/ 63 h 564"/>
                <a:gd name="T36" fmla="*/ 541 w 672"/>
                <a:gd name="T37" fmla="*/ 0 h 564"/>
                <a:gd name="T38" fmla="*/ 672 w 672"/>
                <a:gd name="T39" fmla="*/ 72 h 564"/>
                <a:gd name="T40" fmla="*/ 672 w 672"/>
                <a:gd name="T41" fmla="*/ 72 h 564"/>
                <a:gd name="T42" fmla="*/ 660 w 672"/>
                <a:gd name="T43" fmla="*/ 95 h 564"/>
                <a:gd name="T44" fmla="*/ 629 w 672"/>
                <a:gd name="T45" fmla="*/ 147 h 564"/>
                <a:gd name="T46" fmla="*/ 584 w 672"/>
                <a:gd name="T47" fmla="*/ 220 h 564"/>
                <a:gd name="T48" fmla="*/ 558 w 672"/>
                <a:gd name="T49" fmla="*/ 261 h 564"/>
                <a:gd name="T50" fmla="*/ 531 w 672"/>
                <a:gd name="T51" fmla="*/ 304 h 564"/>
                <a:gd name="T52" fmla="*/ 531 w 672"/>
                <a:gd name="T53" fmla="*/ 304 h 564"/>
                <a:gd name="T54" fmla="*/ 505 w 672"/>
                <a:gd name="T55" fmla="*/ 343 h 564"/>
                <a:gd name="T56" fmla="*/ 481 w 672"/>
                <a:gd name="T57" fmla="*/ 378 h 564"/>
                <a:gd name="T58" fmla="*/ 457 w 672"/>
                <a:gd name="T59" fmla="*/ 408 h 564"/>
                <a:gd name="T60" fmla="*/ 437 w 672"/>
                <a:gd name="T61" fmla="*/ 435 h 564"/>
                <a:gd name="T62" fmla="*/ 417 w 672"/>
                <a:gd name="T63" fmla="*/ 460 h 564"/>
                <a:gd name="T64" fmla="*/ 397 w 672"/>
                <a:gd name="T65" fmla="*/ 482 h 564"/>
                <a:gd name="T66" fmla="*/ 380 w 672"/>
                <a:gd name="T67" fmla="*/ 500 h 564"/>
                <a:gd name="T68" fmla="*/ 363 w 672"/>
                <a:gd name="T69" fmla="*/ 515 h 564"/>
                <a:gd name="T70" fmla="*/ 349 w 672"/>
                <a:gd name="T71" fmla="*/ 528 h 564"/>
                <a:gd name="T72" fmla="*/ 334 w 672"/>
                <a:gd name="T73" fmla="*/ 538 h 564"/>
                <a:gd name="T74" fmla="*/ 319 w 672"/>
                <a:gd name="T75" fmla="*/ 547 h 564"/>
                <a:gd name="T76" fmla="*/ 307 w 672"/>
                <a:gd name="T77" fmla="*/ 554 h 564"/>
                <a:gd name="T78" fmla="*/ 294 w 672"/>
                <a:gd name="T79" fmla="*/ 559 h 564"/>
                <a:gd name="T80" fmla="*/ 282 w 672"/>
                <a:gd name="T81" fmla="*/ 562 h 564"/>
                <a:gd name="T82" fmla="*/ 271 w 672"/>
                <a:gd name="T83" fmla="*/ 563 h 564"/>
                <a:gd name="T84" fmla="*/ 258 w 672"/>
                <a:gd name="T85" fmla="*/ 564 h 564"/>
                <a:gd name="T86" fmla="*/ 258 w 672"/>
                <a:gd name="T87" fmla="*/ 564 h 564"/>
                <a:gd name="T88" fmla="*/ 189 w 672"/>
                <a:gd name="T89" fmla="*/ 564 h 564"/>
                <a:gd name="T90" fmla="*/ 189 w 672"/>
                <a:gd name="T91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72" h="564">
                  <a:moveTo>
                    <a:pt x="189" y="564"/>
                  </a:moveTo>
                  <a:lnTo>
                    <a:pt x="189" y="564"/>
                  </a:lnTo>
                  <a:lnTo>
                    <a:pt x="0" y="564"/>
                  </a:lnTo>
                  <a:lnTo>
                    <a:pt x="0" y="415"/>
                  </a:lnTo>
                  <a:lnTo>
                    <a:pt x="0" y="415"/>
                  </a:lnTo>
                  <a:lnTo>
                    <a:pt x="250" y="415"/>
                  </a:lnTo>
                  <a:lnTo>
                    <a:pt x="250" y="415"/>
                  </a:lnTo>
                  <a:lnTo>
                    <a:pt x="256" y="410"/>
                  </a:lnTo>
                  <a:lnTo>
                    <a:pt x="266" y="401"/>
                  </a:lnTo>
                  <a:lnTo>
                    <a:pt x="281" y="388"/>
                  </a:lnTo>
                  <a:lnTo>
                    <a:pt x="299" y="367"/>
                  </a:lnTo>
                  <a:lnTo>
                    <a:pt x="322" y="340"/>
                  </a:lnTo>
                  <a:lnTo>
                    <a:pt x="349" y="304"/>
                  </a:lnTo>
                  <a:lnTo>
                    <a:pt x="382" y="259"/>
                  </a:lnTo>
                  <a:lnTo>
                    <a:pt x="419" y="202"/>
                  </a:lnTo>
                  <a:lnTo>
                    <a:pt x="419" y="202"/>
                  </a:lnTo>
                  <a:lnTo>
                    <a:pt x="466" y="128"/>
                  </a:lnTo>
                  <a:lnTo>
                    <a:pt x="505" y="63"/>
                  </a:lnTo>
                  <a:lnTo>
                    <a:pt x="541" y="0"/>
                  </a:lnTo>
                  <a:lnTo>
                    <a:pt x="672" y="72"/>
                  </a:lnTo>
                  <a:lnTo>
                    <a:pt x="672" y="72"/>
                  </a:lnTo>
                  <a:lnTo>
                    <a:pt x="660" y="95"/>
                  </a:lnTo>
                  <a:lnTo>
                    <a:pt x="629" y="147"/>
                  </a:lnTo>
                  <a:lnTo>
                    <a:pt x="584" y="220"/>
                  </a:lnTo>
                  <a:lnTo>
                    <a:pt x="558" y="261"/>
                  </a:lnTo>
                  <a:lnTo>
                    <a:pt x="531" y="304"/>
                  </a:lnTo>
                  <a:lnTo>
                    <a:pt x="531" y="304"/>
                  </a:lnTo>
                  <a:lnTo>
                    <a:pt x="505" y="343"/>
                  </a:lnTo>
                  <a:lnTo>
                    <a:pt x="481" y="378"/>
                  </a:lnTo>
                  <a:lnTo>
                    <a:pt x="457" y="408"/>
                  </a:lnTo>
                  <a:lnTo>
                    <a:pt x="437" y="435"/>
                  </a:lnTo>
                  <a:lnTo>
                    <a:pt x="417" y="460"/>
                  </a:lnTo>
                  <a:lnTo>
                    <a:pt x="397" y="482"/>
                  </a:lnTo>
                  <a:lnTo>
                    <a:pt x="380" y="500"/>
                  </a:lnTo>
                  <a:lnTo>
                    <a:pt x="363" y="515"/>
                  </a:lnTo>
                  <a:lnTo>
                    <a:pt x="349" y="528"/>
                  </a:lnTo>
                  <a:lnTo>
                    <a:pt x="334" y="538"/>
                  </a:lnTo>
                  <a:lnTo>
                    <a:pt x="319" y="547"/>
                  </a:lnTo>
                  <a:lnTo>
                    <a:pt x="307" y="554"/>
                  </a:lnTo>
                  <a:lnTo>
                    <a:pt x="294" y="559"/>
                  </a:lnTo>
                  <a:lnTo>
                    <a:pt x="282" y="562"/>
                  </a:lnTo>
                  <a:lnTo>
                    <a:pt x="271" y="563"/>
                  </a:lnTo>
                  <a:lnTo>
                    <a:pt x="258" y="564"/>
                  </a:lnTo>
                  <a:lnTo>
                    <a:pt x="258" y="564"/>
                  </a:lnTo>
                  <a:lnTo>
                    <a:pt x="189" y="564"/>
                  </a:lnTo>
                  <a:lnTo>
                    <a:pt x="189" y="564"/>
                  </a:lnTo>
                  <a:close/>
                </a:path>
              </a:pathLst>
            </a:custGeom>
            <a:solidFill>
              <a:srgbClr val="E8B18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4" name="Freeform 69"/>
            <p:cNvSpPr/>
            <p:nvPr/>
          </p:nvSpPr>
          <p:spPr bwMode="auto">
            <a:xfrm>
              <a:off x="8093000" y="5487245"/>
              <a:ext cx="3275013" cy="473075"/>
            </a:xfrm>
            <a:custGeom>
              <a:avLst/>
              <a:gdLst>
                <a:gd name="T0" fmla="*/ 2063 w 2063"/>
                <a:gd name="T1" fmla="*/ 149 h 298"/>
                <a:gd name="T2" fmla="*/ 2058 w 2063"/>
                <a:gd name="T3" fmla="*/ 165 h 298"/>
                <a:gd name="T4" fmla="*/ 2043 w 2063"/>
                <a:gd name="T5" fmla="*/ 180 h 298"/>
                <a:gd name="T6" fmla="*/ 2017 w 2063"/>
                <a:gd name="T7" fmla="*/ 193 h 298"/>
                <a:gd name="T8" fmla="*/ 1983 w 2063"/>
                <a:gd name="T9" fmla="*/ 207 h 298"/>
                <a:gd name="T10" fmla="*/ 1938 w 2063"/>
                <a:gd name="T11" fmla="*/ 220 h 298"/>
                <a:gd name="T12" fmla="*/ 1828 w 2063"/>
                <a:gd name="T13" fmla="*/ 244 h 298"/>
                <a:gd name="T14" fmla="*/ 1688 w 2063"/>
                <a:gd name="T15" fmla="*/ 264 h 298"/>
                <a:gd name="T16" fmla="*/ 1523 w 2063"/>
                <a:gd name="T17" fmla="*/ 280 h 298"/>
                <a:gd name="T18" fmla="*/ 1339 w 2063"/>
                <a:gd name="T19" fmla="*/ 292 h 298"/>
                <a:gd name="T20" fmla="*/ 1137 w 2063"/>
                <a:gd name="T21" fmla="*/ 298 h 298"/>
                <a:gd name="T22" fmla="*/ 1032 w 2063"/>
                <a:gd name="T23" fmla="*/ 298 h 298"/>
                <a:gd name="T24" fmla="*/ 824 w 2063"/>
                <a:gd name="T25" fmla="*/ 296 h 298"/>
                <a:gd name="T26" fmla="*/ 630 w 2063"/>
                <a:gd name="T27" fmla="*/ 287 h 298"/>
                <a:gd name="T28" fmla="*/ 455 w 2063"/>
                <a:gd name="T29" fmla="*/ 273 h 298"/>
                <a:gd name="T30" fmla="*/ 302 w 2063"/>
                <a:gd name="T31" fmla="*/ 255 h 298"/>
                <a:gd name="T32" fmla="*/ 177 w 2063"/>
                <a:gd name="T33" fmla="*/ 233 h 298"/>
                <a:gd name="T34" fmla="*/ 102 w 2063"/>
                <a:gd name="T35" fmla="*/ 213 h 298"/>
                <a:gd name="T36" fmla="*/ 63 w 2063"/>
                <a:gd name="T37" fmla="*/ 200 h 298"/>
                <a:gd name="T38" fmla="*/ 33 w 2063"/>
                <a:gd name="T39" fmla="*/ 186 h 298"/>
                <a:gd name="T40" fmla="*/ 12 w 2063"/>
                <a:gd name="T41" fmla="*/ 172 h 298"/>
                <a:gd name="T42" fmla="*/ 1 w 2063"/>
                <a:gd name="T43" fmla="*/ 157 h 298"/>
                <a:gd name="T44" fmla="*/ 0 w 2063"/>
                <a:gd name="T45" fmla="*/ 149 h 298"/>
                <a:gd name="T46" fmla="*/ 6 w 2063"/>
                <a:gd name="T47" fmla="*/ 133 h 298"/>
                <a:gd name="T48" fmla="*/ 22 w 2063"/>
                <a:gd name="T49" fmla="*/ 118 h 298"/>
                <a:gd name="T50" fmla="*/ 46 w 2063"/>
                <a:gd name="T51" fmla="*/ 105 h 298"/>
                <a:gd name="T52" fmla="*/ 82 w 2063"/>
                <a:gd name="T53" fmla="*/ 90 h 298"/>
                <a:gd name="T54" fmla="*/ 125 w 2063"/>
                <a:gd name="T55" fmla="*/ 78 h 298"/>
                <a:gd name="T56" fmla="*/ 235 w 2063"/>
                <a:gd name="T57" fmla="*/ 54 h 298"/>
                <a:gd name="T58" fmla="*/ 376 w 2063"/>
                <a:gd name="T59" fmla="*/ 34 h 298"/>
                <a:gd name="T60" fmla="*/ 540 w 2063"/>
                <a:gd name="T61" fmla="*/ 18 h 298"/>
                <a:gd name="T62" fmla="*/ 725 w 2063"/>
                <a:gd name="T63" fmla="*/ 6 h 298"/>
                <a:gd name="T64" fmla="*/ 927 w 2063"/>
                <a:gd name="T65" fmla="*/ 0 h 298"/>
                <a:gd name="T66" fmla="*/ 1032 w 2063"/>
                <a:gd name="T67" fmla="*/ 0 h 298"/>
                <a:gd name="T68" fmla="*/ 1239 w 2063"/>
                <a:gd name="T69" fmla="*/ 2 h 298"/>
                <a:gd name="T70" fmla="*/ 1434 w 2063"/>
                <a:gd name="T71" fmla="*/ 11 h 298"/>
                <a:gd name="T72" fmla="*/ 1608 w 2063"/>
                <a:gd name="T73" fmla="*/ 25 h 298"/>
                <a:gd name="T74" fmla="*/ 1761 w 2063"/>
                <a:gd name="T75" fmla="*/ 43 h 298"/>
                <a:gd name="T76" fmla="*/ 1888 w 2063"/>
                <a:gd name="T77" fmla="*/ 65 h 298"/>
                <a:gd name="T78" fmla="*/ 1961 w 2063"/>
                <a:gd name="T79" fmla="*/ 85 h 298"/>
                <a:gd name="T80" fmla="*/ 2001 w 2063"/>
                <a:gd name="T81" fmla="*/ 97 h 298"/>
                <a:gd name="T82" fmla="*/ 2031 w 2063"/>
                <a:gd name="T83" fmla="*/ 112 h 298"/>
                <a:gd name="T84" fmla="*/ 2052 w 2063"/>
                <a:gd name="T85" fmla="*/ 126 h 298"/>
                <a:gd name="T86" fmla="*/ 2062 w 2063"/>
                <a:gd name="T87" fmla="*/ 141 h 298"/>
                <a:gd name="T88" fmla="*/ 2063 w 2063"/>
                <a:gd name="T89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63" h="298">
                  <a:moveTo>
                    <a:pt x="2063" y="149"/>
                  </a:moveTo>
                  <a:lnTo>
                    <a:pt x="2063" y="149"/>
                  </a:lnTo>
                  <a:lnTo>
                    <a:pt x="2062" y="157"/>
                  </a:lnTo>
                  <a:lnTo>
                    <a:pt x="2058" y="165"/>
                  </a:lnTo>
                  <a:lnTo>
                    <a:pt x="2052" y="172"/>
                  </a:lnTo>
                  <a:lnTo>
                    <a:pt x="2043" y="180"/>
                  </a:lnTo>
                  <a:lnTo>
                    <a:pt x="2031" y="186"/>
                  </a:lnTo>
                  <a:lnTo>
                    <a:pt x="2017" y="193"/>
                  </a:lnTo>
                  <a:lnTo>
                    <a:pt x="2001" y="200"/>
                  </a:lnTo>
                  <a:lnTo>
                    <a:pt x="1983" y="207"/>
                  </a:lnTo>
                  <a:lnTo>
                    <a:pt x="1961" y="213"/>
                  </a:lnTo>
                  <a:lnTo>
                    <a:pt x="1938" y="220"/>
                  </a:lnTo>
                  <a:lnTo>
                    <a:pt x="1888" y="233"/>
                  </a:lnTo>
                  <a:lnTo>
                    <a:pt x="1828" y="244"/>
                  </a:lnTo>
                  <a:lnTo>
                    <a:pt x="1761" y="255"/>
                  </a:lnTo>
                  <a:lnTo>
                    <a:pt x="1688" y="264"/>
                  </a:lnTo>
                  <a:lnTo>
                    <a:pt x="1608" y="273"/>
                  </a:lnTo>
                  <a:lnTo>
                    <a:pt x="1523" y="280"/>
                  </a:lnTo>
                  <a:lnTo>
                    <a:pt x="1434" y="287"/>
                  </a:lnTo>
                  <a:lnTo>
                    <a:pt x="1339" y="292"/>
                  </a:lnTo>
                  <a:lnTo>
                    <a:pt x="1239" y="296"/>
                  </a:lnTo>
                  <a:lnTo>
                    <a:pt x="1137" y="298"/>
                  </a:lnTo>
                  <a:lnTo>
                    <a:pt x="1032" y="298"/>
                  </a:lnTo>
                  <a:lnTo>
                    <a:pt x="1032" y="298"/>
                  </a:lnTo>
                  <a:lnTo>
                    <a:pt x="927" y="298"/>
                  </a:lnTo>
                  <a:lnTo>
                    <a:pt x="824" y="296"/>
                  </a:lnTo>
                  <a:lnTo>
                    <a:pt x="725" y="292"/>
                  </a:lnTo>
                  <a:lnTo>
                    <a:pt x="630" y="287"/>
                  </a:lnTo>
                  <a:lnTo>
                    <a:pt x="540" y="280"/>
                  </a:lnTo>
                  <a:lnTo>
                    <a:pt x="455" y="273"/>
                  </a:lnTo>
                  <a:lnTo>
                    <a:pt x="376" y="264"/>
                  </a:lnTo>
                  <a:lnTo>
                    <a:pt x="302" y="255"/>
                  </a:lnTo>
                  <a:lnTo>
                    <a:pt x="235" y="244"/>
                  </a:lnTo>
                  <a:lnTo>
                    <a:pt x="177" y="233"/>
                  </a:lnTo>
                  <a:lnTo>
                    <a:pt x="125" y="220"/>
                  </a:lnTo>
                  <a:lnTo>
                    <a:pt x="102" y="213"/>
                  </a:lnTo>
                  <a:lnTo>
                    <a:pt x="82" y="207"/>
                  </a:lnTo>
                  <a:lnTo>
                    <a:pt x="63" y="200"/>
                  </a:lnTo>
                  <a:lnTo>
                    <a:pt x="46" y="193"/>
                  </a:lnTo>
                  <a:lnTo>
                    <a:pt x="33" y="186"/>
                  </a:lnTo>
                  <a:lnTo>
                    <a:pt x="22" y="180"/>
                  </a:lnTo>
                  <a:lnTo>
                    <a:pt x="12" y="172"/>
                  </a:lnTo>
                  <a:lnTo>
                    <a:pt x="6" y="165"/>
                  </a:lnTo>
                  <a:lnTo>
                    <a:pt x="1" y="157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1" y="141"/>
                  </a:lnTo>
                  <a:lnTo>
                    <a:pt x="6" y="133"/>
                  </a:lnTo>
                  <a:lnTo>
                    <a:pt x="12" y="126"/>
                  </a:lnTo>
                  <a:lnTo>
                    <a:pt x="22" y="118"/>
                  </a:lnTo>
                  <a:lnTo>
                    <a:pt x="33" y="112"/>
                  </a:lnTo>
                  <a:lnTo>
                    <a:pt x="46" y="105"/>
                  </a:lnTo>
                  <a:lnTo>
                    <a:pt x="63" y="97"/>
                  </a:lnTo>
                  <a:lnTo>
                    <a:pt x="82" y="90"/>
                  </a:lnTo>
                  <a:lnTo>
                    <a:pt x="102" y="85"/>
                  </a:lnTo>
                  <a:lnTo>
                    <a:pt x="125" y="78"/>
                  </a:lnTo>
                  <a:lnTo>
                    <a:pt x="177" y="65"/>
                  </a:lnTo>
                  <a:lnTo>
                    <a:pt x="235" y="54"/>
                  </a:lnTo>
                  <a:lnTo>
                    <a:pt x="302" y="43"/>
                  </a:lnTo>
                  <a:lnTo>
                    <a:pt x="376" y="34"/>
                  </a:lnTo>
                  <a:lnTo>
                    <a:pt x="455" y="25"/>
                  </a:lnTo>
                  <a:lnTo>
                    <a:pt x="540" y="18"/>
                  </a:lnTo>
                  <a:lnTo>
                    <a:pt x="630" y="11"/>
                  </a:lnTo>
                  <a:lnTo>
                    <a:pt x="725" y="6"/>
                  </a:lnTo>
                  <a:lnTo>
                    <a:pt x="824" y="2"/>
                  </a:lnTo>
                  <a:lnTo>
                    <a:pt x="927" y="0"/>
                  </a:lnTo>
                  <a:lnTo>
                    <a:pt x="1032" y="0"/>
                  </a:lnTo>
                  <a:lnTo>
                    <a:pt x="1032" y="0"/>
                  </a:lnTo>
                  <a:lnTo>
                    <a:pt x="1137" y="0"/>
                  </a:lnTo>
                  <a:lnTo>
                    <a:pt x="1239" y="2"/>
                  </a:lnTo>
                  <a:lnTo>
                    <a:pt x="1339" y="6"/>
                  </a:lnTo>
                  <a:lnTo>
                    <a:pt x="1434" y="11"/>
                  </a:lnTo>
                  <a:lnTo>
                    <a:pt x="1523" y="18"/>
                  </a:lnTo>
                  <a:lnTo>
                    <a:pt x="1608" y="25"/>
                  </a:lnTo>
                  <a:lnTo>
                    <a:pt x="1688" y="34"/>
                  </a:lnTo>
                  <a:lnTo>
                    <a:pt x="1761" y="43"/>
                  </a:lnTo>
                  <a:lnTo>
                    <a:pt x="1828" y="54"/>
                  </a:lnTo>
                  <a:lnTo>
                    <a:pt x="1888" y="65"/>
                  </a:lnTo>
                  <a:lnTo>
                    <a:pt x="1938" y="78"/>
                  </a:lnTo>
                  <a:lnTo>
                    <a:pt x="1961" y="85"/>
                  </a:lnTo>
                  <a:lnTo>
                    <a:pt x="1983" y="90"/>
                  </a:lnTo>
                  <a:lnTo>
                    <a:pt x="2001" y="97"/>
                  </a:lnTo>
                  <a:lnTo>
                    <a:pt x="2017" y="105"/>
                  </a:lnTo>
                  <a:lnTo>
                    <a:pt x="2031" y="112"/>
                  </a:lnTo>
                  <a:lnTo>
                    <a:pt x="2043" y="118"/>
                  </a:lnTo>
                  <a:lnTo>
                    <a:pt x="2052" y="126"/>
                  </a:lnTo>
                  <a:lnTo>
                    <a:pt x="2058" y="133"/>
                  </a:lnTo>
                  <a:lnTo>
                    <a:pt x="2062" y="141"/>
                  </a:lnTo>
                  <a:lnTo>
                    <a:pt x="2063" y="149"/>
                  </a:lnTo>
                  <a:lnTo>
                    <a:pt x="2063" y="149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5" name="Freeform 70"/>
            <p:cNvSpPr/>
            <p:nvPr/>
          </p:nvSpPr>
          <p:spPr bwMode="auto">
            <a:xfrm>
              <a:off x="9812263" y="5428508"/>
              <a:ext cx="912813" cy="269875"/>
            </a:xfrm>
            <a:custGeom>
              <a:avLst/>
              <a:gdLst>
                <a:gd name="T0" fmla="*/ 551 w 575"/>
                <a:gd name="T1" fmla="*/ 0 h 170"/>
                <a:gd name="T2" fmla="*/ 575 w 575"/>
                <a:gd name="T3" fmla="*/ 79 h 170"/>
                <a:gd name="T4" fmla="*/ 575 w 575"/>
                <a:gd name="T5" fmla="*/ 79 h 170"/>
                <a:gd name="T6" fmla="*/ 575 w 575"/>
                <a:gd name="T7" fmla="*/ 90 h 170"/>
                <a:gd name="T8" fmla="*/ 574 w 575"/>
                <a:gd name="T9" fmla="*/ 102 h 170"/>
                <a:gd name="T10" fmla="*/ 571 w 575"/>
                <a:gd name="T11" fmla="*/ 116 h 170"/>
                <a:gd name="T12" fmla="*/ 568 w 575"/>
                <a:gd name="T13" fmla="*/ 131 h 170"/>
                <a:gd name="T14" fmla="*/ 565 w 575"/>
                <a:gd name="T15" fmla="*/ 138 h 170"/>
                <a:gd name="T16" fmla="*/ 561 w 575"/>
                <a:gd name="T17" fmla="*/ 145 h 170"/>
                <a:gd name="T18" fmla="*/ 557 w 575"/>
                <a:gd name="T19" fmla="*/ 151 h 170"/>
                <a:gd name="T20" fmla="*/ 551 w 575"/>
                <a:gd name="T21" fmla="*/ 157 h 170"/>
                <a:gd name="T22" fmla="*/ 544 w 575"/>
                <a:gd name="T23" fmla="*/ 161 h 170"/>
                <a:gd name="T24" fmla="*/ 537 w 575"/>
                <a:gd name="T25" fmla="*/ 165 h 170"/>
                <a:gd name="T26" fmla="*/ 537 w 575"/>
                <a:gd name="T27" fmla="*/ 165 h 170"/>
                <a:gd name="T28" fmla="*/ 525 w 575"/>
                <a:gd name="T29" fmla="*/ 167 h 170"/>
                <a:gd name="T30" fmla="*/ 504 w 575"/>
                <a:gd name="T31" fmla="*/ 168 h 170"/>
                <a:gd name="T32" fmla="*/ 474 w 575"/>
                <a:gd name="T33" fmla="*/ 169 h 170"/>
                <a:gd name="T34" fmla="*/ 440 w 575"/>
                <a:gd name="T35" fmla="*/ 170 h 170"/>
                <a:gd name="T36" fmla="*/ 358 w 575"/>
                <a:gd name="T37" fmla="*/ 170 h 170"/>
                <a:gd name="T38" fmla="*/ 266 w 575"/>
                <a:gd name="T39" fmla="*/ 169 h 170"/>
                <a:gd name="T40" fmla="*/ 101 w 575"/>
                <a:gd name="T41" fmla="*/ 165 h 170"/>
                <a:gd name="T42" fmla="*/ 27 w 575"/>
                <a:gd name="T43" fmla="*/ 162 h 170"/>
                <a:gd name="T44" fmla="*/ 0 w 575"/>
                <a:gd name="T45" fmla="*/ 24 h 170"/>
                <a:gd name="T46" fmla="*/ 551 w 575"/>
                <a:gd name="T4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5" h="170">
                  <a:moveTo>
                    <a:pt x="551" y="0"/>
                  </a:moveTo>
                  <a:lnTo>
                    <a:pt x="575" y="79"/>
                  </a:lnTo>
                  <a:lnTo>
                    <a:pt x="575" y="79"/>
                  </a:lnTo>
                  <a:lnTo>
                    <a:pt x="575" y="90"/>
                  </a:lnTo>
                  <a:lnTo>
                    <a:pt x="574" y="102"/>
                  </a:lnTo>
                  <a:lnTo>
                    <a:pt x="571" y="116"/>
                  </a:lnTo>
                  <a:lnTo>
                    <a:pt x="568" y="131"/>
                  </a:lnTo>
                  <a:lnTo>
                    <a:pt x="565" y="138"/>
                  </a:lnTo>
                  <a:lnTo>
                    <a:pt x="561" y="145"/>
                  </a:lnTo>
                  <a:lnTo>
                    <a:pt x="557" y="151"/>
                  </a:lnTo>
                  <a:lnTo>
                    <a:pt x="551" y="157"/>
                  </a:lnTo>
                  <a:lnTo>
                    <a:pt x="544" y="161"/>
                  </a:lnTo>
                  <a:lnTo>
                    <a:pt x="537" y="165"/>
                  </a:lnTo>
                  <a:lnTo>
                    <a:pt x="537" y="165"/>
                  </a:lnTo>
                  <a:lnTo>
                    <a:pt x="525" y="167"/>
                  </a:lnTo>
                  <a:lnTo>
                    <a:pt x="504" y="168"/>
                  </a:lnTo>
                  <a:lnTo>
                    <a:pt x="474" y="169"/>
                  </a:lnTo>
                  <a:lnTo>
                    <a:pt x="440" y="170"/>
                  </a:lnTo>
                  <a:lnTo>
                    <a:pt x="358" y="170"/>
                  </a:lnTo>
                  <a:lnTo>
                    <a:pt x="266" y="169"/>
                  </a:lnTo>
                  <a:lnTo>
                    <a:pt x="101" y="165"/>
                  </a:lnTo>
                  <a:lnTo>
                    <a:pt x="27" y="162"/>
                  </a:lnTo>
                  <a:lnTo>
                    <a:pt x="0" y="24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6" name="Freeform 71"/>
            <p:cNvSpPr/>
            <p:nvPr/>
          </p:nvSpPr>
          <p:spPr bwMode="auto">
            <a:xfrm>
              <a:off x="9774163" y="5198320"/>
              <a:ext cx="954088" cy="498475"/>
            </a:xfrm>
            <a:custGeom>
              <a:avLst/>
              <a:gdLst>
                <a:gd name="T0" fmla="*/ 24 w 601"/>
                <a:gd name="T1" fmla="*/ 286 h 314"/>
                <a:gd name="T2" fmla="*/ 13 w 601"/>
                <a:gd name="T3" fmla="*/ 263 h 314"/>
                <a:gd name="T4" fmla="*/ 5 w 601"/>
                <a:gd name="T5" fmla="*/ 242 h 314"/>
                <a:gd name="T6" fmla="*/ 1 w 601"/>
                <a:gd name="T7" fmla="*/ 222 h 314"/>
                <a:gd name="T8" fmla="*/ 0 w 601"/>
                <a:gd name="T9" fmla="*/ 204 h 314"/>
                <a:gd name="T10" fmla="*/ 2 w 601"/>
                <a:gd name="T11" fmla="*/ 187 h 314"/>
                <a:gd name="T12" fmla="*/ 7 w 601"/>
                <a:gd name="T13" fmla="*/ 171 h 314"/>
                <a:gd name="T14" fmla="*/ 24 w 601"/>
                <a:gd name="T15" fmla="*/ 145 h 314"/>
                <a:gd name="T16" fmla="*/ 47 w 601"/>
                <a:gd name="T17" fmla="*/ 123 h 314"/>
                <a:gd name="T18" fmla="*/ 74 w 601"/>
                <a:gd name="T19" fmla="*/ 105 h 314"/>
                <a:gd name="T20" fmla="*/ 102 w 601"/>
                <a:gd name="T21" fmla="*/ 90 h 314"/>
                <a:gd name="T22" fmla="*/ 130 w 601"/>
                <a:gd name="T23" fmla="*/ 78 h 314"/>
                <a:gd name="T24" fmla="*/ 160 w 601"/>
                <a:gd name="T25" fmla="*/ 69 h 314"/>
                <a:gd name="T26" fmla="*/ 204 w 601"/>
                <a:gd name="T27" fmla="*/ 62 h 314"/>
                <a:gd name="T28" fmla="*/ 229 w 601"/>
                <a:gd name="T29" fmla="*/ 55 h 314"/>
                <a:gd name="T30" fmla="*/ 239 w 601"/>
                <a:gd name="T31" fmla="*/ 50 h 314"/>
                <a:gd name="T32" fmla="*/ 288 w 601"/>
                <a:gd name="T33" fmla="*/ 23 h 314"/>
                <a:gd name="T34" fmla="*/ 325 w 601"/>
                <a:gd name="T35" fmla="*/ 7 h 314"/>
                <a:gd name="T36" fmla="*/ 360 w 601"/>
                <a:gd name="T37" fmla="*/ 1 h 314"/>
                <a:gd name="T38" fmla="*/ 399 w 601"/>
                <a:gd name="T39" fmla="*/ 0 h 314"/>
                <a:gd name="T40" fmla="*/ 422 w 601"/>
                <a:gd name="T41" fmla="*/ 1 h 314"/>
                <a:gd name="T42" fmla="*/ 460 w 601"/>
                <a:gd name="T43" fmla="*/ 6 h 314"/>
                <a:gd name="T44" fmla="*/ 486 w 601"/>
                <a:gd name="T45" fmla="*/ 13 h 314"/>
                <a:gd name="T46" fmla="*/ 512 w 601"/>
                <a:gd name="T47" fmla="*/ 24 h 314"/>
                <a:gd name="T48" fmla="*/ 535 w 601"/>
                <a:gd name="T49" fmla="*/ 40 h 314"/>
                <a:gd name="T50" fmla="*/ 556 w 601"/>
                <a:gd name="T51" fmla="*/ 62 h 314"/>
                <a:gd name="T52" fmla="*/ 573 w 601"/>
                <a:gd name="T53" fmla="*/ 88 h 314"/>
                <a:gd name="T54" fmla="*/ 580 w 601"/>
                <a:gd name="T55" fmla="*/ 104 h 314"/>
                <a:gd name="T56" fmla="*/ 593 w 601"/>
                <a:gd name="T57" fmla="*/ 153 h 314"/>
                <a:gd name="T58" fmla="*/ 599 w 601"/>
                <a:gd name="T59" fmla="*/ 185 h 314"/>
                <a:gd name="T60" fmla="*/ 601 w 601"/>
                <a:gd name="T61" fmla="*/ 213 h 314"/>
                <a:gd name="T62" fmla="*/ 598 w 601"/>
                <a:gd name="T63" fmla="*/ 241 h 314"/>
                <a:gd name="T64" fmla="*/ 591 w 601"/>
                <a:gd name="T65" fmla="*/ 263 h 314"/>
                <a:gd name="T66" fmla="*/ 577 w 601"/>
                <a:gd name="T67" fmla="*/ 282 h 314"/>
                <a:gd name="T68" fmla="*/ 557 w 601"/>
                <a:gd name="T69" fmla="*/ 296 h 314"/>
                <a:gd name="T70" fmla="*/ 544 w 601"/>
                <a:gd name="T71" fmla="*/ 300 h 314"/>
                <a:gd name="T72" fmla="*/ 515 w 601"/>
                <a:gd name="T73" fmla="*/ 308 h 314"/>
                <a:gd name="T74" fmla="*/ 487 w 601"/>
                <a:gd name="T75" fmla="*/ 313 h 314"/>
                <a:gd name="T76" fmla="*/ 460 w 601"/>
                <a:gd name="T77" fmla="*/ 314 h 314"/>
                <a:gd name="T78" fmla="*/ 409 w 601"/>
                <a:gd name="T79" fmla="*/ 310 h 314"/>
                <a:gd name="T80" fmla="*/ 361 w 601"/>
                <a:gd name="T81" fmla="*/ 297 h 314"/>
                <a:gd name="T82" fmla="*/ 294 w 601"/>
                <a:gd name="T83" fmla="*/ 273 h 314"/>
                <a:gd name="T84" fmla="*/ 251 w 601"/>
                <a:gd name="T85" fmla="*/ 257 h 314"/>
                <a:gd name="T86" fmla="*/ 207 w 601"/>
                <a:gd name="T87" fmla="*/ 245 h 314"/>
                <a:gd name="T88" fmla="*/ 162 w 601"/>
                <a:gd name="T89" fmla="*/ 241 h 314"/>
                <a:gd name="T90" fmla="*/ 154 w 601"/>
                <a:gd name="T91" fmla="*/ 242 h 314"/>
                <a:gd name="T92" fmla="*/ 136 w 601"/>
                <a:gd name="T93" fmla="*/ 250 h 314"/>
                <a:gd name="T94" fmla="*/ 108 w 601"/>
                <a:gd name="T95" fmla="*/ 270 h 314"/>
                <a:gd name="T96" fmla="*/ 81 w 601"/>
                <a:gd name="T97" fmla="*/ 291 h 314"/>
                <a:gd name="T98" fmla="*/ 62 w 601"/>
                <a:gd name="T99" fmla="*/ 302 h 314"/>
                <a:gd name="T100" fmla="*/ 45 w 601"/>
                <a:gd name="T101" fmla="*/ 304 h 314"/>
                <a:gd name="T102" fmla="*/ 38 w 601"/>
                <a:gd name="T103" fmla="*/ 300 h 314"/>
                <a:gd name="T104" fmla="*/ 31 w 601"/>
                <a:gd name="T105" fmla="*/ 295 h 314"/>
                <a:gd name="T106" fmla="*/ 24 w 601"/>
                <a:gd name="T107" fmla="*/ 286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1" h="314">
                  <a:moveTo>
                    <a:pt x="24" y="286"/>
                  </a:moveTo>
                  <a:lnTo>
                    <a:pt x="24" y="286"/>
                  </a:lnTo>
                  <a:lnTo>
                    <a:pt x="18" y="274"/>
                  </a:lnTo>
                  <a:lnTo>
                    <a:pt x="13" y="263"/>
                  </a:lnTo>
                  <a:lnTo>
                    <a:pt x="8" y="252"/>
                  </a:lnTo>
                  <a:lnTo>
                    <a:pt x="5" y="242"/>
                  </a:lnTo>
                  <a:lnTo>
                    <a:pt x="2" y="231"/>
                  </a:lnTo>
                  <a:lnTo>
                    <a:pt x="1" y="222"/>
                  </a:lnTo>
                  <a:lnTo>
                    <a:pt x="0" y="213"/>
                  </a:lnTo>
                  <a:lnTo>
                    <a:pt x="0" y="204"/>
                  </a:lnTo>
                  <a:lnTo>
                    <a:pt x="1" y="195"/>
                  </a:lnTo>
                  <a:lnTo>
                    <a:pt x="2" y="187"/>
                  </a:lnTo>
                  <a:lnTo>
                    <a:pt x="5" y="179"/>
                  </a:lnTo>
                  <a:lnTo>
                    <a:pt x="7" y="171"/>
                  </a:lnTo>
                  <a:lnTo>
                    <a:pt x="15" y="158"/>
                  </a:lnTo>
                  <a:lnTo>
                    <a:pt x="24" y="145"/>
                  </a:lnTo>
                  <a:lnTo>
                    <a:pt x="34" y="133"/>
                  </a:lnTo>
                  <a:lnTo>
                    <a:pt x="47" y="123"/>
                  </a:lnTo>
                  <a:lnTo>
                    <a:pt x="60" y="113"/>
                  </a:lnTo>
                  <a:lnTo>
                    <a:pt x="74" y="105"/>
                  </a:lnTo>
                  <a:lnTo>
                    <a:pt x="88" y="97"/>
                  </a:lnTo>
                  <a:lnTo>
                    <a:pt x="102" y="90"/>
                  </a:lnTo>
                  <a:lnTo>
                    <a:pt x="130" y="78"/>
                  </a:lnTo>
                  <a:lnTo>
                    <a:pt x="130" y="78"/>
                  </a:lnTo>
                  <a:lnTo>
                    <a:pt x="144" y="72"/>
                  </a:lnTo>
                  <a:lnTo>
                    <a:pt x="160" y="69"/>
                  </a:lnTo>
                  <a:lnTo>
                    <a:pt x="189" y="63"/>
                  </a:lnTo>
                  <a:lnTo>
                    <a:pt x="204" y="62"/>
                  </a:lnTo>
                  <a:lnTo>
                    <a:pt x="216" y="58"/>
                  </a:lnTo>
                  <a:lnTo>
                    <a:pt x="229" y="55"/>
                  </a:lnTo>
                  <a:lnTo>
                    <a:pt x="239" y="50"/>
                  </a:lnTo>
                  <a:lnTo>
                    <a:pt x="239" y="50"/>
                  </a:lnTo>
                  <a:lnTo>
                    <a:pt x="265" y="36"/>
                  </a:lnTo>
                  <a:lnTo>
                    <a:pt x="288" y="23"/>
                  </a:lnTo>
                  <a:lnTo>
                    <a:pt x="307" y="14"/>
                  </a:lnTo>
                  <a:lnTo>
                    <a:pt x="325" y="7"/>
                  </a:lnTo>
                  <a:lnTo>
                    <a:pt x="343" y="3"/>
                  </a:lnTo>
                  <a:lnTo>
                    <a:pt x="360" y="1"/>
                  </a:lnTo>
                  <a:lnTo>
                    <a:pt x="379" y="0"/>
                  </a:lnTo>
                  <a:lnTo>
                    <a:pt x="399" y="0"/>
                  </a:lnTo>
                  <a:lnTo>
                    <a:pt x="399" y="0"/>
                  </a:lnTo>
                  <a:lnTo>
                    <a:pt x="422" y="1"/>
                  </a:lnTo>
                  <a:lnTo>
                    <a:pt x="447" y="3"/>
                  </a:lnTo>
                  <a:lnTo>
                    <a:pt x="460" y="6"/>
                  </a:lnTo>
                  <a:lnTo>
                    <a:pt x="473" y="10"/>
                  </a:lnTo>
                  <a:lnTo>
                    <a:pt x="486" y="13"/>
                  </a:lnTo>
                  <a:lnTo>
                    <a:pt x="499" y="19"/>
                  </a:lnTo>
                  <a:lnTo>
                    <a:pt x="512" y="24"/>
                  </a:lnTo>
                  <a:lnTo>
                    <a:pt x="524" y="32"/>
                  </a:lnTo>
                  <a:lnTo>
                    <a:pt x="535" y="40"/>
                  </a:lnTo>
                  <a:lnTo>
                    <a:pt x="546" y="50"/>
                  </a:lnTo>
                  <a:lnTo>
                    <a:pt x="556" y="62"/>
                  </a:lnTo>
                  <a:lnTo>
                    <a:pt x="565" y="74"/>
                  </a:lnTo>
                  <a:lnTo>
                    <a:pt x="573" y="88"/>
                  </a:lnTo>
                  <a:lnTo>
                    <a:pt x="580" y="104"/>
                  </a:lnTo>
                  <a:lnTo>
                    <a:pt x="580" y="104"/>
                  </a:lnTo>
                  <a:lnTo>
                    <a:pt x="590" y="138"/>
                  </a:lnTo>
                  <a:lnTo>
                    <a:pt x="593" y="153"/>
                  </a:lnTo>
                  <a:lnTo>
                    <a:pt x="597" y="169"/>
                  </a:lnTo>
                  <a:lnTo>
                    <a:pt x="599" y="185"/>
                  </a:lnTo>
                  <a:lnTo>
                    <a:pt x="601" y="200"/>
                  </a:lnTo>
                  <a:lnTo>
                    <a:pt x="601" y="213"/>
                  </a:lnTo>
                  <a:lnTo>
                    <a:pt x="600" y="227"/>
                  </a:lnTo>
                  <a:lnTo>
                    <a:pt x="598" y="241"/>
                  </a:lnTo>
                  <a:lnTo>
                    <a:pt x="595" y="252"/>
                  </a:lnTo>
                  <a:lnTo>
                    <a:pt x="591" y="263"/>
                  </a:lnTo>
                  <a:lnTo>
                    <a:pt x="584" y="273"/>
                  </a:lnTo>
                  <a:lnTo>
                    <a:pt x="577" y="282"/>
                  </a:lnTo>
                  <a:lnTo>
                    <a:pt x="568" y="289"/>
                  </a:lnTo>
                  <a:lnTo>
                    <a:pt x="557" y="296"/>
                  </a:lnTo>
                  <a:lnTo>
                    <a:pt x="544" y="300"/>
                  </a:lnTo>
                  <a:lnTo>
                    <a:pt x="544" y="300"/>
                  </a:lnTo>
                  <a:lnTo>
                    <a:pt x="530" y="305"/>
                  </a:lnTo>
                  <a:lnTo>
                    <a:pt x="515" y="308"/>
                  </a:lnTo>
                  <a:lnTo>
                    <a:pt x="500" y="311"/>
                  </a:lnTo>
                  <a:lnTo>
                    <a:pt x="487" y="313"/>
                  </a:lnTo>
                  <a:lnTo>
                    <a:pt x="473" y="314"/>
                  </a:lnTo>
                  <a:lnTo>
                    <a:pt x="460" y="314"/>
                  </a:lnTo>
                  <a:lnTo>
                    <a:pt x="434" y="313"/>
                  </a:lnTo>
                  <a:lnTo>
                    <a:pt x="409" y="310"/>
                  </a:lnTo>
                  <a:lnTo>
                    <a:pt x="385" y="304"/>
                  </a:lnTo>
                  <a:lnTo>
                    <a:pt x="361" y="297"/>
                  </a:lnTo>
                  <a:lnTo>
                    <a:pt x="339" y="290"/>
                  </a:lnTo>
                  <a:lnTo>
                    <a:pt x="294" y="273"/>
                  </a:lnTo>
                  <a:lnTo>
                    <a:pt x="273" y="264"/>
                  </a:lnTo>
                  <a:lnTo>
                    <a:pt x="251" y="257"/>
                  </a:lnTo>
                  <a:lnTo>
                    <a:pt x="230" y="251"/>
                  </a:lnTo>
                  <a:lnTo>
                    <a:pt x="207" y="245"/>
                  </a:lnTo>
                  <a:lnTo>
                    <a:pt x="186" y="242"/>
                  </a:lnTo>
                  <a:lnTo>
                    <a:pt x="162" y="241"/>
                  </a:lnTo>
                  <a:lnTo>
                    <a:pt x="162" y="241"/>
                  </a:lnTo>
                  <a:lnTo>
                    <a:pt x="154" y="242"/>
                  </a:lnTo>
                  <a:lnTo>
                    <a:pt x="145" y="245"/>
                  </a:lnTo>
                  <a:lnTo>
                    <a:pt x="136" y="250"/>
                  </a:lnTo>
                  <a:lnTo>
                    <a:pt x="127" y="256"/>
                  </a:lnTo>
                  <a:lnTo>
                    <a:pt x="108" y="270"/>
                  </a:lnTo>
                  <a:lnTo>
                    <a:pt x="90" y="286"/>
                  </a:lnTo>
                  <a:lnTo>
                    <a:pt x="81" y="291"/>
                  </a:lnTo>
                  <a:lnTo>
                    <a:pt x="71" y="297"/>
                  </a:lnTo>
                  <a:lnTo>
                    <a:pt x="62" y="302"/>
                  </a:lnTo>
                  <a:lnTo>
                    <a:pt x="53" y="304"/>
                  </a:lnTo>
                  <a:lnTo>
                    <a:pt x="45" y="304"/>
                  </a:lnTo>
                  <a:lnTo>
                    <a:pt x="42" y="303"/>
                  </a:lnTo>
                  <a:lnTo>
                    <a:pt x="38" y="300"/>
                  </a:lnTo>
                  <a:lnTo>
                    <a:pt x="34" y="298"/>
                  </a:lnTo>
                  <a:lnTo>
                    <a:pt x="31" y="295"/>
                  </a:lnTo>
                  <a:lnTo>
                    <a:pt x="24" y="286"/>
                  </a:lnTo>
                  <a:lnTo>
                    <a:pt x="24" y="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7" name="Freeform 72"/>
            <p:cNvSpPr/>
            <p:nvPr/>
          </p:nvSpPr>
          <p:spPr bwMode="auto">
            <a:xfrm>
              <a:off x="8789913" y="3520333"/>
              <a:ext cx="1416050" cy="1135063"/>
            </a:xfrm>
            <a:custGeom>
              <a:avLst/>
              <a:gdLst>
                <a:gd name="T0" fmla="*/ 777 w 892"/>
                <a:gd name="T1" fmla="*/ 680 h 715"/>
                <a:gd name="T2" fmla="*/ 780 w 892"/>
                <a:gd name="T3" fmla="*/ 469 h 715"/>
                <a:gd name="T4" fmla="*/ 785 w 892"/>
                <a:gd name="T5" fmla="*/ 321 h 715"/>
                <a:gd name="T6" fmla="*/ 789 w 892"/>
                <a:gd name="T7" fmla="*/ 269 h 715"/>
                <a:gd name="T8" fmla="*/ 793 w 892"/>
                <a:gd name="T9" fmla="*/ 247 h 715"/>
                <a:gd name="T10" fmla="*/ 794 w 892"/>
                <a:gd name="T11" fmla="*/ 244 h 715"/>
                <a:gd name="T12" fmla="*/ 801 w 892"/>
                <a:gd name="T13" fmla="*/ 237 h 715"/>
                <a:gd name="T14" fmla="*/ 809 w 892"/>
                <a:gd name="T15" fmla="*/ 234 h 715"/>
                <a:gd name="T16" fmla="*/ 828 w 892"/>
                <a:gd name="T17" fmla="*/ 233 h 715"/>
                <a:gd name="T18" fmla="*/ 860 w 892"/>
                <a:gd name="T19" fmla="*/ 234 h 715"/>
                <a:gd name="T20" fmla="*/ 870 w 892"/>
                <a:gd name="T21" fmla="*/ 232 h 715"/>
                <a:gd name="T22" fmla="*/ 876 w 892"/>
                <a:gd name="T23" fmla="*/ 224 h 715"/>
                <a:gd name="T24" fmla="*/ 880 w 892"/>
                <a:gd name="T25" fmla="*/ 207 h 715"/>
                <a:gd name="T26" fmla="*/ 890 w 892"/>
                <a:gd name="T27" fmla="*/ 154 h 715"/>
                <a:gd name="T28" fmla="*/ 892 w 892"/>
                <a:gd name="T29" fmla="*/ 96 h 715"/>
                <a:gd name="T30" fmla="*/ 890 w 892"/>
                <a:gd name="T31" fmla="*/ 71 h 715"/>
                <a:gd name="T32" fmla="*/ 886 w 892"/>
                <a:gd name="T33" fmla="*/ 53 h 715"/>
                <a:gd name="T34" fmla="*/ 882 w 892"/>
                <a:gd name="T35" fmla="*/ 47 h 715"/>
                <a:gd name="T36" fmla="*/ 870 w 892"/>
                <a:gd name="T37" fmla="*/ 36 h 715"/>
                <a:gd name="T38" fmla="*/ 852 w 892"/>
                <a:gd name="T39" fmla="*/ 28 h 715"/>
                <a:gd name="T40" fmla="*/ 828 w 892"/>
                <a:gd name="T41" fmla="*/ 23 h 715"/>
                <a:gd name="T42" fmla="*/ 782 w 892"/>
                <a:gd name="T43" fmla="*/ 16 h 715"/>
                <a:gd name="T44" fmla="*/ 652 w 892"/>
                <a:gd name="T45" fmla="*/ 8 h 715"/>
                <a:gd name="T46" fmla="*/ 634 w 892"/>
                <a:gd name="T47" fmla="*/ 9 h 715"/>
                <a:gd name="T48" fmla="*/ 565 w 892"/>
                <a:gd name="T49" fmla="*/ 20 h 715"/>
                <a:gd name="T50" fmla="*/ 512 w 892"/>
                <a:gd name="T51" fmla="*/ 29 h 715"/>
                <a:gd name="T52" fmla="*/ 456 w 892"/>
                <a:gd name="T53" fmla="*/ 33 h 715"/>
                <a:gd name="T54" fmla="*/ 422 w 892"/>
                <a:gd name="T55" fmla="*/ 32 h 715"/>
                <a:gd name="T56" fmla="*/ 345 w 892"/>
                <a:gd name="T57" fmla="*/ 25 h 715"/>
                <a:gd name="T58" fmla="*/ 240 w 892"/>
                <a:gd name="T59" fmla="*/ 10 h 715"/>
                <a:gd name="T60" fmla="*/ 199 w 892"/>
                <a:gd name="T61" fmla="*/ 6 h 715"/>
                <a:gd name="T62" fmla="*/ 154 w 892"/>
                <a:gd name="T63" fmla="*/ 4 h 715"/>
                <a:gd name="T64" fmla="*/ 73 w 892"/>
                <a:gd name="T65" fmla="*/ 1 h 715"/>
                <a:gd name="T66" fmla="*/ 45 w 892"/>
                <a:gd name="T67" fmla="*/ 1 h 715"/>
                <a:gd name="T68" fmla="*/ 28 w 892"/>
                <a:gd name="T69" fmla="*/ 6 h 715"/>
                <a:gd name="T70" fmla="*/ 24 w 892"/>
                <a:gd name="T71" fmla="*/ 9 h 715"/>
                <a:gd name="T72" fmla="*/ 16 w 892"/>
                <a:gd name="T73" fmla="*/ 18 h 715"/>
                <a:gd name="T74" fmla="*/ 8 w 892"/>
                <a:gd name="T75" fmla="*/ 32 h 715"/>
                <a:gd name="T76" fmla="*/ 3 w 892"/>
                <a:gd name="T77" fmla="*/ 50 h 715"/>
                <a:gd name="T78" fmla="*/ 0 w 892"/>
                <a:gd name="T79" fmla="*/ 75 h 715"/>
                <a:gd name="T80" fmla="*/ 1 w 892"/>
                <a:gd name="T81" fmla="*/ 104 h 715"/>
                <a:gd name="T82" fmla="*/ 7 w 892"/>
                <a:gd name="T83" fmla="*/ 140 h 715"/>
                <a:gd name="T84" fmla="*/ 17 w 892"/>
                <a:gd name="T85" fmla="*/ 184 h 715"/>
                <a:gd name="T86" fmla="*/ 24 w 892"/>
                <a:gd name="T87" fmla="*/ 208 h 715"/>
                <a:gd name="T88" fmla="*/ 48 w 892"/>
                <a:gd name="T89" fmla="*/ 295 h 715"/>
                <a:gd name="T90" fmla="*/ 65 w 892"/>
                <a:gd name="T91" fmla="*/ 380 h 715"/>
                <a:gd name="T92" fmla="*/ 76 w 892"/>
                <a:gd name="T93" fmla="*/ 461 h 715"/>
                <a:gd name="T94" fmla="*/ 83 w 892"/>
                <a:gd name="T95" fmla="*/ 535 h 715"/>
                <a:gd name="T96" fmla="*/ 86 w 892"/>
                <a:gd name="T97" fmla="*/ 646 h 715"/>
                <a:gd name="T98" fmla="*/ 86 w 892"/>
                <a:gd name="T99" fmla="*/ 689 h 715"/>
                <a:gd name="T100" fmla="*/ 777 w 892"/>
                <a:gd name="T101" fmla="*/ 68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92" h="715">
                  <a:moveTo>
                    <a:pt x="777" y="680"/>
                  </a:moveTo>
                  <a:lnTo>
                    <a:pt x="777" y="680"/>
                  </a:lnTo>
                  <a:lnTo>
                    <a:pt x="777" y="614"/>
                  </a:lnTo>
                  <a:lnTo>
                    <a:pt x="780" y="469"/>
                  </a:lnTo>
                  <a:lnTo>
                    <a:pt x="782" y="391"/>
                  </a:lnTo>
                  <a:lnTo>
                    <a:pt x="785" y="321"/>
                  </a:lnTo>
                  <a:lnTo>
                    <a:pt x="788" y="292"/>
                  </a:lnTo>
                  <a:lnTo>
                    <a:pt x="789" y="269"/>
                  </a:lnTo>
                  <a:lnTo>
                    <a:pt x="792" y="252"/>
                  </a:lnTo>
                  <a:lnTo>
                    <a:pt x="793" y="247"/>
                  </a:lnTo>
                  <a:lnTo>
                    <a:pt x="794" y="244"/>
                  </a:lnTo>
                  <a:lnTo>
                    <a:pt x="794" y="244"/>
                  </a:lnTo>
                  <a:lnTo>
                    <a:pt x="798" y="240"/>
                  </a:lnTo>
                  <a:lnTo>
                    <a:pt x="801" y="237"/>
                  </a:lnTo>
                  <a:lnTo>
                    <a:pt x="805" y="235"/>
                  </a:lnTo>
                  <a:lnTo>
                    <a:pt x="809" y="234"/>
                  </a:lnTo>
                  <a:lnTo>
                    <a:pt x="818" y="233"/>
                  </a:lnTo>
                  <a:lnTo>
                    <a:pt x="828" y="233"/>
                  </a:lnTo>
                  <a:lnTo>
                    <a:pt x="850" y="235"/>
                  </a:lnTo>
                  <a:lnTo>
                    <a:pt x="860" y="234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3" y="230"/>
                  </a:lnTo>
                  <a:lnTo>
                    <a:pt x="876" y="224"/>
                  </a:lnTo>
                  <a:lnTo>
                    <a:pt x="878" y="216"/>
                  </a:lnTo>
                  <a:lnTo>
                    <a:pt x="880" y="207"/>
                  </a:lnTo>
                  <a:lnTo>
                    <a:pt x="885" y="182"/>
                  </a:lnTo>
                  <a:lnTo>
                    <a:pt x="890" y="154"/>
                  </a:lnTo>
                  <a:lnTo>
                    <a:pt x="892" y="124"/>
                  </a:lnTo>
                  <a:lnTo>
                    <a:pt x="892" y="96"/>
                  </a:lnTo>
                  <a:lnTo>
                    <a:pt x="891" y="84"/>
                  </a:lnTo>
                  <a:lnTo>
                    <a:pt x="890" y="71"/>
                  </a:lnTo>
                  <a:lnTo>
                    <a:pt x="888" y="61"/>
                  </a:lnTo>
                  <a:lnTo>
                    <a:pt x="886" y="53"/>
                  </a:lnTo>
                  <a:lnTo>
                    <a:pt x="886" y="53"/>
                  </a:lnTo>
                  <a:lnTo>
                    <a:pt x="882" y="47"/>
                  </a:lnTo>
                  <a:lnTo>
                    <a:pt x="877" y="42"/>
                  </a:lnTo>
                  <a:lnTo>
                    <a:pt x="870" y="36"/>
                  </a:lnTo>
                  <a:lnTo>
                    <a:pt x="862" y="33"/>
                  </a:lnTo>
                  <a:lnTo>
                    <a:pt x="852" y="28"/>
                  </a:lnTo>
                  <a:lnTo>
                    <a:pt x="841" y="25"/>
                  </a:lnTo>
                  <a:lnTo>
                    <a:pt x="828" y="23"/>
                  </a:lnTo>
                  <a:lnTo>
                    <a:pt x="815" y="20"/>
                  </a:lnTo>
                  <a:lnTo>
                    <a:pt x="782" y="16"/>
                  </a:lnTo>
                  <a:lnTo>
                    <a:pt x="744" y="13"/>
                  </a:lnTo>
                  <a:lnTo>
                    <a:pt x="652" y="8"/>
                  </a:lnTo>
                  <a:lnTo>
                    <a:pt x="652" y="8"/>
                  </a:lnTo>
                  <a:lnTo>
                    <a:pt x="634" y="9"/>
                  </a:lnTo>
                  <a:lnTo>
                    <a:pt x="612" y="11"/>
                  </a:lnTo>
                  <a:lnTo>
                    <a:pt x="565" y="20"/>
                  </a:lnTo>
                  <a:lnTo>
                    <a:pt x="539" y="25"/>
                  </a:lnTo>
                  <a:lnTo>
                    <a:pt x="512" y="29"/>
                  </a:lnTo>
                  <a:lnTo>
                    <a:pt x="483" y="33"/>
                  </a:lnTo>
                  <a:lnTo>
                    <a:pt x="456" y="33"/>
                  </a:lnTo>
                  <a:lnTo>
                    <a:pt x="456" y="33"/>
                  </a:lnTo>
                  <a:lnTo>
                    <a:pt x="422" y="32"/>
                  </a:lnTo>
                  <a:lnTo>
                    <a:pt x="385" y="29"/>
                  </a:lnTo>
                  <a:lnTo>
                    <a:pt x="345" y="25"/>
                  </a:lnTo>
                  <a:lnTo>
                    <a:pt x="307" y="19"/>
                  </a:lnTo>
                  <a:lnTo>
                    <a:pt x="240" y="10"/>
                  </a:lnTo>
                  <a:lnTo>
                    <a:pt x="215" y="7"/>
                  </a:lnTo>
                  <a:lnTo>
                    <a:pt x="199" y="6"/>
                  </a:lnTo>
                  <a:lnTo>
                    <a:pt x="199" y="6"/>
                  </a:lnTo>
                  <a:lnTo>
                    <a:pt x="154" y="4"/>
                  </a:lnTo>
                  <a:lnTo>
                    <a:pt x="120" y="3"/>
                  </a:lnTo>
                  <a:lnTo>
                    <a:pt x="73" y="1"/>
                  </a:lnTo>
                  <a:lnTo>
                    <a:pt x="57" y="0"/>
                  </a:lnTo>
                  <a:lnTo>
                    <a:pt x="45" y="1"/>
                  </a:lnTo>
                  <a:lnTo>
                    <a:pt x="36" y="2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4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1" y="24"/>
                  </a:lnTo>
                  <a:lnTo>
                    <a:pt x="8" y="32"/>
                  </a:lnTo>
                  <a:lnTo>
                    <a:pt x="6" y="39"/>
                  </a:lnTo>
                  <a:lnTo>
                    <a:pt x="3" y="50"/>
                  </a:lnTo>
                  <a:lnTo>
                    <a:pt x="1" y="61"/>
                  </a:lnTo>
                  <a:lnTo>
                    <a:pt x="0" y="75"/>
                  </a:lnTo>
                  <a:lnTo>
                    <a:pt x="0" y="88"/>
                  </a:lnTo>
                  <a:lnTo>
                    <a:pt x="1" y="104"/>
                  </a:lnTo>
                  <a:lnTo>
                    <a:pt x="3" y="122"/>
                  </a:lnTo>
                  <a:lnTo>
                    <a:pt x="7" y="140"/>
                  </a:lnTo>
                  <a:lnTo>
                    <a:pt x="11" y="162"/>
                  </a:lnTo>
                  <a:lnTo>
                    <a:pt x="17" y="184"/>
                  </a:lnTo>
                  <a:lnTo>
                    <a:pt x="24" y="208"/>
                  </a:lnTo>
                  <a:lnTo>
                    <a:pt x="24" y="208"/>
                  </a:lnTo>
                  <a:lnTo>
                    <a:pt x="37" y="251"/>
                  </a:lnTo>
                  <a:lnTo>
                    <a:pt x="48" y="295"/>
                  </a:lnTo>
                  <a:lnTo>
                    <a:pt x="58" y="338"/>
                  </a:lnTo>
                  <a:lnTo>
                    <a:pt x="65" y="380"/>
                  </a:lnTo>
                  <a:lnTo>
                    <a:pt x="71" y="422"/>
                  </a:lnTo>
                  <a:lnTo>
                    <a:pt x="76" y="461"/>
                  </a:lnTo>
                  <a:lnTo>
                    <a:pt x="80" y="499"/>
                  </a:lnTo>
                  <a:lnTo>
                    <a:pt x="83" y="535"/>
                  </a:lnTo>
                  <a:lnTo>
                    <a:pt x="86" y="597"/>
                  </a:lnTo>
                  <a:lnTo>
                    <a:pt x="86" y="646"/>
                  </a:lnTo>
                  <a:lnTo>
                    <a:pt x="86" y="678"/>
                  </a:lnTo>
                  <a:lnTo>
                    <a:pt x="86" y="689"/>
                  </a:lnTo>
                  <a:lnTo>
                    <a:pt x="443" y="715"/>
                  </a:lnTo>
                  <a:lnTo>
                    <a:pt x="777" y="6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8" name="Freeform 73"/>
            <p:cNvSpPr/>
            <p:nvPr/>
          </p:nvSpPr>
          <p:spPr bwMode="auto">
            <a:xfrm>
              <a:off x="9567788" y="3656858"/>
              <a:ext cx="23813" cy="973138"/>
            </a:xfrm>
            <a:custGeom>
              <a:avLst/>
              <a:gdLst>
                <a:gd name="T0" fmla="*/ 0 w 15"/>
                <a:gd name="T1" fmla="*/ 0 h 613"/>
                <a:gd name="T2" fmla="*/ 5 w 15"/>
                <a:gd name="T3" fmla="*/ 613 h 613"/>
                <a:gd name="T4" fmla="*/ 15 w 15"/>
                <a:gd name="T5" fmla="*/ 613 h 613"/>
                <a:gd name="T6" fmla="*/ 10 w 15"/>
                <a:gd name="T7" fmla="*/ 0 h 613"/>
                <a:gd name="T8" fmla="*/ 0 w 15"/>
                <a:gd name="T9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13">
                  <a:moveTo>
                    <a:pt x="0" y="0"/>
                  </a:moveTo>
                  <a:lnTo>
                    <a:pt x="5" y="613"/>
                  </a:lnTo>
                  <a:lnTo>
                    <a:pt x="15" y="613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9" name="Freeform 77"/>
            <p:cNvSpPr/>
            <p:nvPr/>
          </p:nvSpPr>
          <p:spPr bwMode="auto">
            <a:xfrm>
              <a:off x="9512225" y="3602883"/>
              <a:ext cx="219075" cy="133350"/>
            </a:xfrm>
            <a:custGeom>
              <a:avLst/>
              <a:gdLst>
                <a:gd name="T0" fmla="*/ 138 w 138"/>
                <a:gd name="T1" fmla="*/ 37 h 84"/>
                <a:gd name="T2" fmla="*/ 138 w 138"/>
                <a:gd name="T3" fmla="*/ 37 h 84"/>
                <a:gd name="T4" fmla="*/ 138 w 138"/>
                <a:gd name="T5" fmla="*/ 42 h 84"/>
                <a:gd name="T6" fmla="*/ 137 w 138"/>
                <a:gd name="T7" fmla="*/ 46 h 84"/>
                <a:gd name="T8" fmla="*/ 134 w 138"/>
                <a:gd name="T9" fmla="*/ 54 h 84"/>
                <a:gd name="T10" fmla="*/ 127 w 138"/>
                <a:gd name="T11" fmla="*/ 62 h 84"/>
                <a:gd name="T12" fmla="*/ 119 w 138"/>
                <a:gd name="T13" fmla="*/ 69 h 84"/>
                <a:gd name="T14" fmla="*/ 110 w 138"/>
                <a:gd name="T15" fmla="*/ 75 h 84"/>
                <a:gd name="T16" fmla="*/ 97 w 138"/>
                <a:gd name="T17" fmla="*/ 79 h 84"/>
                <a:gd name="T18" fmla="*/ 85 w 138"/>
                <a:gd name="T19" fmla="*/ 81 h 84"/>
                <a:gd name="T20" fmla="*/ 71 w 138"/>
                <a:gd name="T21" fmla="*/ 84 h 84"/>
                <a:gd name="T22" fmla="*/ 71 w 138"/>
                <a:gd name="T23" fmla="*/ 84 h 84"/>
                <a:gd name="T24" fmla="*/ 58 w 138"/>
                <a:gd name="T25" fmla="*/ 84 h 84"/>
                <a:gd name="T26" fmla="*/ 44 w 138"/>
                <a:gd name="T27" fmla="*/ 81 h 84"/>
                <a:gd name="T28" fmla="*/ 33 w 138"/>
                <a:gd name="T29" fmla="*/ 78 h 84"/>
                <a:gd name="T30" fmla="*/ 21 w 138"/>
                <a:gd name="T31" fmla="*/ 73 h 84"/>
                <a:gd name="T32" fmla="*/ 14 w 138"/>
                <a:gd name="T33" fmla="*/ 68 h 84"/>
                <a:gd name="T34" fmla="*/ 7 w 138"/>
                <a:gd name="T35" fmla="*/ 61 h 84"/>
                <a:gd name="T36" fmla="*/ 2 w 138"/>
                <a:gd name="T37" fmla="*/ 53 h 84"/>
                <a:gd name="T38" fmla="*/ 1 w 138"/>
                <a:gd name="T39" fmla="*/ 50 h 84"/>
                <a:gd name="T40" fmla="*/ 0 w 138"/>
                <a:gd name="T41" fmla="*/ 45 h 84"/>
                <a:gd name="T42" fmla="*/ 0 w 138"/>
                <a:gd name="T43" fmla="*/ 45 h 84"/>
                <a:gd name="T44" fmla="*/ 0 w 138"/>
                <a:gd name="T45" fmla="*/ 41 h 84"/>
                <a:gd name="T46" fmla="*/ 1 w 138"/>
                <a:gd name="T47" fmla="*/ 36 h 84"/>
                <a:gd name="T48" fmla="*/ 5 w 138"/>
                <a:gd name="T49" fmla="*/ 28 h 84"/>
                <a:gd name="T50" fmla="*/ 10 w 138"/>
                <a:gd name="T51" fmla="*/ 21 h 84"/>
                <a:gd name="T52" fmla="*/ 19 w 138"/>
                <a:gd name="T53" fmla="*/ 15 h 84"/>
                <a:gd name="T54" fmla="*/ 28 w 138"/>
                <a:gd name="T55" fmla="*/ 9 h 84"/>
                <a:gd name="T56" fmla="*/ 40 w 138"/>
                <a:gd name="T57" fmla="*/ 4 h 84"/>
                <a:gd name="T58" fmla="*/ 53 w 138"/>
                <a:gd name="T59" fmla="*/ 1 h 84"/>
                <a:gd name="T60" fmla="*/ 67 w 138"/>
                <a:gd name="T61" fmla="*/ 0 h 84"/>
                <a:gd name="T62" fmla="*/ 67 w 138"/>
                <a:gd name="T63" fmla="*/ 0 h 84"/>
                <a:gd name="T64" fmla="*/ 80 w 138"/>
                <a:gd name="T65" fmla="*/ 0 h 84"/>
                <a:gd name="T66" fmla="*/ 94 w 138"/>
                <a:gd name="T67" fmla="*/ 1 h 84"/>
                <a:gd name="T68" fmla="*/ 105 w 138"/>
                <a:gd name="T69" fmla="*/ 4 h 84"/>
                <a:gd name="T70" fmla="*/ 117 w 138"/>
                <a:gd name="T71" fmla="*/ 9 h 84"/>
                <a:gd name="T72" fmla="*/ 124 w 138"/>
                <a:gd name="T73" fmla="*/ 15 h 84"/>
                <a:gd name="T74" fmla="*/ 131 w 138"/>
                <a:gd name="T75" fmla="*/ 21 h 84"/>
                <a:gd name="T76" fmla="*/ 136 w 138"/>
                <a:gd name="T77" fmla="*/ 29 h 84"/>
                <a:gd name="T78" fmla="*/ 137 w 138"/>
                <a:gd name="T79" fmla="*/ 34 h 84"/>
                <a:gd name="T80" fmla="*/ 138 w 138"/>
                <a:gd name="T81" fmla="*/ 37 h 84"/>
                <a:gd name="T82" fmla="*/ 138 w 138"/>
                <a:gd name="T83" fmla="*/ 3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8" h="84">
                  <a:moveTo>
                    <a:pt x="138" y="37"/>
                  </a:moveTo>
                  <a:lnTo>
                    <a:pt x="138" y="37"/>
                  </a:lnTo>
                  <a:lnTo>
                    <a:pt x="138" y="42"/>
                  </a:lnTo>
                  <a:lnTo>
                    <a:pt x="137" y="46"/>
                  </a:lnTo>
                  <a:lnTo>
                    <a:pt x="134" y="54"/>
                  </a:lnTo>
                  <a:lnTo>
                    <a:pt x="127" y="62"/>
                  </a:lnTo>
                  <a:lnTo>
                    <a:pt x="119" y="69"/>
                  </a:lnTo>
                  <a:lnTo>
                    <a:pt x="110" y="75"/>
                  </a:lnTo>
                  <a:lnTo>
                    <a:pt x="97" y="79"/>
                  </a:lnTo>
                  <a:lnTo>
                    <a:pt x="85" y="81"/>
                  </a:lnTo>
                  <a:lnTo>
                    <a:pt x="71" y="84"/>
                  </a:lnTo>
                  <a:lnTo>
                    <a:pt x="71" y="84"/>
                  </a:lnTo>
                  <a:lnTo>
                    <a:pt x="58" y="84"/>
                  </a:lnTo>
                  <a:lnTo>
                    <a:pt x="44" y="81"/>
                  </a:lnTo>
                  <a:lnTo>
                    <a:pt x="33" y="78"/>
                  </a:lnTo>
                  <a:lnTo>
                    <a:pt x="21" y="73"/>
                  </a:lnTo>
                  <a:lnTo>
                    <a:pt x="14" y="68"/>
                  </a:lnTo>
                  <a:lnTo>
                    <a:pt x="7" y="61"/>
                  </a:lnTo>
                  <a:lnTo>
                    <a:pt x="2" y="53"/>
                  </a:lnTo>
                  <a:lnTo>
                    <a:pt x="1" y="50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1"/>
                  </a:lnTo>
                  <a:lnTo>
                    <a:pt x="1" y="36"/>
                  </a:lnTo>
                  <a:lnTo>
                    <a:pt x="5" y="28"/>
                  </a:lnTo>
                  <a:lnTo>
                    <a:pt x="10" y="21"/>
                  </a:lnTo>
                  <a:lnTo>
                    <a:pt x="19" y="15"/>
                  </a:lnTo>
                  <a:lnTo>
                    <a:pt x="28" y="9"/>
                  </a:lnTo>
                  <a:lnTo>
                    <a:pt x="40" y="4"/>
                  </a:lnTo>
                  <a:lnTo>
                    <a:pt x="53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80" y="0"/>
                  </a:lnTo>
                  <a:lnTo>
                    <a:pt x="94" y="1"/>
                  </a:lnTo>
                  <a:lnTo>
                    <a:pt x="105" y="4"/>
                  </a:lnTo>
                  <a:lnTo>
                    <a:pt x="117" y="9"/>
                  </a:lnTo>
                  <a:lnTo>
                    <a:pt x="124" y="15"/>
                  </a:lnTo>
                  <a:lnTo>
                    <a:pt x="131" y="21"/>
                  </a:lnTo>
                  <a:lnTo>
                    <a:pt x="136" y="29"/>
                  </a:lnTo>
                  <a:lnTo>
                    <a:pt x="137" y="34"/>
                  </a:lnTo>
                  <a:lnTo>
                    <a:pt x="138" y="37"/>
                  </a:lnTo>
                  <a:lnTo>
                    <a:pt x="138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0" name="Freeform 78"/>
            <p:cNvSpPr/>
            <p:nvPr/>
          </p:nvSpPr>
          <p:spPr bwMode="auto">
            <a:xfrm>
              <a:off x="9432850" y="3669558"/>
              <a:ext cx="230188" cy="806450"/>
            </a:xfrm>
            <a:custGeom>
              <a:avLst/>
              <a:gdLst>
                <a:gd name="T0" fmla="*/ 103 w 145"/>
                <a:gd name="T1" fmla="*/ 9 h 508"/>
                <a:gd name="T2" fmla="*/ 103 w 145"/>
                <a:gd name="T3" fmla="*/ 9 h 508"/>
                <a:gd name="T4" fmla="*/ 100 w 145"/>
                <a:gd name="T5" fmla="*/ 41 h 508"/>
                <a:gd name="T6" fmla="*/ 91 w 145"/>
                <a:gd name="T7" fmla="*/ 114 h 508"/>
                <a:gd name="T8" fmla="*/ 78 w 145"/>
                <a:gd name="T9" fmla="*/ 197 h 508"/>
                <a:gd name="T10" fmla="*/ 73 w 145"/>
                <a:gd name="T11" fmla="*/ 232 h 508"/>
                <a:gd name="T12" fmla="*/ 67 w 145"/>
                <a:gd name="T13" fmla="*/ 255 h 508"/>
                <a:gd name="T14" fmla="*/ 67 w 145"/>
                <a:gd name="T15" fmla="*/ 255 h 508"/>
                <a:gd name="T16" fmla="*/ 61 w 145"/>
                <a:gd name="T17" fmla="*/ 270 h 508"/>
                <a:gd name="T18" fmla="*/ 53 w 145"/>
                <a:gd name="T19" fmla="*/ 291 h 508"/>
                <a:gd name="T20" fmla="*/ 33 w 145"/>
                <a:gd name="T21" fmla="*/ 336 h 508"/>
                <a:gd name="T22" fmla="*/ 13 w 145"/>
                <a:gd name="T23" fmla="*/ 380 h 508"/>
                <a:gd name="T24" fmla="*/ 6 w 145"/>
                <a:gd name="T25" fmla="*/ 396 h 508"/>
                <a:gd name="T26" fmla="*/ 1 w 145"/>
                <a:gd name="T27" fmla="*/ 406 h 508"/>
                <a:gd name="T28" fmla="*/ 1 w 145"/>
                <a:gd name="T29" fmla="*/ 406 h 508"/>
                <a:gd name="T30" fmla="*/ 0 w 145"/>
                <a:gd name="T31" fmla="*/ 410 h 508"/>
                <a:gd name="T32" fmla="*/ 0 w 145"/>
                <a:gd name="T33" fmla="*/ 416 h 508"/>
                <a:gd name="T34" fmla="*/ 2 w 145"/>
                <a:gd name="T35" fmla="*/ 430 h 508"/>
                <a:gd name="T36" fmla="*/ 6 w 145"/>
                <a:gd name="T37" fmla="*/ 446 h 508"/>
                <a:gd name="T38" fmla="*/ 10 w 145"/>
                <a:gd name="T39" fmla="*/ 463 h 508"/>
                <a:gd name="T40" fmla="*/ 16 w 145"/>
                <a:gd name="T41" fmla="*/ 478 h 508"/>
                <a:gd name="T42" fmla="*/ 22 w 145"/>
                <a:gd name="T43" fmla="*/ 492 h 508"/>
                <a:gd name="T44" fmla="*/ 27 w 145"/>
                <a:gd name="T45" fmla="*/ 503 h 508"/>
                <a:gd name="T46" fmla="*/ 30 w 145"/>
                <a:gd name="T47" fmla="*/ 505 h 508"/>
                <a:gd name="T48" fmla="*/ 32 w 145"/>
                <a:gd name="T49" fmla="*/ 508 h 508"/>
                <a:gd name="T50" fmla="*/ 32 w 145"/>
                <a:gd name="T51" fmla="*/ 508 h 508"/>
                <a:gd name="T52" fmla="*/ 34 w 145"/>
                <a:gd name="T53" fmla="*/ 508 h 508"/>
                <a:gd name="T54" fmla="*/ 39 w 145"/>
                <a:gd name="T55" fmla="*/ 507 h 508"/>
                <a:gd name="T56" fmla="*/ 49 w 145"/>
                <a:gd name="T57" fmla="*/ 502 h 508"/>
                <a:gd name="T58" fmla="*/ 61 w 145"/>
                <a:gd name="T59" fmla="*/ 494 h 508"/>
                <a:gd name="T60" fmla="*/ 76 w 145"/>
                <a:gd name="T61" fmla="*/ 484 h 508"/>
                <a:gd name="T62" fmla="*/ 102 w 145"/>
                <a:gd name="T63" fmla="*/ 465 h 508"/>
                <a:gd name="T64" fmla="*/ 112 w 145"/>
                <a:gd name="T65" fmla="*/ 456 h 508"/>
                <a:gd name="T66" fmla="*/ 117 w 145"/>
                <a:gd name="T67" fmla="*/ 451 h 508"/>
                <a:gd name="T68" fmla="*/ 117 w 145"/>
                <a:gd name="T69" fmla="*/ 451 h 508"/>
                <a:gd name="T70" fmla="*/ 118 w 145"/>
                <a:gd name="T71" fmla="*/ 446 h 508"/>
                <a:gd name="T72" fmla="*/ 119 w 145"/>
                <a:gd name="T73" fmla="*/ 435 h 508"/>
                <a:gd name="T74" fmla="*/ 118 w 145"/>
                <a:gd name="T75" fmla="*/ 403 h 508"/>
                <a:gd name="T76" fmla="*/ 119 w 145"/>
                <a:gd name="T77" fmla="*/ 354 h 508"/>
                <a:gd name="T78" fmla="*/ 120 w 145"/>
                <a:gd name="T79" fmla="*/ 323 h 508"/>
                <a:gd name="T80" fmla="*/ 122 w 145"/>
                <a:gd name="T81" fmla="*/ 288 h 508"/>
                <a:gd name="T82" fmla="*/ 122 w 145"/>
                <a:gd name="T83" fmla="*/ 288 h 508"/>
                <a:gd name="T84" fmla="*/ 125 w 145"/>
                <a:gd name="T85" fmla="*/ 261 h 508"/>
                <a:gd name="T86" fmla="*/ 128 w 145"/>
                <a:gd name="T87" fmla="*/ 239 h 508"/>
                <a:gd name="T88" fmla="*/ 134 w 145"/>
                <a:gd name="T89" fmla="*/ 190 h 508"/>
                <a:gd name="T90" fmla="*/ 137 w 145"/>
                <a:gd name="T91" fmla="*/ 159 h 508"/>
                <a:gd name="T92" fmla="*/ 139 w 145"/>
                <a:gd name="T93" fmla="*/ 119 h 508"/>
                <a:gd name="T94" fmla="*/ 143 w 145"/>
                <a:gd name="T95" fmla="*/ 67 h 508"/>
                <a:gd name="T96" fmla="*/ 145 w 145"/>
                <a:gd name="T97" fmla="*/ 0 h 508"/>
                <a:gd name="T98" fmla="*/ 103 w 145"/>
                <a:gd name="T99" fmla="*/ 9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5" h="508">
                  <a:moveTo>
                    <a:pt x="103" y="9"/>
                  </a:moveTo>
                  <a:lnTo>
                    <a:pt x="103" y="9"/>
                  </a:lnTo>
                  <a:lnTo>
                    <a:pt x="100" y="41"/>
                  </a:lnTo>
                  <a:lnTo>
                    <a:pt x="91" y="114"/>
                  </a:lnTo>
                  <a:lnTo>
                    <a:pt x="78" y="197"/>
                  </a:lnTo>
                  <a:lnTo>
                    <a:pt x="73" y="232"/>
                  </a:lnTo>
                  <a:lnTo>
                    <a:pt x="67" y="255"/>
                  </a:lnTo>
                  <a:lnTo>
                    <a:pt x="67" y="255"/>
                  </a:lnTo>
                  <a:lnTo>
                    <a:pt x="61" y="270"/>
                  </a:lnTo>
                  <a:lnTo>
                    <a:pt x="53" y="291"/>
                  </a:lnTo>
                  <a:lnTo>
                    <a:pt x="33" y="336"/>
                  </a:lnTo>
                  <a:lnTo>
                    <a:pt x="13" y="380"/>
                  </a:lnTo>
                  <a:lnTo>
                    <a:pt x="6" y="396"/>
                  </a:lnTo>
                  <a:lnTo>
                    <a:pt x="1" y="406"/>
                  </a:lnTo>
                  <a:lnTo>
                    <a:pt x="1" y="406"/>
                  </a:lnTo>
                  <a:lnTo>
                    <a:pt x="0" y="410"/>
                  </a:lnTo>
                  <a:lnTo>
                    <a:pt x="0" y="416"/>
                  </a:lnTo>
                  <a:lnTo>
                    <a:pt x="2" y="430"/>
                  </a:lnTo>
                  <a:lnTo>
                    <a:pt x="6" y="446"/>
                  </a:lnTo>
                  <a:lnTo>
                    <a:pt x="10" y="463"/>
                  </a:lnTo>
                  <a:lnTo>
                    <a:pt x="16" y="478"/>
                  </a:lnTo>
                  <a:lnTo>
                    <a:pt x="22" y="492"/>
                  </a:lnTo>
                  <a:lnTo>
                    <a:pt x="27" y="503"/>
                  </a:lnTo>
                  <a:lnTo>
                    <a:pt x="30" y="505"/>
                  </a:lnTo>
                  <a:lnTo>
                    <a:pt x="32" y="508"/>
                  </a:lnTo>
                  <a:lnTo>
                    <a:pt x="32" y="508"/>
                  </a:lnTo>
                  <a:lnTo>
                    <a:pt x="34" y="508"/>
                  </a:lnTo>
                  <a:lnTo>
                    <a:pt x="39" y="507"/>
                  </a:lnTo>
                  <a:lnTo>
                    <a:pt x="49" y="502"/>
                  </a:lnTo>
                  <a:lnTo>
                    <a:pt x="61" y="494"/>
                  </a:lnTo>
                  <a:lnTo>
                    <a:pt x="76" y="484"/>
                  </a:lnTo>
                  <a:lnTo>
                    <a:pt x="102" y="465"/>
                  </a:lnTo>
                  <a:lnTo>
                    <a:pt x="112" y="456"/>
                  </a:lnTo>
                  <a:lnTo>
                    <a:pt x="117" y="451"/>
                  </a:lnTo>
                  <a:lnTo>
                    <a:pt x="117" y="451"/>
                  </a:lnTo>
                  <a:lnTo>
                    <a:pt x="118" y="446"/>
                  </a:lnTo>
                  <a:lnTo>
                    <a:pt x="119" y="435"/>
                  </a:lnTo>
                  <a:lnTo>
                    <a:pt x="118" y="403"/>
                  </a:lnTo>
                  <a:lnTo>
                    <a:pt x="119" y="354"/>
                  </a:lnTo>
                  <a:lnTo>
                    <a:pt x="120" y="323"/>
                  </a:lnTo>
                  <a:lnTo>
                    <a:pt x="122" y="288"/>
                  </a:lnTo>
                  <a:lnTo>
                    <a:pt x="122" y="288"/>
                  </a:lnTo>
                  <a:lnTo>
                    <a:pt x="125" y="261"/>
                  </a:lnTo>
                  <a:lnTo>
                    <a:pt x="128" y="239"/>
                  </a:lnTo>
                  <a:lnTo>
                    <a:pt x="134" y="190"/>
                  </a:lnTo>
                  <a:lnTo>
                    <a:pt x="137" y="159"/>
                  </a:lnTo>
                  <a:lnTo>
                    <a:pt x="139" y="119"/>
                  </a:lnTo>
                  <a:lnTo>
                    <a:pt x="143" y="67"/>
                  </a:lnTo>
                  <a:lnTo>
                    <a:pt x="145" y="0"/>
                  </a:lnTo>
                  <a:lnTo>
                    <a:pt x="103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1" name="Freeform 79"/>
            <p:cNvSpPr/>
            <p:nvPr/>
          </p:nvSpPr>
          <p:spPr bwMode="auto">
            <a:xfrm>
              <a:off x="8788325" y="2158258"/>
              <a:ext cx="1346200" cy="1443038"/>
            </a:xfrm>
            <a:custGeom>
              <a:avLst/>
              <a:gdLst>
                <a:gd name="T0" fmla="*/ 104 w 848"/>
                <a:gd name="T1" fmla="*/ 848 h 909"/>
                <a:gd name="T2" fmla="*/ 114 w 848"/>
                <a:gd name="T3" fmla="*/ 859 h 909"/>
                <a:gd name="T4" fmla="*/ 130 w 848"/>
                <a:gd name="T5" fmla="*/ 869 h 909"/>
                <a:gd name="T6" fmla="*/ 149 w 848"/>
                <a:gd name="T7" fmla="*/ 877 h 909"/>
                <a:gd name="T8" fmla="*/ 200 w 848"/>
                <a:gd name="T9" fmla="*/ 891 h 909"/>
                <a:gd name="T10" fmla="*/ 264 w 848"/>
                <a:gd name="T11" fmla="*/ 900 h 909"/>
                <a:gd name="T12" fmla="*/ 335 w 848"/>
                <a:gd name="T13" fmla="*/ 905 h 909"/>
                <a:gd name="T14" fmla="*/ 453 w 848"/>
                <a:gd name="T15" fmla="*/ 909 h 909"/>
                <a:gd name="T16" fmla="*/ 610 w 848"/>
                <a:gd name="T17" fmla="*/ 909 h 909"/>
                <a:gd name="T18" fmla="*/ 631 w 848"/>
                <a:gd name="T19" fmla="*/ 908 h 909"/>
                <a:gd name="T20" fmla="*/ 671 w 848"/>
                <a:gd name="T21" fmla="*/ 903 h 909"/>
                <a:gd name="T22" fmla="*/ 705 w 848"/>
                <a:gd name="T23" fmla="*/ 893 h 909"/>
                <a:gd name="T24" fmla="*/ 735 w 848"/>
                <a:gd name="T25" fmla="*/ 879 h 909"/>
                <a:gd name="T26" fmla="*/ 760 w 848"/>
                <a:gd name="T27" fmla="*/ 862 h 909"/>
                <a:gd name="T28" fmla="*/ 782 w 848"/>
                <a:gd name="T29" fmla="*/ 843 h 909"/>
                <a:gd name="T30" fmla="*/ 799 w 848"/>
                <a:gd name="T31" fmla="*/ 821 h 909"/>
                <a:gd name="T32" fmla="*/ 814 w 848"/>
                <a:gd name="T33" fmla="*/ 797 h 909"/>
                <a:gd name="T34" fmla="*/ 824 w 848"/>
                <a:gd name="T35" fmla="*/ 772 h 909"/>
                <a:gd name="T36" fmla="*/ 836 w 848"/>
                <a:gd name="T37" fmla="*/ 732 h 909"/>
                <a:gd name="T38" fmla="*/ 844 w 848"/>
                <a:gd name="T39" fmla="*/ 680 h 909"/>
                <a:gd name="T40" fmla="*/ 848 w 848"/>
                <a:gd name="T41" fmla="*/ 632 h 909"/>
                <a:gd name="T42" fmla="*/ 848 w 848"/>
                <a:gd name="T43" fmla="*/ 592 h 909"/>
                <a:gd name="T44" fmla="*/ 846 w 848"/>
                <a:gd name="T45" fmla="*/ 530 h 909"/>
                <a:gd name="T46" fmla="*/ 837 w 848"/>
                <a:gd name="T47" fmla="*/ 421 h 909"/>
                <a:gd name="T48" fmla="*/ 820 w 848"/>
                <a:gd name="T49" fmla="*/ 331 h 909"/>
                <a:gd name="T50" fmla="*/ 797 w 848"/>
                <a:gd name="T51" fmla="*/ 256 h 909"/>
                <a:gd name="T52" fmla="*/ 771 w 848"/>
                <a:gd name="T53" fmla="*/ 195 h 909"/>
                <a:gd name="T54" fmla="*/ 742 w 848"/>
                <a:gd name="T55" fmla="*/ 144 h 909"/>
                <a:gd name="T56" fmla="*/ 700 w 848"/>
                <a:gd name="T57" fmla="*/ 81 h 909"/>
                <a:gd name="T58" fmla="*/ 677 w 848"/>
                <a:gd name="T59" fmla="*/ 44 h 909"/>
                <a:gd name="T60" fmla="*/ 670 w 848"/>
                <a:gd name="T61" fmla="*/ 35 h 909"/>
                <a:gd name="T62" fmla="*/ 652 w 848"/>
                <a:gd name="T63" fmla="*/ 22 h 909"/>
                <a:gd name="T64" fmla="*/ 628 w 848"/>
                <a:gd name="T65" fmla="*/ 12 h 909"/>
                <a:gd name="T66" fmla="*/ 597 w 848"/>
                <a:gd name="T67" fmla="*/ 5 h 909"/>
                <a:gd name="T68" fmla="*/ 563 w 848"/>
                <a:gd name="T69" fmla="*/ 0 h 909"/>
                <a:gd name="T70" fmla="*/ 525 w 848"/>
                <a:gd name="T71" fmla="*/ 0 h 909"/>
                <a:gd name="T72" fmla="*/ 464 w 848"/>
                <a:gd name="T73" fmla="*/ 4 h 909"/>
                <a:gd name="T74" fmla="*/ 378 w 848"/>
                <a:gd name="T75" fmla="*/ 18 h 909"/>
                <a:gd name="T76" fmla="*/ 295 w 848"/>
                <a:gd name="T77" fmla="*/ 40 h 909"/>
                <a:gd name="T78" fmla="*/ 239 w 848"/>
                <a:gd name="T79" fmla="*/ 61 h 909"/>
                <a:gd name="T80" fmla="*/ 206 w 848"/>
                <a:gd name="T81" fmla="*/ 77 h 909"/>
                <a:gd name="T82" fmla="*/ 179 w 848"/>
                <a:gd name="T83" fmla="*/ 94 h 909"/>
                <a:gd name="T84" fmla="*/ 157 w 848"/>
                <a:gd name="T85" fmla="*/ 112 h 909"/>
                <a:gd name="T86" fmla="*/ 148 w 848"/>
                <a:gd name="T87" fmla="*/ 121 h 909"/>
                <a:gd name="T88" fmla="*/ 121 w 848"/>
                <a:gd name="T89" fmla="*/ 160 h 909"/>
                <a:gd name="T90" fmla="*/ 95 w 848"/>
                <a:gd name="T91" fmla="*/ 198 h 909"/>
                <a:gd name="T92" fmla="*/ 74 w 848"/>
                <a:gd name="T93" fmla="*/ 238 h 909"/>
                <a:gd name="T94" fmla="*/ 54 w 848"/>
                <a:gd name="T95" fmla="*/ 280 h 909"/>
                <a:gd name="T96" fmla="*/ 37 w 848"/>
                <a:gd name="T97" fmla="*/ 324 h 909"/>
                <a:gd name="T98" fmla="*/ 24 w 848"/>
                <a:gd name="T99" fmla="*/ 370 h 909"/>
                <a:gd name="T100" fmla="*/ 12 w 848"/>
                <a:gd name="T101" fmla="*/ 421 h 909"/>
                <a:gd name="T102" fmla="*/ 4 w 848"/>
                <a:gd name="T103" fmla="*/ 476 h 909"/>
                <a:gd name="T104" fmla="*/ 1 w 848"/>
                <a:gd name="T105" fmla="*/ 504 h 909"/>
                <a:gd name="T106" fmla="*/ 1 w 848"/>
                <a:gd name="T107" fmla="*/ 560 h 909"/>
                <a:gd name="T108" fmla="*/ 8 w 848"/>
                <a:gd name="T109" fmla="*/ 615 h 909"/>
                <a:gd name="T110" fmla="*/ 20 w 848"/>
                <a:gd name="T111" fmla="*/ 668 h 909"/>
                <a:gd name="T112" fmla="*/ 36 w 848"/>
                <a:gd name="T113" fmla="*/ 716 h 909"/>
                <a:gd name="T114" fmla="*/ 54 w 848"/>
                <a:gd name="T115" fmla="*/ 761 h 909"/>
                <a:gd name="T116" fmla="*/ 75 w 848"/>
                <a:gd name="T117" fmla="*/ 800 h 909"/>
                <a:gd name="T118" fmla="*/ 104 w 848"/>
                <a:gd name="T119" fmla="*/ 848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48" h="909">
                  <a:moveTo>
                    <a:pt x="104" y="848"/>
                  </a:moveTo>
                  <a:lnTo>
                    <a:pt x="104" y="848"/>
                  </a:lnTo>
                  <a:lnTo>
                    <a:pt x="109" y="853"/>
                  </a:lnTo>
                  <a:lnTo>
                    <a:pt x="114" y="859"/>
                  </a:lnTo>
                  <a:lnTo>
                    <a:pt x="122" y="865"/>
                  </a:lnTo>
                  <a:lnTo>
                    <a:pt x="130" y="869"/>
                  </a:lnTo>
                  <a:lnTo>
                    <a:pt x="139" y="874"/>
                  </a:lnTo>
                  <a:lnTo>
                    <a:pt x="149" y="877"/>
                  </a:lnTo>
                  <a:lnTo>
                    <a:pt x="173" y="885"/>
                  </a:lnTo>
                  <a:lnTo>
                    <a:pt x="200" y="891"/>
                  </a:lnTo>
                  <a:lnTo>
                    <a:pt x="231" y="895"/>
                  </a:lnTo>
                  <a:lnTo>
                    <a:pt x="264" y="900"/>
                  </a:lnTo>
                  <a:lnTo>
                    <a:pt x="299" y="903"/>
                  </a:lnTo>
                  <a:lnTo>
                    <a:pt x="335" y="905"/>
                  </a:lnTo>
                  <a:lnTo>
                    <a:pt x="373" y="907"/>
                  </a:lnTo>
                  <a:lnTo>
                    <a:pt x="453" y="909"/>
                  </a:lnTo>
                  <a:lnTo>
                    <a:pt x="532" y="909"/>
                  </a:lnTo>
                  <a:lnTo>
                    <a:pt x="610" y="909"/>
                  </a:lnTo>
                  <a:lnTo>
                    <a:pt x="610" y="909"/>
                  </a:lnTo>
                  <a:lnTo>
                    <a:pt x="631" y="908"/>
                  </a:lnTo>
                  <a:lnTo>
                    <a:pt x="652" y="905"/>
                  </a:lnTo>
                  <a:lnTo>
                    <a:pt x="671" y="903"/>
                  </a:lnTo>
                  <a:lnTo>
                    <a:pt x="689" y="899"/>
                  </a:lnTo>
                  <a:lnTo>
                    <a:pt x="705" y="893"/>
                  </a:lnTo>
                  <a:lnTo>
                    <a:pt x="721" y="887"/>
                  </a:lnTo>
                  <a:lnTo>
                    <a:pt x="735" y="879"/>
                  </a:lnTo>
                  <a:lnTo>
                    <a:pt x="748" y="871"/>
                  </a:lnTo>
                  <a:lnTo>
                    <a:pt x="760" y="862"/>
                  </a:lnTo>
                  <a:lnTo>
                    <a:pt x="772" y="853"/>
                  </a:lnTo>
                  <a:lnTo>
                    <a:pt x="782" y="843"/>
                  </a:lnTo>
                  <a:lnTo>
                    <a:pt x="791" y="832"/>
                  </a:lnTo>
                  <a:lnTo>
                    <a:pt x="799" y="821"/>
                  </a:lnTo>
                  <a:lnTo>
                    <a:pt x="807" y="809"/>
                  </a:lnTo>
                  <a:lnTo>
                    <a:pt x="814" y="797"/>
                  </a:lnTo>
                  <a:lnTo>
                    <a:pt x="819" y="784"/>
                  </a:lnTo>
                  <a:lnTo>
                    <a:pt x="824" y="772"/>
                  </a:lnTo>
                  <a:lnTo>
                    <a:pt x="828" y="759"/>
                  </a:lnTo>
                  <a:lnTo>
                    <a:pt x="836" y="732"/>
                  </a:lnTo>
                  <a:lnTo>
                    <a:pt x="841" y="706"/>
                  </a:lnTo>
                  <a:lnTo>
                    <a:pt x="844" y="680"/>
                  </a:lnTo>
                  <a:lnTo>
                    <a:pt x="846" y="655"/>
                  </a:lnTo>
                  <a:lnTo>
                    <a:pt x="848" y="632"/>
                  </a:lnTo>
                  <a:lnTo>
                    <a:pt x="848" y="592"/>
                  </a:lnTo>
                  <a:lnTo>
                    <a:pt x="848" y="592"/>
                  </a:lnTo>
                  <a:lnTo>
                    <a:pt x="848" y="560"/>
                  </a:lnTo>
                  <a:lnTo>
                    <a:pt x="846" y="530"/>
                  </a:lnTo>
                  <a:lnTo>
                    <a:pt x="843" y="472"/>
                  </a:lnTo>
                  <a:lnTo>
                    <a:pt x="837" y="421"/>
                  </a:lnTo>
                  <a:lnTo>
                    <a:pt x="829" y="374"/>
                  </a:lnTo>
                  <a:lnTo>
                    <a:pt x="820" y="331"/>
                  </a:lnTo>
                  <a:lnTo>
                    <a:pt x="809" y="291"/>
                  </a:lnTo>
                  <a:lnTo>
                    <a:pt x="797" y="256"/>
                  </a:lnTo>
                  <a:lnTo>
                    <a:pt x="784" y="223"/>
                  </a:lnTo>
                  <a:lnTo>
                    <a:pt x="771" y="195"/>
                  </a:lnTo>
                  <a:lnTo>
                    <a:pt x="756" y="168"/>
                  </a:lnTo>
                  <a:lnTo>
                    <a:pt x="742" y="144"/>
                  </a:lnTo>
                  <a:lnTo>
                    <a:pt x="728" y="121"/>
                  </a:lnTo>
                  <a:lnTo>
                    <a:pt x="700" y="81"/>
                  </a:lnTo>
                  <a:lnTo>
                    <a:pt x="688" y="63"/>
                  </a:lnTo>
                  <a:lnTo>
                    <a:pt x="677" y="44"/>
                  </a:lnTo>
                  <a:lnTo>
                    <a:pt x="677" y="44"/>
                  </a:lnTo>
                  <a:lnTo>
                    <a:pt x="670" y="35"/>
                  </a:lnTo>
                  <a:lnTo>
                    <a:pt x="662" y="29"/>
                  </a:lnTo>
                  <a:lnTo>
                    <a:pt x="652" y="22"/>
                  </a:lnTo>
                  <a:lnTo>
                    <a:pt x="640" y="16"/>
                  </a:lnTo>
                  <a:lnTo>
                    <a:pt x="628" y="12"/>
                  </a:lnTo>
                  <a:lnTo>
                    <a:pt x="613" y="7"/>
                  </a:lnTo>
                  <a:lnTo>
                    <a:pt x="597" y="5"/>
                  </a:lnTo>
                  <a:lnTo>
                    <a:pt x="582" y="3"/>
                  </a:lnTo>
                  <a:lnTo>
                    <a:pt x="563" y="0"/>
                  </a:lnTo>
                  <a:lnTo>
                    <a:pt x="545" y="0"/>
                  </a:lnTo>
                  <a:lnTo>
                    <a:pt x="525" y="0"/>
                  </a:lnTo>
                  <a:lnTo>
                    <a:pt x="506" y="0"/>
                  </a:lnTo>
                  <a:lnTo>
                    <a:pt x="464" y="4"/>
                  </a:lnTo>
                  <a:lnTo>
                    <a:pt x="421" y="9"/>
                  </a:lnTo>
                  <a:lnTo>
                    <a:pt x="378" y="18"/>
                  </a:lnTo>
                  <a:lnTo>
                    <a:pt x="336" y="29"/>
                  </a:lnTo>
                  <a:lnTo>
                    <a:pt x="295" y="40"/>
                  </a:lnTo>
                  <a:lnTo>
                    <a:pt x="257" y="54"/>
                  </a:lnTo>
                  <a:lnTo>
                    <a:pt x="239" y="61"/>
                  </a:lnTo>
                  <a:lnTo>
                    <a:pt x="222" y="69"/>
                  </a:lnTo>
                  <a:lnTo>
                    <a:pt x="206" y="77"/>
                  </a:lnTo>
                  <a:lnTo>
                    <a:pt x="192" y="85"/>
                  </a:lnTo>
                  <a:lnTo>
                    <a:pt x="179" y="94"/>
                  </a:lnTo>
                  <a:lnTo>
                    <a:pt x="167" y="103"/>
                  </a:lnTo>
                  <a:lnTo>
                    <a:pt x="157" y="112"/>
                  </a:lnTo>
                  <a:lnTo>
                    <a:pt x="148" y="121"/>
                  </a:lnTo>
                  <a:lnTo>
                    <a:pt x="148" y="121"/>
                  </a:lnTo>
                  <a:lnTo>
                    <a:pt x="135" y="141"/>
                  </a:lnTo>
                  <a:lnTo>
                    <a:pt x="121" y="160"/>
                  </a:lnTo>
                  <a:lnTo>
                    <a:pt x="107" y="178"/>
                  </a:lnTo>
                  <a:lnTo>
                    <a:pt x="95" y="198"/>
                  </a:lnTo>
                  <a:lnTo>
                    <a:pt x="84" y="218"/>
                  </a:lnTo>
                  <a:lnTo>
                    <a:pt x="74" y="238"/>
                  </a:lnTo>
                  <a:lnTo>
                    <a:pt x="63" y="258"/>
                  </a:lnTo>
                  <a:lnTo>
                    <a:pt x="54" y="280"/>
                  </a:lnTo>
                  <a:lnTo>
                    <a:pt x="45" y="301"/>
                  </a:lnTo>
                  <a:lnTo>
                    <a:pt x="37" y="324"/>
                  </a:lnTo>
                  <a:lnTo>
                    <a:pt x="31" y="347"/>
                  </a:lnTo>
                  <a:lnTo>
                    <a:pt x="24" y="370"/>
                  </a:lnTo>
                  <a:lnTo>
                    <a:pt x="18" y="395"/>
                  </a:lnTo>
                  <a:lnTo>
                    <a:pt x="12" y="421"/>
                  </a:lnTo>
                  <a:lnTo>
                    <a:pt x="8" y="448"/>
                  </a:lnTo>
                  <a:lnTo>
                    <a:pt x="4" y="476"/>
                  </a:lnTo>
                  <a:lnTo>
                    <a:pt x="4" y="476"/>
                  </a:lnTo>
                  <a:lnTo>
                    <a:pt x="1" y="504"/>
                  </a:lnTo>
                  <a:lnTo>
                    <a:pt x="0" y="532"/>
                  </a:lnTo>
                  <a:lnTo>
                    <a:pt x="1" y="560"/>
                  </a:lnTo>
                  <a:lnTo>
                    <a:pt x="4" y="588"/>
                  </a:lnTo>
                  <a:lnTo>
                    <a:pt x="8" y="615"/>
                  </a:lnTo>
                  <a:lnTo>
                    <a:pt x="14" y="642"/>
                  </a:lnTo>
                  <a:lnTo>
                    <a:pt x="20" y="668"/>
                  </a:lnTo>
                  <a:lnTo>
                    <a:pt x="28" y="693"/>
                  </a:lnTo>
                  <a:lnTo>
                    <a:pt x="36" y="716"/>
                  </a:lnTo>
                  <a:lnTo>
                    <a:pt x="45" y="739"/>
                  </a:lnTo>
                  <a:lnTo>
                    <a:pt x="54" y="761"/>
                  </a:lnTo>
                  <a:lnTo>
                    <a:pt x="64" y="781"/>
                  </a:lnTo>
                  <a:lnTo>
                    <a:pt x="75" y="800"/>
                  </a:lnTo>
                  <a:lnTo>
                    <a:pt x="85" y="817"/>
                  </a:lnTo>
                  <a:lnTo>
                    <a:pt x="104" y="848"/>
                  </a:lnTo>
                  <a:lnTo>
                    <a:pt x="104" y="848"/>
                  </a:lnTo>
                  <a:close/>
                </a:path>
              </a:pathLst>
            </a:custGeom>
            <a:solidFill>
              <a:srgbClr val="FFC89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2" name="Freeform 81"/>
            <p:cNvSpPr/>
            <p:nvPr/>
          </p:nvSpPr>
          <p:spPr bwMode="auto">
            <a:xfrm>
              <a:off x="9853538" y="2704358"/>
              <a:ext cx="87313" cy="165100"/>
            </a:xfrm>
            <a:custGeom>
              <a:avLst/>
              <a:gdLst>
                <a:gd name="T0" fmla="*/ 55 w 55"/>
                <a:gd name="T1" fmla="*/ 50 h 104"/>
                <a:gd name="T2" fmla="*/ 55 w 55"/>
                <a:gd name="T3" fmla="*/ 50 h 104"/>
                <a:gd name="T4" fmla="*/ 55 w 55"/>
                <a:gd name="T5" fmla="*/ 61 h 104"/>
                <a:gd name="T6" fmla="*/ 54 w 55"/>
                <a:gd name="T7" fmla="*/ 70 h 104"/>
                <a:gd name="T8" fmla="*/ 52 w 55"/>
                <a:gd name="T9" fmla="*/ 79 h 104"/>
                <a:gd name="T10" fmla="*/ 49 w 55"/>
                <a:gd name="T11" fmla="*/ 87 h 104"/>
                <a:gd name="T12" fmla="*/ 45 w 55"/>
                <a:gd name="T13" fmla="*/ 94 h 104"/>
                <a:gd name="T14" fmla="*/ 41 w 55"/>
                <a:gd name="T15" fmla="*/ 100 h 104"/>
                <a:gd name="T16" fmla="*/ 36 w 55"/>
                <a:gd name="T17" fmla="*/ 103 h 104"/>
                <a:gd name="T18" fmla="*/ 31 w 55"/>
                <a:gd name="T19" fmla="*/ 104 h 104"/>
                <a:gd name="T20" fmla="*/ 31 w 55"/>
                <a:gd name="T21" fmla="*/ 104 h 104"/>
                <a:gd name="T22" fmla="*/ 25 w 55"/>
                <a:gd name="T23" fmla="*/ 103 h 104"/>
                <a:gd name="T24" fmla="*/ 20 w 55"/>
                <a:gd name="T25" fmla="*/ 101 h 104"/>
                <a:gd name="T26" fmla="*/ 15 w 55"/>
                <a:gd name="T27" fmla="*/ 96 h 104"/>
                <a:gd name="T28" fmla="*/ 10 w 55"/>
                <a:gd name="T29" fmla="*/ 90 h 104"/>
                <a:gd name="T30" fmla="*/ 7 w 55"/>
                <a:gd name="T31" fmla="*/ 83 h 104"/>
                <a:gd name="T32" fmla="*/ 3 w 55"/>
                <a:gd name="T33" fmla="*/ 74 h 104"/>
                <a:gd name="T34" fmla="*/ 1 w 55"/>
                <a:gd name="T35" fmla="*/ 64 h 104"/>
                <a:gd name="T36" fmla="*/ 0 w 55"/>
                <a:gd name="T37" fmla="*/ 53 h 104"/>
                <a:gd name="T38" fmla="*/ 0 w 55"/>
                <a:gd name="T39" fmla="*/ 53 h 104"/>
                <a:gd name="T40" fmla="*/ 0 w 55"/>
                <a:gd name="T41" fmla="*/ 43 h 104"/>
                <a:gd name="T42" fmla="*/ 1 w 55"/>
                <a:gd name="T43" fmla="*/ 33 h 104"/>
                <a:gd name="T44" fmla="*/ 3 w 55"/>
                <a:gd name="T45" fmla="*/ 24 h 104"/>
                <a:gd name="T46" fmla="*/ 7 w 55"/>
                <a:gd name="T47" fmla="*/ 16 h 104"/>
                <a:gd name="T48" fmla="*/ 10 w 55"/>
                <a:gd name="T49" fmla="*/ 9 h 104"/>
                <a:gd name="T50" fmla="*/ 15 w 55"/>
                <a:gd name="T51" fmla="*/ 5 h 104"/>
                <a:gd name="T52" fmla="*/ 19 w 55"/>
                <a:gd name="T53" fmla="*/ 1 h 104"/>
                <a:gd name="T54" fmla="*/ 25 w 55"/>
                <a:gd name="T55" fmla="*/ 0 h 104"/>
                <a:gd name="T56" fmla="*/ 25 w 55"/>
                <a:gd name="T57" fmla="*/ 0 h 104"/>
                <a:gd name="T58" fmla="*/ 31 w 55"/>
                <a:gd name="T59" fmla="*/ 0 h 104"/>
                <a:gd name="T60" fmla="*/ 36 w 55"/>
                <a:gd name="T61" fmla="*/ 4 h 104"/>
                <a:gd name="T62" fmla="*/ 41 w 55"/>
                <a:gd name="T63" fmla="*/ 8 h 104"/>
                <a:gd name="T64" fmla="*/ 45 w 55"/>
                <a:gd name="T65" fmla="*/ 14 h 104"/>
                <a:gd name="T66" fmla="*/ 49 w 55"/>
                <a:gd name="T67" fmla="*/ 22 h 104"/>
                <a:gd name="T68" fmla="*/ 52 w 55"/>
                <a:gd name="T69" fmla="*/ 31 h 104"/>
                <a:gd name="T70" fmla="*/ 54 w 55"/>
                <a:gd name="T71" fmla="*/ 40 h 104"/>
                <a:gd name="T72" fmla="*/ 55 w 55"/>
                <a:gd name="T73" fmla="*/ 50 h 104"/>
                <a:gd name="T74" fmla="*/ 55 w 55"/>
                <a:gd name="T75" fmla="*/ 5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" h="104">
                  <a:moveTo>
                    <a:pt x="55" y="50"/>
                  </a:moveTo>
                  <a:lnTo>
                    <a:pt x="55" y="50"/>
                  </a:lnTo>
                  <a:lnTo>
                    <a:pt x="55" y="61"/>
                  </a:lnTo>
                  <a:lnTo>
                    <a:pt x="54" y="70"/>
                  </a:lnTo>
                  <a:lnTo>
                    <a:pt x="52" y="79"/>
                  </a:lnTo>
                  <a:lnTo>
                    <a:pt x="49" y="87"/>
                  </a:lnTo>
                  <a:lnTo>
                    <a:pt x="45" y="94"/>
                  </a:lnTo>
                  <a:lnTo>
                    <a:pt x="41" y="100"/>
                  </a:lnTo>
                  <a:lnTo>
                    <a:pt x="36" y="103"/>
                  </a:lnTo>
                  <a:lnTo>
                    <a:pt x="31" y="104"/>
                  </a:lnTo>
                  <a:lnTo>
                    <a:pt x="31" y="104"/>
                  </a:lnTo>
                  <a:lnTo>
                    <a:pt x="25" y="103"/>
                  </a:lnTo>
                  <a:lnTo>
                    <a:pt x="20" y="101"/>
                  </a:lnTo>
                  <a:lnTo>
                    <a:pt x="15" y="96"/>
                  </a:lnTo>
                  <a:lnTo>
                    <a:pt x="10" y="90"/>
                  </a:lnTo>
                  <a:lnTo>
                    <a:pt x="7" y="83"/>
                  </a:lnTo>
                  <a:lnTo>
                    <a:pt x="3" y="74"/>
                  </a:lnTo>
                  <a:lnTo>
                    <a:pt x="1" y="64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43"/>
                  </a:lnTo>
                  <a:lnTo>
                    <a:pt x="1" y="33"/>
                  </a:lnTo>
                  <a:lnTo>
                    <a:pt x="3" y="24"/>
                  </a:lnTo>
                  <a:lnTo>
                    <a:pt x="7" y="16"/>
                  </a:lnTo>
                  <a:lnTo>
                    <a:pt x="10" y="9"/>
                  </a:lnTo>
                  <a:lnTo>
                    <a:pt x="15" y="5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6" y="4"/>
                  </a:lnTo>
                  <a:lnTo>
                    <a:pt x="41" y="8"/>
                  </a:lnTo>
                  <a:lnTo>
                    <a:pt x="45" y="14"/>
                  </a:lnTo>
                  <a:lnTo>
                    <a:pt x="49" y="22"/>
                  </a:lnTo>
                  <a:lnTo>
                    <a:pt x="52" y="31"/>
                  </a:lnTo>
                  <a:lnTo>
                    <a:pt x="54" y="40"/>
                  </a:lnTo>
                  <a:lnTo>
                    <a:pt x="55" y="50"/>
                  </a:lnTo>
                  <a:lnTo>
                    <a:pt x="55" y="50"/>
                  </a:lnTo>
                  <a:close/>
                </a:path>
              </a:pathLst>
            </a:custGeom>
            <a:solidFill>
              <a:srgbClr val="26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3" name="Freeform 83"/>
            <p:cNvSpPr/>
            <p:nvPr/>
          </p:nvSpPr>
          <p:spPr bwMode="auto">
            <a:xfrm>
              <a:off x="9520163" y="3155208"/>
              <a:ext cx="420688" cy="185738"/>
            </a:xfrm>
            <a:custGeom>
              <a:avLst/>
              <a:gdLst>
                <a:gd name="T0" fmla="*/ 1 w 265"/>
                <a:gd name="T1" fmla="*/ 29 h 117"/>
                <a:gd name="T2" fmla="*/ 1 w 265"/>
                <a:gd name="T3" fmla="*/ 29 h 117"/>
                <a:gd name="T4" fmla="*/ 0 w 265"/>
                <a:gd name="T5" fmla="*/ 35 h 117"/>
                <a:gd name="T6" fmla="*/ 1 w 265"/>
                <a:gd name="T7" fmla="*/ 47 h 117"/>
                <a:gd name="T8" fmla="*/ 3 w 265"/>
                <a:gd name="T9" fmla="*/ 52 h 117"/>
                <a:gd name="T10" fmla="*/ 5 w 265"/>
                <a:gd name="T11" fmla="*/ 59 h 117"/>
                <a:gd name="T12" fmla="*/ 10 w 265"/>
                <a:gd name="T13" fmla="*/ 66 h 117"/>
                <a:gd name="T14" fmla="*/ 15 w 265"/>
                <a:gd name="T15" fmla="*/ 74 h 117"/>
                <a:gd name="T16" fmla="*/ 22 w 265"/>
                <a:gd name="T17" fmla="*/ 81 h 117"/>
                <a:gd name="T18" fmla="*/ 30 w 265"/>
                <a:gd name="T19" fmla="*/ 87 h 117"/>
                <a:gd name="T20" fmla="*/ 40 w 265"/>
                <a:gd name="T21" fmla="*/ 94 h 117"/>
                <a:gd name="T22" fmla="*/ 53 w 265"/>
                <a:gd name="T23" fmla="*/ 100 h 117"/>
                <a:gd name="T24" fmla="*/ 66 w 265"/>
                <a:gd name="T25" fmla="*/ 105 h 117"/>
                <a:gd name="T26" fmla="*/ 83 w 265"/>
                <a:gd name="T27" fmla="*/ 110 h 117"/>
                <a:gd name="T28" fmla="*/ 102 w 265"/>
                <a:gd name="T29" fmla="*/ 113 h 117"/>
                <a:gd name="T30" fmla="*/ 124 w 265"/>
                <a:gd name="T31" fmla="*/ 116 h 117"/>
                <a:gd name="T32" fmla="*/ 124 w 265"/>
                <a:gd name="T33" fmla="*/ 116 h 117"/>
                <a:gd name="T34" fmla="*/ 147 w 265"/>
                <a:gd name="T35" fmla="*/ 117 h 117"/>
                <a:gd name="T36" fmla="*/ 167 w 265"/>
                <a:gd name="T37" fmla="*/ 115 h 117"/>
                <a:gd name="T38" fmla="*/ 185 w 265"/>
                <a:gd name="T39" fmla="*/ 111 h 117"/>
                <a:gd name="T40" fmla="*/ 202 w 265"/>
                <a:gd name="T41" fmla="*/ 105 h 117"/>
                <a:gd name="T42" fmla="*/ 216 w 265"/>
                <a:gd name="T43" fmla="*/ 98 h 117"/>
                <a:gd name="T44" fmla="*/ 227 w 265"/>
                <a:gd name="T45" fmla="*/ 90 h 117"/>
                <a:gd name="T46" fmla="*/ 237 w 265"/>
                <a:gd name="T47" fmla="*/ 81 h 117"/>
                <a:gd name="T48" fmla="*/ 246 w 265"/>
                <a:gd name="T49" fmla="*/ 70 h 117"/>
                <a:gd name="T50" fmla="*/ 253 w 265"/>
                <a:gd name="T51" fmla="*/ 60 h 117"/>
                <a:gd name="T52" fmla="*/ 258 w 265"/>
                <a:gd name="T53" fmla="*/ 51 h 117"/>
                <a:gd name="T54" fmla="*/ 262 w 265"/>
                <a:gd name="T55" fmla="*/ 41 h 117"/>
                <a:gd name="T56" fmla="*/ 264 w 265"/>
                <a:gd name="T57" fmla="*/ 32 h 117"/>
                <a:gd name="T58" fmla="*/ 265 w 265"/>
                <a:gd name="T59" fmla="*/ 23 h 117"/>
                <a:gd name="T60" fmla="*/ 265 w 265"/>
                <a:gd name="T61" fmla="*/ 16 h 117"/>
                <a:gd name="T62" fmla="*/ 265 w 265"/>
                <a:gd name="T63" fmla="*/ 10 h 117"/>
                <a:gd name="T64" fmla="*/ 263 w 265"/>
                <a:gd name="T65" fmla="*/ 6 h 117"/>
                <a:gd name="T66" fmla="*/ 263 w 265"/>
                <a:gd name="T67" fmla="*/ 6 h 117"/>
                <a:gd name="T68" fmla="*/ 262 w 265"/>
                <a:gd name="T69" fmla="*/ 5 h 117"/>
                <a:gd name="T70" fmla="*/ 259 w 265"/>
                <a:gd name="T71" fmla="*/ 4 h 117"/>
                <a:gd name="T72" fmla="*/ 250 w 265"/>
                <a:gd name="T73" fmla="*/ 1 h 117"/>
                <a:gd name="T74" fmla="*/ 235 w 265"/>
                <a:gd name="T75" fmla="*/ 0 h 117"/>
                <a:gd name="T76" fmla="*/ 218 w 265"/>
                <a:gd name="T77" fmla="*/ 0 h 117"/>
                <a:gd name="T78" fmla="*/ 175 w 265"/>
                <a:gd name="T79" fmla="*/ 1 h 117"/>
                <a:gd name="T80" fmla="*/ 126 w 265"/>
                <a:gd name="T81" fmla="*/ 5 h 117"/>
                <a:gd name="T82" fmla="*/ 79 w 265"/>
                <a:gd name="T83" fmla="*/ 9 h 117"/>
                <a:gd name="T84" fmla="*/ 38 w 265"/>
                <a:gd name="T85" fmla="*/ 15 h 117"/>
                <a:gd name="T86" fmla="*/ 22 w 265"/>
                <a:gd name="T87" fmla="*/ 18 h 117"/>
                <a:gd name="T88" fmla="*/ 10 w 265"/>
                <a:gd name="T89" fmla="*/ 22 h 117"/>
                <a:gd name="T90" fmla="*/ 3 w 265"/>
                <a:gd name="T91" fmla="*/ 25 h 117"/>
                <a:gd name="T92" fmla="*/ 1 w 265"/>
                <a:gd name="T93" fmla="*/ 27 h 117"/>
                <a:gd name="T94" fmla="*/ 1 w 265"/>
                <a:gd name="T95" fmla="*/ 2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5" h="117">
                  <a:moveTo>
                    <a:pt x="1" y="29"/>
                  </a:moveTo>
                  <a:lnTo>
                    <a:pt x="1" y="29"/>
                  </a:lnTo>
                  <a:lnTo>
                    <a:pt x="0" y="35"/>
                  </a:lnTo>
                  <a:lnTo>
                    <a:pt x="1" y="47"/>
                  </a:lnTo>
                  <a:lnTo>
                    <a:pt x="3" y="52"/>
                  </a:lnTo>
                  <a:lnTo>
                    <a:pt x="5" y="59"/>
                  </a:lnTo>
                  <a:lnTo>
                    <a:pt x="10" y="66"/>
                  </a:lnTo>
                  <a:lnTo>
                    <a:pt x="15" y="74"/>
                  </a:lnTo>
                  <a:lnTo>
                    <a:pt x="22" y="81"/>
                  </a:lnTo>
                  <a:lnTo>
                    <a:pt x="30" y="87"/>
                  </a:lnTo>
                  <a:lnTo>
                    <a:pt x="40" y="94"/>
                  </a:lnTo>
                  <a:lnTo>
                    <a:pt x="53" y="100"/>
                  </a:lnTo>
                  <a:lnTo>
                    <a:pt x="66" y="105"/>
                  </a:lnTo>
                  <a:lnTo>
                    <a:pt x="83" y="110"/>
                  </a:lnTo>
                  <a:lnTo>
                    <a:pt x="102" y="113"/>
                  </a:lnTo>
                  <a:lnTo>
                    <a:pt x="124" y="116"/>
                  </a:lnTo>
                  <a:lnTo>
                    <a:pt x="124" y="116"/>
                  </a:lnTo>
                  <a:lnTo>
                    <a:pt x="147" y="117"/>
                  </a:lnTo>
                  <a:lnTo>
                    <a:pt x="167" y="115"/>
                  </a:lnTo>
                  <a:lnTo>
                    <a:pt x="185" y="111"/>
                  </a:lnTo>
                  <a:lnTo>
                    <a:pt x="202" y="105"/>
                  </a:lnTo>
                  <a:lnTo>
                    <a:pt x="216" y="98"/>
                  </a:lnTo>
                  <a:lnTo>
                    <a:pt x="227" y="90"/>
                  </a:lnTo>
                  <a:lnTo>
                    <a:pt x="237" y="81"/>
                  </a:lnTo>
                  <a:lnTo>
                    <a:pt x="246" y="70"/>
                  </a:lnTo>
                  <a:lnTo>
                    <a:pt x="253" y="60"/>
                  </a:lnTo>
                  <a:lnTo>
                    <a:pt x="258" y="51"/>
                  </a:lnTo>
                  <a:lnTo>
                    <a:pt x="262" y="41"/>
                  </a:lnTo>
                  <a:lnTo>
                    <a:pt x="264" y="32"/>
                  </a:lnTo>
                  <a:lnTo>
                    <a:pt x="265" y="23"/>
                  </a:lnTo>
                  <a:lnTo>
                    <a:pt x="265" y="16"/>
                  </a:lnTo>
                  <a:lnTo>
                    <a:pt x="265" y="10"/>
                  </a:lnTo>
                  <a:lnTo>
                    <a:pt x="263" y="6"/>
                  </a:lnTo>
                  <a:lnTo>
                    <a:pt x="263" y="6"/>
                  </a:lnTo>
                  <a:lnTo>
                    <a:pt x="262" y="5"/>
                  </a:lnTo>
                  <a:lnTo>
                    <a:pt x="259" y="4"/>
                  </a:lnTo>
                  <a:lnTo>
                    <a:pt x="250" y="1"/>
                  </a:lnTo>
                  <a:lnTo>
                    <a:pt x="235" y="0"/>
                  </a:lnTo>
                  <a:lnTo>
                    <a:pt x="218" y="0"/>
                  </a:lnTo>
                  <a:lnTo>
                    <a:pt x="175" y="1"/>
                  </a:lnTo>
                  <a:lnTo>
                    <a:pt x="126" y="5"/>
                  </a:lnTo>
                  <a:lnTo>
                    <a:pt x="79" y="9"/>
                  </a:lnTo>
                  <a:lnTo>
                    <a:pt x="38" y="15"/>
                  </a:lnTo>
                  <a:lnTo>
                    <a:pt x="22" y="18"/>
                  </a:lnTo>
                  <a:lnTo>
                    <a:pt x="10" y="22"/>
                  </a:lnTo>
                  <a:lnTo>
                    <a:pt x="3" y="25"/>
                  </a:lnTo>
                  <a:lnTo>
                    <a:pt x="1" y="27"/>
                  </a:lnTo>
                  <a:lnTo>
                    <a:pt x="1" y="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4" name="Freeform 84"/>
            <p:cNvSpPr/>
            <p:nvPr/>
          </p:nvSpPr>
          <p:spPr bwMode="auto">
            <a:xfrm>
              <a:off x="9645575" y="2805958"/>
              <a:ext cx="606425" cy="266700"/>
            </a:xfrm>
            <a:custGeom>
              <a:avLst/>
              <a:gdLst>
                <a:gd name="T0" fmla="*/ 0 w 382"/>
                <a:gd name="T1" fmla="*/ 168 h 168"/>
                <a:gd name="T2" fmla="*/ 0 w 382"/>
                <a:gd name="T3" fmla="*/ 168 h 168"/>
                <a:gd name="T4" fmla="*/ 38 w 382"/>
                <a:gd name="T5" fmla="*/ 166 h 168"/>
                <a:gd name="T6" fmla="*/ 129 w 382"/>
                <a:gd name="T7" fmla="*/ 158 h 168"/>
                <a:gd name="T8" fmla="*/ 182 w 382"/>
                <a:gd name="T9" fmla="*/ 152 h 168"/>
                <a:gd name="T10" fmla="*/ 234 w 382"/>
                <a:gd name="T11" fmla="*/ 147 h 168"/>
                <a:gd name="T12" fmla="*/ 280 w 382"/>
                <a:gd name="T13" fmla="*/ 141 h 168"/>
                <a:gd name="T14" fmla="*/ 317 w 382"/>
                <a:gd name="T15" fmla="*/ 134 h 168"/>
                <a:gd name="T16" fmla="*/ 317 w 382"/>
                <a:gd name="T17" fmla="*/ 134 h 168"/>
                <a:gd name="T18" fmla="*/ 323 w 382"/>
                <a:gd name="T19" fmla="*/ 133 h 168"/>
                <a:gd name="T20" fmla="*/ 330 w 382"/>
                <a:gd name="T21" fmla="*/ 130 h 168"/>
                <a:gd name="T22" fmla="*/ 343 w 382"/>
                <a:gd name="T23" fmla="*/ 124 h 168"/>
                <a:gd name="T24" fmla="*/ 354 w 382"/>
                <a:gd name="T25" fmla="*/ 115 h 168"/>
                <a:gd name="T26" fmla="*/ 363 w 382"/>
                <a:gd name="T27" fmla="*/ 106 h 168"/>
                <a:gd name="T28" fmla="*/ 370 w 382"/>
                <a:gd name="T29" fmla="*/ 95 h 168"/>
                <a:gd name="T30" fmla="*/ 375 w 382"/>
                <a:gd name="T31" fmla="*/ 83 h 168"/>
                <a:gd name="T32" fmla="*/ 380 w 382"/>
                <a:gd name="T33" fmla="*/ 71 h 168"/>
                <a:gd name="T34" fmla="*/ 382 w 382"/>
                <a:gd name="T35" fmla="*/ 58 h 168"/>
                <a:gd name="T36" fmla="*/ 382 w 382"/>
                <a:gd name="T37" fmla="*/ 47 h 168"/>
                <a:gd name="T38" fmla="*/ 380 w 382"/>
                <a:gd name="T39" fmla="*/ 36 h 168"/>
                <a:gd name="T40" fmla="*/ 377 w 382"/>
                <a:gd name="T41" fmla="*/ 26 h 168"/>
                <a:gd name="T42" fmla="*/ 371 w 382"/>
                <a:gd name="T43" fmla="*/ 17 h 168"/>
                <a:gd name="T44" fmla="*/ 367 w 382"/>
                <a:gd name="T45" fmla="*/ 12 h 168"/>
                <a:gd name="T46" fmla="*/ 363 w 382"/>
                <a:gd name="T47" fmla="*/ 9 h 168"/>
                <a:gd name="T48" fmla="*/ 358 w 382"/>
                <a:gd name="T49" fmla="*/ 5 h 168"/>
                <a:gd name="T50" fmla="*/ 354 w 382"/>
                <a:gd name="T51" fmla="*/ 3 h 168"/>
                <a:gd name="T52" fmla="*/ 348 w 382"/>
                <a:gd name="T53" fmla="*/ 2 h 168"/>
                <a:gd name="T54" fmla="*/ 341 w 382"/>
                <a:gd name="T55" fmla="*/ 1 h 168"/>
                <a:gd name="T56" fmla="*/ 336 w 382"/>
                <a:gd name="T57" fmla="*/ 0 h 168"/>
                <a:gd name="T58" fmla="*/ 328 w 382"/>
                <a:gd name="T59" fmla="*/ 1 h 168"/>
                <a:gd name="T60" fmla="*/ 328 w 382"/>
                <a:gd name="T61" fmla="*/ 1 h 168"/>
                <a:gd name="T62" fmla="*/ 275 w 382"/>
                <a:gd name="T63" fmla="*/ 5 h 168"/>
                <a:gd name="T64" fmla="*/ 233 w 382"/>
                <a:gd name="T65" fmla="*/ 11 h 168"/>
                <a:gd name="T66" fmla="*/ 198 w 382"/>
                <a:gd name="T67" fmla="*/ 17 h 168"/>
                <a:gd name="T68" fmla="*/ 0 w 382"/>
                <a:gd name="T6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2" h="168">
                  <a:moveTo>
                    <a:pt x="0" y="168"/>
                  </a:moveTo>
                  <a:lnTo>
                    <a:pt x="0" y="168"/>
                  </a:lnTo>
                  <a:lnTo>
                    <a:pt x="38" y="166"/>
                  </a:lnTo>
                  <a:lnTo>
                    <a:pt x="129" y="158"/>
                  </a:lnTo>
                  <a:lnTo>
                    <a:pt x="182" y="152"/>
                  </a:lnTo>
                  <a:lnTo>
                    <a:pt x="234" y="147"/>
                  </a:lnTo>
                  <a:lnTo>
                    <a:pt x="280" y="141"/>
                  </a:lnTo>
                  <a:lnTo>
                    <a:pt x="317" y="134"/>
                  </a:lnTo>
                  <a:lnTo>
                    <a:pt x="317" y="134"/>
                  </a:lnTo>
                  <a:lnTo>
                    <a:pt x="323" y="133"/>
                  </a:lnTo>
                  <a:lnTo>
                    <a:pt x="330" y="130"/>
                  </a:lnTo>
                  <a:lnTo>
                    <a:pt x="343" y="124"/>
                  </a:lnTo>
                  <a:lnTo>
                    <a:pt x="354" y="115"/>
                  </a:lnTo>
                  <a:lnTo>
                    <a:pt x="363" y="106"/>
                  </a:lnTo>
                  <a:lnTo>
                    <a:pt x="370" y="95"/>
                  </a:lnTo>
                  <a:lnTo>
                    <a:pt x="375" y="83"/>
                  </a:lnTo>
                  <a:lnTo>
                    <a:pt x="380" y="71"/>
                  </a:lnTo>
                  <a:lnTo>
                    <a:pt x="382" y="58"/>
                  </a:lnTo>
                  <a:lnTo>
                    <a:pt x="382" y="47"/>
                  </a:lnTo>
                  <a:lnTo>
                    <a:pt x="380" y="36"/>
                  </a:lnTo>
                  <a:lnTo>
                    <a:pt x="377" y="26"/>
                  </a:lnTo>
                  <a:lnTo>
                    <a:pt x="371" y="17"/>
                  </a:lnTo>
                  <a:lnTo>
                    <a:pt x="367" y="12"/>
                  </a:lnTo>
                  <a:lnTo>
                    <a:pt x="363" y="9"/>
                  </a:lnTo>
                  <a:lnTo>
                    <a:pt x="358" y="5"/>
                  </a:lnTo>
                  <a:lnTo>
                    <a:pt x="354" y="3"/>
                  </a:lnTo>
                  <a:lnTo>
                    <a:pt x="348" y="2"/>
                  </a:lnTo>
                  <a:lnTo>
                    <a:pt x="341" y="1"/>
                  </a:lnTo>
                  <a:lnTo>
                    <a:pt x="336" y="0"/>
                  </a:lnTo>
                  <a:lnTo>
                    <a:pt x="328" y="1"/>
                  </a:lnTo>
                  <a:lnTo>
                    <a:pt x="328" y="1"/>
                  </a:lnTo>
                  <a:lnTo>
                    <a:pt x="275" y="5"/>
                  </a:lnTo>
                  <a:lnTo>
                    <a:pt x="233" y="11"/>
                  </a:lnTo>
                  <a:lnTo>
                    <a:pt x="198" y="17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E8B18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5" name="Freeform 85"/>
            <p:cNvSpPr/>
            <p:nvPr/>
          </p:nvSpPr>
          <p:spPr bwMode="auto">
            <a:xfrm>
              <a:off x="8926438" y="4593483"/>
              <a:ext cx="1565275" cy="1022350"/>
            </a:xfrm>
            <a:custGeom>
              <a:avLst/>
              <a:gdLst>
                <a:gd name="T0" fmla="*/ 0 w 986"/>
                <a:gd name="T1" fmla="*/ 12 h 644"/>
                <a:gd name="T2" fmla="*/ 2 w 986"/>
                <a:gd name="T3" fmla="*/ 95 h 644"/>
                <a:gd name="T4" fmla="*/ 10 w 986"/>
                <a:gd name="T5" fmla="*/ 275 h 644"/>
                <a:gd name="T6" fmla="*/ 11 w 986"/>
                <a:gd name="T7" fmla="*/ 330 h 644"/>
                <a:gd name="T8" fmla="*/ 5 w 986"/>
                <a:gd name="T9" fmla="*/ 497 h 644"/>
                <a:gd name="T10" fmla="*/ 132 w 986"/>
                <a:gd name="T11" fmla="*/ 644 h 644"/>
                <a:gd name="T12" fmla="*/ 136 w 986"/>
                <a:gd name="T13" fmla="*/ 514 h 644"/>
                <a:gd name="T14" fmla="*/ 140 w 986"/>
                <a:gd name="T15" fmla="*/ 358 h 644"/>
                <a:gd name="T16" fmla="*/ 143 w 986"/>
                <a:gd name="T17" fmla="*/ 291 h 644"/>
                <a:gd name="T18" fmla="*/ 149 w 986"/>
                <a:gd name="T19" fmla="*/ 233 h 644"/>
                <a:gd name="T20" fmla="*/ 159 w 986"/>
                <a:gd name="T21" fmla="*/ 195 h 644"/>
                <a:gd name="T22" fmla="*/ 168 w 986"/>
                <a:gd name="T23" fmla="*/ 175 h 644"/>
                <a:gd name="T24" fmla="*/ 173 w 986"/>
                <a:gd name="T25" fmla="*/ 167 h 644"/>
                <a:gd name="T26" fmla="*/ 185 w 986"/>
                <a:gd name="T27" fmla="*/ 161 h 644"/>
                <a:gd name="T28" fmla="*/ 205 w 986"/>
                <a:gd name="T29" fmla="*/ 157 h 644"/>
                <a:gd name="T30" fmla="*/ 272 w 986"/>
                <a:gd name="T31" fmla="*/ 150 h 644"/>
                <a:gd name="T32" fmla="*/ 360 w 986"/>
                <a:gd name="T33" fmla="*/ 147 h 644"/>
                <a:gd name="T34" fmla="*/ 460 w 986"/>
                <a:gd name="T35" fmla="*/ 147 h 644"/>
                <a:gd name="T36" fmla="*/ 646 w 986"/>
                <a:gd name="T37" fmla="*/ 155 h 644"/>
                <a:gd name="T38" fmla="*/ 712 w 986"/>
                <a:gd name="T39" fmla="*/ 161 h 644"/>
                <a:gd name="T40" fmla="*/ 739 w 986"/>
                <a:gd name="T41" fmla="*/ 166 h 644"/>
                <a:gd name="T42" fmla="*/ 742 w 986"/>
                <a:gd name="T43" fmla="*/ 167 h 644"/>
                <a:gd name="T44" fmla="*/ 750 w 986"/>
                <a:gd name="T45" fmla="*/ 178 h 644"/>
                <a:gd name="T46" fmla="*/ 773 w 986"/>
                <a:gd name="T47" fmla="*/ 237 h 644"/>
                <a:gd name="T48" fmla="*/ 808 w 986"/>
                <a:gd name="T49" fmla="*/ 343 h 644"/>
                <a:gd name="T50" fmla="*/ 986 w 986"/>
                <a:gd name="T51" fmla="*/ 386 h 644"/>
                <a:gd name="T52" fmla="*/ 982 w 986"/>
                <a:gd name="T53" fmla="*/ 371 h 644"/>
                <a:gd name="T54" fmla="*/ 959 w 986"/>
                <a:gd name="T55" fmla="*/ 274 h 644"/>
                <a:gd name="T56" fmla="*/ 937 w 986"/>
                <a:gd name="T57" fmla="*/ 209 h 644"/>
                <a:gd name="T58" fmla="*/ 911 w 986"/>
                <a:gd name="T59" fmla="*/ 141 h 644"/>
                <a:gd name="T60" fmla="*/ 887 w 986"/>
                <a:gd name="T61" fmla="*/ 94 h 644"/>
                <a:gd name="T62" fmla="*/ 870 w 986"/>
                <a:gd name="T63" fmla="*/ 66 h 644"/>
                <a:gd name="T64" fmla="*/ 851 w 986"/>
                <a:gd name="T65" fmla="*/ 43 h 644"/>
                <a:gd name="T66" fmla="*/ 832 w 986"/>
                <a:gd name="T67" fmla="*/ 24 h 644"/>
                <a:gd name="T68" fmla="*/ 810 w 986"/>
                <a:gd name="T69" fmla="*/ 13 h 644"/>
                <a:gd name="T70" fmla="*/ 799 w 986"/>
                <a:gd name="T71" fmla="*/ 8 h 644"/>
                <a:gd name="T72" fmla="*/ 747 w 986"/>
                <a:gd name="T73" fmla="*/ 2 h 644"/>
                <a:gd name="T74" fmla="*/ 682 w 986"/>
                <a:gd name="T75" fmla="*/ 0 h 644"/>
                <a:gd name="T76" fmla="*/ 603 w 986"/>
                <a:gd name="T77" fmla="*/ 3 h 644"/>
                <a:gd name="T78" fmla="*/ 405 w 986"/>
                <a:gd name="T79" fmla="*/ 13 h 644"/>
                <a:gd name="T80" fmla="*/ 284 w 986"/>
                <a:gd name="T81" fmla="*/ 16 h 644"/>
                <a:gd name="T82" fmla="*/ 149 w 986"/>
                <a:gd name="T83" fmla="*/ 16 h 644"/>
                <a:gd name="T84" fmla="*/ 0 w 986"/>
                <a:gd name="T85" fmla="*/ 12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86" h="644">
                  <a:moveTo>
                    <a:pt x="0" y="12"/>
                  </a:moveTo>
                  <a:lnTo>
                    <a:pt x="0" y="12"/>
                  </a:lnTo>
                  <a:lnTo>
                    <a:pt x="0" y="51"/>
                  </a:lnTo>
                  <a:lnTo>
                    <a:pt x="2" y="95"/>
                  </a:lnTo>
                  <a:lnTo>
                    <a:pt x="7" y="190"/>
                  </a:lnTo>
                  <a:lnTo>
                    <a:pt x="10" y="275"/>
                  </a:lnTo>
                  <a:lnTo>
                    <a:pt x="11" y="308"/>
                  </a:lnTo>
                  <a:lnTo>
                    <a:pt x="11" y="330"/>
                  </a:lnTo>
                  <a:lnTo>
                    <a:pt x="11" y="330"/>
                  </a:lnTo>
                  <a:lnTo>
                    <a:pt x="5" y="497"/>
                  </a:lnTo>
                  <a:lnTo>
                    <a:pt x="0" y="634"/>
                  </a:lnTo>
                  <a:lnTo>
                    <a:pt x="132" y="644"/>
                  </a:lnTo>
                  <a:lnTo>
                    <a:pt x="132" y="644"/>
                  </a:lnTo>
                  <a:lnTo>
                    <a:pt x="136" y="514"/>
                  </a:lnTo>
                  <a:lnTo>
                    <a:pt x="140" y="358"/>
                  </a:lnTo>
                  <a:lnTo>
                    <a:pt x="140" y="358"/>
                  </a:lnTo>
                  <a:lnTo>
                    <a:pt x="142" y="318"/>
                  </a:lnTo>
                  <a:lnTo>
                    <a:pt x="143" y="291"/>
                  </a:lnTo>
                  <a:lnTo>
                    <a:pt x="146" y="262"/>
                  </a:lnTo>
                  <a:lnTo>
                    <a:pt x="149" y="233"/>
                  </a:lnTo>
                  <a:lnTo>
                    <a:pt x="155" y="206"/>
                  </a:lnTo>
                  <a:lnTo>
                    <a:pt x="159" y="195"/>
                  </a:lnTo>
                  <a:lnTo>
                    <a:pt x="163" y="184"/>
                  </a:lnTo>
                  <a:lnTo>
                    <a:pt x="168" y="175"/>
                  </a:lnTo>
                  <a:lnTo>
                    <a:pt x="173" y="167"/>
                  </a:lnTo>
                  <a:lnTo>
                    <a:pt x="173" y="167"/>
                  </a:lnTo>
                  <a:lnTo>
                    <a:pt x="178" y="164"/>
                  </a:lnTo>
                  <a:lnTo>
                    <a:pt x="185" y="161"/>
                  </a:lnTo>
                  <a:lnTo>
                    <a:pt x="194" y="159"/>
                  </a:lnTo>
                  <a:lnTo>
                    <a:pt x="205" y="157"/>
                  </a:lnTo>
                  <a:lnTo>
                    <a:pt x="234" y="153"/>
                  </a:lnTo>
                  <a:lnTo>
                    <a:pt x="272" y="150"/>
                  </a:lnTo>
                  <a:lnTo>
                    <a:pt x="314" y="149"/>
                  </a:lnTo>
                  <a:lnTo>
                    <a:pt x="360" y="147"/>
                  </a:lnTo>
                  <a:lnTo>
                    <a:pt x="409" y="147"/>
                  </a:lnTo>
                  <a:lnTo>
                    <a:pt x="460" y="147"/>
                  </a:lnTo>
                  <a:lnTo>
                    <a:pt x="559" y="151"/>
                  </a:lnTo>
                  <a:lnTo>
                    <a:pt x="646" y="155"/>
                  </a:lnTo>
                  <a:lnTo>
                    <a:pt x="682" y="158"/>
                  </a:lnTo>
                  <a:lnTo>
                    <a:pt x="712" y="161"/>
                  </a:lnTo>
                  <a:lnTo>
                    <a:pt x="732" y="164"/>
                  </a:lnTo>
                  <a:lnTo>
                    <a:pt x="739" y="166"/>
                  </a:lnTo>
                  <a:lnTo>
                    <a:pt x="742" y="167"/>
                  </a:lnTo>
                  <a:lnTo>
                    <a:pt x="742" y="167"/>
                  </a:lnTo>
                  <a:lnTo>
                    <a:pt x="746" y="171"/>
                  </a:lnTo>
                  <a:lnTo>
                    <a:pt x="750" y="178"/>
                  </a:lnTo>
                  <a:lnTo>
                    <a:pt x="761" y="203"/>
                  </a:lnTo>
                  <a:lnTo>
                    <a:pt x="773" y="237"/>
                  </a:lnTo>
                  <a:lnTo>
                    <a:pt x="785" y="274"/>
                  </a:lnTo>
                  <a:lnTo>
                    <a:pt x="808" y="343"/>
                  </a:lnTo>
                  <a:lnTo>
                    <a:pt x="817" y="374"/>
                  </a:lnTo>
                  <a:lnTo>
                    <a:pt x="986" y="386"/>
                  </a:lnTo>
                  <a:lnTo>
                    <a:pt x="986" y="386"/>
                  </a:lnTo>
                  <a:lnTo>
                    <a:pt x="982" y="371"/>
                  </a:lnTo>
                  <a:lnTo>
                    <a:pt x="973" y="332"/>
                  </a:lnTo>
                  <a:lnTo>
                    <a:pt x="959" y="274"/>
                  </a:lnTo>
                  <a:lnTo>
                    <a:pt x="948" y="243"/>
                  </a:lnTo>
                  <a:lnTo>
                    <a:pt x="937" y="209"/>
                  </a:lnTo>
                  <a:lnTo>
                    <a:pt x="925" y="175"/>
                  </a:lnTo>
                  <a:lnTo>
                    <a:pt x="911" y="141"/>
                  </a:lnTo>
                  <a:lnTo>
                    <a:pt x="896" y="109"/>
                  </a:lnTo>
                  <a:lnTo>
                    <a:pt x="887" y="94"/>
                  </a:lnTo>
                  <a:lnTo>
                    <a:pt x="879" y="80"/>
                  </a:lnTo>
                  <a:lnTo>
                    <a:pt x="870" y="66"/>
                  </a:lnTo>
                  <a:lnTo>
                    <a:pt x="861" y="55"/>
                  </a:lnTo>
                  <a:lnTo>
                    <a:pt x="851" y="43"/>
                  </a:lnTo>
                  <a:lnTo>
                    <a:pt x="842" y="33"/>
                  </a:lnTo>
                  <a:lnTo>
                    <a:pt x="832" y="24"/>
                  </a:lnTo>
                  <a:lnTo>
                    <a:pt x="820" y="17"/>
                  </a:lnTo>
                  <a:lnTo>
                    <a:pt x="810" y="13"/>
                  </a:lnTo>
                  <a:lnTo>
                    <a:pt x="799" y="8"/>
                  </a:lnTo>
                  <a:lnTo>
                    <a:pt x="799" y="8"/>
                  </a:lnTo>
                  <a:lnTo>
                    <a:pt x="775" y="4"/>
                  </a:lnTo>
                  <a:lnTo>
                    <a:pt x="747" y="2"/>
                  </a:lnTo>
                  <a:lnTo>
                    <a:pt x="716" y="0"/>
                  </a:lnTo>
                  <a:lnTo>
                    <a:pt x="682" y="0"/>
                  </a:lnTo>
                  <a:lnTo>
                    <a:pt x="645" y="2"/>
                  </a:lnTo>
                  <a:lnTo>
                    <a:pt x="603" y="3"/>
                  </a:lnTo>
                  <a:lnTo>
                    <a:pt x="512" y="8"/>
                  </a:lnTo>
                  <a:lnTo>
                    <a:pt x="405" y="13"/>
                  </a:lnTo>
                  <a:lnTo>
                    <a:pt x="346" y="15"/>
                  </a:lnTo>
                  <a:lnTo>
                    <a:pt x="284" y="16"/>
                  </a:lnTo>
                  <a:lnTo>
                    <a:pt x="218" y="17"/>
                  </a:lnTo>
                  <a:lnTo>
                    <a:pt x="149" y="16"/>
                  </a:lnTo>
                  <a:lnTo>
                    <a:pt x="76" y="15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6" name="Freeform 86"/>
            <p:cNvSpPr/>
            <p:nvPr/>
          </p:nvSpPr>
          <p:spPr bwMode="auto">
            <a:xfrm>
              <a:off x="10178975" y="5104658"/>
              <a:ext cx="346075" cy="171450"/>
            </a:xfrm>
            <a:custGeom>
              <a:avLst/>
              <a:gdLst>
                <a:gd name="T0" fmla="*/ 113 w 218"/>
                <a:gd name="T1" fmla="*/ 106 h 108"/>
                <a:gd name="T2" fmla="*/ 113 w 218"/>
                <a:gd name="T3" fmla="*/ 106 h 108"/>
                <a:gd name="T4" fmla="*/ 90 w 218"/>
                <a:gd name="T5" fmla="*/ 107 h 108"/>
                <a:gd name="T6" fmla="*/ 68 w 218"/>
                <a:gd name="T7" fmla="*/ 108 h 108"/>
                <a:gd name="T8" fmla="*/ 47 w 218"/>
                <a:gd name="T9" fmla="*/ 107 h 108"/>
                <a:gd name="T10" fmla="*/ 37 w 218"/>
                <a:gd name="T11" fmla="*/ 107 h 108"/>
                <a:gd name="T12" fmla="*/ 29 w 218"/>
                <a:gd name="T13" fmla="*/ 105 h 108"/>
                <a:gd name="T14" fmla="*/ 21 w 218"/>
                <a:gd name="T15" fmla="*/ 103 h 108"/>
                <a:gd name="T16" fmla="*/ 15 w 218"/>
                <a:gd name="T17" fmla="*/ 99 h 108"/>
                <a:gd name="T18" fmla="*/ 9 w 218"/>
                <a:gd name="T19" fmla="*/ 95 h 108"/>
                <a:gd name="T20" fmla="*/ 4 w 218"/>
                <a:gd name="T21" fmla="*/ 90 h 108"/>
                <a:gd name="T22" fmla="*/ 2 w 218"/>
                <a:gd name="T23" fmla="*/ 83 h 108"/>
                <a:gd name="T24" fmla="*/ 0 w 218"/>
                <a:gd name="T25" fmla="*/ 76 h 108"/>
                <a:gd name="T26" fmla="*/ 1 w 218"/>
                <a:gd name="T27" fmla="*/ 68 h 108"/>
                <a:gd name="T28" fmla="*/ 3 w 218"/>
                <a:gd name="T29" fmla="*/ 56 h 108"/>
                <a:gd name="T30" fmla="*/ 3 w 218"/>
                <a:gd name="T31" fmla="*/ 56 h 108"/>
                <a:gd name="T32" fmla="*/ 5 w 218"/>
                <a:gd name="T33" fmla="*/ 51 h 108"/>
                <a:gd name="T34" fmla="*/ 9 w 218"/>
                <a:gd name="T35" fmla="*/ 45 h 108"/>
                <a:gd name="T36" fmla="*/ 12 w 218"/>
                <a:gd name="T37" fmla="*/ 39 h 108"/>
                <a:gd name="T38" fmla="*/ 17 w 218"/>
                <a:gd name="T39" fmla="*/ 34 h 108"/>
                <a:gd name="T40" fmla="*/ 27 w 218"/>
                <a:gd name="T41" fmla="*/ 23 h 108"/>
                <a:gd name="T42" fmla="*/ 41 w 218"/>
                <a:gd name="T43" fmla="*/ 14 h 108"/>
                <a:gd name="T44" fmla="*/ 56 w 218"/>
                <a:gd name="T45" fmla="*/ 8 h 108"/>
                <a:gd name="T46" fmla="*/ 73 w 218"/>
                <a:gd name="T47" fmla="*/ 2 h 108"/>
                <a:gd name="T48" fmla="*/ 84 w 218"/>
                <a:gd name="T49" fmla="*/ 1 h 108"/>
                <a:gd name="T50" fmla="*/ 94 w 218"/>
                <a:gd name="T51" fmla="*/ 0 h 108"/>
                <a:gd name="T52" fmla="*/ 104 w 218"/>
                <a:gd name="T53" fmla="*/ 0 h 108"/>
                <a:gd name="T54" fmla="*/ 115 w 218"/>
                <a:gd name="T55" fmla="*/ 0 h 108"/>
                <a:gd name="T56" fmla="*/ 115 w 218"/>
                <a:gd name="T57" fmla="*/ 0 h 108"/>
                <a:gd name="T58" fmla="*/ 137 w 218"/>
                <a:gd name="T59" fmla="*/ 2 h 108"/>
                <a:gd name="T60" fmla="*/ 156 w 218"/>
                <a:gd name="T61" fmla="*/ 8 h 108"/>
                <a:gd name="T62" fmla="*/ 174 w 218"/>
                <a:gd name="T63" fmla="*/ 14 h 108"/>
                <a:gd name="T64" fmla="*/ 182 w 218"/>
                <a:gd name="T65" fmla="*/ 18 h 108"/>
                <a:gd name="T66" fmla="*/ 190 w 218"/>
                <a:gd name="T67" fmla="*/ 22 h 108"/>
                <a:gd name="T68" fmla="*/ 197 w 218"/>
                <a:gd name="T69" fmla="*/ 28 h 108"/>
                <a:gd name="T70" fmla="*/ 202 w 218"/>
                <a:gd name="T71" fmla="*/ 33 h 108"/>
                <a:gd name="T72" fmla="*/ 208 w 218"/>
                <a:gd name="T73" fmla="*/ 38 h 108"/>
                <a:gd name="T74" fmla="*/ 211 w 218"/>
                <a:gd name="T75" fmla="*/ 44 h 108"/>
                <a:gd name="T76" fmla="*/ 215 w 218"/>
                <a:gd name="T77" fmla="*/ 51 h 108"/>
                <a:gd name="T78" fmla="*/ 217 w 218"/>
                <a:gd name="T79" fmla="*/ 56 h 108"/>
                <a:gd name="T80" fmla="*/ 218 w 218"/>
                <a:gd name="T81" fmla="*/ 63 h 108"/>
                <a:gd name="T82" fmla="*/ 218 w 218"/>
                <a:gd name="T83" fmla="*/ 70 h 108"/>
                <a:gd name="T84" fmla="*/ 218 w 218"/>
                <a:gd name="T85" fmla="*/ 70 h 108"/>
                <a:gd name="T86" fmla="*/ 218 w 218"/>
                <a:gd name="T87" fmla="*/ 76 h 108"/>
                <a:gd name="T88" fmla="*/ 217 w 218"/>
                <a:gd name="T89" fmla="*/ 81 h 108"/>
                <a:gd name="T90" fmla="*/ 215 w 218"/>
                <a:gd name="T91" fmla="*/ 86 h 108"/>
                <a:gd name="T92" fmla="*/ 213 w 218"/>
                <a:gd name="T93" fmla="*/ 89 h 108"/>
                <a:gd name="T94" fmla="*/ 208 w 218"/>
                <a:gd name="T95" fmla="*/ 92 h 108"/>
                <a:gd name="T96" fmla="*/ 205 w 218"/>
                <a:gd name="T97" fmla="*/ 95 h 108"/>
                <a:gd name="T98" fmla="*/ 199 w 218"/>
                <a:gd name="T99" fmla="*/ 97 h 108"/>
                <a:gd name="T100" fmla="*/ 193 w 218"/>
                <a:gd name="T101" fmla="*/ 99 h 108"/>
                <a:gd name="T102" fmla="*/ 180 w 218"/>
                <a:gd name="T103" fmla="*/ 102 h 108"/>
                <a:gd name="T104" fmla="*/ 162 w 218"/>
                <a:gd name="T105" fmla="*/ 104 h 108"/>
                <a:gd name="T106" fmla="*/ 113 w 218"/>
                <a:gd name="T107" fmla="*/ 106 h 108"/>
                <a:gd name="T108" fmla="*/ 113 w 218"/>
                <a:gd name="T109" fmla="*/ 10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8" h="108">
                  <a:moveTo>
                    <a:pt x="113" y="106"/>
                  </a:moveTo>
                  <a:lnTo>
                    <a:pt x="113" y="106"/>
                  </a:lnTo>
                  <a:lnTo>
                    <a:pt x="90" y="107"/>
                  </a:lnTo>
                  <a:lnTo>
                    <a:pt x="68" y="108"/>
                  </a:lnTo>
                  <a:lnTo>
                    <a:pt x="47" y="107"/>
                  </a:lnTo>
                  <a:lnTo>
                    <a:pt x="37" y="107"/>
                  </a:lnTo>
                  <a:lnTo>
                    <a:pt x="29" y="105"/>
                  </a:lnTo>
                  <a:lnTo>
                    <a:pt x="21" y="103"/>
                  </a:lnTo>
                  <a:lnTo>
                    <a:pt x="15" y="99"/>
                  </a:lnTo>
                  <a:lnTo>
                    <a:pt x="9" y="95"/>
                  </a:lnTo>
                  <a:lnTo>
                    <a:pt x="4" y="90"/>
                  </a:lnTo>
                  <a:lnTo>
                    <a:pt x="2" y="83"/>
                  </a:lnTo>
                  <a:lnTo>
                    <a:pt x="0" y="76"/>
                  </a:lnTo>
                  <a:lnTo>
                    <a:pt x="1" y="68"/>
                  </a:lnTo>
                  <a:lnTo>
                    <a:pt x="3" y="56"/>
                  </a:lnTo>
                  <a:lnTo>
                    <a:pt x="3" y="56"/>
                  </a:lnTo>
                  <a:lnTo>
                    <a:pt x="5" y="51"/>
                  </a:lnTo>
                  <a:lnTo>
                    <a:pt x="9" y="45"/>
                  </a:lnTo>
                  <a:lnTo>
                    <a:pt x="12" y="39"/>
                  </a:lnTo>
                  <a:lnTo>
                    <a:pt x="17" y="34"/>
                  </a:lnTo>
                  <a:lnTo>
                    <a:pt x="27" y="23"/>
                  </a:lnTo>
                  <a:lnTo>
                    <a:pt x="41" y="14"/>
                  </a:lnTo>
                  <a:lnTo>
                    <a:pt x="56" y="8"/>
                  </a:lnTo>
                  <a:lnTo>
                    <a:pt x="73" y="2"/>
                  </a:lnTo>
                  <a:lnTo>
                    <a:pt x="84" y="1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137" y="2"/>
                  </a:lnTo>
                  <a:lnTo>
                    <a:pt x="156" y="8"/>
                  </a:lnTo>
                  <a:lnTo>
                    <a:pt x="174" y="14"/>
                  </a:lnTo>
                  <a:lnTo>
                    <a:pt x="182" y="18"/>
                  </a:lnTo>
                  <a:lnTo>
                    <a:pt x="190" y="22"/>
                  </a:lnTo>
                  <a:lnTo>
                    <a:pt x="197" y="28"/>
                  </a:lnTo>
                  <a:lnTo>
                    <a:pt x="202" y="33"/>
                  </a:lnTo>
                  <a:lnTo>
                    <a:pt x="208" y="38"/>
                  </a:lnTo>
                  <a:lnTo>
                    <a:pt x="211" y="44"/>
                  </a:lnTo>
                  <a:lnTo>
                    <a:pt x="215" y="51"/>
                  </a:lnTo>
                  <a:lnTo>
                    <a:pt x="217" y="56"/>
                  </a:lnTo>
                  <a:lnTo>
                    <a:pt x="218" y="63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18" y="76"/>
                  </a:lnTo>
                  <a:lnTo>
                    <a:pt x="217" y="81"/>
                  </a:lnTo>
                  <a:lnTo>
                    <a:pt x="215" y="86"/>
                  </a:lnTo>
                  <a:lnTo>
                    <a:pt x="213" y="89"/>
                  </a:lnTo>
                  <a:lnTo>
                    <a:pt x="208" y="92"/>
                  </a:lnTo>
                  <a:lnTo>
                    <a:pt x="205" y="95"/>
                  </a:lnTo>
                  <a:lnTo>
                    <a:pt x="199" y="97"/>
                  </a:lnTo>
                  <a:lnTo>
                    <a:pt x="193" y="99"/>
                  </a:lnTo>
                  <a:lnTo>
                    <a:pt x="180" y="102"/>
                  </a:lnTo>
                  <a:lnTo>
                    <a:pt x="162" y="104"/>
                  </a:lnTo>
                  <a:lnTo>
                    <a:pt x="113" y="106"/>
                  </a:lnTo>
                  <a:lnTo>
                    <a:pt x="113" y="106"/>
                  </a:lnTo>
                  <a:close/>
                </a:path>
              </a:pathLst>
            </a:custGeom>
            <a:solidFill>
              <a:srgbClr val="26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7" name="Freeform 87"/>
            <p:cNvSpPr/>
            <p:nvPr/>
          </p:nvSpPr>
          <p:spPr bwMode="auto">
            <a:xfrm>
              <a:off x="10169450" y="5231658"/>
              <a:ext cx="376238" cy="57150"/>
            </a:xfrm>
            <a:custGeom>
              <a:avLst/>
              <a:gdLst>
                <a:gd name="T0" fmla="*/ 237 w 237"/>
                <a:gd name="T1" fmla="*/ 16 h 36"/>
                <a:gd name="T2" fmla="*/ 237 w 237"/>
                <a:gd name="T3" fmla="*/ 16 h 36"/>
                <a:gd name="T4" fmla="*/ 236 w 237"/>
                <a:gd name="T5" fmla="*/ 22 h 36"/>
                <a:gd name="T6" fmla="*/ 232 w 237"/>
                <a:gd name="T7" fmla="*/ 27 h 36"/>
                <a:gd name="T8" fmla="*/ 228 w 237"/>
                <a:gd name="T9" fmla="*/ 31 h 36"/>
                <a:gd name="T10" fmla="*/ 221 w 237"/>
                <a:gd name="T11" fmla="*/ 32 h 36"/>
                <a:gd name="T12" fmla="*/ 16 w 237"/>
                <a:gd name="T13" fmla="*/ 36 h 36"/>
                <a:gd name="T14" fmla="*/ 16 w 237"/>
                <a:gd name="T15" fmla="*/ 36 h 36"/>
                <a:gd name="T16" fmla="*/ 9 w 237"/>
                <a:gd name="T17" fmla="*/ 35 h 36"/>
                <a:gd name="T18" fmla="*/ 5 w 237"/>
                <a:gd name="T19" fmla="*/ 33 h 36"/>
                <a:gd name="T20" fmla="*/ 1 w 237"/>
                <a:gd name="T21" fmla="*/ 27 h 36"/>
                <a:gd name="T22" fmla="*/ 0 w 237"/>
                <a:gd name="T23" fmla="*/ 22 h 36"/>
                <a:gd name="T24" fmla="*/ 0 w 237"/>
                <a:gd name="T25" fmla="*/ 22 h 36"/>
                <a:gd name="T26" fmla="*/ 0 w 237"/>
                <a:gd name="T27" fmla="*/ 22 h 36"/>
                <a:gd name="T28" fmla="*/ 1 w 237"/>
                <a:gd name="T29" fmla="*/ 16 h 36"/>
                <a:gd name="T30" fmla="*/ 5 w 237"/>
                <a:gd name="T31" fmla="*/ 10 h 36"/>
                <a:gd name="T32" fmla="*/ 9 w 237"/>
                <a:gd name="T33" fmla="*/ 7 h 36"/>
                <a:gd name="T34" fmla="*/ 15 w 237"/>
                <a:gd name="T35" fmla="*/ 6 h 36"/>
                <a:gd name="T36" fmla="*/ 221 w 237"/>
                <a:gd name="T37" fmla="*/ 0 h 36"/>
                <a:gd name="T38" fmla="*/ 221 w 237"/>
                <a:gd name="T39" fmla="*/ 0 h 36"/>
                <a:gd name="T40" fmla="*/ 226 w 237"/>
                <a:gd name="T41" fmla="*/ 1 h 36"/>
                <a:gd name="T42" fmla="*/ 232 w 237"/>
                <a:gd name="T43" fmla="*/ 5 h 36"/>
                <a:gd name="T44" fmla="*/ 236 w 237"/>
                <a:gd name="T45" fmla="*/ 10 h 36"/>
                <a:gd name="T46" fmla="*/ 237 w 237"/>
                <a:gd name="T47" fmla="*/ 16 h 36"/>
                <a:gd name="T48" fmla="*/ 237 w 237"/>
                <a:gd name="T49" fmla="*/ 1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36">
                  <a:moveTo>
                    <a:pt x="237" y="16"/>
                  </a:moveTo>
                  <a:lnTo>
                    <a:pt x="237" y="16"/>
                  </a:lnTo>
                  <a:lnTo>
                    <a:pt x="236" y="22"/>
                  </a:lnTo>
                  <a:lnTo>
                    <a:pt x="232" y="27"/>
                  </a:lnTo>
                  <a:lnTo>
                    <a:pt x="228" y="31"/>
                  </a:lnTo>
                  <a:lnTo>
                    <a:pt x="221" y="32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9" y="35"/>
                  </a:lnTo>
                  <a:lnTo>
                    <a:pt x="5" y="33"/>
                  </a:lnTo>
                  <a:lnTo>
                    <a:pt x="1" y="2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" y="16"/>
                  </a:lnTo>
                  <a:lnTo>
                    <a:pt x="5" y="10"/>
                  </a:lnTo>
                  <a:lnTo>
                    <a:pt x="9" y="7"/>
                  </a:lnTo>
                  <a:lnTo>
                    <a:pt x="15" y="6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26" y="1"/>
                  </a:lnTo>
                  <a:lnTo>
                    <a:pt x="232" y="5"/>
                  </a:lnTo>
                  <a:lnTo>
                    <a:pt x="236" y="10"/>
                  </a:lnTo>
                  <a:lnTo>
                    <a:pt x="237" y="16"/>
                  </a:lnTo>
                  <a:lnTo>
                    <a:pt x="237" y="16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8" name="Freeform 88"/>
            <p:cNvSpPr/>
            <p:nvPr/>
          </p:nvSpPr>
          <p:spPr bwMode="auto">
            <a:xfrm>
              <a:off x="8855000" y="5558683"/>
              <a:ext cx="346075" cy="174625"/>
            </a:xfrm>
            <a:custGeom>
              <a:avLst/>
              <a:gdLst>
                <a:gd name="T0" fmla="*/ 112 w 218"/>
                <a:gd name="T1" fmla="*/ 107 h 110"/>
                <a:gd name="T2" fmla="*/ 112 w 218"/>
                <a:gd name="T3" fmla="*/ 107 h 110"/>
                <a:gd name="T4" fmla="*/ 89 w 218"/>
                <a:gd name="T5" fmla="*/ 109 h 110"/>
                <a:gd name="T6" fmla="*/ 68 w 218"/>
                <a:gd name="T7" fmla="*/ 110 h 110"/>
                <a:gd name="T8" fmla="*/ 46 w 218"/>
                <a:gd name="T9" fmla="*/ 109 h 110"/>
                <a:gd name="T10" fmla="*/ 37 w 218"/>
                <a:gd name="T11" fmla="*/ 107 h 110"/>
                <a:gd name="T12" fmla="*/ 28 w 218"/>
                <a:gd name="T13" fmla="*/ 106 h 110"/>
                <a:gd name="T14" fmla="*/ 20 w 218"/>
                <a:gd name="T15" fmla="*/ 103 h 110"/>
                <a:gd name="T16" fmla="*/ 13 w 218"/>
                <a:gd name="T17" fmla="*/ 101 h 110"/>
                <a:gd name="T18" fmla="*/ 8 w 218"/>
                <a:gd name="T19" fmla="*/ 96 h 110"/>
                <a:gd name="T20" fmla="*/ 3 w 218"/>
                <a:gd name="T21" fmla="*/ 90 h 110"/>
                <a:gd name="T22" fmla="*/ 1 w 218"/>
                <a:gd name="T23" fmla="*/ 85 h 110"/>
                <a:gd name="T24" fmla="*/ 0 w 218"/>
                <a:gd name="T25" fmla="*/ 77 h 110"/>
                <a:gd name="T26" fmla="*/ 0 w 218"/>
                <a:gd name="T27" fmla="*/ 68 h 110"/>
                <a:gd name="T28" fmla="*/ 3 w 218"/>
                <a:gd name="T29" fmla="*/ 58 h 110"/>
                <a:gd name="T30" fmla="*/ 3 w 218"/>
                <a:gd name="T31" fmla="*/ 58 h 110"/>
                <a:gd name="T32" fmla="*/ 5 w 218"/>
                <a:gd name="T33" fmla="*/ 51 h 110"/>
                <a:gd name="T34" fmla="*/ 8 w 218"/>
                <a:gd name="T35" fmla="*/ 45 h 110"/>
                <a:gd name="T36" fmla="*/ 12 w 218"/>
                <a:gd name="T37" fmla="*/ 40 h 110"/>
                <a:gd name="T38" fmla="*/ 16 w 218"/>
                <a:gd name="T39" fmla="*/ 34 h 110"/>
                <a:gd name="T40" fmla="*/ 27 w 218"/>
                <a:gd name="T41" fmla="*/ 24 h 110"/>
                <a:gd name="T42" fmla="*/ 39 w 218"/>
                <a:gd name="T43" fmla="*/ 16 h 110"/>
                <a:gd name="T44" fmla="*/ 55 w 218"/>
                <a:gd name="T45" fmla="*/ 8 h 110"/>
                <a:gd name="T46" fmla="*/ 73 w 218"/>
                <a:gd name="T47" fmla="*/ 3 h 110"/>
                <a:gd name="T48" fmla="*/ 82 w 218"/>
                <a:gd name="T49" fmla="*/ 2 h 110"/>
                <a:gd name="T50" fmla="*/ 93 w 218"/>
                <a:gd name="T51" fmla="*/ 1 h 110"/>
                <a:gd name="T52" fmla="*/ 103 w 218"/>
                <a:gd name="T53" fmla="*/ 0 h 110"/>
                <a:gd name="T54" fmla="*/ 114 w 218"/>
                <a:gd name="T55" fmla="*/ 1 h 110"/>
                <a:gd name="T56" fmla="*/ 114 w 218"/>
                <a:gd name="T57" fmla="*/ 1 h 110"/>
                <a:gd name="T58" fmla="*/ 136 w 218"/>
                <a:gd name="T59" fmla="*/ 3 h 110"/>
                <a:gd name="T60" fmla="*/ 156 w 218"/>
                <a:gd name="T61" fmla="*/ 8 h 110"/>
                <a:gd name="T62" fmla="*/ 174 w 218"/>
                <a:gd name="T63" fmla="*/ 15 h 110"/>
                <a:gd name="T64" fmla="*/ 182 w 218"/>
                <a:gd name="T65" fmla="*/ 19 h 110"/>
                <a:gd name="T66" fmla="*/ 189 w 218"/>
                <a:gd name="T67" fmla="*/ 24 h 110"/>
                <a:gd name="T68" fmla="*/ 196 w 218"/>
                <a:gd name="T69" fmla="*/ 28 h 110"/>
                <a:gd name="T70" fmla="*/ 201 w 218"/>
                <a:gd name="T71" fmla="*/ 34 h 110"/>
                <a:gd name="T72" fmla="*/ 207 w 218"/>
                <a:gd name="T73" fmla="*/ 40 h 110"/>
                <a:gd name="T74" fmla="*/ 211 w 218"/>
                <a:gd name="T75" fmla="*/ 45 h 110"/>
                <a:gd name="T76" fmla="*/ 215 w 218"/>
                <a:gd name="T77" fmla="*/ 51 h 110"/>
                <a:gd name="T78" fmla="*/ 217 w 218"/>
                <a:gd name="T79" fmla="*/ 58 h 110"/>
                <a:gd name="T80" fmla="*/ 218 w 218"/>
                <a:gd name="T81" fmla="*/ 63 h 110"/>
                <a:gd name="T82" fmla="*/ 218 w 218"/>
                <a:gd name="T83" fmla="*/ 70 h 110"/>
                <a:gd name="T84" fmla="*/ 218 w 218"/>
                <a:gd name="T85" fmla="*/ 70 h 110"/>
                <a:gd name="T86" fmla="*/ 217 w 218"/>
                <a:gd name="T87" fmla="*/ 77 h 110"/>
                <a:gd name="T88" fmla="*/ 216 w 218"/>
                <a:gd name="T89" fmla="*/ 81 h 110"/>
                <a:gd name="T90" fmla="*/ 214 w 218"/>
                <a:gd name="T91" fmla="*/ 86 h 110"/>
                <a:gd name="T92" fmla="*/ 211 w 218"/>
                <a:gd name="T93" fmla="*/ 90 h 110"/>
                <a:gd name="T94" fmla="*/ 208 w 218"/>
                <a:gd name="T95" fmla="*/ 94 h 110"/>
                <a:gd name="T96" fmla="*/ 204 w 218"/>
                <a:gd name="T97" fmla="*/ 96 h 110"/>
                <a:gd name="T98" fmla="*/ 199 w 218"/>
                <a:gd name="T99" fmla="*/ 98 h 110"/>
                <a:gd name="T100" fmla="*/ 193 w 218"/>
                <a:gd name="T101" fmla="*/ 101 h 110"/>
                <a:gd name="T102" fmla="*/ 179 w 218"/>
                <a:gd name="T103" fmla="*/ 103 h 110"/>
                <a:gd name="T104" fmla="*/ 161 w 218"/>
                <a:gd name="T105" fmla="*/ 104 h 110"/>
                <a:gd name="T106" fmla="*/ 112 w 218"/>
                <a:gd name="T107" fmla="*/ 107 h 110"/>
                <a:gd name="T108" fmla="*/ 112 w 218"/>
                <a:gd name="T109" fmla="*/ 10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8" h="110">
                  <a:moveTo>
                    <a:pt x="112" y="107"/>
                  </a:moveTo>
                  <a:lnTo>
                    <a:pt x="112" y="107"/>
                  </a:lnTo>
                  <a:lnTo>
                    <a:pt x="89" y="109"/>
                  </a:lnTo>
                  <a:lnTo>
                    <a:pt x="68" y="110"/>
                  </a:lnTo>
                  <a:lnTo>
                    <a:pt x="46" y="109"/>
                  </a:lnTo>
                  <a:lnTo>
                    <a:pt x="37" y="107"/>
                  </a:lnTo>
                  <a:lnTo>
                    <a:pt x="28" y="106"/>
                  </a:lnTo>
                  <a:lnTo>
                    <a:pt x="20" y="103"/>
                  </a:lnTo>
                  <a:lnTo>
                    <a:pt x="13" y="101"/>
                  </a:lnTo>
                  <a:lnTo>
                    <a:pt x="8" y="96"/>
                  </a:lnTo>
                  <a:lnTo>
                    <a:pt x="3" y="90"/>
                  </a:lnTo>
                  <a:lnTo>
                    <a:pt x="1" y="85"/>
                  </a:lnTo>
                  <a:lnTo>
                    <a:pt x="0" y="77"/>
                  </a:lnTo>
                  <a:lnTo>
                    <a:pt x="0" y="68"/>
                  </a:lnTo>
                  <a:lnTo>
                    <a:pt x="3" y="58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5"/>
                  </a:lnTo>
                  <a:lnTo>
                    <a:pt x="12" y="40"/>
                  </a:lnTo>
                  <a:lnTo>
                    <a:pt x="16" y="34"/>
                  </a:lnTo>
                  <a:lnTo>
                    <a:pt x="27" y="24"/>
                  </a:lnTo>
                  <a:lnTo>
                    <a:pt x="39" y="16"/>
                  </a:lnTo>
                  <a:lnTo>
                    <a:pt x="55" y="8"/>
                  </a:lnTo>
                  <a:lnTo>
                    <a:pt x="73" y="3"/>
                  </a:lnTo>
                  <a:lnTo>
                    <a:pt x="82" y="2"/>
                  </a:lnTo>
                  <a:lnTo>
                    <a:pt x="93" y="1"/>
                  </a:lnTo>
                  <a:lnTo>
                    <a:pt x="103" y="0"/>
                  </a:lnTo>
                  <a:lnTo>
                    <a:pt x="114" y="1"/>
                  </a:lnTo>
                  <a:lnTo>
                    <a:pt x="114" y="1"/>
                  </a:lnTo>
                  <a:lnTo>
                    <a:pt x="136" y="3"/>
                  </a:lnTo>
                  <a:lnTo>
                    <a:pt x="156" y="8"/>
                  </a:lnTo>
                  <a:lnTo>
                    <a:pt x="174" y="15"/>
                  </a:lnTo>
                  <a:lnTo>
                    <a:pt x="182" y="19"/>
                  </a:lnTo>
                  <a:lnTo>
                    <a:pt x="189" y="24"/>
                  </a:lnTo>
                  <a:lnTo>
                    <a:pt x="196" y="28"/>
                  </a:lnTo>
                  <a:lnTo>
                    <a:pt x="201" y="34"/>
                  </a:lnTo>
                  <a:lnTo>
                    <a:pt x="207" y="40"/>
                  </a:lnTo>
                  <a:lnTo>
                    <a:pt x="211" y="45"/>
                  </a:lnTo>
                  <a:lnTo>
                    <a:pt x="215" y="51"/>
                  </a:lnTo>
                  <a:lnTo>
                    <a:pt x="217" y="58"/>
                  </a:lnTo>
                  <a:lnTo>
                    <a:pt x="218" y="63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17" y="77"/>
                  </a:lnTo>
                  <a:lnTo>
                    <a:pt x="216" y="81"/>
                  </a:lnTo>
                  <a:lnTo>
                    <a:pt x="214" y="86"/>
                  </a:lnTo>
                  <a:lnTo>
                    <a:pt x="211" y="90"/>
                  </a:lnTo>
                  <a:lnTo>
                    <a:pt x="208" y="94"/>
                  </a:lnTo>
                  <a:lnTo>
                    <a:pt x="204" y="96"/>
                  </a:lnTo>
                  <a:lnTo>
                    <a:pt x="199" y="98"/>
                  </a:lnTo>
                  <a:lnTo>
                    <a:pt x="193" y="101"/>
                  </a:lnTo>
                  <a:lnTo>
                    <a:pt x="179" y="103"/>
                  </a:lnTo>
                  <a:lnTo>
                    <a:pt x="161" y="104"/>
                  </a:lnTo>
                  <a:lnTo>
                    <a:pt x="112" y="107"/>
                  </a:lnTo>
                  <a:lnTo>
                    <a:pt x="112" y="107"/>
                  </a:lnTo>
                  <a:close/>
                </a:path>
              </a:pathLst>
            </a:custGeom>
            <a:solidFill>
              <a:srgbClr val="26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9" name="Freeform 89"/>
            <p:cNvSpPr/>
            <p:nvPr/>
          </p:nvSpPr>
          <p:spPr bwMode="auto">
            <a:xfrm>
              <a:off x="8843888" y="5687270"/>
              <a:ext cx="376238" cy="58738"/>
            </a:xfrm>
            <a:custGeom>
              <a:avLst/>
              <a:gdLst>
                <a:gd name="T0" fmla="*/ 237 w 237"/>
                <a:gd name="T1" fmla="*/ 15 h 37"/>
                <a:gd name="T2" fmla="*/ 237 w 237"/>
                <a:gd name="T3" fmla="*/ 15 h 37"/>
                <a:gd name="T4" fmla="*/ 235 w 237"/>
                <a:gd name="T5" fmla="*/ 22 h 37"/>
                <a:gd name="T6" fmla="*/ 232 w 237"/>
                <a:gd name="T7" fmla="*/ 26 h 37"/>
                <a:gd name="T8" fmla="*/ 227 w 237"/>
                <a:gd name="T9" fmla="*/ 30 h 37"/>
                <a:gd name="T10" fmla="*/ 222 w 237"/>
                <a:gd name="T11" fmla="*/ 31 h 37"/>
                <a:gd name="T12" fmla="*/ 16 w 237"/>
                <a:gd name="T13" fmla="*/ 37 h 37"/>
                <a:gd name="T14" fmla="*/ 16 w 237"/>
                <a:gd name="T15" fmla="*/ 37 h 37"/>
                <a:gd name="T16" fmla="*/ 10 w 237"/>
                <a:gd name="T17" fmla="*/ 35 h 37"/>
                <a:gd name="T18" fmla="*/ 5 w 237"/>
                <a:gd name="T19" fmla="*/ 32 h 37"/>
                <a:gd name="T20" fmla="*/ 1 w 237"/>
                <a:gd name="T21" fmla="*/ 28 h 37"/>
                <a:gd name="T22" fmla="*/ 0 w 237"/>
                <a:gd name="T23" fmla="*/ 22 h 37"/>
                <a:gd name="T24" fmla="*/ 0 w 237"/>
                <a:gd name="T25" fmla="*/ 22 h 37"/>
                <a:gd name="T26" fmla="*/ 0 w 237"/>
                <a:gd name="T27" fmla="*/ 22 h 37"/>
                <a:gd name="T28" fmla="*/ 1 w 237"/>
                <a:gd name="T29" fmla="*/ 15 h 37"/>
                <a:gd name="T30" fmla="*/ 5 w 237"/>
                <a:gd name="T31" fmla="*/ 11 h 37"/>
                <a:gd name="T32" fmla="*/ 9 w 237"/>
                <a:gd name="T33" fmla="*/ 7 h 37"/>
                <a:gd name="T34" fmla="*/ 16 w 237"/>
                <a:gd name="T35" fmla="*/ 6 h 37"/>
                <a:gd name="T36" fmla="*/ 221 w 237"/>
                <a:gd name="T37" fmla="*/ 0 h 37"/>
                <a:gd name="T38" fmla="*/ 221 w 237"/>
                <a:gd name="T39" fmla="*/ 0 h 37"/>
                <a:gd name="T40" fmla="*/ 227 w 237"/>
                <a:gd name="T41" fmla="*/ 2 h 37"/>
                <a:gd name="T42" fmla="*/ 232 w 237"/>
                <a:gd name="T43" fmla="*/ 5 h 37"/>
                <a:gd name="T44" fmla="*/ 235 w 237"/>
                <a:gd name="T45" fmla="*/ 9 h 37"/>
                <a:gd name="T46" fmla="*/ 237 w 237"/>
                <a:gd name="T47" fmla="*/ 15 h 37"/>
                <a:gd name="T48" fmla="*/ 237 w 237"/>
                <a:gd name="T49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37">
                  <a:moveTo>
                    <a:pt x="237" y="15"/>
                  </a:moveTo>
                  <a:lnTo>
                    <a:pt x="237" y="15"/>
                  </a:lnTo>
                  <a:lnTo>
                    <a:pt x="235" y="22"/>
                  </a:lnTo>
                  <a:lnTo>
                    <a:pt x="232" y="26"/>
                  </a:lnTo>
                  <a:lnTo>
                    <a:pt x="227" y="30"/>
                  </a:lnTo>
                  <a:lnTo>
                    <a:pt x="222" y="31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0" y="35"/>
                  </a:lnTo>
                  <a:lnTo>
                    <a:pt x="5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" y="15"/>
                  </a:lnTo>
                  <a:lnTo>
                    <a:pt x="5" y="11"/>
                  </a:lnTo>
                  <a:lnTo>
                    <a:pt x="9" y="7"/>
                  </a:lnTo>
                  <a:lnTo>
                    <a:pt x="16" y="6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27" y="2"/>
                  </a:lnTo>
                  <a:lnTo>
                    <a:pt x="232" y="5"/>
                  </a:lnTo>
                  <a:lnTo>
                    <a:pt x="235" y="9"/>
                  </a:lnTo>
                  <a:lnTo>
                    <a:pt x="237" y="15"/>
                  </a:lnTo>
                  <a:lnTo>
                    <a:pt x="237" y="15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0" name="Freeform 90"/>
            <p:cNvSpPr/>
            <p:nvPr/>
          </p:nvSpPr>
          <p:spPr bwMode="auto">
            <a:xfrm>
              <a:off x="9812263" y="2704358"/>
              <a:ext cx="136525" cy="255588"/>
            </a:xfrm>
            <a:custGeom>
              <a:avLst/>
              <a:gdLst>
                <a:gd name="T0" fmla="*/ 0 w 86"/>
                <a:gd name="T1" fmla="*/ 78 h 161"/>
                <a:gd name="T2" fmla="*/ 0 w 86"/>
                <a:gd name="T3" fmla="*/ 78 h 161"/>
                <a:gd name="T4" fmla="*/ 1 w 86"/>
                <a:gd name="T5" fmla="*/ 94 h 161"/>
                <a:gd name="T6" fmla="*/ 3 w 86"/>
                <a:gd name="T7" fmla="*/ 110 h 161"/>
                <a:gd name="T8" fmla="*/ 7 w 86"/>
                <a:gd name="T9" fmla="*/ 124 h 161"/>
                <a:gd name="T10" fmla="*/ 12 w 86"/>
                <a:gd name="T11" fmla="*/ 136 h 161"/>
                <a:gd name="T12" fmla="*/ 20 w 86"/>
                <a:gd name="T13" fmla="*/ 145 h 161"/>
                <a:gd name="T14" fmla="*/ 28 w 86"/>
                <a:gd name="T15" fmla="*/ 153 h 161"/>
                <a:gd name="T16" fmla="*/ 33 w 86"/>
                <a:gd name="T17" fmla="*/ 156 h 161"/>
                <a:gd name="T18" fmla="*/ 37 w 86"/>
                <a:gd name="T19" fmla="*/ 159 h 161"/>
                <a:gd name="T20" fmla="*/ 42 w 86"/>
                <a:gd name="T21" fmla="*/ 160 h 161"/>
                <a:gd name="T22" fmla="*/ 47 w 86"/>
                <a:gd name="T23" fmla="*/ 160 h 161"/>
                <a:gd name="T24" fmla="*/ 47 w 86"/>
                <a:gd name="T25" fmla="*/ 160 h 161"/>
                <a:gd name="T26" fmla="*/ 80 w 86"/>
                <a:gd name="T27" fmla="*/ 161 h 161"/>
                <a:gd name="T28" fmla="*/ 86 w 86"/>
                <a:gd name="T29" fmla="*/ 1 h 161"/>
                <a:gd name="T30" fmla="*/ 86 w 86"/>
                <a:gd name="T31" fmla="*/ 1 h 161"/>
                <a:gd name="T32" fmla="*/ 53 w 86"/>
                <a:gd name="T33" fmla="*/ 0 h 161"/>
                <a:gd name="T34" fmla="*/ 53 w 86"/>
                <a:gd name="T35" fmla="*/ 0 h 161"/>
                <a:gd name="T36" fmla="*/ 47 w 86"/>
                <a:gd name="T37" fmla="*/ 0 h 161"/>
                <a:gd name="T38" fmla="*/ 43 w 86"/>
                <a:gd name="T39" fmla="*/ 1 h 161"/>
                <a:gd name="T40" fmla="*/ 38 w 86"/>
                <a:gd name="T41" fmla="*/ 4 h 161"/>
                <a:gd name="T42" fmla="*/ 34 w 86"/>
                <a:gd name="T43" fmla="*/ 6 h 161"/>
                <a:gd name="T44" fmla="*/ 25 w 86"/>
                <a:gd name="T45" fmla="*/ 13 h 161"/>
                <a:gd name="T46" fmla="*/ 17 w 86"/>
                <a:gd name="T47" fmla="*/ 23 h 161"/>
                <a:gd name="T48" fmla="*/ 10 w 86"/>
                <a:gd name="T49" fmla="*/ 34 h 161"/>
                <a:gd name="T50" fmla="*/ 6 w 86"/>
                <a:gd name="T51" fmla="*/ 48 h 161"/>
                <a:gd name="T52" fmla="*/ 2 w 86"/>
                <a:gd name="T53" fmla="*/ 63 h 161"/>
                <a:gd name="T54" fmla="*/ 0 w 86"/>
                <a:gd name="T55" fmla="*/ 78 h 161"/>
                <a:gd name="T56" fmla="*/ 0 w 86"/>
                <a:gd name="T57" fmla="*/ 7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161">
                  <a:moveTo>
                    <a:pt x="0" y="78"/>
                  </a:moveTo>
                  <a:lnTo>
                    <a:pt x="0" y="78"/>
                  </a:lnTo>
                  <a:lnTo>
                    <a:pt x="1" y="94"/>
                  </a:lnTo>
                  <a:lnTo>
                    <a:pt x="3" y="110"/>
                  </a:lnTo>
                  <a:lnTo>
                    <a:pt x="7" y="124"/>
                  </a:lnTo>
                  <a:lnTo>
                    <a:pt x="12" y="136"/>
                  </a:lnTo>
                  <a:lnTo>
                    <a:pt x="20" y="145"/>
                  </a:lnTo>
                  <a:lnTo>
                    <a:pt x="28" y="153"/>
                  </a:lnTo>
                  <a:lnTo>
                    <a:pt x="33" y="156"/>
                  </a:lnTo>
                  <a:lnTo>
                    <a:pt x="37" y="159"/>
                  </a:lnTo>
                  <a:lnTo>
                    <a:pt x="42" y="160"/>
                  </a:lnTo>
                  <a:lnTo>
                    <a:pt x="47" y="160"/>
                  </a:lnTo>
                  <a:lnTo>
                    <a:pt x="47" y="160"/>
                  </a:lnTo>
                  <a:lnTo>
                    <a:pt x="80" y="16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47" y="0"/>
                  </a:lnTo>
                  <a:lnTo>
                    <a:pt x="43" y="1"/>
                  </a:lnTo>
                  <a:lnTo>
                    <a:pt x="38" y="4"/>
                  </a:lnTo>
                  <a:lnTo>
                    <a:pt x="34" y="6"/>
                  </a:lnTo>
                  <a:lnTo>
                    <a:pt x="25" y="13"/>
                  </a:lnTo>
                  <a:lnTo>
                    <a:pt x="17" y="23"/>
                  </a:lnTo>
                  <a:lnTo>
                    <a:pt x="10" y="34"/>
                  </a:lnTo>
                  <a:lnTo>
                    <a:pt x="6" y="48"/>
                  </a:lnTo>
                  <a:lnTo>
                    <a:pt x="2" y="63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1" name="Freeform 91"/>
            <p:cNvSpPr/>
            <p:nvPr/>
          </p:nvSpPr>
          <p:spPr bwMode="auto">
            <a:xfrm>
              <a:off x="9866238" y="2705945"/>
              <a:ext cx="157163" cy="254000"/>
            </a:xfrm>
            <a:custGeom>
              <a:avLst/>
              <a:gdLst>
                <a:gd name="T0" fmla="*/ 0 w 99"/>
                <a:gd name="T1" fmla="*/ 78 h 160"/>
                <a:gd name="T2" fmla="*/ 0 w 99"/>
                <a:gd name="T3" fmla="*/ 78 h 160"/>
                <a:gd name="T4" fmla="*/ 0 w 99"/>
                <a:gd name="T5" fmla="*/ 95 h 160"/>
                <a:gd name="T6" fmla="*/ 2 w 99"/>
                <a:gd name="T7" fmla="*/ 110 h 160"/>
                <a:gd name="T8" fmla="*/ 7 w 99"/>
                <a:gd name="T9" fmla="*/ 124 h 160"/>
                <a:gd name="T10" fmla="*/ 12 w 99"/>
                <a:gd name="T11" fmla="*/ 136 h 160"/>
                <a:gd name="T12" fmla="*/ 19 w 99"/>
                <a:gd name="T13" fmla="*/ 146 h 160"/>
                <a:gd name="T14" fmla="*/ 27 w 99"/>
                <a:gd name="T15" fmla="*/ 153 h 160"/>
                <a:gd name="T16" fmla="*/ 32 w 99"/>
                <a:gd name="T17" fmla="*/ 157 h 160"/>
                <a:gd name="T18" fmla="*/ 36 w 99"/>
                <a:gd name="T19" fmla="*/ 159 h 160"/>
                <a:gd name="T20" fmla="*/ 42 w 99"/>
                <a:gd name="T21" fmla="*/ 160 h 160"/>
                <a:gd name="T22" fmla="*/ 46 w 99"/>
                <a:gd name="T23" fmla="*/ 160 h 160"/>
                <a:gd name="T24" fmla="*/ 46 w 99"/>
                <a:gd name="T25" fmla="*/ 160 h 160"/>
                <a:gd name="T26" fmla="*/ 52 w 99"/>
                <a:gd name="T27" fmla="*/ 160 h 160"/>
                <a:gd name="T28" fmla="*/ 56 w 99"/>
                <a:gd name="T29" fmla="*/ 159 h 160"/>
                <a:gd name="T30" fmla="*/ 61 w 99"/>
                <a:gd name="T31" fmla="*/ 158 h 160"/>
                <a:gd name="T32" fmla="*/ 66 w 99"/>
                <a:gd name="T33" fmla="*/ 155 h 160"/>
                <a:gd name="T34" fmla="*/ 75 w 99"/>
                <a:gd name="T35" fmla="*/ 147 h 160"/>
                <a:gd name="T36" fmla="*/ 83 w 99"/>
                <a:gd name="T37" fmla="*/ 138 h 160"/>
                <a:gd name="T38" fmla="*/ 89 w 99"/>
                <a:gd name="T39" fmla="*/ 127 h 160"/>
                <a:gd name="T40" fmla="*/ 94 w 99"/>
                <a:gd name="T41" fmla="*/ 114 h 160"/>
                <a:gd name="T42" fmla="*/ 97 w 99"/>
                <a:gd name="T43" fmla="*/ 99 h 160"/>
                <a:gd name="T44" fmla="*/ 99 w 99"/>
                <a:gd name="T45" fmla="*/ 83 h 160"/>
                <a:gd name="T46" fmla="*/ 99 w 99"/>
                <a:gd name="T47" fmla="*/ 83 h 160"/>
                <a:gd name="T48" fmla="*/ 98 w 99"/>
                <a:gd name="T49" fmla="*/ 66 h 160"/>
                <a:gd name="T50" fmla="*/ 96 w 99"/>
                <a:gd name="T51" fmla="*/ 51 h 160"/>
                <a:gd name="T52" fmla="*/ 93 w 99"/>
                <a:gd name="T53" fmla="*/ 38 h 160"/>
                <a:gd name="T54" fmla="*/ 87 w 99"/>
                <a:gd name="T55" fmla="*/ 25 h 160"/>
                <a:gd name="T56" fmla="*/ 79 w 99"/>
                <a:gd name="T57" fmla="*/ 15 h 160"/>
                <a:gd name="T58" fmla="*/ 71 w 99"/>
                <a:gd name="T59" fmla="*/ 7 h 160"/>
                <a:gd name="T60" fmla="*/ 67 w 99"/>
                <a:gd name="T61" fmla="*/ 5 h 160"/>
                <a:gd name="T62" fmla="*/ 62 w 99"/>
                <a:gd name="T63" fmla="*/ 3 h 160"/>
                <a:gd name="T64" fmla="*/ 58 w 99"/>
                <a:gd name="T65" fmla="*/ 2 h 160"/>
                <a:gd name="T66" fmla="*/ 52 w 99"/>
                <a:gd name="T67" fmla="*/ 0 h 160"/>
                <a:gd name="T68" fmla="*/ 52 w 99"/>
                <a:gd name="T69" fmla="*/ 0 h 160"/>
                <a:gd name="T70" fmla="*/ 47 w 99"/>
                <a:gd name="T71" fmla="*/ 0 h 160"/>
                <a:gd name="T72" fmla="*/ 42 w 99"/>
                <a:gd name="T73" fmla="*/ 2 h 160"/>
                <a:gd name="T74" fmla="*/ 37 w 99"/>
                <a:gd name="T75" fmla="*/ 4 h 160"/>
                <a:gd name="T76" fmla="*/ 33 w 99"/>
                <a:gd name="T77" fmla="*/ 6 h 160"/>
                <a:gd name="T78" fmla="*/ 24 w 99"/>
                <a:gd name="T79" fmla="*/ 13 h 160"/>
                <a:gd name="T80" fmla="*/ 16 w 99"/>
                <a:gd name="T81" fmla="*/ 23 h 160"/>
                <a:gd name="T82" fmla="*/ 10 w 99"/>
                <a:gd name="T83" fmla="*/ 34 h 160"/>
                <a:gd name="T84" fmla="*/ 4 w 99"/>
                <a:gd name="T85" fmla="*/ 48 h 160"/>
                <a:gd name="T86" fmla="*/ 1 w 99"/>
                <a:gd name="T87" fmla="*/ 63 h 160"/>
                <a:gd name="T88" fmla="*/ 0 w 99"/>
                <a:gd name="T89" fmla="*/ 78 h 160"/>
                <a:gd name="T90" fmla="*/ 0 w 99"/>
                <a:gd name="T91" fmla="*/ 7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" h="160">
                  <a:moveTo>
                    <a:pt x="0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2" y="110"/>
                  </a:lnTo>
                  <a:lnTo>
                    <a:pt x="7" y="124"/>
                  </a:lnTo>
                  <a:lnTo>
                    <a:pt x="12" y="136"/>
                  </a:lnTo>
                  <a:lnTo>
                    <a:pt x="19" y="146"/>
                  </a:lnTo>
                  <a:lnTo>
                    <a:pt x="27" y="153"/>
                  </a:lnTo>
                  <a:lnTo>
                    <a:pt x="32" y="157"/>
                  </a:lnTo>
                  <a:lnTo>
                    <a:pt x="36" y="159"/>
                  </a:lnTo>
                  <a:lnTo>
                    <a:pt x="42" y="160"/>
                  </a:lnTo>
                  <a:lnTo>
                    <a:pt x="46" y="160"/>
                  </a:lnTo>
                  <a:lnTo>
                    <a:pt x="46" y="160"/>
                  </a:lnTo>
                  <a:lnTo>
                    <a:pt x="52" y="160"/>
                  </a:lnTo>
                  <a:lnTo>
                    <a:pt x="56" y="159"/>
                  </a:lnTo>
                  <a:lnTo>
                    <a:pt x="61" y="158"/>
                  </a:lnTo>
                  <a:lnTo>
                    <a:pt x="66" y="155"/>
                  </a:lnTo>
                  <a:lnTo>
                    <a:pt x="75" y="147"/>
                  </a:lnTo>
                  <a:lnTo>
                    <a:pt x="83" y="138"/>
                  </a:lnTo>
                  <a:lnTo>
                    <a:pt x="89" y="127"/>
                  </a:lnTo>
                  <a:lnTo>
                    <a:pt x="94" y="114"/>
                  </a:lnTo>
                  <a:lnTo>
                    <a:pt x="97" y="99"/>
                  </a:lnTo>
                  <a:lnTo>
                    <a:pt x="99" y="83"/>
                  </a:lnTo>
                  <a:lnTo>
                    <a:pt x="99" y="83"/>
                  </a:lnTo>
                  <a:lnTo>
                    <a:pt x="98" y="66"/>
                  </a:lnTo>
                  <a:lnTo>
                    <a:pt x="96" y="51"/>
                  </a:lnTo>
                  <a:lnTo>
                    <a:pt x="93" y="38"/>
                  </a:lnTo>
                  <a:lnTo>
                    <a:pt x="87" y="25"/>
                  </a:lnTo>
                  <a:lnTo>
                    <a:pt x="79" y="15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2" y="3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7" y="0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3" y="6"/>
                  </a:lnTo>
                  <a:lnTo>
                    <a:pt x="24" y="13"/>
                  </a:lnTo>
                  <a:lnTo>
                    <a:pt x="16" y="23"/>
                  </a:lnTo>
                  <a:lnTo>
                    <a:pt x="10" y="34"/>
                  </a:lnTo>
                  <a:lnTo>
                    <a:pt x="4" y="48"/>
                  </a:lnTo>
                  <a:lnTo>
                    <a:pt x="1" y="63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2" name="Freeform 92"/>
            <p:cNvSpPr/>
            <p:nvPr/>
          </p:nvSpPr>
          <p:spPr bwMode="auto">
            <a:xfrm>
              <a:off x="9913863" y="2712295"/>
              <a:ext cx="307975" cy="204788"/>
            </a:xfrm>
            <a:custGeom>
              <a:avLst/>
              <a:gdLst>
                <a:gd name="T0" fmla="*/ 13 w 194"/>
                <a:gd name="T1" fmla="*/ 41 h 129"/>
                <a:gd name="T2" fmla="*/ 194 w 194"/>
                <a:gd name="T3" fmla="*/ 0 h 129"/>
                <a:gd name="T4" fmla="*/ 189 w 194"/>
                <a:gd name="T5" fmla="*/ 129 h 129"/>
                <a:gd name="T6" fmla="*/ 11 w 194"/>
                <a:gd name="T7" fmla="*/ 112 h 129"/>
                <a:gd name="T8" fmla="*/ 11 w 194"/>
                <a:gd name="T9" fmla="*/ 112 h 129"/>
                <a:gd name="T10" fmla="*/ 8 w 194"/>
                <a:gd name="T11" fmla="*/ 110 h 129"/>
                <a:gd name="T12" fmla="*/ 5 w 194"/>
                <a:gd name="T13" fmla="*/ 103 h 129"/>
                <a:gd name="T14" fmla="*/ 2 w 194"/>
                <a:gd name="T15" fmla="*/ 91 h 129"/>
                <a:gd name="T16" fmla="*/ 0 w 194"/>
                <a:gd name="T17" fmla="*/ 84 h 129"/>
                <a:gd name="T18" fmla="*/ 0 w 194"/>
                <a:gd name="T19" fmla="*/ 76 h 129"/>
                <a:gd name="T20" fmla="*/ 0 w 194"/>
                <a:gd name="T21" fmla="*/ 76 h 129"/>
                <a:gd name="T22" fmla="*/ 2 w 194"/>
                <a:gd name="T23" fmla="*/ 67 h 129"/>
                <a:gd name="T24" fmla="*/ 3 w 194"/>
                <a:gd name="T25" fmla="*/ 60 h 129"/>
                <a:gd name="T26" fmla="*/ 5 w 194"/>
                <a:gd name="T27" fmla="*/ 53 h 129"/>
                <a:gd name="T28" fmla="*/ 7 w 194"/>
                <a:gd name="T29" fmla="*/ 48 h 129"/>
                <a:gd name="T30" fmla="*/ 11 w 194"/>
                <a:gd name="T31" fmla="*/ 43 h 129"/>
                <a:gd name="T32" fmla="*/ 13 w 194"/>
                <a:gd name="T33" fmla="*/ 41 h 129"/>
                <a:gd name="T34" fmla="*/ 13 w 194"/>
                <a:gd name="T35" fmla="*/ 4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29">
                  <a:moveTo>
                    <a:pt x="13" y="41"/>
                  </a:moveTo>
                  <a:lnTo>
                    <a:pt x="194" y="0"/>
                  </a:lnTo>
                  <a:lnTo>
                    <a:pt x="189" y="129"/>
                  </a:lnTo>
                  <a:lnTo>
                    <a:pt x="11" y="112"/>
                  </a:lnTo>
                  <a:lnTo>
                    <a:pt x="11" y="112"/>
                  </a:lnTo>
                  <a:lnTo>
                    <a:pt x="8" y="110"/>
                  </a:lnTo>
                  <a:lnTo>
                    <a:pt x="5" y="103"/>
                  </a:lnTo>
                  <a:lnTo>
                    <a:pt x="2" y="91"/>
                  </a:lnTo>
                  <a:lnTo>
                    <a:pt x="0" y="84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67"/>
                  </a:lnTo>
                  <a:lnTo>
                    <a:pt x="3" y="60"/>
                  </a:lnTo>
                  <a:lnTo>
                    <a:pt x="5" y="53"/>
                  </a:lnTo>
                  <a:lnTo>
                    <a:pt x="7" y="48"/>
                  </a:lnTo>
                  <a:lnTo>
                    <a:pt x="11" y="43"/>
                  </a:lnTo>
                  <a:lnTo>
                    <a:pt x="13" y="41"/>
                  </a:lnTo>
                  <a:lnTo>
                    <a:pt x="13" y="41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3" name="Freeform 93"/>
            <p:cNvSpPr/>
            <p:nvPr/>
          </p:nvSpPr>
          <p:spPr bwMode="auto">
            <a:xfrm>
              <a:off x="10190088" y="2504333"/>
              <a:ext cx="377825" cy="554038"/>
            </a:xfrm>
            <a:custGeom>
              <a:avLst/>
              <a:gdLst>
                <a:gd name="T0" fmla="*/ 23 w 238"/>
                <a:gd name="T1" fmla="*/ 52 h 349"/>
                <a:gd name="T2" fmla="*/ 23 w 238"/>
                <a:gd name="T3" fmla="*/ 52 h 349"/>
                <a:gd name="T4" fmla="*/ 21 w 238"/>
                <a:gd name="T5" fmla="*/ 53 h 349"/>
                <a:gd name="T6" fmla="*/ 18 w 238"/>
                <a:gd name="T7" fmla="*/ 56 h 349"/>
                <a:gd name="T8" fmla="*/ 13 w 238"/>
                <a:gd name="T9" fmla="*/ 66 h 349"/>
                <a:gd name="T10" fmla="*/ 10 w 238"/>
                <a:gd name="T11" fmla="*/ 81 h 349"/>
                <a:gd name="T12" fmla="*/ 6 w 238"/>
                <a:gd name="T13" fmla="*/ 98 h 349"/>
                <a:gd name="T14" fmla="*/ 3 w 238"/>
                <a:gd name="T15" fmla="*/ 118 h 349"/>
                <a:gd name="T16" fmla="*/ 2 w 238"/>
                <a:gd name="T17" fmla="*/ 140 h 349"/>
                <a:gd name="T18" fmla="*/ 1 w 238"/>
                <a:gd name="T19" fmla="*/ 164 h 349"/>
                <a:gd name="T20" fmla="*/ 0 w 238"/>
                <a:gd name="T21" fmla="*/ 189 h 349"/>
                <a:gd name="T22" fmla="*/ 1 w 238"/>
                <a:gd name="T23" fmla="*/ 212 h 349"/>
                <a:gd name="T24" fmla="*/ 3 w 238"/>
                <a:gd name="T25" fmla="*/ 236 h 349"/>
                <a:gd name="T26" fmla="*/ 5 w 238"/>
                <a:gd name="T27" fmla="*/ 260 h 349"/>
                <a:gd name="T28" fmla="*/ 10 w 238"/>
                <a:gd name="T29" fmla="*/ 280 h 349"/>
                <a:gd name="T30" fmla="*/ 14 w 238"/>
                <a:gd name="T31" fmla="*/ 299 h 349"/>
                <a:gd name="T32" fmla="*/ 21 w 238"/>
                <a:gd name="T33" fmla="*/ 314 h 349"/>
                <a:gd name="T34" fmla="*/ 24 w 238"/>
                <a:gd name="T35" fmla="*/ 321 h 349"/>
                <a:gd name="T36" fmla="*/ 28 w 238"/>
                <a:gd name="T37" fmla="*/ 325 h 349"/>
                <a:gd name="T38" fmla="*/ 32 w 238"/>
                <a:gd name="T39" fmla="*/ 330 h 349"/>
                <a:gd name="T40" fmla="*/ 37 w 238"/>
                <a:gd name="T41" fmla="*/ 333 h 349"/>
                <a:gd name="T42" fmla="*/ 37 w 238"/>
                <a:gd name="T43" fmla="*/ 333 h 349"/>
                <a:gd name="T44" fmla="*/ 80 w 238"/>
                <a:gd name="T45" fmla="*/ 336 h 349"/>
                <a:gd name="T46" fmla="*/ 148 w 238"/>
                <a:gd name="T47" fmla="*/ 341 h 349"/>
                <a:gd name="T48" fmla="*/ 238 w 238"/>
                <a:gd name="T49" fmla="*/ 349 h 349"/>
                <a:gd name="T50" fmla="*/ 220 w 238"/>
                <a:gd name="T51" fmla="*/ 0 h 349"/>
                <a:gd name="T52" fmla="*/ 220 w 238"/>
                <a:gd name="T53" fmla="*/ 0 h 349"/>
                <a:gd name="T54" fmla="*/ 195 w 238"/>
                <a:gd name="T55" fmla="*/ 5 h 349"/>
                <a:gd name="T56" fmla="*/ 138 w 238"/>
                <a:gd name="T57" fmla="*/ 18 h 349"/>
                <a:gd name="T58" fmla="*/ 104 w 238"/>
                <a:gd name="T59" fmla="*/ 26 h 349"/>
                <a:gd name="T60" fmla="*/ 72 w 238"/>
                <a:gd name="T61" fmla="*/ 34 h 349"/>
                <a:gd name="T62" fmla="*/ 44 w 238"/>
                <a:gd name="T63" fmla="*/ 43 h 349"/>
                <a:gd name="T64" fmla="*/ 32 w 238"/>
                <a:gd name="T65" fmla="*/ 47 h 349"/>
                <a:gd name="T66" fmla="*/ 23 w 238"/>
                <a:gd name="T67" fmla="*/ 52 h 349"/>
                <a:gd name="T68" fmla="*/ 23 w 238"/>
                <a:gd name="T69" fmla="*/ 5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349">
                  <a:moveTo>
                    <a:pt x="23" y="52"/>
                  </a:moveTo>
                  <a:lnTo>
                    <a:pt x="23" y="52"/>
                  </a:lnTo>
                  <a:lnTo>
                    <a:pt x="21" y="53"/>
                  </a:lnTo>
                  <a:lnTo>
                    <a:pt x="18" y="56"/>
                  </a:lnTo>
                  <a:lnTo>
                    <a:pt x="13" y="66"/>
                  </a:lnTo>
                  <a:lnTo>
                    <a:pt x="10" y="81"/>
                  </a:lnTo>
                  <a:lnTo>
                    <a:pt x="6" y="98"/>
                  </a:lnTo>
                  <a:lnTo>
                    <a:pt x="3" y="118"/>
                  </a:lnTo>
                  <a:lnTo>
                    <a:pt x="2" y="140"/>
                  </a:lnTo>
                  <a:lnTo>
                    <a:pt x="1" y="164"/>
                  </a:lnTo>
                  <a:lnTo>
                    <a:pt x="0" y="189"/>
                  </a:lnTo>
                  <a:lnTo>
                    <a:pt x="1" y="212"/>
                  </a:lnTo>
                  <a:lnTo>
                    <a:pt x="3" y="236"/>
                  </a:lnTo>
                  <a:lnTo>
                    <a:pt x="5" y="260"/>
                  </a:lnTo>
                  <a:lnTo>
                    <a:pt x="10" y="280"/>
                  </a:lnTo>
                  <a:lnTo>
                    <a:pt x="14" y="299"/>
                  </a:lnTo>
                  <a:lnTo>
                    <a:pt x="21" y="314"/>
                  </a:lnTo>
                  <a:lnTo>
                    <a:pt x="24" y="321"/>
                  </a:lnTo>
                  <a:lnTo>
                    <a:pt x="28" y="325"/>
                  </a:lnTo>
                  <a:lnTo>
                    <a:pt x="32" y="330"/>
                  </a:lnTo>
                  <a:lnTo>
                    <a:pt x="37" y="333"/>
                  </a:lnTo>
                  <a:lnTo>
                    <a:pt x="37" y="333"/>
                  </a:lnTo>
                  <a:lnTo>
                    <a:pt x="80" y="336"/>
                  </a:lnTo>
                  <a:lnTo>
                    <a:pt x="148" y="341"/>
                  </a:lnTo>
                  <a:lnTo>
                    <a:pt x="238" y="349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195" y="5"/>
                  </a:lnTo>
                  <a:lnTo>
                    <a:pt x="138" y="18"/>
                  </a:lnTo>
                  <a:lnTo>
                    <a:pt x="104" y="26"/>
                  </a:lnTo>
                  <a:lnTo>
                    <a:pt x="72" y="34"/>
                  </a:lnTo>
                  <a:lnTo>
                    <a:pt x="44" y="43"/>
                  </a:lnTo>
                  <a:lnTo>
                    <a:pt x="32" y="47"/>
                  </a:lnTo>
                  <a:lnTo>
                    <a:pt x="23" y="52"/>
                  </a:lnTo>
                  <a:lnTo>
                    <a:pt x="23" y="5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4" name="Freeform 94"/>
            <p:cNvSpPr/>
            <p:nvPr/>
          </p:nvSpPr>
          <p:spPr bwMode="auto">
            <a:xfrm>
              <a:off x="10432975" y="2185245"/>
              <a:ext cx="757238" cy="1036638"/>
            </a:xfrm>
            <a:custGeom>
              <a:avLst/>
              <a:gdLst>
                <a:gd name="T0" fmla="*/ 473 w 477"/>
                <a:gd name="T1" fmla="*/ 0 h 653"/>
                <a:gd name="T2" fmla="*/ 90 w 477"/>
                <a:gd name="T3" fmla="*/ 99 h 653"/>
                <a:gd name="T4" fmla="*/ 90 w 477"/>
                <a:gd name="T5" fmla="*/ 99 h 653"/>
                <a:gd name="T6" fmla="*/ 86 w 477"/>
                <a:gd name="T7" fmla="*/ 102 h 653"/>
                <a:gd name="T8" fmla="*/ 75 w 477"/>
                <a:gd name="T9" fmla="*/ 113 h 653"/>
                <a:gd name="T10" fmla="*/ 67 w 477"/>
                <a:gd name="T11" fmla="*/ 121 h 653"/>
                <a:gd name="T12" fmla="*/ 59 w 477"/>
                <a:gd name="T13" fmla="*/ 132 h 653"/>
                <a:gd name="T14" fmla="*/ 51 w 477"/>
                <a:gd name="T15" fmla="*/ 145 h 653"/>
                <a:gd name="T16" fmla="*/ 42 w 477"/>
                <a:gd name="T17" fmla="*/ 160 h 653"/>
                <a:gd name="T18" fmla="*/ 33 w 477"/>
                <a:gd name="T19" fmla="*/ 178 h 653"/>
                <a:gd name="T20" fmla="*/ 25 w 477"/>
                <a:gd name="T21" fmla="*/ 198 h 653"/>
                <a:gd name="T22" fmla="*/ 17 w 477"/>
                <a:gd name="T23" fmla="*/ 222 h 653"/>
                <a:gd name="T24" fmla="*/ 11 w 477"/>
                <a:gd name="T25" fmla="*/ 248 h 653"/>
                <a:gd name="T26" fmla="*/ 6 w 477"/>
                <a:gd name="T27" fmla="*/ 278 h 653"/>
                <a:gd name="T28" fmla="*/ 2 w 477"/>
                <a:gd name="T29" fmla="*/ 310 h 653"/>
                <a:gd name="T30" fmla="*/ 0 w 477"/>
                <a:gd name="T31" fmla="*/ 345 h 653"/>
                <a:gd name="T32" fmla="*/ 0 w 477"/>
                <a:gd name="T33" fmla="*/ 385 h 653"/>
                <a:gd name="T34" fmla="*/ 0 w 477"/>
                <a:gd name="T35" fmla="*/ 385 h 653"/>
                <a:gd name="T36" fmla="*/ 2 w 477"/>
                <a:gd name="T37" fmla="*/ 404 h 653"/>
                <a:gd name="T38" fmla="*/ 4 w 477"/>
                <a:gd name="T39" fmla="*/ 423 h 653"/>
                <a:gd name="T40" fmla="*/ 6 w 477"/>
                <a:gd name="T41" fmla="*/ 440 h 653"/>
                <a:gd name="T42" fmla="*/ 8 w 477"/>
                <a:gd name="T43" fmla="*/ 457 h 653"/>
                <a:gd name="T44" fmla="*/ 15 w 477"/>
                <a:gd name="T45" fmla="*/ 488 h 653"/>
                <a:gd name="T46" fmla="*/ 24 w 477"/>
                <a:gd name="T47" fmla="*/ 515 h 653"/>
                <a:gd name="T48" fmla="*/ 33 w 477"/>
                <a:gd name="T49" fmla="*/ 538 h 653"/>
                <a:gd name="T50" fmla="*/ 45 w 477"/>
                <a:gd name="T51" fmla="*/ 558 h 653"/>
                <a:gd name="T52" fmla="*/ 56 w 477"/>
                <a:gd name="T53" fmla="*/ 575 h 653"/>
                <a:gd name="T54" fmla="*/ 67 w 477"/>
                <a:gd name="T55" fmla="*/ 589 h 653"/>
                <a:gd name="T56" fmla="*/ 79 w 477"/>
                <a:gd name="T57" fmla="*/ 600 h 653"/>
                <a:gd name="T58" fmla="*/ 90 w 477"/>
                <a:gd name="T59" fmla="*/ 609 h 653"/>
                <a:gd name="T60" fmla="*/ 100 w 477"/>
                <a:gd name="T61" fmla="*/ 617 h 653"/>
                <a:gd name="T62" fmla="*/ 109 w 477"/>
                <a:gd name="T63" fmla="*/ 621 h 653"/>
                <a:gd name="T64" fmla="*/ 123 w 477"/>
                <a:gd name="T65" fmla="*/ 628 h 653"/>
                <a:gd name="T66" fmla="*/ 128 w 477"/>
                <a:gd name="T67" fmla="*/ 629 h 653"/>
                <a:gd name="T68" fmla="*/ 477 w 477"/>
                <a:gd name="T69" fmla="*/ 653 h 653"/>
                <a:gd name="T70" fmla="*/ 473 w 477"/>
                <a:gd name="T71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7" h="653">
                  <a:moveTo>
                    <a:pt x="473" y="0"/>
                  </a:moveTo>
                  <a:lnTo>
                    <a:pt x="90" y="99"/>
                  </a:lnTo>
                  <a:lnTo>
                    <a:pt x="90" y="99"/>
                  </a:lnTo>
                  <a:lnTo>
                    <a:pt x="86" y="102"/>
                  </a:lnTo>
                  <a:lnTo>
                    <a:pt x="75" y="113"/>
                  </a:lnTo>
                  <a:lnTo>
                    <a:pt x="67" y="121"/>
                  </a:lnTo>
                  <a:lnTo>
                    <a:pt x="59" y="132"/>
                  </a:lnTo>
                  <a:lnTo>
                    <a:pt x="51" y="145"/>
                  </a:lnTo>
                  <a:lnTo>
                    <a:pt x="42" y="160"/>
                  </a:lnTo>
                  <a:lnTo>
                    <a:pt x="33" y="178"/>
                  </a:lnTo>
                  <a:lnTo>
                    <a:pt x="25" y="198"/>
                  </a:lnTo>
                  <a:lnTo>
                    <a:pt x="17" y="222"/>
                  </a:lnTo>
                  <a:lnTo>
                    <a:pt x="11" y="248"/>
                  </a:lnTo>
                  <a:lnTo>
                    <a:pt x="6" y="278"/>
                  </a:lnTo>
                  <a:lnTo>
                    <a:pt x="2" y="310"/>
                  </a:lnTo>
                  <a:lnTo>
                    <a:pt x="0" y="345"/>
                  </a:lnTo>
                  <a:lnTo>
                    <a:pt x="0" y="385"/>
                  </a:lnTo>
                  <a:lnTo>
                    <a:pt x="0" y="385"/>
                  </a:lnTo>
                  <a:lnTo>
                    <a:pt x="2" y="404"/>
                  </a:lnTo>
                  <a:lnTo>
                    <a:pt x="4" y="423"/>
                  </a:lnTo>
                  <a:lnTo>
                    <a:pt x="6" y="440"/>
                  </a:lnTo>
                  <a:lnTo>
                    <a:pt x="8" y="457"/>
                  </a:lnTo>
                  <a:lnTo>
                    <a:pt x="15" y="488"/>
                  </a:lnTo>
                  <a:lnTo>
                    <a:pt x="24" y="515"/>
                  </a:lnTo>
                  <a:lnTo>
                    <a:pt x="33" y="538"/>
                  </a:lnTo>
                  <a:lnTo>
                    <a:pt x="45" y="558"/>
                  </a:lnTo>
                  <a:lnTo>
                    <a:pt x="56" y="575"/>
                  </a:lnTo>
                  <a:lnTo>
                    <a:pt x="67" y="589"/>
                  </a:lnTo>
                  <a:lnTo>
                    <a:pt x="79" y="600"/>
                  </a:lnTo>
                  <a:lnTo>
                    <a:pt x="90" y="609"/>
                  </a:lnTo>
                  <a:lnTo>
                    <a:pt x="100" y="617"/>
                  </a:lnTo>
                  <a:lnTo>
                    <a:pt x="109" y="621"/>
                  </a:lnTo>
                  <a:lnTo>
                    <a:pt x="123" y="628"/>
                  </a:lnTo>
                  <a:lnTo>
                    <a:pt x="128" y="629"/>
                  </a:lnTo>
                  <a:lnTo>
                    <a:pt x="477" y="653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5" name="Freeform 95"/>
            <p:cNvSpPr/>
            <p:nvPr/>
          </p:nvSpPr>
          <p:spPr bwMode="auto">
            <a:xfrm>
              <a:off x="10777463" y="2186833"/>
              <a:ext cx="822325" cy="1033463"/>
            </a:xfrm>
            <a:custGeom>
              <a:avLst/>
              <a:gdLst>
                <a:gd name="T0" fmla="*/ 0 w 518"/>
                <a:gd name="T1" fmla="*/ 316 h 651"/>
                <a:gd name="T2" fmla="*/ 2 w 518"/>
                <a:gd name="T3" fmla="*/ 382 h 651"/>
                <a:gd name="T4" fmla="*/ 15 w 518"/>
                <a:gd name="T5" fmla="*/ 444 h 651"/>
                <a:gd name="T6" fmla="*/ 37 w 518"/>
                <a:gd name="T7" fmla="*/ 499 h 651"/>
                <a:gd name="T8" fmla="*/ 68 w 518"/>
                <a:gd name="T9" fmla="*/ 549 h 651"/>
                <a:gd name="T10" fmla="*/ 94 w 518"/>
                <a:gd name="T11" fmla="*/ 581 h 651"/>
                <a:gd name="T12" fmla="*/ 114 w 518"/>
                <a:gd name="T13" fmla="*/ 599 h 651"/>
                <a:gd name="T14" fmla="*/ 135 w 518"/>
                <a:gd name="T15" fmla="*/ 615 h 651"/>
                <a:gd name="T16" fmla="*/ 158 w 518"/>
                <a:gd name="T17" fmla="*/ 628 h 651"/>
                <a:gd name="T18" fmla="*/ 183 w 518"/>
                <a:gd name="T19" fmla="*/ 639 h 651"/>
                <a:gd name="T20" fmla="*/ 208 w 518"/>
                <a:gd name="T21" fmla="*/ 646 h 651"/>
                <a:gd name="T22" fmla="*/ 234 w 518"/>
                <a:gd name="T23" fmla="*/ 651 h 651"/>
                <a:gd name="T24" fmla="*/ 246 w 518"/>
                <a:gd name="T25" fmla="*/ 651 h 651"/>
                <a:gd name="T26" fmla="*/ 273 w 518"/>
                <a:gd name="T27" fmla="*/ 651 h 651"/>
                <a:gd name="T28" fmla="*/ 299 w 518"/>
                <a:gd name="T29" fmla="*/ 646 h 651"/>
                <a:gd name="T30" fmla="*/ 324 w 518"/>
                <a:gd name="T31" fmla="*/ 640 h 651"/>
                <a:gd name="T32" fmla="*/ 348 w 518"/>
                <a:gd name="T33" fmla="*/ 629 h 651"/>
                <a:gd name="T34" fmla="*/ 372 w 518"/>
                <a:gd name="T35" fmla="*/ 617 h 651"/>
                <a:gd name="T36" fmla="*/ 393 w 518"/>
                <a:gd name="T37" fmla="*/ 601 h 651"/>
                <a:gd name="T38" fmla="*/ 415 w 518"/>
                <a:gd name="T39" fmla="*/ 583 h 651"/>
                <a:gd name="T40" fmla="*/ 451 w 518"/>
                <a:gd name="T41" fmla="*/ 540 h 651"/>
                <a:gd name="T42" fmla="*/ 482 w 518"/>
                <a:gd name="T43" fmla="*/ 489 h 651"/>
                <a:gd name="T44" fmla="*/ 503 w 518"/>
                <a:gd name="T45" fmla="*/ 431 h 651"/>
                <a:gd name="T46" fmla="*/ 516 w 518"/>
                <a:gd name="T47" fmla="*/ 369 h 651"/>
                <a:gd name="T48" fmla="*/ 518 w 518"/>
                <a:gd name="T49" fmla="*/ 335 h 651"/>
                <a:gd name="T50" fmla="*/ 516 w 518"/>
                <a:gd name="T51" fmla="*/ 270 h 651"/>
                <a:gd name="T52" fmla="*/ 503 w 518"/>
                <a:gd name="T53" fmla="*/ 207 h 651"/>
                <a:gd name="T54" fmla="*/ 481 w 518"/>
                <a:gd name="T55" fmla="*/ 152 h 651"/>
                <a:gd name="T56" fmla="*/ 451 w 518"/>
                <a:gd name="T57" fmla="*/ 102 h 651"/>
                <a:gd name="T58" fmla="*/ 424 w 518"/>
                <a:gd name="T59" fmla="*/ 71 h 651"/>
                <a:gd name="T60" fmla="*/ 404 w 518"/>
                <a:gd name="T61" fmla="*/ 53 h 651"/>
                <a:gd name="T62" fmla="*/ 382 w 518"/>
                <a:gd name="T63" fmla="*/ 37 h 651"/>
                <a:gd name="T64" fmla="*/ 359 w 518"/>
                <a:gd name="T65" fmla="*/ 23 h 651"/>
                <a:gd name="T66" fmla="*/ 336 w 518"/>
                <a:gd name="T67" fmla="*/ 13 h 651"/>
                <a:gd name="T68" fmla="*/ 311 w 518"/>
                <a:gd name="T69" fmla="*/ 5 h 651"/>
                <a:gd name="T70" fmla="*/ 285 w 518"/>
                <a:gd name="T71" fmla="*/ 2 h 651"/>
                <a:gd name="T72" fmla="*/ 271 w 518"/>
                <a:gd name="T73" fmla="*/ 0 h 651"/>
                <a:gd name="T74" fmla="*/ 244 w 518"/>
                <a:gd name="T75" fmla="*/ 0 h 651"/>
                <a:gd name="T76" fmla="*/ 219 w 518"/>
                <a:gd name="T77" fmla="*/ 5 h 651"/>
                <a:gd name="T78" fmla="*/ 193 w 518"/>
                <a:gd name="T79" fmla="*/ 12 h 651"/>
                <a:gd name="T80" fmla="*/ 169 w 518"/>
                <a:gd name="T81" fmla="*/ 22 h 651"/>
                <a:gd name="T82" fmla="*/ 146 w 518"/>
                <a:gd name="T83" fmla="*/ 34 h 651"/>
                <a:gd name="T84" fmla="*/ 124 w 518"/>
                <a:gd name="T85" fmla="*/ 50 h 651"/>
                <a:gd name="T86" fmla="*/ 104 w 518"/>
                <a:gd name="T87" fmla="*/ 68 h 651"/>
                <a:gd name="T88" fmla="*/ 66 w 518"/>
                <a:gd name="T89" fmla="*/ 111 h 651"/>
                <a:gd name="T90" fmla="*/ 37 w 518"/>
                <a:gd name="T91" fmla="*/ 162 h 651"/>
                <a:gd name="T92" fmla="*/ 14 w 518"/>
                <a:gd name="T93" fmla="*/ 220 h 651"/>
                <a:gd name="T94" fmla="*/ 2 w 518"/>
                <a:gd name="T95" fmla="*/ 283 h 651"/>
                <a:gd name="T96" fmla="*/ 0 w 518"/>
                <a:gd name="T97" fmla="*/ 316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8" h="651">
                  <a:moveTo>
                    <a:pt x="0" y="316"/>
                  </a:moveTo>
                  <a:lnTo>
                    <a:pt x="0" y="316"/>
                  </a:lnTo>
                  <a:lnTo>
                    <a:pt x="0" y="350"/>
                  </a:lnTo>
                  <a:lnTo>
                    <a:pt x="2" y="382"/>
                  </a:lnTo>
                  <a:lnTo>
                    <a:pt x="8" y="413"/>
                  </a:lnTo>
                  <a:lnTo>
                    <a:pt x="15" y="444"/>
                  </a:lnTo>
                  <a:lnTo>
                    <a:pt x="26" y="472"/>
                  </a:lnTo>
                  <a:lnTo>
                    <a:pt x="37" y="499"/>
                  </a:lnTo>
                  <a:lnTo>
                    <a:pt x="52" y="525"/>
                  </a:lnTo>
                  <a:lnTo>
                    <a:pt x="68" y="549"/>
                  </a:lnTo>
                  <a:lnTo>
                    <a:pt x="84" y="571"/>
                  </a:lnTo>
                  <a:lnTo>
                    <a:pt x="94" y="581"/>
                  </a:lnTo>
                  <a:lnTo>
                    <a:pt x="104" y="590"/>
                  </a:lnTo>
                  <a:lnTo>
                    <a:pt x="114" y="599"/>
                  </a:lnTo>
                  <a:lnTo>
                    <a:pt x="125" y="608"/>
                  </a:lnTo>
                  <a:lnTo>
                    <a:pt x="135" y="615"/>
                  </a:lnTo>
                  <a:lnTo>
                    <a:pt x="147" y="622"/>
                  </a:lnTo>
                  <a:lnTo>
                    <a:pt x="158" y="628"/>
                  </a:lnTo>
                  <a:lnTo>
                    <a:pt x="170" y="634"/>
                  </a:lnTo>
                  <a:lnTo>
                    <a:pt x="183" y="639"/>
                  </a:lnTo>
                  <a:lnTo>
                    <a:pt x="194" y="643"/>
                  </a:lnTo>
                  <a:lnTo>
                    <a:pt x="208" y="646"/>
                  </a:lnTo>
                  <a:lnTo>
                    <a:pt x="220" y="649"/>
                  </a:lnTo>
                  <a:lnTo>
                    <a:pt x="234" y="651"/>
                  </a:lnTo>
                  <a:lnTo>
                    <a:pt x="246" y="651"/>
                  </a:lnTo>
                  <a:lnTo>
                    <a:pt x="246" y="651"/>
                  </a:lnTo>
                  <a:lnTo>
                    <a:pt x="260" y="651"/>
                  </a:lnTo>
                  <a:lnTo>
                    <a:pt x="273" y="651"/>
                  </a:lnTo>
                  <a:lnTo>
                    <a:pt x="286" y="649"/>
                  </a:lnTo>
                  <a:lnTo>
                    <a:pt x="299" y="646"/>
                  </a:lnTo>
                  <a:lnTo>
                    <a:pt x="312" y="643"/>
                  </a:lnTo>
                  <a:lnTo>
                    <a:pt x="324" y="640"/>
                  </a:lnTo>
                  <a:lnTo>
                    <a:pt x="337" y="635"/>
                  </a:lnTo>
                  <a:lnTo>
                    <a:pt x="348" y="629"/>
                  </a:lnTo>
                  <a:lnTo>
                    <a:pt x="361" y="624"/>
                  </a:lnTo>
                  <a:lnTo>
                    <a:pt x="372" y="617"/>
                  </a:lnTo>
                  <a:lnTo>
                    <a:pt x="383" y="609"/>
                  </a:lnTo>
                  <a:lnTo>
                    <a:pt x="393" y="601"/>
                  </a:lnTo>
                  <a:lnTo>
                    <a:pt x="405" y="592"/>
                  </a:lnTo>
                  <a:lnTo>
                    <a:pt x="415" y="583"/>
                  </a:lnTo>
                  <a:lnTo>
                    <a:pt x="434" y="563"/>
                  </a:lnTo>
                  <a:lnTo>
                    <a:pt x="451" y="540"/>
                  </a:lnTo>
                  <a:lnTo>
                    <a:pt x="467" y="516"/>
                  </a:lnTo>
                  <a:lnTo>
                    <a:pt x="482" y="489"/>
                  </a:lnTo>
                  <a:lnTo>
                    <a:pt x="493" y="462"/>
                  </a:lnTo>
                  <a:lnTo>
                    <a:pt x="503" y="431"/>
                  </a:lnTo>
                  <a:lnTo>
                    <a:pt x="511" y="401"/>
                  </a:lnTo>
                  <a:lnTo>
                    <a:pt x="516" y="369"/>
                  </a:lnTo>
                  <a:lnTo>
                    <a:pt x="518" y="335"/>
                  </a:lnTo>
                  <a:lnTo>
                    <a:pt x="518" y="335"/>
                  </a:lnTo>
                  <a:lnTo>
                    <a:pt x="518" y="303"/>
                  </a:lnTo>
                  <a:lnTo>
                    <a:pt x="516" y="270"/>
                  </a:lnTo>
                  <a:lnTo>
                    <a:pt x="510" y="238"/>
                  </a:lnTo>
                  <a:lnTo>
                    <a:pt x="503" y="207"/>
                  </a:lnTo>
                  <a:lnTo>
                    <a:pt x="493" y="179"/>
                  </a:lnTo>
                  <a:lnTo>
                    <a:pt x="481" y="152"/>
                  </a:lnTo>
                  <a:lnTo>
                    <a:pt x="467" y="126"/>
                  </a:lnTo>
                  <a:lnTo>
                    <a:pt x="451" y="102"/>
                  </a:lnTo>
                  <a:lnTo>
                    <a:pt x="433" y="81"/>
                  </a:lnTo>
                  <a:lnTo>
                    <a:pt x="424" y="71"/>
                  </a:lnTo>
                  <a:lnTo>
                    <a:pt x="414" y="62"/>
                  </a:lnTo>
                  <a:lnTo>
                    <a:pt x="404" y="53"/>
                  </a:lnTo>
                  <a:lnTo>
                    <a:pt x="393" y="45"/>
                  </a:lnTo>
                  <a:lnTo>
                    <a:pt x="382" y="37"/>
                  </a:lnTo>
                  <a:lnTo>
                    <a:pt x="371" y="30"/>
                  </a:lnTo>
                  <a:lnTo>
                    <a:pt x="359" y="23"/>
                  </a:lnTo>
                  <a:lnTo>
                    <a:pt x="348" y="17"/>
                  </a:lnTo>
                  <a:lnTo>
                    <a:pt x="336" y="13"/>
                  </a:lnTo>
                  <a:lnTo>
                    <a:pt x="323" y="8"/>
                  </a:lnTo>
                  <a:lnTo>
                    <a:pt x="311" y="5"/>
                  </a:lnTo>
                  <a:lnTo>
                    <a:pt x="297" y="3"/>
                  </a:lnTo>
                  <a:lnTo>
                    <a:pt x="285" y="2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58" y="0"/>
                  </a:lnTo>
                  <a:lnTo>
                    <a:pt x="244" y="0"/>
                  </a:lnTo>
                  <a:lnTo>
                    <a:pt x="232" y="3"/>
                  </a:lnTo>
                  <a:lnTo>
                    <a:pt x="219" y="5"/>
                  </a:lnTo>
                  <a:lnTo>
                    <a:pt x="206" y="8"/>
                  </a:lnTo>
                  <a:lnTo>
                    <a:pt x="193" y="12"/>
                  </a:lnTo>
                  <a:lnTo>
                    <a:pt x="181" y="16"/>
                  </a:lnTo>
                  <a:lnTo>
                    <a:pt x="169" y="22"/>
                  </a:lnTo>
                  <a:lnTo>
                    <a:pt x="157" y="28"/>
                  </a:lnTo>
                  <a:lnTo>
                    <a:pt x="146" y="34"/>
                  </a:lnTo>
                  <a:lnTo>
                    <a:pt x="135" y="42"/>
                  </a:lnTo>
                  <a:lnTo>
                    <a:pt x="124" y="50"/>
                  </a:lnTo>
                  <a:lnTo>
                    <a:pt x="114" y="59"/>
                  </a:lnTo>
                  <a:lnTo>
                    <a:pt x="104" y="68"/>
                  </a:lnTo>
                  <a:lnTo>
                    <a:pt x="84" y="89"/>
                  </a:lnTo>
                  <a:lnTo>
                    <a:pt x="66" y="111"/>
                  </a:lnTo>
                  <a:lnTo>
                    <a:pt x="51" y="136"/>
                  </a:lnTo>
                  <a:lnTo>
                    <a:pt x="37" y="162"/>
                  </a:lnTo>
                  <a:lnTo>
                    <a:pt x="25" y="191"/>
                  </a:lnTo>
                  <a:lnTo>
                    <a:pt x="14" y="220"/>
                  </a:lnTo>
                  <a:lnTo>
                    <a:pt x="8" y="250"/>
                  </a:lnTo>
                  <a:lnTo>
                    <a:pt x="2" y="283"/>
                  </a:lnTo>
                  <a:lnTo>
                    <a:pt x="0" y="316"/>
                  </a:lnTo>
                  <a:lnTo>
                    <a:pt x="0" y="31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6" name="Freeform 96"/>
            <p:cNvSpPr/>
            <p:nvPr/>
          </p:nvSpPr>
          <p:spPr bwMode="auto">
            <a:xfrm>
              <a:off x="10820325" y="2240808"/>
              <a:ext cx="736600" cy="925513"/>
            </a:xfrm>
            <a:custGeom>
              <a:avLst/>
              <a:gdLst>
                <a:gd name="T0" fmla="*/ 0 w 464"/>
                <a:gd name="T1" fmla="*/ 283 h 583"/>
                <a:gd name="T2" fmla="*/ 3 w 464"/>
                <a:gd name="T3" fmla="*/ 342 h 583"/>
                <a:gd name="T4" fmla="*/ 14 w 464"/>
                <a:gd name="T5" fmla="*/ 397 h 583"/>
                <a:gd name="T6" fmla="*/ 34 w 464"/>
                <a:gd name="T7" fmla="*/ 447 h 583"/>
                <a:gd name="T8" fmla="*/ 61 w 464"/>
                <a:gd name="T9" fmla="*/ 491 h 583"/>
                <a:gd name="T10" fmla="*/ 94 w 464"/>
                <a:gd name="T11" fmla="*/ 529 h 583"/>
                <a:gd name="T12" fmla="*/ 132 w 464"/>
                <a:gd name="T13" fmla="*/ 557 h 583"/>
                <a:gd name="T14" fmla="*/ 153 w 464"/>
                <a:gd name="T15" fmla="*/ 567 h 583"/>
                <a:gd name="T16" fmla="*/ 175 w 464"/>
                <a:gd name="T17" fmla="*/ 575 h 583"/>
                <a:gd name="T18" fmla="*/ 198 w 464"/>
                <a:gd name="T19" fmla="*/ 581 h 583"/>
                <a:gd name="T20" fmla="*/ 222 w 464"/>
                <a:gd name="T21" fmla="*/ 583 h 583"/>
                <a:gd name="T22" fmla="*/ 233 w 464"/>
                <a:gd name="T23" fmla="*/ 583 h 583"/>
                <a:gd name="T24" fmla="*/ 257 w 464"/>
                <a:gd name="T25" fmla="*/ 581 h 583"/>
                <a:gd name="T26" fmla="*/ 279 w 464"/>
                <a:gd name="T27" fmla="*/ 576 h 583"/>
                <a:gd name="T28" fmla="*/ 302 w 464"/>
                <a:gd name="T29" fmla="*/ 568 h 583"/>
                <a:gd name="T30" fmla="*/ 332 w 464"/>
                <a:gd name="T31" fmla="*/ 551 h 583"/>
                <a:gd name="T32" fmla="*/ 371 w 464"/>
                <a:gd name="T33" fmla="*/ 522 h 583"/>
                <a:gd name="T34" fmla="*/ 404 w 464"/>
                <a:gd name="T35" fmla="*/ 483 h 583"/>
                <a:gd name="T36" fmla="*/ 431 w 464"/>
                <a:gd name="T37" fmla="*/ 438 h 583"/>
                <a:gd name="T38" fmla="*/ 450 w 464"/>
                <a:gd name="T39" fmla="*/ 386 h 583"/>
                <a:gd name="T40" fmla="*/ 461 w 464"/>
                <a:gd name="T41" fmla="*/ 331 h 583"/>
                <a:gd name="T42" fmla="*/ 464 w 464"/>
                <a:gd name="T43" fmla="*/ 300 h 583"/>
                <a:gd name="T44" fmla="*/ 461 w 464"/>
                <a:gd name="T45" fmla="*/ 241 h 583"/>
                <a:gd name="T46" fmla="*/ 450 w 464"/>
                <a:gd name="T47" fmla="*/ 187 h 583"/>
                <a:gd name="T48" fmla="*/ 430 w 464"/>
                <a:gd name="T49" fmla="*/ 136 h 583"/>
                <a:gd name="T50" fmla="*/ 404 w 464"/>
                <a:gd name="T51" fmla="*/ 92 h 583"/>
                <a:gd name="T52" fmla="*/ 371 w 464"/>
                <a:gd name="T53" fmla="*/ 56 h 583"/>
                <a:gd name="T54" fmla="*/ 332 w 464"/>
                <a:gd name="T55" fmla="*/ 28 h 583"/>
                <a:gd name="T56" fmla="*/ 311 w 464"/>
                <a:gd name="T57" fmla="*/ 16 h 583"/>
                <a:gd name="T58" fmla="*/ 289 w 464"/>
                <a:gd name="T59" fmla="*/ 8 h 583"/>
                <a:gd name="T60" fmla="*/ 267 w 464"/>
                <a:gd name="T61" fmla="*/ 4 h 583"/>
                <a:gd name="T62" fmla="*/ 243 w 464"/>
                <a:gd name="T63" fmla="*/ 0 h 583"/>
                <a:gd name="T64" fmla="*/ 231 w 464"/>
                <a:gd name="T65" fmla="*/ 0 h 583"/>
                <a:gd name="T66" fmla="*/ 207 w 464"/>
                <a:gd name="T67" fmla="*/ 3 h 583"/>
                <a:gd name="T68" fmla="*/ 184 w 464"/>
                <a:gd name="T69" fmla="*/ 8 h 583"/>
                <a:gd name="T70" fmla="*/ 163 w 464"/>
                <a:gd name="T71" fmla="*/ 15 h 583"/>
                <a:gd name="T72" fmla="*/ 131 w 464"/>
                <a:gd name="T73" fmla="*/ 32 h 583"/>
                <a:gd name="T74" fmla="*/ 93 w 464"/>
                <a:gd name="T75" fmla="*/ 62 h 583"/>
                <a:gd name="T76" fmla="*/ 60 w 464"/>
                <a:gd name="T77" fmla="*/ 100 h 583"/>
                <a:gd name="T78" fmla="*/ 34 w 464"/>
                <a:gd name="T79" fmla="*/ 145 h 583"/>
                <a:gd name="T80" fmla="*/ 13 w 464"/>
                <a:gd name="T81" fmla="*/ 197 h 583"/>
                <a:gd name="T82" fmla="*/ 2 w 464"/>
                <a:gd name="T83" fmla="*/ 254 h 583"/>
                <a:gd name="T84" fmla="*/ 0 w 464"/>
                <a:gd name="T85" fmla="*/ 283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64" h="583">
                  <a:moveTo>
                    <a:pt x="0" y="283"/>
                  </a:moveTo>
                  <a:lnTo>
                    <a:pt x="0" y="283"/>
                  </a:lnTo>
                  <a:lnTo>
                    <a:pt x="0" y="313"/>
                  </a:lnTo>
                  <a:lnTo>
                    <a:pt x="3" y="342"/>
                  </a:lnTo>
                  <a:lnTo>
                    <a:pt x="8" y="370"/>
                  </a:lnTo>
                  <a:lnTo>
                    <a:pt x="14" y="397"/>
                  </a:lnTo>
                  <a:lnTo>
                    <a:pt x="24" y="422"/>
                  </a:lnTo>
                  <a:lnTo>
                    <a:pt x="34" y="447"/>
                  </a:lnTo>
                  <a:lnTo>
                    <a:pt x="46" y="470"/>
                  </a:lnTo>
                  <a:lnTo>
                    <a:pt x="61" y="491"/>
                  </a:lnTo>
                  <a:lnTo>
                    <a:pt x="77" y="511"/>
                  </a:lnTo>
                  <a:lnTo>
                    <a:pt x="94" y="529"/>
                  </a:lnTo>
                  <a:lnTo>
                    <a:pt x="112" y="543"/>
                  </a:lnTo>
                  <a:lnTo>
                    <a:pt x="132" y="557"/>
                  </a:lnTo>
                  <a:lnTo>
                    <a:pt x="142" y="563"/>
                  </a:lnTo>
                  <a:lnTo>
                    <a:pt x="153" y="567"/>
                  </a:lnTo>
                  <a:lnTo>
                    <a:pt x="164" y="572"/>
                  </a:lnTo>
                  <a:lnTo>
                    <a:pt x="175" y="575"/>
                  </a:lnTo>
                  <a:lnTo>
                    <a:pt x="186" y="579"/>
                  </a:lnTo>
                  <a:lnTo>
                    <a:pt x="198" y="581"/>
                  </a:lnTo>
                  <a:lnTo>
                    <a:pt x="209" y="582"/>
                  </a:lnTo>
                  <a:lnTo>
                    <a:pt x="222" y="583"/>
                  </a:lnTo>
                  <a:lnTo>
                    <a:pt x="222" y="583"/>
                  </a:lnTo>
                  <a:lnTo>
                    <a:pt x="233" y="583"/>
                  </a:lnTo>
                  <a:lnTo>
                    <a:pt x="245" y="582"/>
                  </a:lnTo>
                  <a:lnTo>
                    <a:pt x="257" y="581"/>
                  </a:lnTo>
                  <a:lnTo>
                    <a:pt x="268" y="579"/>
                  </a:lnTo>
                  <a:lnTo>
                    <a:pt x="279" y="576"/>
                  </a:lnTo>
                  <a:lnTo>
                    <a:pt x="291" y="572"/>
                  </a:lnTo>
                  <a:lnTo>
                    <a:pt x="302" y="568"/>
                  </a:lnTo>
                  <a:lnTo>
                    <a:pt x="312" y="564"/>
                  </a:lnTo>
                  <a:lnTo>
                    <a:pt x="332" y="551"/>
                  </a:lnTo>
                  <a:lnTo>
                    <a:pt x="353" y="538"/>
                  </a:lnTo>
                  <a:lnTo>
                    <a:pt x="371" y="522"/>
                  </a:lnTo>
                  <a:lnTo>
                    <a:pt x="388" y="504"/>
                  </a:lnTo>
                  <a:lnTo>
                    <a:pt x="404" y="483"/>
                  </a:lnTo>
                  <a:lnTo>
                    <a:pt x="418" y="462"/>
                  </a:lnTo>
                  <a:lnTo>
                    <a:pt x="431" y="438"/>
                  </a:lnTo>
                  <a:lnTo>
                    <a:pt x="441" y="413"/>
                  </a:lnTo>
                  <a:lnTo>
                    <a:pt x="450" y="386"/>
                  </a:lnTo>
                  <a:lnTo>
                    <a:pt x="457" y="359"/>
                  </a:lnTo>
                  <a:lnTo>
                    <a:pt x="461" y="331"/>
                  </a:lnTo>
                  <a:lnTo>
                    <a:pt x="464" y="300"/>
                  </a:lnTo>
                  <a:lnTo>
                    <a:pt x="464" y="300"/>
                  </a:lnTo>
                  <a:lnTo>
                    <a:pt x="464" y="271"/>
                  </a:lnTo>
                  <a:lnTo>
                    <a:pt x="461" y="241"/>
                  </a:lnTo>
                  <a:lnTo>
                    <a:pt x="457" y="213"/>
                  </a:lnTo>
                  <a:lnTo>
                    <a:pt x="450" y="187"/>
                  </a:lnTo>
                  <a:lnTo>
                    <a:pt x="441" y="161"/>
                  </a:lnTo>
                  <a:lnTo>
                    <a:pt x="430" y="136"/>
                  </a:lnTo>
                  <a:lnTo>
                    <a:pt x="417" y="114"/>
                  </a:lnTo>
                  <a:lnTo>
                    <a:pt x="404" y="92"/>
                  </a:lnTo>
                  <a:lnTo>
                    <a:pt x="388" y="73"/>
                  </a:lnTo>
                  <a:lnTo>
                    <a:pt x="371" y="56"/>
                  </a:lnTo>
                  <a:lnTo>
                    <a:pt x="352" y="40"/>
                  </a:lnTo>
                  <a:lnTo>
                    <a:pt x="332" y="28"/>
                  </a:lnTo>
                  <a:lnTo>
                    <a:pt x="322" y="22"/>
                  </a:lnTo>
                  <a:lnTo>
                    <a:pt x="311" y="16"/>
                  </a:lnTo>
                  <a:lnTo>
                    <a:pt x="301" y="12"/>
                  </a:lnTo>
                  <a:lnTo>
                    <a:pt x="289" y="8"/>
                  </a:lnTo>
                  <a:lnTo>
                    <a:pt x="278" y="6"/>
                  </a:lnTo>
                  <a:lnTo>
                    <a:pt x="267" y="4"/>
                  </a:lnTo>
                  <a:lnTo>
                    <a:pt x="254" y="2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2"/>
                  </a:lnTo>
                  <a:lnTo>
                    <a:pt x="207" y="3"/>
                  </a:lnTo>
                  <a:lnTo>
                    <a:pt x="196" y="5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3" y="15"/>
                  </a:lnTo>
                  <a:lnTo>
                    <a:pt x="151" y="21"/>
                  </a:lnTo>
                  <a:lnTo>
                    <a:pt x="131" y="32"/>
                  </a:lnTo>
                  <a:lnTo>
                    <a:pt x="112" y="46"/>
                  </a:lnTo>
                  <a:lnTo>
                    <a:pt x="93" y="62"/>
                  </a:lnTo>
                  <a:lnTo>
                    <a:pt x="76" y="80"/>
                  </a:lnTo>
                  <a:lnTo>
                    <a:pt x="60" y="100"/>
                  </a:lnTo>
                  <a:lnTo>
                    <a:pt x="46" y="123"/>
                  </a:lnTo>
                  <a:lnTo>
                    <a:pt x="34" y="145"/>
                  </a:lnTo>
                  <a:lnTo>
                    <a:pt x="22" y="170"/>
                  </a:lnTo>
                  <a:lnTo>
                    <a:pt x="13" y="197"/>
                  </a:lnTo>
                  <a:lnTo>
                    <a:pt x="8" y="224"/>
                  </a:lnTo>
                  <a:lnTo>
                    <a:pt x="2" y="254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7" name="Freeform 101"/>
            <p:cNvSpPr/>
            <p:nvPr/>
          </p:nvSpPr>
          <p:spPr bwMode="auto">
            <a:xfrm>
              <a:off x="9385225" y="2853583"/>
              <a:ext cx="193675" cy="50800"/>
            </a:xfrm>
            <a:custGeom>
              <a:avLst/>
              <a:gdLst>
                <a:gd name="T0" fmla="*/ 11 w 122"/>
                <a:gd name="T1" fmla="*/ 32 h 32"/>
                <a:gd name="T2" fmla="*/ 11 w 122"/>
                <a:gd name="T3" fmla="*/ 32 h 32"/>
                <a:gd name="T4" fmla="*/ 6 w 122"/>
                <a:gd name="T5" fmla="*/ 32 h 32"/>
                <a:gd name="T6" fmla="*/ 3 w 122"/>
                <a:gd name="T7" fmla="*/ 30 h 32"/>
                <a:gd name="T8" fmla="*/ 1 w 122"/>
                <a:gd name="T9" fmla="*/ 26 h 32"/>
                <a:gd name="T10" fmla="*/ 0 w 122"/>
                <a:gd name="T11" fmla="*/ 22 h 32"/>
                <a:gd name="T12" fmla="*/ 0 w 122"/>
                <a:gd name="T13" fmla="*/ 22 h 32"/>
                <a:gd name="T14" fmla="*/ 1 w 122"/>
                <a:gd name="T15" fmla="*/ 17 h 32"/>
                <a:gd name="T16" fmla="*/ 2 w 122"/>
                <a:gd name="T17" fmla="*/ 14 h 32"/>
                <a:gd name="T18" fmla="*/ 5 w 122"/>
                <a:gd name="T19" fmla="*/ 11 h 32"/>
                <a:gd name="T20" fmla="*/ 10 w 122"/>
                <a:gd name="T21" fmla="*/ 9 h 32"/>
                <a:gd name="T22" fmla="*/ 109 w 122"/>
                <a:gd name="T23" fmla="*/ 0 h 32"/>
                <a:gd name="T24" fmla="*/ 109 w 122"/>
                <a:gd name="T25" fmla="*/ 0 h 32"/>
                <a:gd name="T26" fmla="*/ 114 w 122"/>
                <a:gd name="T27" fmla="*/ 1 h 32"/>
                <a:gd name="T28" fmla="*/ 118 w 122"/>
                <a:gd name="T29" fmla="*/ 4 h 32"/>
                <a:gd name="T30" fmla="*/ 121 w 122"/>
                <a:gd name="T31" fmla="*/ 7 h 32"/>
                <a:gd name="T32" fmla="*/ 122 w 122"/>
                <a:gd name="T33" fmla="*/ 10 h 32"/>
                <a:gd name="T34" fmla="*/ 122 w 122"/>
                <a:gd name="T35" fmla="*/ 10 h 32"/>
                <a:gd name="T36" fmla="*/ 122 w 122"/>
                <a:gd name="T37" fmla="*/ 15 h 32"/>
                <a:gd name="T38" fmla="*/ 120 w 122"/>
                <a:gd name="T39" fmla="*/ 19 h 32"/>
                <a:gd name="T40" fmla="*/ 116 w 122"/>
                <a:gd name="T41" fmla="*/ 22 h 32"/>
                <a:gd name="T42" fmla="*/ 112 w 122"/>
                <a:gd name="T43" fmla="*/ 23 h 32"/>
                <a:gd name="T44" fmla="*/ 12 w 122"/>
                <a:gd name="T45" fmla="*/ 32 h 32"/>
                <a:gd name="T46" fmla="*/ 12 w 122"/>
                <a:gd name="T47" fmla="*/ 32 h 32"/>
                <a:gd name="T48" fmla="*/ 11 w 122"/>
                <a:gd name="T49" fmla="*/ 32 h 32"/>
                <a:gd name="T50" fmla="*/ 11 w 122"/>
                <a:gd name="T5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" h="32">
                  <a:moveTo>
                    <a:pt x="11" y="32"/>
                  </a:moveTo>
                  <a:lnTo>
                    <a:pt x="11" y="32"/>
                  </a:lnTo>
                  <a:lnTo>
                    <a:pt x="6" y="32"/>
                  </a:lnTo>
                  <a:lnTo>
                    <a:pt x="3" y="30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" y="17"/>
                  </a:lnTo>
                  <a:lnTo>
                    <a:pt x="2" y="14"/>
                  </a:lnTo>
                  <a:lnTo>
                    <a:pt x="5" y="11"/>
                  </a:lnTo>
                  <a:lnTo>
                    <a:pt x="10" y="9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14" y="1"/>
                  </a:lnTo>
                  <a:lnTo>
                    <a:pt x="118" y="4"/>
                  </a:lnTo>
                  <a:lnTo>
                    <a:pt x="121" y="7"/>
                  </a:lnTo>
                  <a:lnTo>
                    <a:pt x="122" y="10"/>
                  </a:lnTo>
                  <a:lnTo>
                    <a:pt x="122" y="10"/>
                  </a:lnTo>
                  <a:lnTo>
                    <a:pt x="122" y="15"/>
                  </a:lnTo>
                  <a:lnTo>
                    <a:pt x="120" y="19"/>
                  </a:lnTo>
                  <a:lnTo>
                    <a:pt x="116" y="22"/>
                  </a:lnTo>
                  <a:lnTo>
                    <a:pt x="112" y="23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1" y="32"/>
                  </a:lnTo>
                  <a:lnTo>
                    <a:pt x="11" y="32"/>
                  </a:lnTo>
                  <a:close/>
                </a:path>
              </a:pathLst>
            </a:custGeom>
            <a:solidFill>
              <a:srgbClr val="26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8" name="Freeform 102"/>
            <p:cNvSpPr/>
            <p:nvPr/>
          </p:nvSpPr>
          <p:spPr bwMode="auto">
            <a:xfrm>
              <a:off x="8826425" y="2891683"/>
              <a:ext cx="1544638" cy="1176338"/>
            </a:xfrm>
            <a:custGeom>
              <a:avLst/>
              <a:gdLst>
                <a:gd name="T0" fmla="*/ 309 w 973"/>
                <a:gd name="T1" fmla="*/ 741 h 741"/>
                <a:gd name="T2" fmla="*/ 280 w 973"/>
                <a:gd name="T3" fmla="*/ 739 h 741"/>
                <a:gd name="T4" fmla="*/ 252 w 973"/>
                <a:gd name="T5" fmla="*/ 734 h 741"/>
                <a:gd name="T6" fmla="*/ 199 w 973"/>
                <a:gd name="T7" fmla="*/ 716 h 741"/>
                <a:gd name="T8" fmla="*/ 148 w 973"/>
                <a:gd name="T9" fmla="*/ 691 h 741"/>
                <a:gd name="T10" fmla="*/ 103 w 973"/>
                <a:gd name="T11" fmla="*/ 663 h 741"/>
                <a:gd name="T12" fmla="*/ 64 w 973"/>
                <a:gd name="T13" fmla="*/ 632 h 741"/>
                <a:gd name="T14" fmla="*/ 11 w 973"/>
                <a:gd name="T15" fmla="*/ 584 h 741"/>
                <a:gd name="T16" fmla="*/ 109 w 973"/>
                <a:gd name="T17" fmla="*/ 471 h 741"/>
                <a:gd name="T18" fmla="*/ 128 w 973"/>
                <a:gd name="T19" fmla="*/ 489 h 741"/>
                <a:gd name="T20" fmla="*/ 174 w 973"/>
                <a:gd name="T21" fmla="*/ 529 h 741"/>
                <a:gd name="T22" fmla="*/ 227 w 973"/>
                <a:gd name="T23" fmla="*/ 564 h 741"/>
                <a:gd name="T24" fmla="*/ 254 w 973"/>
                <a:gd name="T25" fmla="*/ 578 h 741"/>
                <a:gd name="T26" fmla="*/ 281 w 973"/>
                <a:gd name="T27" fmla="*/ 587 h 741"/>
                <a:gd name="T28" fmla="*/ 306 w 973"/>
                <a:gd name="T29" fmla="*/ 592 h 741"/>
                <a:gd name="T30" fmla="*/ 314 w 973"/>
                <a:gd name="T31" fmla="*/ 589 h 741"/>
                <a:gd name="T32" fmla="*/ 338 w 973"/>
                <a:gd name="T33" fmla="*/ 576 h 741"/>
                <a:gd name="T34" fmla="*/ 364 w 973"/>
                <a:gd name="T35" fmla="*/ 557 h 741"/>
                <a:gd name="T36" fmla="*/ 400 w 973"/>
                <a:gd name="T37" fmla="*/ 526 h 741"/>
                <a:gd name="T38" fmla="*/ 447 w 973"/>
                <a:gd name="T39" fmla="*/ 483 h 741"/>
                <a:gd name="T40" fmla="*/ 506 w 973"/>
                <a:gd name="T41" fmla="*/ 422 h 741"/>
                <a:gd name="T42" fmla="*/ 577 w 973"/>
                <a:gd name="T43" fmla="*/ 344 h 741"/>
                <a:gd name="T44" fmla="*/ 618 w 973"/>
                <a:gd name="T45" fmla="*/ 296 h 741"/>
                <a:gd name="T46" fmla="*/ 707 w 973"/>
                <a:gd name="T47" fmla="*/ 188 h 741"/>
                <a:gd name="T48" fmla="*/ 833 w 973"/>
                <a:gd name="T49" fmla="*/ 26 h 741"/>
                <a:gd name="T50" fmla="*/ 973 w 973"/>
                <a:gd name="T51" fmla="*/ 89 h 741"/>
                <a:gd name="T52" fmla="*/ 950 w 973"/>
                <a:gd name="T53" fmla="*/ 119 h 741"/>
                <a:gd name="T54" fmla="*/ 859 w 973"/>
                <a:gd name="T55" fmla="*/ 238 h 741"/>
                <a:gd name="T56" fmla="*/ 770 w 973"/>
                <a:gd name="T57" fmla="*/ 346 h 741"/>
                <a:gd name="T58" fmla="*/ 722 w 973"/>
                <a:gd name="T59" fmla="*/ 404 h 741"/>
                <a:gd name="T60" fmla="*/ 633 w 973"/>
                <a:gd name="T61" fmla="*/ 503 h 741"/>
                <a:gd name="T62" fmla="*/ 559 w 973"/>
                <a:gd name="T63" fmla="*/ 581 h 741"/>
                <a:gd name="T64" fmla="*/ 496 w 973"/>
                <a:gd name="T65" fmla="*/ 640 h 741"/>
                <a:gd name="T66" fmla="*/ 443 w 973"/>
                <a:gd name="T67" fmla="*/ 683 h 741"/>
                <a:gd name="T68" fmla="*/ 399 w 973"/>
                <a:gd name="T69" fmla="*/ 713 h 741"/>
                <a:gd name="T70" fmla="*/ 363 w 973"/>
                <a:gd name="T71" fmla="*/ 730 h 741"/>
                <a:gd name="T72" fmla="*/ 334 w 973"/>
                <a:gd name="T73" fmla="*/ 739 h 741"/>
                <a:gd name="T74" fmla="*/ 309 w 973"/>
                <a:gd name="T75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3" h="741">
                  <a:moveTo>
                    <a:pt x="309" y="741"/>
                  </a:moveTo>
                  <a:lnTo>
                    <a:pt x="309" y="741"/>
                  </a:lnTo>
                  <a:lnTo>
                    <a:pt x="294" y="740"/>
                  </a:lnTo>
                  <a:lnTo>
                    <a:pt x="280" y="739"/>
                  </a:lnTo>
                  <a:lnTo>
                    <a:pt x="266" y="736"/>
                  </a:lnTo>
                  <a:lnTo>
                    <a:pt x="252" y="734"/>
                  </a:lnTo>
                  <a:lnTo>
                    <a:pt x="225" y="726"/>
                  </a:lnTo>
                  <a:lnTo>
                    <a:pt x="199" y="716"/>
                  </a:lnTo>
                  <a:lnTo>
                    <a:pt x="173" y="705"/>
                  </a:lnTo>
                  <a:lnTo>
                    <a:pt x="148" y="691"/>
                  </a:lnTo>
                  <a:lnTo>
                    <a:pt x="125" y="678"/>
                  </a:lnTo>
                  <a:lnTo>
                    <a:pt x="103" y="663"/>
                  </a:lnTo>
                  <a:lnTo>
                    <a:pt x="82" y="647"/>
                  </a:lnTo>
                  <a:lnTo>
                    <a:pt x="64" y="632"/>
                  </a:lnTo>
                  <a:lnTo>
                    <a:pt x="33" y="605"/>
                  </a:lnTo>
                  <a:lnTo>
                    <a:pt x="11" y="584"/>
                  </a:lnTo>
                  <a:lnTo>
                    <a:pt x="0" y="571"/>
                  </a:lnTo>
                  <a:lnTo>
                    <a:pt x="109" y="471"/>
                  </a:lnTo>
                  <a:lnTo>
                    <a:pt x="109" y="471"/>
                  </a:lnTo>
                  <a:lnTo>
                    <a:pt x="128" y="489"/>
                  </a:lnTo>
                  <a:lnTo>
                    <a:pt x="149" y="509"/>
                  </a:lnTo>
                  <a:lnTo>
                    <a:pt x="174" y="529"/>
                  </a:lnTo>
                  <a:lnTo>
                    <a:pt x="200" y="547"/>
                  </a:lnTo>
                  <a:lnTo>
                    <a:pt x="227" y="564"/>
                  </a:lnTo>
                  <a:lnTo>
                    <a:pt x="241" y="572"/>
                  </a:lnTo>
                  <a:lnTo>
                    <a:pt x="254" y="578"/>
                  </a:lnTo>
                  <a:lnTo>
                    <a:pt x="268" y="584"/>
                  </a:lnTo>
                  <a:lnTo>
                    <a:pt x="281" y="587"/>
                  </a:lnTo>
                  <a:lnTo>
                    <a:pt x="294" y="590"/>
                  </a:lnTo>
                  <a:lnTo>
                    <a:pt x="306" y="592"/>
                  </a:lnTo>
                  <a:lnTo>
                    <a:pt x="306" y="592"/>
                  </a:lnTo>
                  <a:lnTo>
                    <a:pt x="314" y="589"/>
                  </a:lnTo>
                  <a:lnTo>
                    <a:pt x="328" y="581"/>
                  </a:lnTo>
                  <a:lnTo>
                    <a:pt x="338" y="576"/>
                  </a:lnTo>
                  <a:lnTo>
                    <a:pt x="349" y="568"/>
                  </a:lnTo>
                  <a:lnTo>
                    <a:pt x="364" y="557"/>
                  </a:lnTo>
                  <a:lnTo>
                    <a:pt x="381" y="543"/>
                  </a:lnTo>
                  <a:lnTo>
                    <a:pt x="400" y="526"/>
                  </a:lnTo>
                  <a:lnTo>
                    <a:pt x="422" y="507"/>
                  </a:lnTo>
                  <a:lnTo>
                    <a:pt x="447" y="483"/>
                  </a:lnTo>
                  <a:lnTo>
                    <a:pt x="475" y="455"/>
                  </a:lnTo>
                  <a:lnTo>
                    <a:pt x="506" y="422"/>
                  </a:lnTo>
                  <a:lnTo>
                    <a:pt x="539" y="386"/>
                  </a:lnTo>
                  <a:lnTo>
                    <a:pt x="577" y="344"/>
                  </a:lnTo>
                  <a:lnTo>
                    <a:pt x="618" y="296"/>
                  </a:lnTo>
                  <a:lnTo>
                    <a:pt x="618" y="296"/>
                  </a:lnTo>
                  <a:lnTo>
                    <a:pt x="664" y="241"/>
                  </a:lnTo>
                  <a:lnTo>
                    <a:pt x="707" y="188"/>
                  </a:lnTo>
                  <a:lnTo>
                    <a:pt x="782" y="93"/>
                  </a:lnTo>
                  <a:lnTo>
                    <a:pt x="833" y="26"/>
                  </a:lnTo>
                  <a:lnTo>
                    <a:pt x="853" y="0"/>
                  </a:lnTo>
                  <a:lnTo>
                    <a:pt x="973" y="89"/>
                  </a:lnTo>
                  <a:lnTo>
                    <a:pt x="973" y="89"/>
                  </a:lnTo>
                  <a:lnTo>
                    <a:pt x="950" y="119"/>
                  </a:lnTo>
                  <a:lnTo>
                    <a:pt x="896" y="190"/>
                  </a:lnTo>
                  <a:lnTo>
                    <a:pt x="859" y="238"/>
                  </a:lnTo>
                  <a:lnTo>
                    <a:pt x="817" y="290"/>
                  </a:lnTo>
                  <a:lnTo>
                    <a:pt x="770" y="346"/>
                  </a:lnTo>
                  <a:lnTo>
                    <a:pt x="722" y="404"/>
                  </a:lnTo>
                  <a:lnTo>
                    <a:pt x="722" y="404"/>
                  </a:lnTo>
                  <a:lnTo>
                    <a:pt x="676" y="457"/>
                  </a:lnTo>
                  <a:lnTo>
                    <a:pt x="633" y="503"/>
                  </a:lnTo>
                  <a:lnTo>
                    <a:pt x="595" y="545"/>
                  </a:lnTo>
                  <a:lnTo>
                    <a:pt x="559" y="581"/>
                  </a:lnTo>
                  <a:lnTo>
                    <a:pt x="526" y="613"/>
                  </a:lnTo>
                  <a:lnTo>
                    <a:pt x="496" y="640"/>
                  </a:lnTo>
                  <a:lnTo>
                    <a:pt x="468" y="664"/>
                  </a:lnTo>
                  <a:lnTo>
                    <a:pt x="443" y="683"/>
                  </a:lnTo>
                  <a:lnTo>
                    <a:pt x="421" y="699"/>
                  </a:lnTo>
                  <a:lnTo>
                    <a:pt x="399" y="713"/>
                  </a:lnTo>
                  <a:lnTo>
                    <a:pt x="381" y="722"/>
                  </a:lnTo>
                  <a:lnTo>
                    <a:pt x="363" y="730"/>
                  </a:lnTo>
                  <a:lnTo>
                    <a:pt x="348" y="735"/>
                  </a:lnTo>
                  <a:lnTo>
                    <a:pt x="334" y="739"/>
                  </a:lnTo>
                  <a:lnTo>
                    <a:pt x="320" y="740"/>
                  </a:lnTo>
                  <a:lnTo>
                    <a:pt x="309" y="741"/>
                  </a:lnTo>
                  <a:lnTo>
                    <a:pt x="309" y="741"/>
                  </a:lnTo>
                  <a:close/>
                </a:path>
              </a:pathLst>
            </a:custGeom>
            <a:solidFill>
              <a:srgbClr val="E8B18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9" name="Freeform 103"/>
            <p:cNvSpPr/>
            <p:nvPr/>
          </p:nvSpPr>
          <p:spPr bwMode="auto">
            <a:xfrm>
              <a:off x="10099600" y="2853583"/>
              <a:ext cx="303213" cy="254000"/>
            </a:xfrm>
            <a:custGeom>
              <a:avLst/>
              <a:gdLst>
                <a:gd name="T0" fmla="*/ 188 w 191"/>
                <a:gd name="T1" fmla="*/ 113 h 160"/>
                <a:gd name="T2" fmla="*/ 181 w 191"/>
                <a:gd name="T3" fmla="*/ 128 h 160"/>
                <a:gd name="T4" fmla="*/ 171 w 191"/>
                <a:gd name="T5" fmla="*/ 139 h 160"/>
                <a:gd name="T6" fmla="*/ 157 w 191"/>
                <a:gd name="T7" fmla="*/ 148 h 160"/>
                <a:gd name="T8" fmla="*/ 143 w 191"/>
                <a:gd name="T9" fmla="*/ 155 h 160"/>
                <a:gd name="T10" fmla="*/ 126 w 191"/>
                <a:gd name="T11" fmla="*/ 159 h 160"/>
                <a:gd name="T12" fmla="*/ 108 w 191"/>
                <a:gd name="T13" fmla="*/ 160 h 160"/>
                <a:gd name="T14" fmla="*/ 88 w 191"/>
                <a:gd name="T15" fmla="*/ 157 h 160"/>
                <a:gd name="T16" fmla="*/ 69 w 191"/>
                <a:gd name="T17" fmla="*/ 153 h 160"/>
                <a:gd name="T18" fmla="*/ 60 w 191"/>
                <a:gd name="T19" fmla="*/ 148 h 160"/>
                <a:gd name="T20" fmla="*/ 43 w 191"/>
                <a:gd name="T21" fmla="*/ 139 h 160"/>
                <a:gd name="T22" fmla="*/ 29 w 191"/>
                <a:gd name="T23" fmla="*/ 128 h 160"/>
                <a:gd name="T24" fmla="*/ 17 w 191"/>
                <a:gd name="T25" fmla="*/ 114 h 160"/>
                <a:gd name="T26" fmla="*/ 8 w 191"/>
                <a:gd name="T27" fmla="*/ 101 h 160"/>
                <a:gd name="T28" fmla="*/ 2 w 191"/>
                <a:gd name="T29" fmla="*/ 85 h 160"/>
                <a:gd name="T30" fmla="*/ 0 w 191"/>
                <a:gd name="T31" fmla="*/ 69 h 160"/>
                <a:gd name="T32" fmla="*/ 2 w 191"/>
                <a:gd name="T33" fmla="*/ 54 h 160"/>
                <a:gd name="T34" fmla="*/ 5 w 191"/>
                <a:gd name="T35" fmla="*/ 47 h 160"/>
                <a:gd name="T36" fmla="*/ 11 w 191"/>
                <a:gd name="T37" fmla="*/ 33 h 160"/>
                <a:gd name="T38" fmla="*/ 22 w 191"/>
                <a:gd name="T39" fmla="*/ 22 h 160"/>
                <a:gd name="T40" fmla="*/ 35 w 191"/>
                <a:gd name="T41" fmla="*/ 11 h 160"/>
                <a:gd name="T42" fmla="*/ 50 w 191"/>
                <a:gd name="T43" fmla="*/ 6 h 160"/>
                <a:gd name="T44" fmla="*/ 67 w 191"/>
                <a:gd name="T45" fmla="*/ 1 h 160"/>
                <a:gd name="T46" fmla="*/ 85 w 191"/>
                <a:gd name="T47" fmla="*/ 0 h 160"/>
                <a:gd name="T48" fmla="*/ 103 w 191"/>
                <a:gd name="T49" fmla="*/ 2 h 160"/>
                <a:gd name="T50" fmla="*/ 122 w 191"/>
                <a:gd name="T51" fmla="*/ 8 h 160"/>
                <a:gd name="T52" fmla="*/ 131 w 191"/>
                <a:gd name="T53" fmla="*/ 11 h 160"/>
                <a:gd name="T54" fmla="*/ 148 w 191"/>
                <a:gd name="T55" fmla="*/ 22 h 160"/>
                <a:gd name="T56" fmla="*/ 163 w 191"/>
                <a:gd name="T57" fmla="*/ 33 h 160"/>
                <a:gd name="T58" fmla="*/ 174 w 191"/>
                <a:gd name="T59" fmla="*/ 45 h 160"/>
                <a:gd name="T60" fmla="*/ 183 w 191"/>
                <a:gd name="T61" fmla="*/ 60 h 160"/>
                <a:gd name="T62" fmla="*/ 189 w 191"/>
                <a:gd name="T63" fmla="*/ 75 h 160"/>
                <a:gd name="T64" fmla="*/ 191 w 191"/>
                <a:gd name="T65" fmla="*/ 91 h 160"/>
                <a:gd name="T66" fmla="*/ 190 w 191"/>
                <a:gd name="T67" fmla="*/ 107 h 160"/>
                <a:gd name="T68" fmla="*/ 188 w 191"/>
                <a:gd name="T69" fmla="*/ 113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1" h="160">
                  <a:moveTo>
                    <a:pt x="188" y="113"/>
                  </a:moveTo>
                  <a:lnTo>
                    <a:pt x="188" y="113"/>
                  </a:lnTo>
                  <a:lnTo>
                    <a:pt x="184" y="121"/>
                  </a:lnTo>
                  <a:lnTo>
                    <a:pt x="181" y="128"/>
                  </a:lnTo>
                  <a:lnTo>
                    <a:pt x="175" y="134"/>
                  </a:lnTo>
                  <a:lnTo>
                    <a:pt x="171" y="139"/>
                  </a:lnTo>
                  <a:lnTo>
                    <a:pt x="164" y="144"/>
                  </a:lnTo>
                  <a:lnTo>
                    <a:pt x="157" y="148"/>
                  </a:lnTo>
                  <a:lnTo>
                    <a:pt x="151" y="152"/>
                  </a:lnTo>
                  <a:lnTo>
                    <a:pt x="143" y="155"/>
                  </a:lnTo>
                  <a:lnTo>
                    <a:pt x="134" y="157"/>
                  </a:lnTo>
                  <a:lnTo>
                    <a:pt x="126" y="159"/>
                  </a:lnTo>
                  <a:lnTo>
                    <a:pt x="117" y="160"/>
                  </a:lnTo>
                  <a:lnTo>
                    <a:pt x="108" y="160"/>
                  </a:lnTo>
                  <a:lnTo>
                    <a:pt x="98" y="160"/>
                  </a:lnTo>
                  <a:lnTo>
                    <a:pt x="88" y="157"/>
                  </a:lnTo>
                  <a:lnTo>
                    <a:pt x="79" y="155"/>
                  </a:lnTo>
                  <a:lnTo>
                    <a:pt x="69" y="153"/>
                  </a:lnTo>
                  <a:lnTo>
                    <a:pt x="69" y="153"/>
                  </a:lnTo>
                  <a:lnTo>
                    <a:pt x="60" y="148"/>
                  </a:lnTo>
                  <a:lnTo>
                    <a:pt x="52" y="144"/>
                  </a:lnTo>
                  <a:lnTo>
                    <a:pt x="43" y="139"/>
                  </a:lnTo>
                  <a:lnTo>
                    <a:pt x="36" y="134"/>
                  </a:lnTo>
                  <a:lnTo>
                    <a:pt x="29" y="128"/>
                  </a:lnTo>
                  <a:lnTo>
                    <a:pt x="23" y="121"/>
                  </a:lnTo>
                  <a:lnTo>
                    <a:pt x="17" y="114"/>
                  </a:lnTo>
                  <a:lnTo>
                    <a:pt x="12" y="108"/>
                  </a:lnTo>
                  <a:lnTo>
                    <a:pt x="8" y="101"/>
                  </a:lnTo>
                  <a:lnTo>
                    <a:pt x="5" y="93"/>
                  </a:lnTo>
                  <a:lnTo>
                    <a:pt x="2" y="85"/>
                  </a:lnTo>
                  <a:lnTo>
                    <a:pt x="1" y="77"/>
                  </a:lnTo>
                  <a:lnTo>
                    <a:pt x="0" y="69"/>
                  </a:lnTo>
                  <a:lnTo>
                    <a:pt x="1" y="62"/>
                  </a:lnTo>
                  <a:lnTo>
                    <a:pt x="2" y="54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7" y="40"/>
                  </a:lnTo>
                  <a:lnTo>
                    <a:pt x="11" y="33"/>
                  </a:lnTo>
                  <a:lnTo>
                    <a:pt x="16" y="26"/>
                  </a:lnTo>
                  <a:lnTo>
                    <a:pt x="22" y="22"/>
                  </a:lnTo>
                  <a:lnTo>
                    <a:pt x="28" y="16"/>
                  </a:lnTo>
                  <a:lnTo>
                    <a:pt x="35" y="11"/>
                  </a:lnTo>
                  <a:lnTo>
                    <a:pt x="42" y="8"/>
                  </a:lnTo>
                  <a:lnTo>
                    <a:pt x="50" y="6"/>
                  </a:lnTo>
                  <a:lnTo>
                    <a:pt x="58" y="4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4" y="1"/>
                  </a:lnTo>
                  <a:lnTo>
                    <a:pt x="103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2" y="8"/>
                  </a:lnTo>
                  <a:lnTo>
                    <a:pt x="131" y="11"/>
                  </a:lnTo>
                  <a:lnTo>
                    <a:pt x="140" y="16"/>
                  </a:lnTo>
                  <a:lnTo>
                    <a:pt x="148" y="22"/>
                  </a:lnTo>
                  <a:lnTo>
                    <a:pt x="156" y="26"/>
                  </a:lnTo>
                  <a:lnTo>
                    <a:pt x="163" y="33"/>
                  </a:lnTo>
                  <a:lnTo>
                    <a:pt x="170" y="39"/>
                  </a:lnTo>
                  <a:lnTo>
                    <a:pt x="174" y="45"/>
                  </a:lnTo>
                  <a:lnTo>
                    <a:pt x="180" y="53"/>
                  </a:lnTo>
                  <a:lnTo>
                    <a:pt x="183" y="60"/>
                  </a:lnTo>
                  <a:lnTo>
                    <a:pt x="187" y="68"/>
                  </a:lnTo>
                  <a:lnTo>
                    <a:pt x="189" y="75"/>
                  </a:lnTo>
                  <a:lnTo>
                    <a:pt x="191" y="83"/>
                  </a:lnTo>
                  <a:lnTo>
                    <a:pt x="191" y="91"/>
                  </a:lnTo>
                  <a:lnTo>
                    <a:pt x="191" y="99"/>
                  </a:lnTo>
                  <a:lnTo>
                    <a:pt x="190" y="107"/>
                  </a:lnTo>
                  <a:lnTo>
                    <a:pt x="188" y="113"/>
                  </a:lnTo>
                  <a:lnTo>
                    <a:pt x="188" y="113"/>
                  </a:lnTo>
                  <a:close/>
                </a:path>
              </a:pathLst>
            </a:custGeom>
            <a:solidFill>
              <a:srgbClr val="E8B18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0" name="Freeform 104"/>
            <p:cNvSpPr/>
            <p:nvPr/>
          </p:nvSpPr>
          <p:spPr bwMode="auto">
            <a:xfrm>
              <a:off x="8789913" y="3523508"/>
              <a:ext cx="363538" cy="493713"/>
            </a:xfrm>
            <a:custGeom>
              <a:avLst/>
              <a:gdLst>
                <a:gd name="T0" fmla="*/ 37 w 229"/>
                <a:gd name="T1" fmla="*/ 0 h 311"/>
                <a:gd name="T2" fmla="*/ 37 w 229"/>
                <a:gd name="T3" fmla="*/ 0 h 311"/>
                <a:gd name="T4" fmla="*/ 40 w 229"/>
                <a:gd name="T5" fmla="*/ 0 h 311"/>
                <a:gd name="T6" fmla="*/ 46 w 229"/>
                <a:gd name="T7" fmla="*/ 4 h 311"/>
                <a:gd name="T8" fmla="*/ 68 w 229"/>
                <a:gd name="T9" fmla="*/ 15 h 311"/>
                <a:gd name="T10" fmla="*/ 97 w 229"/>
                <a:gd name="T11" fmla="*/ 33 h 311"/>
                <a:gd name="T12" fmla="*/ 131 w 229"/>
                <a:gd name="T13" fmla="*/ 56 h 311"/>
                <a:gd name="T14" fmla="*/ 165 w 229"/>
                <a:gd name="T15" fmla="*/ 78 h 311"/>
                <a:gd name="T16" fmla="*/ 196 w 229"/>
                <a:gd name="T17" fmla="*/ 101 h 311"/>
                <a:gd name="T18" fmla="*/ 208 w 229"/>
                <a:gd name="T19" fmla="*/ 111 h 311"/>
                <a:gd name="T20" fmla="*/ 218 w 229"/>
                <a:gd name="T21" fmla="*/ 120 h 311"/>
                <a:gd name="T22" fmla="*/ 225 w 229"/>
                <a:gd name="T23" fmla="*/ 128 h 311"/>
                <a:gd name="T24" fmla="*/ 228 w 229"/>
                <a:gd name="T25" fmla="*/ 134 h 311"/>
                <a:gd name="T26" fmla="*/ 228 w 229"/>
                <a:gd name="T27" fmla="*/ 134 h 311"/>
                <a:gd name="T28" fmla="*/ 229 w 229"/>
                <a:gd name="T29" fmla="*/ 139 h 311"/>
                <a:gd name="T30" fmla="*/ 229 w 229"/>
                <a:gd name="T31" fmla="*/ 148 h 311"/>
                <a:gd name="T32" fmla="*/ 226 w 229"/>
                <a:gd name="T33" fmla="*/ 172 h 311"/>
                <a:gd name="T34" fmla="*/ 222 w 229"/>
                <a:gd name="T35" fmla="*/ 200 h 311"/>
                <a:gd name="T36" fmla="*/ 214 w 229"/>
                <a:gd name="T37" fmla="*/ 231 h 311"/>
                <a:gd name="T38" fmla="*/ 205 w 229"/>
                <a:gd name="T39" fmla="*/ 260 h 311"/>
                <a:gd name="T40" fmla="*/ 200 w 229"/>
                <a:gd name="T41" fmla="*/ 274 h 311"/>
                <a:gd name="T42" fmla="*/ 195 w 229"/>
                <a:gd name="T43" fmla="*/ 285 h 311"/>
                <a:gd name="T44" fmla="*/ 189 w 229"/>
                <a:gd name="T45" fmla="*/ 295 h 311"/>
                <a:gd name="T46" fmla="*/ 183 w 229"/>
                <a:gd name="T47" fmla="*/ 303 h 311"/>
                <a:gd name="T48" fmla="*/ 177 w 229"/>
                <a:gd name="T49" fmla="*/ 309 h 311"/>
                <a:gd name="T50" fmla="*/ 174 w 229"/>
                <a:gd name="T51" fmla="*/ 310 h 311"/>
                <a:gd name="T52" fmla="*/ 171 w 229"/>
                <a:gd name="T53" fmla="*/ 311 h 311"/>
                <a:gd name="T54" fmla="*/ 171 w 229"/>
                <a:gd name="T55" fmla="*/ 311 h 311"/>
                <a:gd name="T56" fmla="*/ 164 w 229"/>
                <a:gd name="T57" fmla="*/ 311 h 311"/>
                <a:gd name="T58" fmla="*/ 155 w 229"/>
                <a:gd name="T59" fmla="*/ 309 h 311"/>
                <a:gd name="T60" fmla="*/ 146 w 229"/>
                <a:gd name="T61" fmla="*/ 306 h 311"/>
                <a:gd name="T62" fmla="*/ 136 w 229"/>
                <a:gd name="T63" fmla="*/ 301 h 311"/>
                <a:gd name="T64" fmla="*/ 112 w 229"/>
                <a:gd name="T65" fmla="*/ 289 h 311"/>
                <a:gd name="T66" fmla="*/ 89 w 229"/>
                <a:gd name="T67" fmla="*/ 274 h 311"/>
                <a:gd name="T68" fmla="*/ 68 w 229"/>
                <a:gd name="T69" fmla="*/ 259 h 311"/>
                <a:gd name="T70" fmla="*/ 50 w 229"/>
                <a:gd name="T71" fmla="*/ 247 h 311"/>
                <a:gd name="T72" fmla="*/ 33 w 229"/>
                <a:gd name="T73" fmla="*/ 234 h 311"/>
                <a:gd name="T74" fmla="*/ 33 w 229"/>
                <a:gd name="T75" fmla="*/ 234 h 311"/>
                <a:gd name="T76" fmla="*/ 30 w 229"/>
                <a:gd name="T77" fmla="*/ 225 h 311"/>
                <a:gd name="T78" fmla="*/ 22 w 229"/>
                <a:gd name="T79" fmla="*/ 202 h 311"/>
                <a:gd name="T80" fmla="*/ 13 w 229"/>
                <a:gd name="T81" fmla="*/ 168 h 311"/>
                <a:gd name="T82" fmla="*/ 8 w 229"/>
                <a:gd name="T83" fmla="*/ 147 h 311"/>
                <a:gd name="T84" fmla="*/ 5 w 229"/>
                <a:gd name="T85" fmla="*/ 127 h 311"/>
                <a:gd name="T86" fmla="*/ 1 w 229"/>
                <a:gd name="T87" fmla="*/ 107 h 311"/>
                <a:gd name="T88" fmla="*/ 0 w 229"/>
                <a:gd name="T89" fmla="*/ 86 h 311"/>
                <a:gd name="T90" fmla="*/ 0 w 229"/>
                <a:gd name="T91" fmla="*/ 66 h 311"/>
                <a:gd name="T92" fmla="*/ 2 w 229"/>
                <a:gd name="T93" fmla="*/ 48 h 311"/>
                <a:gd name="T94" fmla="*/ 3 w 229"/>
                <a:gd name="T95" fmla="*/ 40 h 311"/>
                <a:gd name="T96" fmla="*/ 7 w 229"/>
                <a:gd name="T97" fmla="*/ 32 h 311"/>
                <a:gd name="T98" fmla="*/ 9 w 229"/>
                <a:gd name="T99" fmla="*/ 24 h 311"/>
                <a:gd name="T100" fmla="*/ 14 w 229"/>
                <a:gd name="T101" fmla="*/ 17 h 311"/>
                <a:gd name="T102" fmla="*/ 18 w 229"/>
                <a:gd name="T103" fmla="*/ 11 h 311"/>
                <a:gd name="T104" fmla="*/ 24 w 229"/>
                <a:gd name="T105" fmla="*/ 7 h 311"/>
                <a:gd name="T106" fmla="*/ 30 w 229"/>
                <a:gd name="T107" fmla="*/ 2 h 311"/>
                <a:gd name="T108" fmla="*/ 37 w 229"/>
                <a:gd name="T109" fmla="*/ 0 h 311"/>
                <a:gd name="T110" fmla="*/ 37 w 229"/>
                <a:gd name="T111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9" h="311">
                  <a:moveTo>
                    <a:pt x="37" y="0"/>
                  </a:moveTo>
                  <a:lnTo>
                    <a:pt x="37" y="0"/>
                  </a:lnTo>
                  <a:lnTo>
                    <a:pt x="40" y="0"/>
                  </a:lnTo>
                  <a:lnTo>
                    <a:pt x="46" y="4"/>
                  </a:lnTo>
                  <a:lnTo>
                    <a:pt x="68" y="15"/>
                  </a:lnTo>
                  <a:lnTo>
                    <a:pt x="97" y="33"/>
                  </a:lnTo>
                  <a:lnTo>
                    <a:pt x="131" y="56"/>
                  </a:lnTo>
                  <a:lnTo>
                    <a:pt x="165" y="78"/>
                  </a:lnTo>
                  <a:lnTo>
                    <a:pt x="196" y="101"/>
                  </a:lnTo>
                  <a:lnTo>
                    <a:pt x="208" y="111"/>
                  </a:lnTo>
                  <a:lnTo>
                    <a:pt x="218" y="120"/>
                  </a:lnTo>
                  <a:lnTo>
                    <a:pt x="225" y="128"/>
                  </a:lnTo>
                  <a:lnTo>
                    <a:pt x="228" y="134"/>
                  </a:lnTo>
                  <a:lnTo>
                    <a:pt x="228" y="134"/>
                  </a:lnTo>
                  <a:lnTo>
                    <a:pt x="229" y="139"/>
                  </a:lnTo>
                  <a:lnTo>
                    <a:pt x="229" y="148"/>
                  </a:lnTo>
                  <a:lnTo>
                    <a:pt x="226" y="172"/>
                  </a:lnTo>
                  <a:lnTo>
                    <a:pt x="222" y="200"/>
                  </a:lnTo>
                  <a:lnTo>
                    <a:pt x="214" y="231"/>
                  </a:lnTo>
                  <a:lnTo>
                    <a:pt x="205" y="260"/>
                  </a:lnTo>
                  <a:lnTo>
                    <a:pt x="200" y="274"/>
                  </a:lnTo>
                  <a:lnTo>
                    <a:pt x="195" y="285"/>
                  </a:lnTo>
                  <a:lnTo>
                    <a:pt x="189" y="295"/>
                  </a:lnTo>
                  <a:lnTo>
                    <a:pt x="183" y="303"/>
                  </a:lnTo>
                  <a:lnTo>
                    <a:pt x="177" y="309"/>
                  </a:lnTo>
                  <a:lnTo>
                    <a:pt x="174" y="310"/>
                  </a:lnTo>
                  <a:lnTo>
                    <a:pt x="171" y="311"/>
                  </a:lnTo>
                  <a:lnTo>
                    <a:pt x="171" y="311"/>
                  </a:lnTo>
                  <a:lnTo>
                    <a:pt x="164" y="311"/>
                  </a:lnTo>
                  <a:lnTo>
                    <a:pt x="155" y="309"/>
                  </a:lnTo>
                  <a:lnTo>
                    <a:pt x="146" y="306"/>
                  </a:lnTo>
                  <a:lnTo>
                    <a:pt x="136" y="301"/>
                  </a:lnTo>
                  <a:lnTo>
                    <a:pt x="112" y="289"/>
                  </a:lnTo>
                  <a:lnTo>
                    <a:pt x="89" y="274"/>
                  </a:lnTo>
                  <a:lnTo>
                    <a:pt x="68" y="259"/>
                  </a:lnTo>
                  <a:lnTo>
                    <a:pt x="50" y="247"/>
                  </a:lnTo>
                  <a:lnTo>
                    <a:pt x="33" y="234"/>
                  </a:lnTo>
                  <a:lnTo>
                    <a:pt x="33" y="234"/>
                  </a:lnTo>
                  <a:lnTo>
                    <a:pt x="30" y="225"/>
                  </a:lnTo>
                  <a:lnTo>
                    <a:pt x="22" y="202"/>
                  </a:lnTo>
                  <a:lnTo>
                    <a:pt x="13" y="168"/>
                  </a:lnTo>
                  <a:lnTo>
                    <a:pt x="8" y="147"/>
                  </a:lnTo>
                  <a:lnTo>
                    <a:pt x="5" y="127"/>
                  </a:lnTo>
                  <a:lnTo>
                    <a:pt x="1" y="107"/>
                  </a:lnTo>
                  <a:lnTo>
                    <a:pt x="0" y="86"/>
                  </a:lnTo>
                  <a:lnTo>
                    <a:pt x="0" y="66"/>
                  </a:lnTo>
                  <a:lnTo>
                    <a:pt x="2" y="48"/>
                  </a:lnTo>
                  <a:lnTo>
                    <a:pt x="3" y="40"/>
                  </a:lnTo>
                  <a:lnTo>
                    <a:pt x="7" y="32"/>
                  </a:lnTo>
                  <a:lnTo>
                    <a:pt x="9" y="24"/>
                  </a:lnTo>
                  <a:lnTo>
                    <a:pt x="14" y="17"/>
                  </a:lnTo>
                  <a:lnTo>
                    <a:pt x="18" y="11"/>
                  </a:lnTo>
                  <a:lnTo>
                    <a:pt x="24" y="7"/>
                  </a:lnTo>
                  <a:lnTo>
                    <a:pt x="30" y="2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1" name="Freeform 105"/>
            <p:cNvSpPr>
              <a:spLocks noEditPoints="1"/>
            </p:cNvSpPr>
            <p:nvPr/>
          </p:nvSpPr>
          <p:spPr bwMode="auto">
            <a:xfrm>
              <a:off x="11000726" y="2428511"/>
              <a:ext cx="381243" cy="577083"/>
            </a:xfrm>
            <a:custGeom>
              <a:avLst/>
              <a:gdLst>
                <a:gd name="T0" fmla="*/ 5 w 913"/>
                <a:gd name="T1" fmla="*/ 402 h 1382"/>
                <a:gd name="T2" fmla="*/ 46 w 913"/>
                <a:gd name="T3" fmla="*/ 264 h 1382"/>
                <a:gd name="T4" fmla="*/ 90 w 913"/>
                <a:gd name="T5" fmla="*/ 187 h 1382"/>
                <a:gd name="T6" fmla="*/ 145 w 913"/>
                <a:gd name="T7" fmla="*/ 122 h 1382"/>
                <a:gd name="T8" fmla="*/ 246 w 913"/>
                <a:gd name="T9" fmla="*/ 49 h 1382"/>
                <a:gd name="T10" fmla="*/ 306 w 913"/>
                <a:gd name="T11" fmla="*/ 25 h 1382"/>
                <a:gd name="T12" fmla="*/ 370 w 913"/>
                <a:gd name="T13" fmla="*/ 9 h 1382"/>
                <a:gd name="T14" fmla="*/ 460 w 913"/>
                <a:gd name="T15" fmla="*/ 0 h 1382"/>
                <a:gd name="T16" fmla="*/ 602 w 913"/>
                <a:gd name="T17" fmla="*/ 16 h 1382"/>
                <a:gd name="T18" fmla="*/ 685 w 913"/>
                <a:gd name="T19" fmla="*/ 46 h 1382"/>
                <a:gd name="T20" fmla="*/ 787 w 913"/>
                <a:gd name="T21" fmla="*/ 110 h 1382"/>
                <a:gd name="T22" fmla="*/ 841 w 913"/>
                <a:gd name="T23" fmla="*/ 166 h 1382"/>
                <a:gd name="T24" fmla="*/ 881 w 913"/>
                <a:gd name="T25" fmla="*/ 233 h 1382"/>
                <a:gd name="T26" fmla="*/ 901 w 913"/>
                <a:gd name="T27" fmla="*/ 288 h 1382"/>
                <a:gd name="T28" fmla="*/ 911 w 913"/>
                <a:gd name="T29" fmla="*/ 348 h 1382"/>
                <a:gd name="T30" fmla="*/ 913 w 913"/>
                <a:gd name="T31" fmla="*/ 414 h 1382"/>
                <a:gd name="T32" fmla="*/ 902 w 913"/>
                <a:gd name="T33" fmla="*/ 481 h 1382"/>
                <a:gd name="T34" fmla="*/ 879 w 913"/>
                <a:gd name="T35" fmla="*/ 547 h 1382"/>
                <a:gd name="T36" fmla="*/ 858 w 913"/>
                <a:gd name="T37" fmla="*/ 586 h 1382"/>
                <a:gd name="T38" fmla="*/ 810 w 913"/>
                <a:gd name="T39" fmla="*/ 651 h 1382"/>
                <a:gd name="T40" fmla="*/ 741 w 913"/>
                <a:gd name="T41" fmla="*/ 718 h 1382"/>
                <a:gd name="T42" fmla="*/ 669 w 913"/>
                <a:gd name="T43" fmla="*/ 780 h 1382"/>
                <a:gd name="T44" fmla="*/ 619 w 913"/>
                <a:gd name="T45" fmla="*/ 830 h 1382"/>
                <a:gd name="T46" fmla="*/ 593 w 913"/>
                <a:gd name="T47" fmla="*/ 869 h 1382"/>
                <a:gd name="T48" fmla="*/ 584 w 913"/>
                <a:gd name="T49" fmla="*/ 899 h 1382"/>
                <a:gd name="T50" fmla="*/ 573 w 913"/>
                <a:gd name="T51" fmla="*/ 998 h 1382"/>
                <a:gd name="T52" fmla="*/ 334 w 913"/>
                <a:gd name="T53" fmla="*/ 1067 h 1382"/>
                <a:gd name="T54" fmla="*/ 342 w 913"/>
                <a:gd name="T55" fmla="*/ 927 h 1382"/>
                <a:gd name="T56" fmla="*/ 350 w 913"/>
                <a:gd name="T57" fmla="*/ 855 h 1382"/>
                <a:gd name="T58" fmla="*/ 377 w 913"/>
                <a:gd name="T59" fmla="*/ 773 h 1382"/>
                <a:gd name="T60" fmla="*/ 402 w 913"/>
                <a:gd name="T61" fmla="*/ 731 h 1382"/>
                <a:gd name="T62" fmla="*/ 455 w 913"/>
                <a:gd name="T63" fmla="*/ 665 h 1382"/>
                <a:gd name="T64" fmla="*/ 526 w 913"/>
                <a:gd name="T65" fmla="*/ 598 h 1382"/>
                <a:gd name="T66" fmla="*/ 600 w 913"/>
                <a:gd name="T67" fmla="*/ 531 h 1382"/>
                <a:gd name="T68" fmla="*/ 641 w 913"/>
                <a:gd name="T69" fmla="*/ 481 h 1382"/>
                <a:gd name="T70" fmla="*/ 655 w 913"/>
                <a:gd name="T71" fmla="*/ 451 h 1382"/>
                <a:gd name="T72" fmla="*/ 660 w 913"/>
                <a:gd name="T73" fmla="*/ 421 h 1382"/>
                <a:gd name="T74" fmla="*/ 660 w 913"/>
                <a:gd name="T75" fmla="*/ 380 h 1382"/>
                <a:gd name="T76" fmla="*/ 646 w 913"/>
                <a:gd name="T77" fmla="*/ 324 h 1382"/>
                <a:gd name="T78" fmla="*/ 628 w 913"/>
                <a:gd name="T79" fmla="*/ 292 h 1382"/>
                <a:gd name="T80" fmla="*/ 605 w 913"/>
                <a:gd name="T81" fmla="*/ 264 h 1382"/>
                <a:gd name="T82" fmla="*/ 561 w 913"/>
                <a:gd name="T83" fmla="*/ 232 h 1382"/>
                <a:gd name="T84" fmla="*/ 524 w 913"/>
                <a:gd name="T85" fmla="*/ 218 h 1382"/>
                <a:gd name="T86" fmla="*/ 462 w 913"/>
                <a:gd name="T87" fmla="*/ 210 h 1382"/>
                <a:gd name="T88" fmla="*/ 421 w 913"/>
                <a:gd name="T89" fmla="*/ 214 h 1382"/>
                <a:gd name="T90" fmla="*/ 368 w 913"/>
                <a:gd name="T91" fmla="*/ 233 h 1382"/>
                <a:gd name="T92" fmla="*/ 324 w 913"/>
                <a:gd name="T93" fmla="*/ 271 h 1382"/>
                <a:gd name="T94" fmla="*/ 288 w 913"/>
                <a:gd name="T95" fmla="*/ 324 h 1382"/>
                <a:gd name="T96" fmla="*/ 264 w 913"/>
                <a:gd name="T97" fmla="*/ 394 h 1382"/>
                <a:gd name="T98" fmla="*/ 0 w 913"/>
                <a:gd name="T99" fmla="*/ 451 h 1382"/>
                <a:gd name="T100" fmla="*/ 327 w 913"/>
                <a:gd name="T101" fmla="*/ 1122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13" h="1382">
                  <a:moveTo>
                    <a:pt x="0" y="451"/>
                  </a:moveTo>
                  <a:lnTo>
                    <a:pt x="0" y="451"/>
                  </a:lnTo>
                  <a:lnTo>
                    <a:pt x="5" y="402"/>
                  </a:lnTo>
                  <a:lnTo>
                    <a:pt x="16" y="352"/>
                  </a:lnTo>
                  <a:lnTo>
                    <a:pt x="28" y="308"/>
                  </a:lnTo>
                  <a:lnTo>
                    <a:pt x="46" y="264"/>
                  </a:lnTo>
                  <a:lnTo>
                    <a:pt x="46" y="264"/>
                  </a:lnTo>
                  <a:lnTo>
                    <a:pt x="67" y="225"/>
                  </a:lnTo>
                  <a:lnTo>
                    <a:pt x="90" y="187"/>
                  </a:lnTo>
                  <a:lnTo>
                    <a:pt x="115" y="154"/>
                  </a:lnTo>
                  <a:lnTo>
                    <a:pt x="145" y="122"/>
                  </a:lnTo>
                  <a:lnTo>
                    <a:pt x="145" y="122"/>
                  </a:lnTo>
                  <a:lnTo>
                    <a:pt x="175" y="95"/>
                  </a:lnTo>
                  <a:lnTo>
                    <a:pt x="211" y="71"/>
                  </a:lnTo>
                  <a:lnTo>
                    <a:pt x="246" y="49"/>
                  </a:lnTo>
                  <a:lnTo>
                    <a:pt x="285" y="32"/>
                  </a:lnTo>
                  <a:lnTo>
                    <a:pt x="285" y="32"/>
                  </a:lnTo>
                  <a:lnTo>
                    <a:pt x="306" y="25"/>
                  </a:lnTo>
                  <a:lnTo>
                    <a:pt x="326" y="18"/>
                  </a:lnTo>
                  <a:lnTo>
                    <a:pt x="347" y="12"/>
                  </a:lnTo>
                  <a:lnTo>
                    <a:pt x="370" y="9"/>
                  </a:lnTo>
                  <a:lnTo>
                    <a:pt x="414" y="2"/>
                  </a:lnTo>
                  <a:lnTo>
                    <a:pt x="460" y="0"/>
                  </a:lnTo>
                  <a:lnTo>
                    <a:pt x="460" y="0"/>
                  </a:lnTo>
                  <a:lnTo>
                    <a:pt x="510" y="2"/>
                  </a:lnTo>
                  <a:lnTo>
                    <a:pt x="557" y="7"/>
                  </a:lnTo>
                  <a:lnTo>
                    <a:pt x="602" y="16"/>
                  </a:lnTo>
                  <a:lnTo>
                    <a:pt x="644" y="30"/>
                  </a:lnTo>
                  <a:lnTo>
                    <a:pt x="644" y="30"/>
                  </a:lnTo>
                  <a:lnTo>
                    <a:pt x="685" y="46"/>
                  </a:lnTo>
                  <a:lnTo>
                    <a:pt x="722" y="64"/>
                  </a:lnTo>
                  <a:lnTo>
                    <a:pt x="757" y="85"/>
                  </a:lnTo>
                  <a:lnTo>
                    <a:pt x="787" y="110"/>
                  </a:lnTo>
                  <a:lnTo>
                    <a:pt x="787" y="110"/>
                  </a:lnTo>
                  <a:lnTo>
                    <a:pt x="816" y="138"/>
                  </a:lnTo>
                  <a:lnTo>
                    <a:pt x="841" y="166"/>
                  </a:lnTo>
                  <a:lnTo>
                    <a:pt x="862" y="198"/>
                  </a:lnTo>
                  <a:lnTo>
                    <a:pt x="881" y="233"/>
                  </a:lnTo>
                  <a:lnTo>
                    <a:pt x="881" y="233"/>
                  </a:lnTo>
                  <a:lnTo>
                    <a:pt x="888" y="251"/>
                  </a:lnTo>
                  <a:lnTo>
                    <a:pt x="895" y="271"/>
                  </a:lnTo>
                  <a:lnTo>
                    <a:pt x="901" y="288"/>
                  </a:lnTo>
                  <a:lnTo>
                    <a:pt x="906" y="308"/>
                  </a:lnTo>
                  <a:lnTo>
                    <a:pt x="910" y="327"/>
                  </a:lnTo>
                  <a:lnTo>
                    <a:pt x="911" y="348"/>
                  </a:lnTo>
                  <a:lnTo>
                    <a:pt x="913" y="389"/>
                  </a:lnTo>
                  <a:lnTo>
                    <a:pt x="913" y="389"/>
                  </a:lnTo>
                  <a:lnTo>
                    <a:pt x="913" y="414"/>
                  </a:lnTo>
                  <a:lnTo>
                    <a:pt x="911" y="437"/>
                  </a:lnTo>
                  <a:lnTo>
                    <a:pt x="908" y="460"/>
                  </a:lnTo>
                  <a:lnTo>
                    <a:pt x="902" y="481"/>
                  </a:lnTo>
                  <a:lnTo>
                    <a:pt x="897" y="504"/>
                  </a:lnTo>
                  <a:lnTo>
                    <a:pt x="888" y="525"/>
                  </a:lnTo>
                  <a:lnTo>
                    <a:pt x="879" y="547"/>
                  </a:lnTo>
                  <a:lnTo>
                    <a:pt x="869" y="566"/>
                  </a:lnTo>
                  <a:lnTo>
                    <a:pt x="869" y="566"/>
                  </a:lnTo>
                  <a:lnTo>
                    <a:pt x="858" y="586"/>
                  </a:lnTo>
                  <a:lnTo>
                    <a:pt x="844" y="607"/>
                  </a:lnTo>
                  <a:lnTo>
                    <a:pt x="828" y="628"/>
                  </a:lnTo>
                  <a:lnTo>
                    <a:pt x="810" y="651"/>
                  </a:lnTo>
                  <a:lnTo>
                    <a:pt x="789" y="672"/>
                  </a:lnTo>
                  <a:lnTo>
                    <a:pt x="766" y="695"/>
                  </a:lnTo>
                  <a:lnTo>
                    <a:pt x="741" y="718"/>
                  </a:lnTo>
                  <a:lnTo>
                    <a:pt x="713" y="741"/>
                  </a:lnTo>
                  <a:lnTo>
                    <a:pt x="713" y="741"/>
                  </a:lnTo>
                  <a:lnTo>
                    <a:pt x="669" y="780"/>
                  </a:lnTo>
                  <a:lnTo>
                    <a:pt x="634" y="814"/>
                  </a:lnTo>
                  <a:lnTo>
                    <a:pt x="634" y="814"/>
                  </a:lnTo>
                  <a:lnTo>
                    <a:pt x="619" y="830"/>
                  </a:lnTo>
                  <a:lnTo>
                    <a:pt x="609" y="844"/>
                  </a:lnTo>
                  <a:lnTo>
                    <a:pt x="600" y="856"/>
                  </a:lnTo>
                  <a:lnTo>
                    <a:pt x="593" y="869"/>
                  </a:lnTo>
                  <a:lnTo>
                    <a:pt x="593" y="869"/>
                  </a:lnTo>
                  <a:lnTo>
                    <a:pt x="589" y="881"/>
                  </a:lnTo>
                  <a:lnTo>
                    <a:pt x="584" y="899"/>
                  </a:lnTo>
                  <a:lnTo>
                    <a:pt x="580" y="918"/>
                  </a:lnTo>
                  <a:lnTo>
                    <a:pt x="579" y="941"/>
                  </a:lnTo>
                  <a:lnTo>
                    <a:pt x="573" y="998"/>
                  </a:lnTo>
                  <a:lnTo>
                    <a:pt x="573" y="1067"/>
                  </a:lnTo>
                  <a:lnTo>
                    <a:pt x="334" y="1067"/>
                  </a:lnTo>
                  <a:lnTo>
                    <a:pt x="334" y="1067"/>
                  </a:lnTo>
                  <a:lnTo>
                    <a:pt x="336" y="1017"/>
                  </a:lnTo>
                  <a:lnTo>
                    <a:pt x="338" y="970"/>
                  </a:lnTo>
                  <a:lnTo>
                    <a:pt x="342" y="927"/>
                  </a:lnTo>
                  <a:lnTo>
                    <a:pt x="345" y="888"/>
                  </a:lnTo>
                  <a:lnTo>
                    <a:pt x="345" y="888"/>
                  </a:lnTo>
                  <a:lnTo>
                    <a:pt x="350" y="855"/>
                  </a:lnTo>
                  <a:lnTo>
                    <a:pt x="357" y="823"/>
                  </a:lnTo>
                  <a:lnTo>
                    <a:pt x="366" y="796"/>
                  </a:lnTo>
                  <a:lnTo>
                    <a:pt x="377" y="773"/>
                  </a:lnTo>
                  <a:lnTo>
                    <a:pt x="377" y="773"/>
                  </a:lnTo>
                  <a:lnTo>
                    <a:pt x="388" y="752"/>
                  </a:lnTo>
                  <a:lnTo>
                    <a:pt x="402" y="731"/>
                  </a:lnTo>
                  <a:lnTo>
                    <a:pt x="416" y="708"/>
                  </a:lnTo>
                  <a:lnTo>
                    <a:pt x="434" y="686"/>
                  </a:lnTo>
                  <a:lnTo>
                    <a:pt x="455" y="665"/>
                  </a:lnTo>
                  <a:lnTo>
                    <a:pt x="476" y="642"/>
                  </a:lnTo>
                  <a:lnTo>
                    <a:pt x="499" y="621"/>
                  </a:lnTo>
                  <a:lnTo>
                    <a:pt x="526" y="598"/>
                  </a:lnTo>
                  <a:lnTo>
                    <a:pt x="526" y="598"/>
                  </a:lnTo>
                  <a:lnTo>
                    <a:pt x="568" y="561"/>
                  </a:lnTo>
                  <a:lnTo>
                    <a:pt x="600" y="531"/>
                  </a:lnTo>
                  <a:lnTo>
                    <a:pt x="600" y="531"/>
                  </a:lnTo>
                  <a:lnTo>
                    <a:pt x="623" y="504"/>
                  </a:lnTo>
                  <a:lnTo>
                    <a:pt x="641" y="481"/>
                  </a:lnTo>
                  <a:lnTo>
                    <a:pt x="641" y="481"/>
                  </a:lnTo>
                  <a:lnTo>
                    <a:pt x="651" y="460"/>
                  </a:lnTo>
                  <a:lnTo>
                    <a:pt x="655" y="451"/>
                  </a:lnTo>
                  <a:lnTo>
                    <a:pt x="657" y="441"/>
                  </a:lnTo>
                  <a:lnTo>
                    <a:pt x="657" y="441"/>
                  </a:lnTo>
                  <a:lnTo>
                    <a:pt x="660" y="421"/>
                  </a:lnTo>
                  <a:lnTo>
                    <a:pt x="660" y="400"/>
                  </a:lnTo>
                  <a:lnTo>
                    <a:pt x="660" y="400"/>
                  </a:lnTo>
                  <a:lnTo>
                    <a:pt x="660" y="380"/>
                  </a:lnTo>
                  <a:lnTo>
                    <a:pt x="657" y="361"/>
                  </a:lnTo>
                  <a:lnTo>
                    <a:pt x="653" y="341"/>
                  </a:lnTo>
                  <a:lnTo>
                    <a:pt x="646" y="324"/>
                  </a:lnTo>
                  <a:lnTo>
                    <a:pt x="646" y="324"/>
                  </a:lnTo>
                  <a:lnTo>
                    <a:pt x="637" y="308"/>
                  </a:lnTo>
                  <a:lnTo>
                    <a:pt x="628" y="292"/>
                  </a:lnTo>
                  <a:lnTo>
                    <a:pt x="618" y="278"/>
                  </a:lnTo>
                  <a:lnTo>
                    <a:pt x="605" y="264"/>
                  </a:lnTo>
                  <a:lnTo>
                    <a:pt x="605" y="264"/>
                  </a:lnTo>
                  <a:lnTo>
                    <a:pt x="591" y="253"/>
                  </a:lnTo>
                  <a:lnTo>
                    <a:pt x="577" y="242"/>
                  </a:lnTo>
                  <a:lnTo>
                    <a:pt x="561" y="232"/>
                  </a:lnTo>
                  <a:lnTo>
                    <a:pt x="543" y="225"/>
                  </a:lnTo>
                  <a:lnTo>
                    <a:pt x="543" y="225"/>
                  </a:lnTo>
                  <a:lnTo>
                    <a:pt x="524" y="218"/>
                  </a:lnTo>
                  <a:lnTo>
                    <a:pt x="504" y="214"/>
                  </a:lnTo>
                  <a:lnTo>
                    <a:pt x="485" y="210"/>
                  </a:lnTo>
                  <a:lnTo>
                    <a:pt x="462" y="210"/>
                  </a:lnTo>
                  <a:lnTo>
                    <a:pt x="462" y="210"/>
                  </a:lnTo>
                  <a:lnTo>
                    <a:pt x="441" y="210"/>
                  </a:lnTo>
                  <a:lnTo>
                    <a:pt x="421" y="214"/>
                  </a:lnTo>
                  <a:lnTo>
                    <a:pt x="402" y="219"/>
                  </a:lnTo>
                  <a:lnTo>
                    <a:pt x="384" y="225"/>
                  </a:lnTo>
                  <a:lnTo>
                    <a:pt x="368" y="233"/>
                  </a:lnTo>
                  <a:lnTo>
                    <a:pt x="352" y="244"/>
                  </a:lnTo>
                  <a:lnTo>
                    <a:pt x="336" y="256"/>
                  </a:lnTo>
                  <a:lnTo>
                    <a:pt x="324" y="271"/>
                  </a:lnTo>
                  <a:lnTo>
                    <a:pt x="311" y="287"/>
                  </a:lnTo>
                  <a:lnTo>
                    <a:pt x="299" y="304"/>
                  </a:lnTo>
                  <a:lnTo>
                    <a:pt x="288" y="324"/>
                  </a:lnTo>
                  <a:lnTo>
                    <a:pt x="280" y="347"/>
                  </a:lnTo>
                  <a:lnTo>
                    <a:pt x="271" y="370"/>
                  </a:lnTo>
                  <a:lnTo>
                    <a:pt x="264" y="394"/>
                  </a:lnTo>
                  <a:lnTo>
                    <a:pt x="258" y="423"/>
                  </a:lnTo>
                  <a:lnTo>
                    <a:pt x="253" y="451"/>
                  </a:lnTo>
                  <a:lnTo>
                    <a:pt x="0" y="451"/>
                  </a:lnTo>
                  <a:close/>
                  <a:moveTo>
                    <a:pt x="591" y="1382"/>
                  </a:moveTo>
                  <a:lnTo>
                    <a:pt x="327" y="1382"/>
                  </a:lnTo>
                  <a:lnTo>
                    <a:pt x="327" y="1122"/>
                  </a:lnTo>
                  <a:lnTo>
                    <a:pt x="591" y="1122"/>
                  </a:lnTo>
                  <a:lnTo>
                    <a:pt x="591" y="138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2" name="Freeform 110"/>
            <p:cNvSpPr/>
            <p:nvPr/>
          </p:nvSpPr>
          <p:spPr>
            <a:xfrm>
              <a:off x="8340671" y="1688629"/>
              <a:ext cx="1719242" cy="1841229"/>
            </a:xfrm>
            <a:custGeom>
              <a:avLst/>
              <a:gdLst>
                <a:gd name="connsiteX0" fmla="*/ 1369667 w 1719242"/>
                <a:gd name="connsiteY0" fmla="*/ 0 h 1841229"/>
                <a:gd name="connsiteX1" fmla="*/ 1710708 w 1719242"/>
                <a:gd name="connsiteY1" fmla="*/ 341041 h 1841229"/>
                <a:gd name="connsiteX2" fmla="*/ 1708073 w 1719242"/>
                <a:gd name="connsiteY2" fmla="*/ 367178 h 1841229"/>
                <a:gd name="connsiteX3" fmla="*/ 1712892 w 1719242"/>
                <a:gd name="connsiteY3" fmla="*/ 385491 h 1841229"/>
                <a:gd name="connsiteX4" fmla="*/ 1717655 w 1719242"/>
                <a:gd name="connsiteY4" fmla="*/ 415653 h 1841229"/>
                <a:gd name="connsiteX5" fmla="*/ 1719242 w 1719242"/>
                <a:gd name="connsiteY5" fmla="*/ 448991 h 1841229"/>
                <a:gd name="connsiteX6" fmla="*/ 1719242 w 1719242"/>
                <a:gd name="connsiteY6" fmla="*/ 479153 h 1841229"/>
                <a:gd name="connsiteX7" fmla="*/ 1714479 w 1719242"/>
                <a:gd name="connsiteY7" fmla="*/ 510903 h 1841229"/>
                <a:gd name="connsiteX8" fmla="*/ 1706542 w 1719242"/>
                <a:gd name="connsiteY8" fmla="*/ 544241 h 1841229"/>
                <a:gd name="connsiteX9" fmla="*/ 1701779 w 1719242"/>
                <a:gd name="connsiteY9" fmla="*/ 560116 h 1841229"/>
                <a:gd name="connsiteX10" fmla="*/ 1693842 w 1719242"/>
                <a:gd name="connsiteY10" fmla="*/ 575991 h 1841229"/>
                <a:gd name="connsiteX11" fmla="*/ 1685905 w 1719242"/>
                <a:gd name="connsiteY11" fmla="*/ 590279 h 1841229"/>
                <a:gd name="connsiteX12" fmla="*/ 1676379 w 1719242"/>
                <a:gd name="connsiteY12" fmla="*/ 606154 h 1841229"/>
                <a:gd name="connsiteX13" fmla="*/ 1665267 w 1719242"/>
                <a:gd name="connsiteY13" fmla="*/ 620441 h 1841229"/>
                <a:gd name="connsiteX14" fmla="*/ 1652567 w 1719242"/>
                <a:gd name="connsiteY14" fmla="*/ 634729 h 1841229"/>
                <a:gd name="connsiteX15" fmla="*/ 1638279 w 1719242"/>
                <a:gd name="connsiteY15" fmla="*/ 650604 h 1841229"/>
                <a:gd name="connsiteX16" fmla="*/ 1623992 w 1719242"/>
                <a:gd name="connsiteY16" fmla="*/ 664891 h 1841229"/>
                <a:gd name="connsiteX17" fmla="*/ 1608117 w 1719242"/>
                <a:gd name="connsiteY17" fmla="*/ 679179 h 1841229"/>
                <a:gd name="connsiteX18" fmla="*/ 1589067 w 1719242"/>
                <a:gd name="connsiteY18" fmla="*/ 691879 h 1841229"/>
                <a:gd name="connsiteX19" fmla="*/ 1568429 w 1719242"/>
                <a:gd name="connsiteY19" fmla="*/ 702991 h 1841229"/>
                <a:gd name="connsiteX20" fmla="*/ 1546205 w 1719242"/>
                <a:gd name="connsiteY20" fmla="*/ 715691 h 1841229"/>
                <a:gd name="connsiteX21" fmla="*/ 1523979 w 1719242"/>
                <a:gd name="connsiteY21" fmla="*/ 728391 h 1841229"/>
                <a:gd name="connsiteX22" fmla="*/ 1496992 w 1719242"/>
                <a:gd name="connsiteY22" fmla="*/ 739504 h 1841229"/>
                <a:gd name="connsiteX23" fmla="*/ 1470004 w 1719242"/>
                <a:gd name="connsiteY23" fmla="*/ 750616 h 1841229"/>
                <a:gd name="connsiteX24" fmla="*/ 1441429 w 1719242"/>
                <a:gd name="connsiteY24" fmla="*/ 761729 h 1841229"/>
                <a:gd name="connsiteX25" fmla="*/ 1408092 w 1719242"/>
                <a:gd name="connsiteY25" fmla="*/ 769666 h 1841229"/>
                <a:gd name="connsiteX26" fmla="*/ 1376342 w 1719242"/>
                <a:gd name="connsiteY26" fmla="*/ 779191 h 1841229"/>
                <a:gd name="connsiteX27" fmla="*/ 1339829 w 1719242"/>
                <a:gd name="connsiteY27" fmla="*/ 788716 h 1841229"/>
                <a:gd name="connsiteX28" fmla="*/ 1300142 w 1719242"/>
                <a:gd name="connsiteY28" fmla="*/ 795066 h 1841229"/>
                <a:gd name="connsiteX29" fmla="*/ 1262042 w 1719242"/>
                <a:gd name="connsiteY29" fmla="*/ 801416 h 1841229"/>
                <a:gd name="connsiteX30" fmla="*/ 1217592 w 1719242"/>
                <a:gd name="connsiteY30" fmla="*/ 806179 h 1841229"/>
                <a:gd name="connsiteX31" fmla="*/ 1173142 w 1719242"/>
                <a:gd name="connsiteY31" fmla="*/ 810941 h 1841229"/>
                <a:gd name="connsiteX32" fmla="*/ 1127104 w 1719242"/>
                <a:gd name="connsiteY32" fmla="*/ 815704 h 1841229"/>
                <a:gd name="connsiteX33" fmla="*/ 1076304 w 1719242"/>
                <a:gd name="connsiteY33" fmla="*/ 818879 h 1841229"/>
                <a:gd name="connsiteX34" fmla="*/ 1023917 w 1719242"/>
                <a:gd name="connsiteY34" fmla="*/ 820466 h 1841229"/>
                <a:gd name="connsiteX35" fmla="*/ 911204 w 1719242"/>
                <a:gd name="connsiteY35" fmla="*/ 822054 h 1841229"/>
                <a:gd name="connsiteX36" fmla="*/ 788967 w 1719242"/>
                <a:gd name="connsiteY36" fmla="*/ 818879 h 1841229"/>
                <a:gd name="connsiteX37" fmla="*/ 795317 w 1719242"/>
                <a:gd name="connsiteY37" fmla="*/ 879204 h 1841229"/>
                <a:gd name="connsiteX38" fmla="*/ 801667 w 1719242"/>
                <a:gd name="connsiteY38" fmla="*/ 934766 h 1841229"/>
                <a:gd name="connsiteX39" fmla="*/ 804842 w 1719242"/>
                <a:gd name="connsiteY39" fmla="*/ 990329 h 1841229"/>
                <a:gd name="connsiteX40" fmla="*/ 804842 w 1719242"/>
                <a:gd name="connsiteY40" fmla="*/ 1015729 h 1841229"/>
                <a:gd name="connsiteX41" fmla="*/ 803254 w 1719242"/>
                <a:gd name="connsiteY41" fmla="*/ 1042716 h 1841229"/>
                <a:gd name="connsiteX42" fmla="*/ 801667 w 1719242"/>
                <a:gd name="connsiteY42" fmla="*/ 1069704 h 1841229"/>
                <a:gd name="connsiteX43" fmla="*/ 798492 w 1719242"/>
                <a:gd name="connsiteY43" fmla="*/ 1096691 h 1841229"/>
                <a:gd name="connsiteX44" fmla="*/ 792142 w 1719242"/>
                <a:gd name="connsiteY44" fmla="*/ 1123679 h 1841229"/>
                <a:gd name="connsiteX45" fmla="*/ 785792 w 1719242"/>
                <a:gd name="connsiteY45" fmla="*/ 1150666 h 1841229"/>
                <a:gd name="connsiteX46" fmla="*/ 776267 w 1719242"/>
                <a:gd name="connsiteY46" fmla="*/ 1177654 h 1841229"/>
                <a:gd name="connsiteX47" fmla="*/ 765154 w 1719242"/>
                <a:gd name="connsiteY47" fmla="*/ 1206229 h 1841229"/>
                <a:gd name="connsiteX48" fmla="*/ 750867 w 1719242"/>
                <a:gd name="connsiteY48" fmla="*/ 1234804 h 1841229"/>
                <a:gd name="connsiteX49" fmla="*/ 736579 w 1719242"/>
                <a:gd name="connsiteY49" fmla="*/ 1266554 h 1841229"/>
                <a:gd name="connsiteX50" fmla="*/ 731817 w 1719242"/>
                <a:gd name="connsiteY50" fmla="*/ 1271317 h 1841229"/>
                <a:gd name="connsiteX51" fmla="*/ 723879 w 1719242"/>
                <a:gd name="connsiteY51" fmla="*/ 1272904 h 1841229"/>
                <a:gd name="connsiteX52" fmla="*/ 717529 w 1719242"/>
                <a:gd name="connsiteY52" fmla="*/ 1269729 h 1841229"/>
                <a:gd name="connsiteX53" fmla="*/ 709592 w 1719242"/>
                <a:gd name="connsiteY53" fmla="*/ 1263379 h 1841229"/>
                <a:gd name="connsiteX54" fmla="*/ 688954 w 1719242"/>
                <a:gd name="connsiteY54" fmla="*/ 1247504 h 1841229"/>
                <a:gd name="connsiteX55" fmla="*/ 665142 w 1719242"/>
                <a:gd name="connsiteY55" fmla="*/ 1228454 h 1841229"/>
                <a:gd name="connsiteX56" fmla="*/ 650854 w 1719242"/>
                <a:gd name="connsiteY56" fmla="*/ 1217342 h 1841229"/>
                <a:gd name="connsiteX57" fmla="*/ 636567 w 1719242"/>
                <a:gd name="connsiteY57" fmla="*/ 1207816 h 1841229"/>
                <a:gd name="connsiteX58" fmla="*/ 622279 w 1719242"/>
                <a:gd name="connsiteY58" fmla="*/ 1201466 h 1841229"/>
                <a:gd name="connsiteX59" fmla="*/ 606404 w 1719242"/>
                <a:gd name="connsiteY59" fmla="*/ 1198291 h 1841229"/>
                <a:gd name="connsiteX60" fmla="*/ 588942 w 1719242"/>
                <a:gd name="connsiteY60" fmla="*/ 1195116 h 1841229"/>
                <a:gd name="connsiteX61" fmla="*/ 573067 w 1719242"/>
                <a:gd name="connsiteY61" fmla="*/ 1198291 h 1841229"/>
                <a:gd name="connsiteX62" fmla="*/ 565129 w 1719242"/>
                <a:gd name="connsiteY62" fmla="*/ 1199879 h 1841229"/>
                <a:gd name="connsiteX63" fmla="*/ 555604 w 1719242"/>
                <a:gd name="connsiteY63" fmla="*/ 1204641 h 1841229"/>
                <a:gd name="connsiteX64" fmla="*/ 546079 w 1719242"/>
                <a:gd name="connsiteY64" fmla="*/ 1207816 h 1841229"/>
                <a:gd name="connsiteX65" fmla="*/ 538142 w 1719242"/>
                <a:gd name="connsiteY65" fmla="*/ 1215754 h 1841229"/>
                <a:gd name="connsiteX66" fmla="*/ 520679 w 1719242"/>
                <a:gd name="connsiteY66" fmla="*/ 1230042 h 1841229"/>
                <a:gd name="connsiteX67" fmla="*/ 511154 w 1719242"/>
                <a:gd name="connsiteY67" fmla="*/ 1244329 h 1841229"/>
                <a:gd name="connsiteX68" fmla="*/ 501629 w 1719242"/>
                <a:gd name="connsiteY68" fmla="*/ 1261792 h 1841229"/>
                <a:gd name="connsiteX69" fmla="*/ 493692 w 1719242"/>
                <a:gd name="connsiteY69" fmla="*/ 1280842 h 1841229"/>
                <a:gd name="connsiteX70" fmla="*/ 492104 w 1719242"/>
                <a:gd name="connsiteY70" fmla="*/ 1299892 h 1841229"/>
                <a:gd name="connsiteX71" fmla="*/ 492104 w 1719242"/>
                <a:gd name="connsiteY71" fmla="*/ 1322117 h 1841229"/>
                <a:gd name="connsiteX72" fmla="*/ 493692 w 1719242"/>
                <a:gd name="connsiteY72" fmla="*/ 1341167 h 1841229"/>
                <a:gd name="connsiteX73" fmla="*/ 500042 w 1719242"/>
                <a:gd name="connsiteY73" fmla="*/ 1364979 h 1841229"/>
                <a:gd name="connsiteX74" fmla="*/ 506392 w 1719242"/>
                <a:gd name="connsiteY74" fmla="*/ 1385617 h 1841229"/>
                <a:gd name="connsiteX75" fmla="*/ 515917 w 1719242"/>
                <a:gd name="connsiteY75" fmla="*/ 1409429 h 1841229"/>
                <a:gd name="connsiteX76" fmla="*/ 528617 w 1719242"/>
                <a:gd name="connsiteY76" fmla="*/ 1433242 h 1841229"/>
                <a:gd name="connsiteX77" fmla="*/ 541317 w 1719242"/>
                <a:gd name="connsiteY77" fmla="*/ 1455467 h 1841229"/>
                <a:gd name="connsiteX78" fmla="*/ 557192 w 1719242"/>
                <a:gd name="connsiteY78" fmla="*/ 1479279 h 1841229"/>
                <a:gd name="connsiteX79" fmla="*/ 574654 w 1719242"/>
                <a:gd name="connsiteY79" fmla="*/ 1503092 h 1841229"/>
                <a:gd name="connsiteX80" fmla="*/ 595292 w 1719242"/>
                <a:gd name="connsiteY80" fmla="*/ 1523729 h 1841229"/>
                <a:gd name="connsiteX81" fmla="*/ 614342 w 1719242"/>
                <a:gd name="connsiteY81" fmla="*/ 1545954 h 1841229"/>
                <a:gd name="connsiteX82" fmla="*/ 627042 w 1719242"/>
                <a:gd name="connsiteY82" fmla="*/ 1560242 h 1841229"/>
                <a:gd name="connsiteX83" fmla="*/ 636567 w 1719242"/>
                <a:gd name="connsiteY83" fmla="*/ 1571354 h 1841229"/>
                <a:gd name="connsiteX84" fmla="*/ 642917 w 1719242"/>
                <a:gd name="connsiteY84" fmla="*/ 1584054 h 1841229"/>
                <a:gd name="connsiteX85" fmla="*/ 650854 w 1719242"/>
                <a:gd name="connsiteY85" fmla="*/ 1596754 h 1841229"/>
                <a:gd name="connsiteX86" fmla="*/ 655617 w 1719242"/>
                <a:gd name="connsiteY86" fmla="*/ 1612629 h 1841229"/>
                <a:gd name="connsiteX87" fmla="*/ 658792 w 1719242"/>
                <a:gd name="connsiteY87" fmla="*/ 1626917 h 1841229"/>
                <a:gd name="connsiteX88" fmla="*/ 661967 w 1719242"/>
                <a:gd name="connsiteY88" fmla="*/ 1642792 h 1841229"/>
                <a:gd name="connsiteX89" fmla="*/ 658792 w 1719242"/>
                <a:gd name="connsiteY89" fmla="*/ 1658667 h 1841229"/>
                <a:gd name="connsiteX90" fmla="*/ 661967 w 1719242"/>
                <a:gd name="connsiteY90" fmla="*/ 1674542 h 1841229"/>
                <a:gd name="connsiteX91" fmla="*/ 663554 w 1719242"/>
                <a:gd name="connsiteY91" fmla="*/ 1709467 h 1841229"/>
                <a:gd name="connsiteX92" fmla="*/ 661967 w 1719242"/>
                <a:gd name="connsiteY92" fmla="*/ 1733279 h 1841229"/>
                <a:gd name="connsiteX93" fmla="*/ 657204 w 1719242"/>
                <a:gd name="connsiteY93" fmla="*/ 1761854 h 1841229"/>
                <a:gd name="connsiteX94" fmla="*/ 652442 w 1719242"/>
                <a:gd name="connsiteY94" fmla="*/ 1796779 h 1841229"/>
                <a:gd name="connsiteX95" fmla="*/ 639742 w 1719242"/>
                <a:gd name="connsiteY95" fmla="*/ 1841229 h 1841229"/>
                <a:gd name="connsiteX96" fmla="*/ 587354 w 1719242"/>
                <a:gd name="connsiteY96" fmla="*/ 1803129 h 1841229"/>
                <a:gd name="connsiteX97" fmla="*/ 542904 w 1719242"/>
                <a:gd name="connsiteY97" fmla="*/ 1768204 h 1841229"/>
                <a:gd name="connsiteX98" fmla="*/ 490517 w 1719242"/>
                <a:gd name="connsiteY98" fmla="*/ 1725342 h 1841229"/>
                <a:gd name="connsiteX99" fmla="*/ 433367 w 1719242"/>
                <a:gd name="connsiteY99" fmla="*/ 1672954 h 1841229"/>
                <a:gd name="connsiteX100" fmla="*/ 404792 w 1719242"/>
                <a:gd name="connsiteY100" fmla="*/ 1644379 h 1841229"/>
                <a:gd name="connsiteX101" fmla="*/ 374629 w 1719242"/>
                <a:gd name="connsiteY101" fmla="*/ 1614217 h 1841229"/>
                <a:gd name="connsiteX102" fmla="*/ 344467 w 1719242"/>
                <a:gd name="connsiteY102" fmla="*/ 1582467 h 1841229"/>
                <a:gd name="connsiteX103" fmla="*/ 315892 w 1719242"/>
                <a:gd name="connsiteY103" fmla="*/ 1547542 h 1841229"/>
                <a:gd name="connsiteX104" fmla="*/ 288904 w 1719242"/>
                <a:gd name="connsiteY104" fmla="*/ 1512617 h 1841229"/>
                <a:gd name="connsiteX105" fmla="*/ 261917 w 1719242"/>
                <a:gd name="connsiteY105" fmla="*/ 1472929 h 1841229"/>
                <a:gd name="connsiteX106" fmla="*/ 239692 w 1719242"/>
                <a:gd name="connsiteY106" fmla="*/ 1433242 h 1841229"/>
                <a:gd name="connsiteX107" fmla="*/ 217467 w 1719242"/>
                <a:gd name="connsiteY107" fmla="*/ 1391967 h 1841229"/>
                <a:gd name="connsiteX108" fmla="*/ 198417 w 1719242"/>
                <a:gd name="connsiteY108" fmla="*/ 1349104 h 1841229"/>
                <a:gd name="connsiteX109" fmla="*/ 180954 w 1719242"/>
                <a:gd name="connsiteY109" fmla="*/ 1303067 h 1841229"/>
                <a:gd name="connsiteX110" fmla="*/ 169842 w 1719242"/>
                <a:gd name="connsiteY110" fmla="*/ 1257029 h 1841229"/>
                <a:gd name="connsiteX111" fmla="*/ 158729 w 1719242"/>
                <a:gd name="connsiteY111" fmla="*/ 1207816 h 1841229"/>
                <a:gd name="connsiteX112" fmla="*/ 158125 w 1719242"/>
                <a:gd name="connsiteY112" fmla="*/ 1199353 h 1841229"/>
                <a:gd name="connsiteX113" fmla="*/ 150362 w 1719242"/>
                <a:gd name="connsiteY113" fmla="*/ 1195140 h 1841229"/>
                <a:gd name="connsiteX114" fmla="*/ 0 w 1719242"/>
                <a:gd name="connsiteY114" fmla="*/ 912343 h 1841229"/>
                <a:gd name="connsiteX115" fmla="*/ 341041 w 1719242"/>
                <a:gd name="connsiteY115" fmla="*/ 571302 h 1841229"/>
                <a:gd name="connsiteX116" fmla="*/ 354648 w 1719242"/>
                <a:gd name="connsiteY116" fmla="*/ 572674 h 1841229"/>
                <a:gd name="connsiteX117" fmla="*/ 355579 w 1719242"/>
                <a:gd name="connsiteY117" fmla="*/ 552178 h 1841229"/>
                <a:gd name="connsiteX118" fmla="*/ 363517 w 1719242"/>
                <a:gd name="connsiteY118" fmla="*/ 520428 h 1841229"/>
                <a:gd name="connsiteX119" fmla="*/ 371454 w 1719242"/>
                <a:gd name="connsiteY119" fmla="*/ 490266 h 1841229"/>
                <a:gd name="connsiteX120" fmla="*/ 382567 w 1719242"/>
                <a:gd name="connsiteY120" fmla="*/ 461691 h 1841229"/>
                <a:gd name="connsiteX121" fmla="*/ 395267 w 1719242"/>
                <a:gd name="connsiteY121" fmla="*/ 433116 h 1841229"/>
                <a:gd name="connsiteX122" fmla="*/ 411142 w 1719242"/>
                <a:gd name="connsiteY122" fmla="*/ 406129 h 1841229"/>
                <a:gd name="connsiteX123" fmla="*/ 430192 w 1719242"/>
                <a:gd name="connsiteY123" fmla="*/ 380728 h 1841229"/>
                <a:gd name="connsiteX124" fmla="*/ 449242 w 1719242"/>
                <a:gd name="connsiteY124" fmla="*/ 356916 h 1841229"/>
                <a:gd name="connsiteX125" fmla="*/ 469879 w 1719242"/>
                <a:gd name="connsiteY125" fmla="*/ 336278 h 1841229"/>
                <a:gd name="connsiteX126" fmla="*/ 492104 w 1719242"/>
                <a:gd name="connsiteY126" fmla="*/ 314053 h 1841229"/>
                <a:gd name="connsiteX127" fmla="*/ 515917 w 1719242"/>
                <a:gd name="connsiteY127" fmla="*/ 295003 h 1841229"/>
                <a:gd name="connsiteX128" fmla="*/ 541317 w 1719242"/>
                <a:gd name="connsiteY128" fmla="*/ 275953 h 1841229"/>
                <a:gd name="connsiteX129" fmla="*/ 568304 w 1719242"/>
                <a:gd name="connsiteY129" fmla="*/ 260078 h 1841229"/>
                <a:gd name="connsiteX130" fmla="*/ 595292 w 1719242"/>
                <a:gd name="connsiteY130" fmla="*/ 245791 h 1841229"/>
                <a:gd name="connsiteX131" fmla="*/ 622279 w 1719242"/>
                <a:gd name="connsiteY131" fmla="*/ 231503 h 1841229"/>
                <a:gd name="connsiteX132" fmla="*/ 650854 w 1719242"/>
                <a:gd name="connsiteY132" fmla="*/ 220391 h 1841229"/>
                <a:gd name="connsiteX133" fmla="*/ 679429 w 1719242"/>
                <a:gd name="connsiteY133" fmla="*/ 209278 h 1841229"/>
                <a:gd name="connsiteX134" fmla="*/ 708004 w 1719242"/>
                <a:gd name="connsiteY134" fmla="*/ 201341 h 1841229"/>
                <a:gd name="connsiteX135" fmla="*/ 734992 w 1719242"/>
                <a:gd name="connsiteY135" fmla="*/ 194991 h 1841229"/>
                <a:gd name="connsiteX136" fmla="*/ 763567 w 1719242"/>
                <a:gd name="connsiteY136" fmla="*/ 190228 h 1841229"/>
                <a:gd name="connsiteX137" fmla="*/ 792142 w 1719242"/>
                <a:gd name="connsiteY137" fmla="*/ 187053 h 1841229"/>
                <a:gd name="connsiteX138" fmla="*/ 820717 w 1719242"/>
                <a:gd name="connsiteY138" fmla="*/ 182291 h 1841229"/>
                <a:gd name="connsiteX139" fmla="*/ 847704 w 1719242"/>
                <a:gd name="connsiteY139" fmla="*/ 182291 h 1841229"/>
                <a:gd name="connsiteX140" fmla="*/ 873104 w 1719242"/>
                <a:gd name="connsiteY140" fmla="*/ 183878 h 1841229"/>
                <a:gd name="connsiteX141" fmla="*/ 898504 w 1719242"/>
                <a:gd name="connsiteY141" fmla="*/ 188641 h 1841229"/>
                <a:gd name="connsiteX142" fmla="*/ 923904 w 1719242"/>
                <a:gd name="connsiteY142" fmla="*/ 191816 h 1841229"/>
                <a:gd name="connsiteX143" fmla="*/ 947717 w 1719242"/>
                <a:gd name="connsiteY143" fmla="*/ 199753 h 1841229"/>
                <a:gd name="connsiteX144" fmla="*/ 968354 w 1719242"/>
                <a:gd name="connsiteY144" fmla="*/ 206103 h 1841229"/>
                <a:gd name="connsiteX145" fmla="*/ 988992 w 1719242"/>
                <a:gd name="connsiteY145" fmla="*/ 217216 h 1841229"/>
                <a:gd name="connsiteX146" fmla="*/ 1006454 w 1719242"/>
                <a:gd name="connsiteY146" fmla="*/ 228328 h 1841229"/>
                <a:gd name="connsiteX147" fmla="*/ 1042009 w 1719242"/>
                <a:gd name="connsiteY147" fmla="*/ 251516 h 1841229"/>
                <a:gd name="connsiteX148" fmla="*/ 1055427 w 1719242"/>
                <a:gd name="connsiteY148" fmla="*/ 208292 h 1841229"/>
                <a:gd name="connsiteX149" fmla="*/ 1369667 w 1719242"/>
                <a:gd name="connsiteY149" fmla="*/ 0 h 1841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1719242" h="1841229">
                  <a:moveTo>
                    <a:pt x="1369667" y="0"/>
                  </a:moveTo>
                  <a:cubicBezTo>
                    <a:pt x="1558019" y="0"/>
                    <a:pt x="1710708" y="152689"/>
                    <a:pt x="1710708" y="341041"/>
                  </a:cubicBezTo>
                  <a:lnTo>
                    <a:pt x="1708073" y="367178"/>
                  </a:lnTo>
                  <a:lnTo>
                    <a:pt x="1712892" y="385491"/>
                  </a:lnTo>
                  <a:lnTo>
                    <a:pt x="1717655" y="415653"/>
                  </a:lnTo>
                  <a:lnTo>
                    <a:pt x="1719242" y="448991"/>
                  </a:lnTo>
                  <a:lnTo>
                    <a:pt x="1719242" y="479153"/>
                  </a:lnTo>
                  <a:lnTo>
                    <a:pt x="1714479" y="510903"/>
                  </a:lnTo>
                  <a:lnTo>
                    <a:pt x="1706542" y="544241"/>
                  </a:lnTo>
                  <a:lnTo>
                    <a:pt x="1701779" y="560116"/>
                  </a:lnTo>
                  <a:lnTo>
                    <a:pt x="1693842" y="575991"/>
                  </a:lnTo>
                  <a:lnTo>
                    <a:pt x="1685905" y="590279"/>
                  </a:lnTo>
                  <a:lnTo>
                    <a:pt x="1676379" y="606154"/>
                  </a:lnTo>
                  <a:lnTo>
                    <a:pt x="1665267" y="620441"/>
                  </a:lnTo>
                  <a:lnTo>
                    <a:pt x="1652567" y="634729"/>
                  </a:lnTo>
                  <a:lnTo>
                    <a:pt x="1638279" y="650604"/>
                  </a:lnTo>
                  <a:lnTo>
                    <a:pt x="1623992" y="664891"/>
                  </a:lnTo>
                  <a:lnTo>
                    <a:pt x="1608117" y="679179"/>
                  </a:lnTo>
                  <a:lnTo>
                    <a:pt x="1589067" y="691879"/>
                  </a:lnTo>
                  <a:lnTo>
                    <a:pt x="1568429" y="702991"/>
                  </a:lnTo>
                  <a:lnTo>
                    <a:pt x="1546205" y="715691"/>
                  </a:lnTo>
                  <a:lnTo>
                    <a:pt x="1523979" y="728391"/>
                  </a:lnTo>
                  <a:lnTo>
                    <a:pt x="1496992" y="739504"/>
                  </a:lnTo>
                  <a:lnTo>
                    <a:pt x="1470004" y="750616"/>
                  </a:lnTo>
                  <a:lnTo>
                    <a:pt x="1441429" y="761729"/>
                  </a:lnTo>
                  <a:lnTo>
                    <a:pt x="1408092" y="769666"/>
                  </a:lnTo>
                  <a:lnTo>
                    <a:pt x="1376342" y="779191"/>
                  </a:lnTo>
                  <a:lnTo>
                    <a:pt x="1339829" y="788716"/>
                  </a:lnTo>
                  <a:lnTo>
                    <a:pt x="1300142" y="795066"/>
                  </a:lnTo>
                  <a:lnTo>
                    <a:pt x="1262042" y="801416"/>
                  </a:lnTo>
                  <a:lnTo>
                    <a:pt x="1217592" y="806179"/>
                  </a:lnTo>
                  <a:lnTo>
                    <a:pt x="1173142" y="810941"/>
                  </a:lnTo>
                  <a:lnTo>
                    <a:pt x="1127104" y="815704"/>
                  </a:lnTo>
                  <a:lnTo>
                    <a:pt x="1076304" y="818879"/>
                  </a:lnTo>
                  <a:lnTo>
                    <a:pt x="1023917" y="820466"/>
                  </a:lnTo>
                  <a:lnTo>
                    <a:pt x="911204" y="822054"/>
                  </a:lnTo>
                  <a:lnTo>
                    <a:pt x="788967" y="818879"/>
                  </a:lnTo>
                  <a:lnTo>
                    <a:pt x="795317" y="879204"/>
                  </a:lnTo>
                  <a:lnTo>
                    <a:pt x="801667" y="934766"/>
                  </a:lnTo>
                  <a:lnTo>
                    <a:pt x="804842" y="990329"/>
                  </a:lnTo>
                  <a:lnTo>
                    <a:pt x="804842" y="1015729"/>
                  </a:lnTo>
                  <a:lnTo>
                    <a:pt x="803254" y="1042716"/>
                  </a:lnTo>
                  <a:lnTo>
                    <a:pt x="801667" y="1069704"/>
                  </a:lnTo>
                  <a:lnTo>
                    <a:pt x="798492" y="1096691"/>
                  </a:lnTo>
                  <a:lnTo>
                    <a:pt x="792142" y="1123679"/>
                  </a:lnTo>
                  <a:lnTo>
                    <a:pt x="785792" y="1150666"/>
                  </a:lnTo>
                  <a:lnTo>
                    <a:pt x="776267" y="1177654"/>
                  </a:lnTo>
                  <a:lnTo>
                    <a:pt x="765154" y="1206229"/>
                  </a:lnTo>
                  <a:lnTo>
                    <a:pt x="750867" y="1234804"/>
                  </a:lnTo>
                  <a:lnTo>
                    <a:pt x="736579" y="1266554"/>
                  </a:lnTo>
                  <a:lnTo>
                    <a:pt x="731817" y="1271317"/>
                  </a:lnTo>
                  <a:lnTo>
                    <a:pt x="723879" y="1272904"/>
                  </a:lnTo>
                  <a:lnTo>
                    <a:pt x="717529" y="1269729"/>
                  </a:lnTo>
                  <a:lnTo>
                    <a:pt x="709592" y="1263379"/>
                  </a:lnTo>
                  <a:lnTo>
                    <a:pt x="688954" y="1247504"/>
                  </a:lnTo>
                  <a:lnTo>
                    <a:pt x="665142" y="1228454"/>
                  </a:lnTo>
                  <a:lnTo>
                    <a:pt x="650854" y="1217342"/>
                  </a:lnTo>
                  <a:lnTo>
                    <a:pt x="636567" y="1207816"/>
                  </a:lnTo>
                  <a:lnTo>
                    <a:pt x="622279" y="1201466"/>
                  </a:lnTo>
                  <a:lnTo>
                    <a:pt x="606404" y="1198291"/>
                  </a:lnTo>
                  <a:lnTo>
                    <a:pt x="588942" y="1195116"/>
                  </a:lnTo>
                  <a:lnTo>
                    <a:pt x="573067" y="1198291"/>
                  </a:lnTo>
                  <a:lnTo>
                    <a:pt x="565129" y="1199879"/>
                  </a:lnTo>
                  <a:lnTo>
                    <a:pt x="555604" y="1204641"/>
                  </a:lnTo>
                  <a:lnTo>
                    <a:pt x="546079" y="1207816"/>
                  </a:lnTo>
                  <a:lnTo>
                    <a:pt x="538142" y="1215754"/>
                  </a:lnTo>
                  <a:lnTo>
                    <a:pt x="520679" y="1230042"/>
                  </a:lnTo>
                  <a:lnTo>
                    <a:pt x="511154" y="1244329"/>
                  </a:lnTo>
                  <a:lnTo>
                    <a:pt x="501629" y="1261792"/>
                  </a:lnTo>
                  <a:lnTo>
                    <a:pt x="493692" y="1280842"/>
                  </a:lnTo>
                  <a:lnTo>
                    <a:pt x="492104" y="1299892"/>
                  </a:lnTo>
                  <a:lnTo>
                    <a:pt x="492104" y="1322117"/>
                  </a:lnTo>
                  <a:lnTo>
                    <a:pt x="493692" y="1341167"/>
                  </a:lnTo>
                  <a:lnTo>
                    <a:pt x="500042" y="1364979"/>
                  </a:lnTo>
                  <a:lnTo>
                    <a:pt x="506392" y="1385617"/>
                  </a:lnTo>
                  <a:lnTo>
                    <a:pt x="515917" y="1409429"/>
                  </a:lnTo>
                  <a:lnTo>
                    <a:pt x="528617" y="1433242"/>
                  </a:lnTo>
                  <a:lnTo>
                    <a:pt x="541317" y="1455467"/>
                  </a:lnTo>
                  <a:lnTo>
                    <a:pt x="557192" y="1479279"/>
                  </a:lnTo>
                  <a:lnTo>
                    <a:pt x="574654" y="1503092"/>
                  </a:lnTo>
                  <a:lnTo>
                    <a:pt x="595292" y="1523729"/>
                  </a:lnTo>
                  <a:lnTo>
                    <a:pt x="614342" y="1545954"/>
                  </a:lnTo>
                  <a:lnTo>
                    <a:pt x="627042" y="1560242"/>
                  </a:lnTo>
                  <a:lnTo>
                    <a:pt x="636567" y="1571354"/>
                  </a:lnTo>
                  <a:lnTo>
                    <a:pt x="642917" y="1584054"/>
                  </a:lnTo>
                  <a:lnTo>
                    <a:pt x="650854" y="1596754"/>
                  </a:lnTo>
                  <a:lnTo>
                    <a:pt x="655617" y="1612629"/>
                  </a:lnTo>
                  <a:lnTo>
                    <a:pt x="658792" y="1626917"/>
                  </a:lnTo>
                  <a:lnTo>
                    <a:pt x="661967" y="1642792"/>
                  </a:lnTo>
                  <a:lnTo>
                    <a:pt x="658792" y="1658667"/>
                  </a:lnTo>
                  <a:lnTo>
                    <a:pt x="661967" y="1674542"/>
                  </a:lnTo>
                  <a:lnTo>
                    <a:pt x="663554" y="1709467"/>
                  </a:lnTo>
                  <a:lnTo>
                    <a:pt x="661967" y="1733279"/>
                  </a:lnTo>
                  <a:lnTo>
                    <a:pt x="657204" y="1761854"/>
                  </a:lnTo>
                  <a:lnTo>
                    <a:pt x="652442" y="1796779"/>
                  </a:lnTo>
                  <a:lnTo>
                    <a:pt x="639742" y="1841229"/>
                  </a:lnTo>
                  <a:lnTo>
                    <a:pt x="587354" y="1803129"/>
                  </a:lnTo>
                  <a:lnTo>
                    <a:pt x="542904" y="1768204"/>
                  </a:lnTo>
                  <a:lnTo>
                    <a:pt x="490517" y="1725342"/>
                  </a:lnTo>
                  <a:lnTo>
                    <a:pt x="433367" y="1672954"/>
                  </a:lnTo>
                  <a:lnTo>
                    <a:pt x="404792" y="1644379"/>
                  </a:lnTo>
                  <a:lnTo>
                    <a:pt x="374629" y="1614217"/>
                  </a:lnTo>
                  <a:lnTo>
                    <a:pt x="344467" y="1582467"/>
                  </a:lnTo>
                  <a:lnTo>
                    <a:pt x="315892" y="1547542"/>
                  </a:lnTo>
                  <a:lnTo>
                    <a:pt x="288904" y="1512617"/>
                  </a:lnTo>
                  <a:lnTo>
                    <a:pt x="261917" y="1472929"/>
                  </a:lnTo>
                  <a:lnTo>
                    <a:pt x="239692" y="1433242"/>
                  </a:lnTo>
                  <a:lnTo>
                    <a:pt x="217467" y="1391967"/>
                  </a:lnTo>
                  <a:lnTo>
                    <a:pt x="198417" y="1349104"/>
                  </a:lnTo>
                  <a:lnTo>
                    <a:pt x="180954" y="1303067"/>
                  </a:lnTo>
                  <a:lnTo>
                    <a:pt x="169842" y="1257029"/>
                  </a:lnTo>
                  <a:lnTo>
                    <a:pt x="158729" y="1207816"/>
                  </a:lnTo>
                  <a:lnTo>
                    <a:pt x="158125" y="1199353"/>
                  </a:lnTo>
                  <a:lnTo>
                    <a:pt x="150362" y="1195140"/>
                  </a:lnTo>
                  <a:cubicBezTo>
                    <a:pt x="59644" y="1133852"/>
                    <a:pt x="0" y="1030063"/>
                    <a:pt x="0" y="912343"/>
                  </a:cubicBezTo>
                  <a:cubicBezTo>
                    <a:pt x="0" y="723991"/>
                    <a:pt x="152689" y="571302"/>
                    <a:pt x="341041" y="571302"/>
                  </a:cubicBezTo>
                  <a:lnTo>
                    <a:pt x="354648" y="572674"/>
                  </a:lnTo>
                  <a:lnTo>
                    <a:pt x="355579" y="552178"/>
                  </a:lnTo>
                  <a:lnTo>
                    <a:pt x="363517" y="520428"/>
                  </a:lnTo>
                  <a:lnTo>
                    <a:pt x="371454" y="490266"/>
                  </a:lnTo>
                  <a:lnTo>
                    <a:pt x="382567" y="461691"/>
                  </a:lnTo>
                  <a:lnTo>
                    <a:pt x="395267" y="433116"/>
                  </a:lnTo>
                  <a:lnTo>
                    <a:pt x="411142" y="406129"/>
                  </a:lnTo>
                  <a:lnTo>
                    <a:pt x="430192" y="380728"/>
                  </a:lnTo>
                  <a:lnTo>
                    <a:pt x="449242" y="356916"/>
                  </a:lnTo>
                  <a:lnTo>
                    <a:pt x="469879" y="336278"/>
                  </a:lnTo>
                  <a:lnTo>
                    <a:pt x="492104" y="314053"/>
                  </a:lnTo>
                  <a:lnTo>
                    <a:pt x="515917" y="295003"/>
                  </a:lnTo>
                  <a:lnTo>
                    <a:pt x="541317" y="275953"/>
                  </a:lnTo>
                  <a:lnTo>
                    <a:pt x="568304" y="260078"/>
                  </a:lnTo>
                  <a:lnTo>
                    <a:pt x="595292" y="245791"/>
                  </a:lnTo>
                  <a:lnTo>
                    <a:pt x="622279" y="231503"/>
                  </a:lnTo>
                  <a:lnTo>
                    <a:pt x="650854" y="220391"/>
                  </a:lnTo>
                  <a:lnTo>
                    <a:pt x="679429" y="209278"/>
                  </a:lnTo>
                  <a:lnTo>
                    <a:pt x="708004" y="201341"/>
                  </a:lnTo>
                  <a:lnTo>
                    <a:pt x="734992" y="194991"/>
                  </a:lnTo>
                  <a:lnTo>
                    <a:pt x="763567" y="190228"/>
                  </a:lnTo>
                  <a:lnTo>
                    <a:pt x="792142" y="187053"/>
                  </a:lnTo>
                  <a:lnTo>
                    <a:pt x="820717" y="182291"/>
                  </a:lnTo>
                  <a:lnTo>
                    <a:pt x="847704" y="182291"/>
                  </a:lnTo>
                  <a:lnTo>
                    <a:pt x="873104" y="183878"/>
                  </a:lnTo>
                  <a:lnTo>
                    <a:pt x="898504" y="188641"/>
                  </a:lnTo>
                  <a:lnTo>
                    <a:pt x="923904" y="191816"/>
                  </a:lnTo>
                  <a:lnTo>
                    <a:pt x="947717" y="199753"/>
                  </a:lnTo>
                  <a:lnTo>
                    <a:pt x="968354" y="206103"/>
                  </a:lnTo>
                  <a:lnTo>
                    <a:pt x="988992" y="217216"/>
                  </a:lnTo>
                  <a:lnTo>
                    <a:pt x="1006454" y="228328"/>
                  </a:lnTo>
                  <a:lnTo>
                    <a:pt x="1042009" y="251516"/>
                  </a:lnTo>
                  <a:lnTo>
                    <a:pt x="1055427" y="208292"/>
                  </a:lnTo>
                  <a:cubicBezTo>
                    <a:pt x="1107199" y="85888"/>
                    <a:pt x="1228403" y="0"/>
                    <a:pt x="1369667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519588" y="2206460"/>
            <a:ext cx="9919155" cy="1807645"/>
            <a:chOff x="4235788" y="2660391"/>
            <a:chExt cx="7237076" cy="1197472"/>
          </a:xfrm>
        </p:grpSpPr>
        <p:grpSp>
          <p:nvGrpSpPr>
            <p:cNvPr id="7" name="组合 6"/>
            <p:cNvGrpSpPr/>
            <p:nvPr/>
          </p:nvGrpSpPr>
          <p:grpSpPr>
            <a:xfrm>
              <a:off x="4235788" y="2686375"/>
              <a:ext cx="2573160" cy="1171488"/>
              <a:chOff x="1205419" y="2600907"/>
              <a:chExt cx="2830201" cy="1288511"/>
            </a:xfrm>
          </p:grpSpPr>
          <p:sp>
            <p:nvSpPr>
              <p:cNvPr id="30" name="Shape 210"/>
              <p:cNvSpPr/>
              <p:nvPr/>
            </p:nvSpPr>
            <p:spPr>
              <a:xfrm>
                <a:off x="1205419" y="2617148"/>
                <a:ext cx="218144" cy="218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5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0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320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1" name="TextBox 253"/>
              <p:cNvSpPr txBox="1"/>
              <p:nvPr/>
            </p:nvSpPr>
            <p:spPr>
              <a:xfrm>
                <a:off x="1371495" y="2908685"/>
                <a:ext cx="2095666" cy="980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2" name="Rectangle 254"/>
              <p:cNvSpPr/>
              <p:nvPr/>
            </p:nvSpPr>
            <p:spPr>
              <a:xfrm>
                <a:off x="1602929" y="2600907"/>
                <a:ext cx="2432691" cy="428836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zh-CN" altLang="en-US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组织党员为学生开展各项志愿活动</a:t>
                </a:r>
                <a:endParaRPr lang="en-US" sz="24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942094" y="2686374"/>
              <a:ext cx="2308195" cy="1171485"/>
              <a:chOff x="3891961" y="2600909"/>
              <a:chExt cx="2538766" cy="1288509"/>
            </a:xfrm>
          </p:grpSpPr>
          <p:sp>
            <p:nvSpPr>
              <p:cNvPr id="26" name="TextBox 253"/>
              <p:cNvSpPr txBox="1"/>
              <p:nvPr/>
            </p:nvSpPr>
            <p:spPr>
              <a:xfrm>
                <a:off x="3930523" y="2908685"/>
                <a:ext cx="2095666" cy="980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3891961" y="2600909"/>
                <a:ext cx="2538766" cy="343353"/>
                <a:chOff x="3891961" y="2600909"/>
                <a:chExt cx="2538766" cy="343353"/>
              </a:xfrm>
            </p:grpSpPr>
            <p:sp>
              <p:nvSpPr>
                <p:cNvPr id="28" name="Shape 213"/>
                <p:cNvSpPr/>
                <p:nvPr/>
              </p:nvSpPr>
              <p:spPr>
                <a:xfrm>
                  <a:off x="3891961" y="2623756"/>
                  <a:ext cx="269643" cy="2049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54" h="21471" extrusionOk="0">
                      <a:moveTo>
                        <a:pt x="18030" y="19454"/>
                      </a:moveTo>
                      <a:cubicBezTo>
                        <a:pt x="17963" y="19996"/>
                        <a:pt x="19394" y="20889"/>
                        <a:pt x="19531" y="19301"/>
                      </a:cubicBezTo>
                      <a:cubicBezTo>
                        <a:pt x="20145" y="12136"/>
                        <a:pt x="19088" y="10075"/>
                        <a:pt x="19088" y="10075"/>
                      </a:cubicBezTo>
                      <a:lnTo>
                        <a:pt x="17606" y="11177"/>
                      </a:lnTo>
                      <a:cubicBezTo>
                        <a:pt x="17606" y="11177"/>
                        <a:pt x="18863" y="12767"/>
                        <a:pt x="18030" y="19454"/>
                      </a:cubicBezTo>
                      <a:close/>
                      <a:moveTo>
                        <a:pt x="20733" y="6972"/>
                      </a:moveTo>
                      <a:lnTo>
                        <a:pt x="11887" y="388"/>
                      </a:lnTo>
                      <a:cubicBezTo>
                        <a:pt x="11194" y="-129"/>
                        <a:pt x="10060" y="-129"/>
                        <a:pt x="9367" y="388"/>
                      </a:cubicBezTo>
                      <a:lnTo>
                        <a:pt x="519" y="6972"/>
                      </a:lnTo>
                      <a:cubicBezTo>
                        <a:pt x="-173" y="7489"/>
                        <a:pt x="-173" y="8333"/>
                        <a:pt x="519" y="8848"/>
                      </a:cubicBezTo>
                      <a:lnTo>
                        <a:pt x="9367" y="15434"/>
                      </a:lnTo>
                      <a:cubicBezTo>
                        <a:pt x="10060" y="15950"/>
                        <a:pt x="11194" y="15950"/>
                        <a:pt x="11887" y="15434"/>
                      </a:cubicBezTo>
                      <a:lnTo>
                        <a:pt x="17606" y="11177"/>
                      </a:lnTo>
                      <a:lnTo>
                        <a:pt x="11405" y="9246"/>
                      </a:lnTo>
                      <a:cubicBezTo>
                        <a:pt x="11166" y="9325"/>
                        <a:pt x="10902" y="9369"/>
                        <a:pt x="10627" y="9369"/>
                      </a:cubicBezTo>
                      <a:cubicBezTo>
                        <a:pt x="9510" y="9369"/>
                        <a:pt x="8604" y="8653"/>
                        <a:pt x="8604" y="7770"/>
                      </a:cubicBezTo>
                      <a:cubicBezTo>
                        <a:pt x="8604" y="6886"/>
                        <a:pt x="9510" y="6170"/>
                        <a:pt x="10627" y="6170"/>
                      </a:cubicBezTo>
                      <a:cubicBezTo>
                        <a:pt x="11495" y="6170"/>
                        <a:pt x="12232" y="6603"/>
                        <a:pt x="12520" y="7209"/>
                      </a:cubicBezTo>
                      <a:lnTo>
                        <a:pt x="19088" y="10075"/>
                      </a:lnTo>
                      <a:lnTo>
                        <a:pt x="20733" y="8848"/>
                      </a:lnTo>
                      <a:cubicBezTo>
                        <a:pt x="21427" y="8333"/>
                        <a:pt x="21427" y="7489"/>
                        <a:pt x="20733" y="6972"/>
                      </a:cubicBezTo>
                      <a:close/>
                      <a:moveTo>
                        <a:pt x="3508" y="13898"/>
                      </a:moveTo>
                      <a:cubicBezTo>
                        <a:pt x="4002" y="16554"/>
                        <a:pt x="4628" y="17714"/>
                        <a:pt x="6720" y="18930"/>
                      </a:cubicBezTo>
                      <a:cubicBezTo>
                        <a:pt x="8812" y="20144"/>
                        <a:pt x="9807" y="21471"/>
                        <a:pt x="10627" y="21471"/>
                      </a:cubicBezTo>
                      <a:cubicBezTo>
                        <a:pt x="11447" y="21471"/>
                        <a:pt x="12378" y="20309"/>
                        <a:pt x="14470" y="19093"/>
                      </a:cubicBezTo>
                      <a:cubicBezTo>
                        <a:pt x="16562" y="17877"/>
                        <a:pt x="16004" y="17508"/>
                        <a:pt x="16497" y="14853"/>
                      </a:cubicBezTo>
                      <a:lnTo>
                        <a:pt x="10627" y="18646"/>
                      </a:lnTo>
                      <a:cubicBezTo>
                        <a:pt x="10627" y="18646"/>
                        <a:pt x="3508" y="13898"/>
                        <a:pt x="3508" y="1389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 sz="3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29" name="Rectangle 254"/>
                <p:cNvSpPr/>
                <p:nvPr/>
              </p:nvSpPr>
              <p:spPr>
                <a:xfrm>
                  <a:off x="4224542" y="2600909"/>
                  <a:ext cx="2206185" cy="343353"/>
                </a:xfrm>
                <a:prstGeom prst="rect">
                  <a:avLst/>
                </a:prstGeom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zh-CN" altLang="en-US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考核党员在服务活动中的参与度</a:t>
                  </a:r>
                  <a:endPara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</p:grpSp>
        <p:grpSp>
          <p:nvGrpSpPr>
            <p:cNvPr id="11" name="组合 10"/>
            <p:cNvGrpSpPr/>
            <p:nvPr/>
          </p:nvGrpSpPr>
          <p:grpSpPr>
            <a:xfrm>
              <a:off x="9509406" y="2660391"/>
              <a:ext cx="1963458" cy="1197470"/>
              <a:chOff x="6425624" y="2572327"/>
              <a:chExt cx="2159592" cy="1317088"/>
            </a:xfrm>
          </p:grpSpPr>
          <p:sp>
            <p:nvSpPr>
              <p:cNvPr id="16" name="TextBox 253"/>
              <p:cNvSpPr txBox="1"/>
              <p:nvPr/>
            </p:nvSpPr>
            <p:spPr>
              <a:xfrm>
                <a:off x="6489550" y="2908682"/>
                <a:ext cx="2095666" cy="980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6425624" y="2572327"/>
                <a:ext cx="2063432" cy="307777"/>
                <a:chOff x="6425624" y="2572327"/>
                <a:chExt cx="2063432" cy="307777"/>
              </a:xfrm>
            </p:grpSpPr>
            <p:sp>
              <p:nvSpPr>
                <p:cNvPr id="18" name="Shape 213"/>
                <p:cNvSpPr/>
                <p:nvPr/>
              </p:nvSpPr>
              <p:spPr>
                <a:xfrm>
                  <a:off x="6425624" y="2622280"/>
                  <a:ext cx="269643" cy="167720"/>
                </a:xfrm>
                <a:custGeom>
                  <a:avLst/>
                  <a:gdLst>
                    <a:gd name="connsiteX0" fmla="*/ 308536 w 331788"/>
                    <a:gd name="connsiteY0" fmla="*/ 66675 h 206375"/>
                    <a:gd name="connsiteX1" fmla="*/ 314995 w 331788"/>
                    <a:gd name="connsiteY1" fmla="*/ 66675 h 206375"/>
                    <a:gd name="connsiteX2" fmla="*/ 331788 w 331788"/>
                    <a:gd name="connsiteY2" fmla="*/ 83491 h 206375"/>
                    <a:gd name="connsiteX3" fmla="*/ 331788 w 331788"/>
                    <a:gd name="connsiteY3" fmla="*/ 189559 h 206375"/>
                    <a:gd name="connsiteX4" fmla="*/ 314995 w 331788"/>
                    <a:gd name="connsiteY4" fmla="*/ 206375 h 206375"/>
                    <a:gd name="connsiteX5" fmla="*/ 85056 w 331788"/>
                    <a:gd name="connsiteY5" fmla="*/ 206375 h 206375"/>
                    <a:gd name="connsiteX6" fmla="*/ 68263 w 331788"/>
                    <a:gd name="connsiteY6" fmla="*/ 189559 h 206375"/>
                    <a:gd name="connsiteX7" fmla="*/ 68263 w 331788"/>
                    <a:gd name="connsiteY7" fmla="*/ 183092 h 206375"/>
                    <a:gd name="connsiteX8" fmla="*/ 281408 w 331788"/>
                    <a:gd name="connsiteY8" fmla="*/ 183092 h 206375"/>
                    <a:gd name="connsiteX9" fmla="*/ 308536 w 331788"/>
                    <a:gd name="connsiteY9" fmla="*/ 155928 h 206375"/>
                    <a:gd name="connsiteX10" fmla="*/ 308536 w 331788"/>
                    <a:gd name="connsiteY10" fmla="*/ 66675 h 206375"/>
                    <a:gd name="connsiteX11" fmla="*/ 275059 w 331788"/>
                    <a:gd name="connsiteY11" fmla="*/ 33338 h 206375"/>
                    <a:gd name="connsiteX12" fmla="*/ 281557 w 331788"/>
                    <a:gd name="connsiteY12" fmla="*/ 33338 h 206375"/>
                    <a:gd name="connsiteX13" fmla="*/ 298451 w 331788"/>
                    <a:gd name="connsiteY13" fmla="*/ 50154 h 206375"/>
                    <a:gd name="connsiteX14" fmla="*/ 298451 w 331788"/>
                    <a:gd name="connsiteY14" fmla="*/ 156222 h 206375"/>
                    <a:gd name="connsiteX15" fmla="*/ 281557 w 331788"/>
                    <a:gd name="connsiteY15" fmla="*/ 173038 h 206375"/>
                    <a:gd name="connsiteX16" fmla="*/ 50232 w 331788"/>
                    <a:gd name="connsiteY16" fmla="*/ 173038 h 206375"/>
                    <a:gd name="connsiteX17" fmla="*/ 33338 w 331788"/>
                    <a:gd name="connsiteY17" fmla="*/ 156222 h 206375"/>
                    <a:gd name="connsiteX18" fmla="*/ 33338 w 331788"/>
                    <a:gd name="connsiteY18" fmla="*/ 149755 h 206375"/>
                    <a:gd name="connsiteX19" fmla="*/ 247768 w 331788"/>
                    <a:gd name="connsiteY19" fmla="*/ 149755 h 206375"/>
                    <a:gd name="connsiteX20" fmla="*/ 275059 w 331788"/>
                    <a:gd name="connsiteY20" fmla="*/ 122591 h 206375"/>
                    <a:gd name="connsiteX21" fmla="*/ 275059 w 331788"/>
                    <a:gd name="connsiteY21" fmla="*/ 33338 h 206375"/>
                    <a:gd name="connsiteX22" fmla="*/ 99109 w 331788"/>
                    <a:gd name="connsiteY22" fmla="*/ 21630 h 206375"/>
                    <a:gd name="connsiteX23" fmla="*/ 97823 w 331788"/>
                    <a:gd name="connsiteY23" fmla="*/ 22920 h 206375"/>
                    <a:gd name="connsiteX24" fmla="*/ 95250 w 331788"/>
                    <a:gd name="connsiteY24" fmla="*/ 28079 h 206375"/>
                    <a:gd name="connsiteX25" fmla="*/ 96536 w 331788"/>
                    <a:gd name="connsiteY25" fmla="*/ 31949 h 206375"/>
                    <a:gd name="connsiteX26" fmla="*/ 97823 w 331788"/>
                    <a:gd name="connsiteY26" fmla="*/ 33238 h 206375"/>
                    <a:gd name="connsiteX27" fmla="*/ 118406 w 331788"/>
                    <a:gd name="connsiteY27" fmla="*/ 66775 h 206375"/>
                    <a:gd name="connsiteX28" fmla="*/ 119692 w 331788"/>
                    <a:gd name="connsiteY28" fmla="*/ 68064 h 206375"/>
                    <a:gd name="connsiteX29" fmla="*/ 111974 w 331788"/>
                    <a:gd name="connsiteY29" fmla="*/ 68064 h 206375"/>
                    <a:gd name="connsiteX30" fmla="*/ 104255 w 331788"/>
                    <a:gd name="connsiteY30" fmla="*/ 75804 h 206375"/>
                    <a:gd name="connsiteX31" fmla="*/ 111974 w 331788"/>
                    <a:gd name="connsiteY31" fmla="*/ 83543 h 206375"/>
                    <a:gd name="connsiteX32" fmla="*/ 124838 w 331788"/>
                    <a:gd name="connsiteY32" fmla="*/ 83543 h 206375"/>
                    <a:gd name="connsiteX33" fmla="*/ 124838 w 331788"/>
                    <a:gd name="connsiteY33" fmla="*/ 89992 h 206375"/>
                    <a:gd name="connsiteX34" fmla="*/ 111974 w 331788"/>
                    <a:gd name="connsiteY34" fmla="*/ 89992 h 206375"/>
                    <a:gd name="connsiteX35" fmla="*/ 104255 w 331788"/>
                    <a:gd name="connsiteY35" fmla="*/ 97731 h 206375"/>
                    <a:gd name="connsiteX36" fmla="*/ 111974 w 331788"/>
                    <a:gd name="connsiteY36" fmla="*/ 105470 h 206375"/>
                    <a:gd name="connsiteX37" fmla="*/ 124838 w 331788"/>
                    <a:gd name="connsiteY37" fmla="*/ 105470 h 206375"/>
                    <a:gd name="connsiteX38" fmla="*/ 124838 w 331788"/>
                    <a:gd name="connsiteY38" fmla="*/ 114499 h 206375"/>
                    <a:gd name="connsiteX39" fmla="*/ 132557 w 331788"/>
                    <a:gd name="connsiteY39" fmla="*/ 122238 h 206375"/>
                    <a:gd name="connsiteX40" fmla="*/ 140275 w 331788"/>
                    <a:gd name="connsiteY40" fmla="*/ 114499 h 206375"/>
                    <a:gd name="connsiteX41" fmla="*/ 140275 w 331788"/>
                    <a:gd name="connsiteY41" fmla="*/ 105470 h 206375"/>
                    <a:gd name="connsiteX42" fmla="*/ 153139 w 331788"/>
                    <a:gd name="connsiteY42" fmla="*/ 105470 h 206375"/>
                    <a:gd name="connsiteX43" fmla="*/ 160858 w 331788"/>
                    <a:gd name="connsiteY43" fmla="*/ 97731 h 206375"/>
                    <a:gd name="connsiteX44" fmla="*/ 153139 w 331788"/>
                    <a:gd name="connsiteY44" fmla="*/ 89992 h 206375"/>
                    <a:gd name="connsiteX45" fmla="*/ 140275 w 331788"/>
                    <a:gd name="connsiteY45" fmla="*/ 89992 h 206375"/>
                    <a:gd name="connsiteX46" fmla="*/ 140275 w 331788"/>
                    <a:gd name="connsiteY46" fmla="*/ 83543 h 206375"/>
                    <a:gd name="connsiteX47" fmla="*/ 153139 w 331788"/>
                    <a:gd name="connsiteY47" fmla="*/ 83543 h 206375"/>
                    <a:gd name="connsiteX48" fmla="*/ 160858 w 331788"/>
                    <a:gd name="connsiteY48" fmla="*/ 75804 h 206375"/>
                    <a:gd name="connsiteX49" fmla="*/ 153139 w 331788"/>
                    <a:gd name="connsiteY49" fmla="*/ 68064 h 206375"/>
                    <a:gd name="connsiteX50" fmla="*/ 145421 w 331788"/>
                    <a:gd name="connsiteY50" fmla="*/ 68064 h 206375"/>
                    <a:gd name="connsiteX51" fmla="*/ 146707 w 331788"/>
                    <a:gd name="connsiteY51" fmla="*/ 66775 h 206375"/>
                    <a:gd name="connsiteX52" fmla="*/ 168577 w 331788"/>
                    <a:gd name="connsiteY52" fmla="*/ 33238 h 206375"/>
                    <a:gd name="connsiteX53" fmla="*/ 168577 w 331788"/>
                    <a:gd name="connsiteY53" fmla="*/ 31949 h 206375"/>
                    <a:gd name="connsiteX54" fmla="*/ 169863 w 331788"/>
                    <a:gd name="connsiteY54" fmla="*/ 28079 h 206375"/>
                    <a:gd name="connsiteX55" fmla="*/ 168577 w 331788"/>
                    <a:gd name="connsiteY55" fmla="*/ 22920 h 206375"/>
                    <a:gd name="connsiteX56" fmla="*/ 166004 w 331788"/>
                    <a:gd name="connsiteY56" fmla="*/ 21630 h 206375"/>
                    <a:gd name="connsiteX57" fmla="*/ 156999 w 331788"/>
                    <a:gd name="connsiteY57" fmla="*/ 22920 h 206375"/>
                    <a:gd name="connsiteX58" fmla="*/ 155712 w 331788"/>
                    <a:gd name="connsiteY58" fmla="*/ 22920 h 206375"/>
                    <a:gd name="connsiteX59" fmla="*/ 153139 w 331788"/>
                    <a:gd name="connsiteY59" fmla="*/ 28079 h 206375"/>
                    <a:gd name="connsiteX60" fmla="*/ 150567 w 331788"/>
                    <a:gd name="connsiteY60" fmla="*/ 33238 h 206375"/>
                    <a:gd name="connsiteX61" fmla="*/ 132557 w 331788"/>
                    <a:gd name="connsiteY61" fmla="*/ 60325 h 206375"/>
                    <a:gd name="connsiteX62" fmla="*/ 115833 w 331788"/>
                    <a:gd name="connsiteY62" fmla="*/ 33238 h 206375"/>
                    <a:gd name="connsiteX63" fmla="*/ 111974 w 331788"/>
                    <a:gd name="connsiteY63" fmla="*/ 28079 h 206375"/>
                    <a:gd name="connsiteX64" fmla="*/ 109401 w 331788"/>
                    <a:gd name="connsiteY64" fmla="*/ 22920 h 206375"/>
                    <a:gd name="connsiteX65" fmla="*/ 99109 w 331788"/>
                    <a:gd name="connsiteY65" fmla="*/ 21630 h 206375"/>
                    <a:gd name="connsiteX66" fmla="*/ 16894 w 331788"/>
                    <a:gd name="connsiteY66" fmla="*/ 0 h 206375"/>
                    <a:gd name="connsiteX67" fmla="*/ 248219 w 331788"/>
                    <a:gd name="connsiteY67" fmla="*/ 0 h 206375"/>
                    <a:gd name="connsiteX68" fmla="*/ 265113 w 331788"/>
                    <a:gd name="connsiteY68" fmla="*/ 16816 h 206375"/>
                    <a:gd name="connsiteX69" fmla="*/ 265113 w 331788"/>
                    <a:gd name="connsiteY69" fmla="*/ 122884 h 206375"/>
                    <a:gd name="connsiteX70" fmla="*/ 248219 w 331788"/>
                    <a:gd name="connsiteY70" fmla="*/ 139700 h 206375"/>
                    <a:gd name="connsiteX71" fmla="*/ 23392 w 331788"/>
                    <a:gd name="connsiteY71" fmla="*/ 139700 h 206375"/>
                    <a:gd name="connsiteX72" fmla="*/ 16894 w 331788"/>
                    <a:gd name="connsiteY72" fmla="*/ 139700 h 206375"/>
                    <a:gd name="connsiteX73" fmla="*/ 0 w 331788"/>
                    <a:gd name="connsiteY73" fmla="*/ 122884 h 206375"/>
                    <a:gd name="connsiteX74" fmla="*/ 0 w 331788"/>
                    <a:gd name="connsiteY74" fmla="*/ 16816 h 206375"/>
                    <a:gd name="connsiteX75" fmla="*/ 16894 w 331788"/>
                    <a:gd name="connsiteY75" fmla="*/ 0 h 206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</a:cxnLst>
                  <a:rect l="l" t="t" r="r" b="b"/>
                  <a:pathLst>
                    <a:path w="331788" h="206375">
                      <a:moveTo>
                        <a:pt x="308536" y="66675"/>
                      </a:moveTo>
                      <a:cubicBezTo>
                        <a:pt x="308536" y="66675"/>
                        <a:pt x="308536" y="66675"/>
                        <a:pt x="314995" y="66675"/>
                      </a:cubicBezTo>
                      <a:cubicBezTo>
                        <a:pt x="324037" y="66675"/>
                        <a:pt x="331788" y="73143"/>
                        <a:pt x="331788" y="83491"/>
                      </a:cubicBezTo>
                      <a:cubicBezTo>
                        <a:pt x="331788" y="83491"/>
                        <a:pt x="331788" y="83491"/>
                        <a:pt x="331788" y="189559"/>
                      </a:cubicBezTo>
                      <a:cubicBezTo>
                        <a:pt x="331788" y="198614"/>
                        <a:pt x="324037" y="206375"/>
                        <a:pt x="314995" y="206375"/>
                      </a:cubicBezTo>
                      <a:cubicBezTo>
                        <a:pt x="314995" y="206375"/>
                        <a:pt x="314995" y="206375"/>
                        <a:pt x="85056" y="206375"/>
                      </a:cubicBezTo>
                      <a:cubicBezTo>
                        <a:pt x="76014" y="206375"/>
                        <a:pt x="68263" y="198614"/>
                        <a:pt x="68263" y="189559"/>
                      </a:cubicBezTo>
                      <a:cubicBezTo>
                        <a:pt x="68263" y="189559"/>
                        <a:pt x="68263" y="189559"/>
                        <a:pt x="68263" y="183092"/>
                      </a:cubicBezTo>
                      <a:cubicBezTo>
                        <a:pt x="68263" y="183092"/>
                        <a:pt x="68263" y="183092"/>
                        <a:pt x="281408" y="183092"/>
                      </a:cubicBezTo>
                      <a:cubicBezTo>
                        <a:pt x="296910" y="183092"/>
                        <a:pt x="308536" y="171450"/>
                        <a:pt x="308536" y="155928"/>
                      </a:cubicBezTo>
                      <a:cubicBezTo>
                        <a:pt x="308536" y="155928"/>
                        <a:pt x="308536" y="155928"/>
                        <a:pt x="308536" y="66675"/>
                      </a:cubicBezTo>
                      <a:close/>
                      <a:moveTo>
                        <a:pt x="275059" y="33338"/>
                      </a:moveTo>
                      <a:cubicBezTo>
                        <a:pt x="275059" y="33338"/>
                        <a:pt x="275059" y="33338"/>
                        <a:pt x="281557" y="33338"/>
                      </a:cubicBezTo>
                      <a:cubicBezTo>
                        <a:pt x="290654" y="33338"/>
                        <a:pt x="298451" y="41099"/>
                        <a:pt x="298451" y="50154"/>
                      </a:cubicBezTo>
                      <a:cubicBezTo>
                        <a:pt x="298451" y="50154"/>
                        <a:pt x="298451" y="50154"/>
                        <a:pt x="298451" y="156222"/>
                      </a:cubicBezTo>
                      <a:cubicBezTo>
                        <a:pt x="298451" y="165277"/>
                        <a:pt x="290654" y="173038"/>
                        <a:pt x="281557" y="173038"/>
                      </a:cubicBezTo>
                      <a:cubicBezTo>
                        <a:pt x="281557" y="173038"/>
                        <a:pt x="281557" y="173038"/>
                        <a:pt x="50232" y="173038"/>
                      </a:cubicBezTo>
                      <a:cubicBezTo>
                        <a:pt x="41135" y="173038"/>
                        <a:pt x="33338" y="165277"/>
                        <a:pt x="33338" y="156222"/>
                      </a:cubicBezTo>
                      <a:cubicBezTo>
                        <a:pt x="33338" y="156222"/>
                        <a:pt x="33338" y="156222"/>
                        <a:pt x="33338" y="149755"/>
                      </a:cubicBezTo>
                      <a:cubicBezTo>
                        <a:pt x="33338" y="149755"/>
                        <a:pt x="33338" y="149755"/>
                        <a:pt x="247768" y="149755"/>
                      </a:cubicBezTo>
                      <a:cubicBezTo>
                        <a:pt x="263363" y="149755"/>
                        <a:pt x="275059" y="138113"/>
                        <a:pt x="275059" y="122591"/>
                      </a:cubicBezTo>
                      <a:cubicBezTo>
                        <a:pt x="275059" y="122591"/>
                        <a:pt x="275059" y="122591"/>
                        <a:pt x="275059" y="33338"/>
                      </a:cubicBezTo>
                      <a:close/>
                      <a:moveTo>
                        <a:pt x="99109" y="21630"/>
                      </a:moveTo>
                      <a:cubicBezTo>
                        <a:pt x="97823" y="21630"/>
                        <a:pt x="97823" y="21630"/>
                        <a:pt x="97823" y="22920"/>
                      </a:cubicBezTo>
                      <a:cubicBezTo>
                        <a:pt x="96536" y="24210"/>
                        <a:pt x="95250" y="25499"/>
                        <a:pt x="95250" y="28079"/>
                      </a:cubicBezTo>
                      <a:cubicBezTo>
                        <a:pt x="95250" y="29369"/>
                        <a:pt x="96536" y="30659"/>
                        <a:pt x="96536" y="31949"/>
                      </a:cubicBezTo>
                      <a:cubicBezTo>
                        <a:pt x="96536" y="31949"/>
                        <a:pt x="96536" y="31949"/>
                        <a:pt x="97823" y="33238"/>
                      </a:cubicBezTo>
                      <a:cubicBezTo>
                        <a:pt x="97823" y="33238"/>
                        <a:pt x="97823" y="33238"/>
                        <a:pt x="118406" y="66775"/>
                      </a:cubicBezTo>
                      <a:cubicBezTo>
                        <a:pt x="118406" y="66775"/>
                        <a:pt x="118406" y="66775"/>
                        <a:pt x="119692" y="68064"/>
                      </a:cubicBezTo>
                      <a:cubicBezTo>
                        <a:pt x="119692" y="68064"/>
                        <a:pt x="119692" y="68064"/>
                        <a:pt x="111974" y="68064"/>
                      </a:cubicBezTo>
                      <a:cubicBezTo>
                        <a:pt x="108114" y="68064"/>
                        <a:pt x="104255" y="71934"/>
                        <a:pt x="104255" y="75804"/>
                      </a:cubicBezTo>
                      <a:cubicBezTo>
                        <a:pt x="104255" y="79673"/>
                        <a:pt x="108114" y="83543"/>
                        <a:pt x="111974" y="83543"/>
                      </a:cubicBezTo>
                      <a:cubicBezTo>
                        <a:pt x="111974" y="83543"/>
                        <a:pt x="111974" y="83543"/>
                        <a:pt x="124838" y="83543"/>
                      </a:cubicBezTo>
                      <a:cubicBezTo>
                        <a:pt x="124838" y="83543"/>
                        <a:pt x="124838" y="83543"/>
                        <a:pt x="124838" y="89992"/>
                      </a:cubicBezTo>
                      <a:cubicBezTo>
                        <a:pt x="124838" y="89992"/>
                        <a:pt x="124838" y="89992"/>
                        <a:pt x="111974" y="89992"/>
                      </a:cubicBezTo>
                      <a:cubicBezTo>
                        <a:pt x="108114" y="89992"/>
                        <a:pt x="104255" y="93861"/>
                        <a:pt x="104255" y="97731"/>
                      </a:cubicBezTo>
                      <a:cubicBezTo>
                        <a:pt x="104255" y="101601"/>
                        <a:pt x="108114" y="105470"/>
                        <a:pt x="111974" y="105470"/>
                      </a:cubicBezTo>
                      <a:cubicBezTo>
                        <a:pt x="111974" y="105470"/>
                        <a:pt x="111974" y="105470"/>
                        <a:pt x="124838" y="105470"/>
                      </a:cubicBezTo>
                      <a:cubicBezTo>
                        <a:pt x="124838" y="105470"/>
                        <a:pt x="124838" y="105470"/>
                        <a:pt x="124838" y="114499"/>
                      </a:cubicBezTo>
                      <a:cubicBezTo>
                        <a:pt x="124838" y="119658"/>
                        <a:pt x="128697" y="122238"/>
                        <a:pt x="132557" y="122238"/>
                      </a:cubicBezTo>
                      <a:cubicBezTo>
                        <a:pt x="136416" y="122238"/>
                        <a:pt x="140275" y="119658"/>
                        <a:pt x="140275" y="114499"/>
                      </a:cubicBezTo>
                      <a:cubicBezTo>
                        <a:pt x="140275" y="114499"/>
                        <a:pt x="140275" y="114499"/>
                        <a:pt x="140275" y="105470"/>
                      </a:cubicBezTo>
                      <a:cubicBezTo>
                        <a:pt x="140275" y="105470"/>
                        <a:pt x="140275" y="105470"/>
                        <a:pt x="153139" y="105470"/>
                      </a:cubicBezTo>
                      <a:cubicBezTo>
                        <a:pt x="158285" y="105470"/>
                        <a:pt x="160858" y="101601"/>
                        <a:pt x="160858" y="97731"/>
                      </a:cubicBezTo>
                      <a:cubicBezTo>
                        <a:pt x="160858" y="93861"/>
                        <a:pt x="158285" y="89992"/>
                        <a:pt x="153139" y="89992"/>
                      </a:cubicBezTo>
                      <a:cubicBezTo>
                        <a:pt x="153139" y="89992"/>
                        <a:pt x="153139" y="89992"/>
                        <a:pt x="140275" y="89992"/>
                      </a:cubicBezTo>
                      <a:cubicBezTo>
                        <a:pt x="140275" y="89992"/>
                        <a:pt x="140275" y="89992"/>
                        <a:pt x="140275" y="83543"/>
                      </a:cubicBezTo>
                      <a:cubicBezTo>
                        <a:pt x="140275" y="83543"/>
                        <a:pt x="140275" y="83543"/>
                        <a:pt x="153139" y="83543"/>
                      </a:cubicBezTo>
                      <a:cubicBezTo>
                        <a:pt x="158285" y="83543"/>
                        <a:pt x="160858" y="79673"/>
                        <a:pt x="160858" y="75804"/>
                      </a:cubicBezTo>
                      <a:cubicBezTo>
                        <a:pt x="160858" y="71934"/>
                        <a:pt x="158285" y="68064"/>
                        <a:pt x="153139" y="68064"/>
                      </a:cubicBezTo>
                      <a:cubicBezTo>
                        <a:pt x="153139" y="68064"/>
                        <a:pt x="153139" y="68064"/>
                        <a:pt x="145421" y="68064"/>
                      </a:cubicBezTo>
                      <a:cubicBezTo>
                        <a:pt x="145421" y="68064"/>
                        <a:pt x="145421" y="68064"/>
                        <a:pt x="146707" y="66775"/>
                      </a:cubicBezTo>
                      <a:cubicBezTo>
                        <a:pt x="146707" y="66775"/>
                        <a:pt x="146707" y="66775"/>
                        <a:pt x="168577" y="33238"/>
                      </a:cubicBezTo>
                      <a:cubicBezTo>
                        <a:pt x="168577" y="33238"/>
                        <a:pt x="168577" y="33238"/>
                        <a:pt x="168577" y="31949"/>
                      </a:cubicBezTo>
                      <a:cubicBezTo>
                        <a:pt x="169863" y="30659"/>
                        <a:pt x="169863" y="29369"/>
                        <a:pt x="169863" y="28079"/>
                      </a:cubicBezTo>
                      <a:cubicBezTo>
                        <a:pt x="169863" y="25499"/>
                        <a:pt x="169863" y="24210"/>
                        <a:pt x="168577" y="22920"/>
                      </a:cubicBezTo>
                      <a:cubicBezTo>
                        <a:pt x="167290" y="21630"/>
                        <a:pt x="167290" y="21630"/>
                        <a:pt x="166004" y="21630"/>
                      </a:cubicBezTo>
                      <a:cubicBezTo>
                        <a:pt x="163431" y="19050"/>
                        <a:pt x="159572" y="20340"/>
                        <a:pt x="156999" y="22920"/>
                      </a:cubicBezTo>
                      <a:cubicBezTo>
                        <a:pt x="156999" y="22920"/>
                        <a:pt x="155712" y="22920"/>
                        <a:pt x="155712" y="22920"/>
                      </a:cubicBezTo>
                      <a:cubicBezTo>
                        <a:pt x="155712" y="22920"/>
                        <a:pt x="155712" y="22920"/>
                        <a:pt x="153139" y="28079"/>
                      </a:cubicBezTo>
                      <a:cubicBezTo>
                        <a:pt x="153139" y="28079"/>
                        <a:pt x="153139" y="28079"/>
                        <a:pt x="150567" y="33238"/>
                      </a:cubicBezTo>
                      <a:cubicBezTo>
                        <a:pt x="150567" y="33238"/>
                        <a:pt x="150567" y="33238"/>
                        <a:pt x="132557" y="60325"/>
                      </a:cubicBezTo>
                      <a:cubicBezTo>
                        <a:pt x="132557" y="60325"/>
                        <a:pt x="132557" y="60325"/>
                        <a:pt x="115833" y="33238"/>
                      </a:cubicBezTo>
                      <a:cubicBezTo>
                        <a:pt x="115833" y="33238"/>
                        <a:pt x="115833" y="33238"/>
                        <a:pt x="111974" y="28079"/>
                      </a:cubicBezTo>
                      <a:cubicBezTo>
                        <a:pt x="111974" y="28079"/>
                        <a:pt x="111974" y="28079"/>
                        <a:pt x="109401" y="22920"/>
                      </a:cubicBezTo>
                      <a:cubicBezTo>
                        <a:pt x="106828" y="20340"/>
                        <a:pt x="101682" y="19050"/>
                        <a:pt x="99109" y="21630"/>
                      </a:cubicBezTo>
                      <a:close/>
                      <a:moveTo>
                        <a:pt x="16894" y="0"/>
                      </a:moveTo>
                      <a:cubicBezTo>
                        <a:pt x="16894" y="0"/>
                        <a:pt x="16894" y="0"/>
                        <a:pt x="248219" y="0"/>
                      </a:cubicBezTo>
                      <a:cubicBezTo>
                        <a:pt x="257316" y="0"/>
                        <a:pt x="265113" y="7761"/>
                        <a:pt x="265113" y="16816"/>
                      </a:cubicBezTo>
                      <a:cubicBezTo>
                        <a:pt x="265113" y="16816"/>
                        <a:pt x="265113" y="16816"/>
                        <a:pt x="265113" y="122884"/>
                      </a:cubicBezTo>
                      <a:cubicBezTo>
                        <a:pt x="265113" y="133233"/>
                        <a:pt x="257316" y="139700"/>
                        <a:pt x="248219" y="139700"/>
                      </a:cubicBezTo>
                      <a:cubicBezTo>
                        <a:pt x="248219" y="139700"/>
                        <a:pt x="248219" y="139700"/>
                        <a:pt x="23392" y="139700"/>
                      </a:cubicBezTo>
                      <a:lnTo>
                        <a:pt x="16894" y="139700"/>
                      </a:lnTo>
                      <a:cubicBezTo>
                        <a:pt x="7797" y="139700"/>
                        <a:pt x="0" y="133233"/>
                        <a:pt x="0" y="122884"/>
                      </a:cubicBezTo>
                      <a:cubicBezTo>
                        <a:pt x="0" y="122884"/>
                        <a:pt x="0" y="122884"/>
                        <a:pt x="0" y="16816"/>
                      </a:cubicBezTo>
                      <a:cubicBezTo>
                        <a:pt x="0" y="7761"/>
                        <a:pt x="7797" y="0"/>
                        <a:pt x="1689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defRPr sz="3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 sz="320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19" name="Rectangle 254"/>
                <p:cNvSpPr/>
                <p:nvPr/>
              </p:nvSpPr>
              <p:spPr>
                <a:xfrm>
                  <a:off x="6791425" y="2572327"/>
                  <a:ext cx="1697631" cy="307777"/>
                </a:xfrm>
                <a:prstGeom prst="rect">
                  <a:avLst/>
                </a:prstGeom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zh-CN" altLang="en-US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部门内建</a:t>
                  </a:r>
                  <a:endParaRPr lang="en-US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</p:grpSp>
      </p:grpSp>
      <p:sp>
        <p:nvSpPr>
          <p:cNvPr id="65" name="矩形 64"/>
          <p:cNvSpPr/>
          <p:nvPr/>
        </p:nvSpPr>
        <p:spPr>
          <a:xfrm>
            <a:off x="834390" y="215945"/>
            <a:ext cx="2324735" cy="518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834390" y="215945"/>
            <a:ext cx="2324735" cy="518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834390" y="250825"/>
            <a:ext cx="161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服务部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40"/>
          <p:cNvSpPr/>
          <p:nvPr/>
        </p:nvSpPr>
        <p:spPr>
          <a:xfrm>
            <a:off x="5130801" y="2412079"/>
            <a:ext cx="1412628" cy="3887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33" extrusionOk="0">
                <a:moveTo>
                  <a:pt x="18888" y="1342"/>
                </a:moveTo>
                <a:cubicBezTo>
                  <a:pt x="17357" y="2323"/>
                  <a:pt x="15980" y="3551"/>
                  <a:pt x="15190" y="5053"/>
                </a:cubicBezTo>
                <a:cubicBezTo>
                  <a:pt x="15190" y="5053"/>
                  <a:pt x="11881" y="1601"/>
                  <a:pt x="3746" y="0"/>
                </a:cubicBezTo>
                <a:cubicBezTo>
                  <a:pt x="4160" y="206"/>
                  <a:pt x="4539" y="435"/>
                  <a:pt x="4861" y="691"/>
                </a:cubicBezTo>
                <a:cubicBezTo>
                  <a:pt x="5120" y="897"/>
                  <a:pt x="5323" y="1114"/>
                  <a:pt x="5495" y="1334"/>
                </a:cubicBezTo>
                <a:cubicBezTo>
                  <a:pt x="7893" y="2663"/>
                  <a:pt x="10167" y="4819"/>
                  <a:pt x="9604" y="8114"/>
                </a:cubicBezTo>
                <a:cubicBezTo>
                  <a:pt x="9604" y="8114"/>
                  <a:pt x="6838" y="6371"/>
                  <a:pt x="0" y="7292"/>
                </a:cubicBezTo>
                <a:cubicBezTo>
                  <a:pt x="0" y="7292"/>
                  <a:pt x="15106" y="7260"/>
                  <a:pt x="7500" y="20907"/>
                </a:cubicBezTo>
                <a:cubicBezTo>
                  <a:pt x="7500" y="20907"/>
                  <a:pt x="13473" y="21600"/>
                  <a:pt x="19030" y="20967"/>
                </a:cubicBezTo>
                <a:cubicBezTo>
                  <a:pt x="19030" y="20967"/>
                  <a:pt x="12279" y="8657"/>
                  <a:pt x="21600" y="1065"/>
                </a:cubicBezTo>
                <a:cubicBezTo>
                  <a:pt x="20647" y="1227"/>
                  <a:pt x="19694" y="1307"/>
                  <a:pt x="18888" y="134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40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5" name="Group 170"/>
          <p:cNvGrpSpPr/>
          <p:nvPr/>
        </p:nvGrpSpPr>
        <p:grpSpPr>
          <a:xfrm>
            <a:off x="2824987" y="3331635"/>
            <a:ext cx="2823587" cy="854861"/>
            <a:chOff x="1197898" y="2503545"/>
            <a:chExt cx="2198693" cy="854861"/>
          </a:xfrm>
        </p:grpSpPr>
        <p:sp>
          <p:nvSpPr>
            <p:cNvPr id="9" name="TextBox 172"/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384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开展部门内建</a:t>
              </a:r>
            </a:p>
          </p:txBody>
        </p:sp>
        <p:sp>
          <p:nvSpPr>
            <p:cNvPr id="10" name="TextBox 177"/>
            <p:cNvSpPr txBox="1"/>
            <p:nvPr/>
          </p:nvSpPr>
          <p:spPr>
            <a:xfrm>
              <a:off x="1197898" y="2739640"/>
              <a:ext cx="2198693" cy="618766"/>
            </a:xfrm>
            <a:prstGeom prst="rect">
              <a:avLst/>
            </a:prstGeom>
          </p:spPr>
          <p:txBody>
            <a:bodyPr vert="horz" wrap="square" lIns="384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部门约饭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6" name="Group 178"/>
          <p:cNvGrpSpPr/>
          <p:nvPr/>
        </p:nvGrpSpPr>
        <p:grpSpPr>
          <a:xfrm>
            <a:off x="3280716" y="1704488"/>
            <a:ext cx="2935893" cy="938130"/>
            <a:chOff x="8328247" y="2276873"/>
            <a:chExt cx="2198694" cy="938130"/>
          </a:xfrm>
        </p:grpSpPr>
        <p:sp>
          <p:nvSpPr>
            <p:cNvPr id="7" name="TextBox 179"/>
            <p:cNvSpPr txBox="1"/>
            <p:nvPr/>
          </p:nvSpPr>
          <p:spPr>
            <a:xfrm>
              <a:off x="8328248" y="2276873"/>
              <a:ext cx="2198693" cy="388226"/>
            </a:xfrm>
            <a:prstGeom prst="rect">
              <a:avLst/>
            </a:prstGeom>
            <a:noFill/>
          </p:spPr>
          <p:txBody>
            <a:bodyPr wrap="none" lIns="0" tIns="0" rIns="38400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负责组织人员开展宿舍卫生检查。</a:t>
              </a:r>
            </a:p>
          </p:txBody>
        </p:sp>
        <p:sp>
          <p:nvSpPr>
            <p:cNvPr id="8" name="TextBox 180"/>
            <p:cNvSpPr txBox="1"/>
            <p:nvPr/>
          </p:nvSpPr>
          <p:spPr>
            <a:xfrm>
              <a:off x="8328247" y="2596237"/>
              <a:ext cx="2198693" cy="618766"/>
            </a:xfrm>
            <a:prstGeom prst="rect">
              <a:avLst/>
            </a:prstGeom>
          </p:spPr>
          <p:txBody>
            <a:bodyPr vert="horz" wrap="square" lIns="0" tIns="0" rIns="384000" bIns="0" anchor="ctr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110" name="Group 178"/>
          <p:cNvGrpSpPr/>
          <p:nvPr/>
        </p:nvGrpSpPr>
        <p:grpSpPr>
          <a:xfrm>
            <a:off x="6493343" y="1770669"/>
            <a:ext cx="3494268" cy="1356039"/>
            <a:chOff x="8158727" y="2338458"/>
            <a:chExt cx="2381920" cy="1356039"/>
          </a:xfrm>
        </p:grpSpPr>
        <p:sp>
          <p:nvSpPr>
            <p:cNvPr id="111" name="TextBox 179"/>
            <p:cNvSpPr txBox="1"/>
            <p:nvPr/>
          </p:nvSpPr>
          <p:spPr>
            <a:xfrm>
              <a:off x="8341954" y="2338458"/>
              <a:ext cx="2198693" cy="388226"/>
            </a:xfrm>
            <a:prstGeom prst="rect">
              <a:avLst/>
            </a:prstGeom>
            <a:noFill/>
          </p:spPr>
          <p:txBody>
            <a:bodyPr wrap="none" lIns="0" tIns="0" rIns="38400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协助其他部门的工作</a:t>
              </a:r>
            </a:p>
          </p:txBody>
        </p:sp>
        <p:sp>
          <p:nvSpPr>
            <p:cNvPr id="112" name="TextBox 180"/>
            <p:cNvSpPr txBox="1"/>
            <p:nvPr/>
          </p:nvSpPr>
          <p:spPr>
            <a:xfrm>
              <a:off x="8158727" y="3075731"/>
              <a:ext cx="2381920" cy="618766"/>
            </a:xfrm>
            <a:prstGeom prst="rect">
              <a:avLst/>
            </a:prstGeom>
          </p:spPr>
          <p:txBody>
            <a:bodyPr vert="horz" wrap="square" lIns="0" tIns="0" rIns="384000" bIns="0" anchor="ctr">
              <a:normAutofit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与秘书部共同完成学风评比大赛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ppt</a:t>
              </a:r>
            </a:p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与实践部共同书写“绳”采飞扬跳绳比赛规则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与记者团沟通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  <a:p>
              <a:pPr algn="r">
                <a:lnSpc>
                  <a:spcPct val="120000"/>
                </a:lnSpc>
              </a:pP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  <a:p>
              <a:pPr algn="r">
                <a:lnSpc>
                  <a:spcPct val="120000"/>
                </a:lnSpc>
              </a:pP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  <a:p>
              <a:pPr algn="r">
                <a:lnSpc>
                  <a:spcPct val="120000"/>
                </a:lnSpc>
              </a:pP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pic>
        <p:nvPicPr>
          <p:cNvPr id="113" name="图片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461" y="1807009"/>
            <a:ext cx="329131" cy="309383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528" y="1859447"/>
            <a:ext cx="388226" cy="388226"/>
          </a:xfrm>
          <a:prstGeom prst="rect">
            <a:avLst/>
          </a:prstGeom>
        </p:spPr>
      </p:pic>
      <p:pic>
        <p:nvPicPr>
          <p:cNvPr id="121" name="图片 1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108" y="3443804"/>
            <a:ext cx="329131" cy="329131"/>
          </a:xfrm>
          <a:prstGeom prst="rect">
            <a:avLst/>
          </a:prstGeom>
        </p:spPr>
      </p:pic>
      <p:pic>
        <p:nvPicPr>
          <p:cNvPr id="123" name="图片 1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39" y="2876145"/>
            <a:ext cx="3494268" cy="2620701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834390" y="215945"/>
            <a:ext cx="2324735" cy="518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34390" y="250825"/>
            <a:ext cx="293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上一年回顾总结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070795" y="4793789"/>
            <a:ext cx="163773" cy="163773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0" name="任意多边形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334655" y="4875571"/>
            <a:ext cx="3125338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100000">
                  <a:srgbClr val="232324"/>
                </a:gs>
                <a:gs pos="0">
                  <a:schemeClr val="bg1"/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1" name="任意多边形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H="1">
            <a:off x="2804143" y="4875571"/>
            <a:ext cx="3125338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100000">
                  <a:srgbClr val="232324"/>
                </a:gs>
                <a:gs pos="0">
                  <a:schemeClr val="bg1"/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9693" y="1623936"/>
            <a:ext cx="2085975" cy="2085975"/>
          </a:xfrm>
          <a:prstGeom prst="rect">
            <a:avLst/>
          </a:prstGeom>
        </p:spPr>
      </p:pic>
      <p:sp>
        <p:nvSpPr>
          <p:cNvPr id="10" name="文本框 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/>
          <p:nvPr/>
        </p:nvSpPr>
        <p:spPr>
          <a:xfrm>
            <a:off x="2804143" y="3877242"/>
            <a:ext cx="69105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 defTabSz="914400"/>
            <a:r>
              <a:rPr lang="zh-CN" altLang="en-US" sz="4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微软雅黑 Light" panose="020B0502040204020203" pitchFamily="34" charset="-122"/>
              </a:rPr>
              <a:t>感谢观看！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1302 0.00046 L 1.04167E-6 1.11111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-2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38 1.11111E-6 L -2.29167E-6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.13796 L -1.25E-6 4.07407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0" grpId="1" animBg="1"/>
      <p:bldP spid="31" grpId="0" animBg="1"/>
      <p:bldP spid="31" grpId="1" animBg="1"/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27"/>
          <p:cNvSpPr/>
          <p:nvPr/>
        </p:nvSpPr>
        <p:spPr>
          <a:xfrm>
            <a:off x="-118233" y="0"/>
            <a:ext cx="2837789" cy="6858000"/>
          </a:xfrm>
          <a:custGeom>
            <a:avLst/>
            <a:gdLst>
              <a:gd name="connsiteX0" fmla="*/ 0 w 2837789"/>
              <a:gd name="connsiteY0" fmla="*/ 0 h 6858000"/>
              <a:gd name="connsiteX1" fmla="*/ 537934 w 2837789"/>
              <a:gd name="connsiteY1" fmla="*/ 0 h 6858000"/>
              <a:gd name="connsiteX2" fmla="*/ 704850 w 2837789"/>
              <a:gd name="connsiteY2" fmla="*/ 0 h 6858000"/>
              <a:gd name="connsiteX3" fmla="*/ 2837789 w 2837789"/>
              <a:gd name="connsiteY3" fmla="*/ 0 h 6858000"/>
              <a:gd name="connsiteX4" fmla="*/ 2837789 w 2837789"/>
              <a:gd name="connsiteY4" fmla="*/ 395378 h 6858000"/>
              <a:gd name="connsiteX5" fmla="*/ 2618085 w 2837789"/>
              <a:gd name="connsiteY5" fmla="*/ 417526 h 6858000"/>
              <a:gd name="connsiteX6" fmla="*/ 1747634 w 2837789"/>
              <a:gd name="connsiteY6" fmla="*/ 1485534 h 6858000"/>
              <a:gd name="connsiteX7" fmla="*/ 2618085 w 2837789"/>
              <a:gd name="connsiteY7" fmla="*/ 2553542 h 6858000"/>
              <a:gd name="connsiteX8" fmla="*/ 2837789 w 2837789"/>
              <a:gd name="connsiteY8" fmla="*/ 2575690 h 6858000"/>
              <a:gd name="connsiteX9" fmla="*/ 2837789 w 2837789"/>
              <a:gd name="connsiteY9" fmla="*/ 6858000 h 6858000"/>
              <a:gd name="connsiteX10" fmla="*/ 704850 w 2837789"/>
              <a:gd name="connsiteY10" fmla="*/ 6858000 h 6858000"/>
              <a:gd name="connsiteX11" fmla="*/ 537934 w 2837789"/>
              <a:gd name="connsiteY11" fmla="*/ 6858000 h 6858000"/>
              <a:gd name="connsiteX12" fmla="*/ 0 w 2837789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37789" h="6858000">
                <a:moveTo>
                  <a:pt x="0" y="0"/>
                </a:moveTo>
                <a:lnTo>
                  <a:pt x="537934" y="0"/>
                </a:lnTo>
                <a:lnTo>
                  <a:pt x="704850" y="0"/>
                </a:lnTo>
                <a:lnTo>
                  <a:pt x="2837789" y="0"/>
                </a:lnTo>
                <a:lnTo>
                  <a:pt x="2837789" y="395378"/>
                </a:lnTo>
                <a:lnTo>
                  <a:pt x="2618085" y="417526"/>
                </a:lnTo>
                <a:cubicBezTo>
                  <a:pt x="2121320" y="519179"/>
                  <a:pt x="1747634" y="958717"/>
                  <a:pt x="1747634" y="1485534"/>
                </a:cubicBezTo>
                <a:cubicBezTo>
                  <a:pt x="1747634" y="2012352"/>
                  <a:pt x="2121320" y="2451889"/>
                  <a:pt x="2618085" y="2553542"/>
                </a:cubicBezTo>
                <a:lnTo>
                  <a:pt x="2837789" y="2575690"/>
                </a:lnTo>
                <a:lnTo>
                  <a:pt x="2837789" y="6858000"/>
                </a:lnTo>
                <a:lnTo>
                  <a:pt x="704850" y="6858000"/>
                </a:lnTo>
                <a:lnTo>
                  <a:pt x="53793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865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27270" y="293248"/>
            <a:ext cx="2384573" cy="2384573"/>
            <a:chOff x="4240335" y="3008435"/>
            <a:chExt cx="3711332" cy="3711332"/>
          </a:xfrm>
        </p:grpSpPr>
        <p:sp>
          <p:nvSpPr>
            <p:cNvPr id="5" name="椭圆 4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865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7" name="椭圆 6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chemeClr val="accent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>
            <a:off x="3770700" y="1203313"/>
            <a:ext cx="4239532" cy="70104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CONTENTS 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7" name="文本框 14"/>
          <p:cNvSpPr txBox="1"/>
          <p:nvPr/>
        </p:nvSpPr>
        <p:spPr>
          <a:xfrm>
            <a:off x="1824612" y="1107597"/>
            <a:ext cx="1692445" cy="7078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目录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3875927" y="1972516"/>
            <a:ext cx="4856297" cy="609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1865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34019" y="2916140"/>
            <a:ext cx="3940112" cy="1916133"/>
            <a:chOff x="4333032" y="2353698"/>
            <a:chExt cx="3940112" cy="1916133"/>
          </a:xfrm>
        </p:grpSpPr>
        <p:grpSp>
          <p:nvGrpSpPr>
            <p:cNvPr id="23" name="组合 15"/>
            <p:cNvGrpSpPr/>
            <p:nvPr/>
          </p:nvGrpSpPr>
          <p:grpSpPr bwMode="auto">
            <a:xfrm>
              <a:off x="4338669" y="2353698"/>
              <a:ext cx="3921103" cy="824261"/>
              <a:chOff x="4247964" y="2133922"/>
              <a:chExt cx="3078949" cy="647441"/>
            </a:xfrm>
          </p:grpSpPr>
          <p:sp>
            <p:nvSpPr>
              <p:cNvPr id="24" name="TextBox 6"/>
              <p:cNvSpPr txBox="1"/>
              <p:nvPr/>
            </p:nvSpPr>
            <p:spPr>
              <a:xfrm>
                <a:off x="5007231" y="2290318"/>
                <a:ext cx="2319682" cy="410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dist">
                  <a:defRPr/>
                </a:pPr>
                <a:r>
                  <a:rPr lang="zh-CN" alt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学服介绍</a:t>
                </a:r>
              </a:p>
            </p:txBody>
          </p:sp>
          <p:sp>
            <p:nvSpPr>
              <p:cNvPr id="25" name="圆角矩形​​ 10"/>
              <p:cNvSpPr>
                <a:spLocks noChangeArrowheads="1"/>
              </p:cNvSpPr>
              <p:nvPr/>
            </p:nvSpPr>
            <p:spPr bwMode="auto">
              <a:xfrm>
                <a:off x="4247964" y="2133922"/>
                <a:ext cx="647740" cy="647441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25400" algn="ctr">
                <a:solidFill>
                  <a:srgbClr val="BFBFBF"/>
                </a:solidFill>
                <a:round/>
              </a:ln>
            </p:spPr>
            <p:txBody>
              <a:bodyPr anchor="ctr"/>
              <a:lstStyle/>
              <a:p>
                <a:pPr algn="ctr" defTabSz="91376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265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1</a:t>
                </a:r>
                <a:endParaRPr lang="zh-CN" altLang="en-US" sz="42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42" name="组合 16"/>
            <p:cNvGrpSpPr/>
            <p:nvPr/>
          </p:nvGrpSpPr>
          <p:grpSpPr bwMode="auto">
            <a:xfrm>
              <a:off x="4333032" y="3445570"/>
              <a:ext cx="3940112" cy="824261"/>
              <a:chOff x="4247964" y="2133922"/>
              <a:chExt cx="3093875" cy="647441"/>
            </a:xfrm>
          </p:grpSpPr>
          <p:sp>
            <p:nvSpPr>
              <p:cNvPr id="43" name="TextBox 17"/>
              <p:cNvSpPr txBox="1"/>
              <p:nvPr/>
            </p:nvSpPr>
            <p:spPr>
              <a:xfrm>
                <a:off x="5022157" y="2252152"/>
                <a:ext cx="2319682" cy="410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dist">
                  <a:defRPr/>
                </a:pPr>
                <a:r>
                  <a:rPr lang="zh-CN" alt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部门介绍</a:t>
                </a:r>
              </a:p>
            </p:txBody>
          </p:sp>
          <p:sp>
            <p:nvSpPr>
              <p:cNvPr id="44" name="圆角矩形​​ 18"/>
              <p:cNvSpPr>
                <a:spLocks noChangeArrowheads="1"/>
              </p:cNvSpPr>
              <p:nvPr/>
            </p:nvSpPr>
            <p:spPr bwMode="auto">
              <a:xfrm>
                <a:off x="4247964" y="2133922"/>
                <a:ext cx="647740" cy="647441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25400" algn="ctr">
                <a:solidFill>
                  <a:srgbClr val="BFBFBF"/>
                </a:solidFill>
                <a:round/>
              </a:ln>
            </p:spPr>
            <p:txBody>
              <a:bodyPr anchor="ctr"/>
              <a:lstStyle/>
              <a:p>
                <a:pPr algn="ctr" defTabSz="91376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265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2</a:t>
                </a:r>
                <a:endParaRPr lang="zh-CN" altLang="en-US" sz="42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微软雅黑 Light" panose="020B0502040204020203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7" grpId="0"/>
      <p:bldP spid="4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27270" y="1666124"/>
            <a:ext cx="2384573" cy="2384573"/>
            <a:chOff x="4240335" y="3008435"/>
            <a:chExt cx="3711332" cy="3711332"/>
          </a:xfrm>
        </p:grpSpPr>
        <p:sp>
          <p:nvSpPr>
            <p:cNvPr id="3" name="椭圆 2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865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5" name="椭圆 4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chemeClr val="accent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635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24" name="任意多边形 23"/>
          <p:cNvSpPr/>
          <p:nvPr/>
        </p:nvSpPr>
        <p:spPr>
          <a:xfrm>
            <a:off x="600" y="-348344"/>
            <a:ext cx="2718956" cy="7417183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7789" h="8001905">
                <a:moveTo>
                  <a:pt x="0" y="0"/>
                </a:moveTo>
                <a:lnTo>
                  <a:pt x="2837788" y="0"/>
                </a:lnTo>
                <a:lnTo>
                  <a:pt x="2837788" y="1968500"/>
                </a:lnTo>
                <a:lnTo>
                  <a:pt x="2837789" y="1968500"/>
                </a:lnTo>
                <a:lnTo>
                  <a:pt x="2837789" y="2363879"/>
                </a:lnTo>
                <a:lnTo>
                  <a:pt x="2618085" y="2386026"/>
                </a:lnTo>
                <a:cubicBezTo>
                  <a:pt x="2121320" y="2487680"/>
                  <a:pt x="1747634" y="2927218"/>
                  <a:pt x="1747634" y="3454034"/>
                </a:cubicBezTo>
                <a:cubicBezTo>
                  <a:pt x="1747634" y="3980852"/>
                  <a:pt x="2121320" y="4420389"/>
                  <a:pt x="2618085" y="4522042"/>
                </a:cubicBezTo>
                <a:lnTo>
                  <a:pt x="2837789" y="4544190"/>
                </a:lnTo>
                <a:lnTo>
                  <a:pt x="2837789" y="6858000"/>
                </a:lnTo>
                <a:lnTo>
                  <a:pt x="2837788" y="6858000"/>
                </a:lnTo>
                <a:lnTo>
                  <a:pt x="2837788" y="8001905"/>
                </a:lnTo>
                <a:lnTo>
                  <a:pt x="0" y="8001905"/>
                </a:lnTo>
                <a:lnTo>
                  <a:pt x="0" y="6858000"/>
                </a:lnTo>
                <a:lnTo>
                  <a:pt x="0" y="6376305"/>
                </a:lnTo>
                <a:lnTo>
                  <a:pt x="0" y="2133600"/>
                </a:lnTo>
                <a:lnTo>
                  <a:pt x="0" y="19685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865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002060" y="4379076"/>
            <a:ext cx="6838231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1865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56487" y="2092177"/>
            <a:ext cx="4805036" cy="156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9600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PART 01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866455" y="3777733"/>
            <a:ext cx="3314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学服介绍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383327" y="2490049"/>
            <a:ext cx="702937" cy="707692"/>
            <a:chOff x="5042691" y="2273920"/>
            <a:chExt cx="702937" cy="707692"/>
          </a:xfrm>
          <a:solidFill>
            <a:schemeClr val="accent5"/>
          </a:solidFill>
        </p:grpSpPr>
        <p:sp>
          <p:nvSpPr>
            <p:cNvPr id="26" name="Freeform 12"/>
            <p:cNvSpPr/>
            <p:nvPr/>
          </p:nvSpPr>
          <p:spPr bwMode="auto">
            <a:xfrm>
              <a:off x="5284806" y="278996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042691" y="227392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0" y="1977123"/>
            <a:ext cx="11277600" cy="4457700"/>
            <a:chOff x="0" y="1482842"/>
            <a:chExt cx="8458200" cy="3343275"/>
          </a:xfrm>
        </p:grpSpPr>
        <p:sp>
          <p:nvSpPr>
            <p:cNvPr id="20" name="任意多边形: 形状 19"/>
            <p:cNvSpPr/>
            <p:nvPr/>
          </p:nvSpPr>
          <p:spPr bwMode="auto">
            <a:xfrm>
              <a:off x="0" y="1482842"/>
              <a:ext cx="8458200" cy="3343275"/>
            </a:xfrm>
            <a:custGeom>
              <a:avLst/>
              <a:gdLst>
                <a:gd name="T0" fmla="*/ 1311 w 16920"/>
                <a:gd name="T1" fmla="*/ 7223 h 8424"/>
                <a:gd name="T2" fmla="*/ 1661 w 16920"/>
                <a:gd name="T3" fmla="*/ 7222 h 8424"/>
                <a:gd name="T4" fmla="*/ 2090 w 16920"/>
                <a:gd name="T5" fmla="*/ 7210 h 8424"/>
                <a:gd name="T6" fmla="*/ 2858 w 16920"/>
                <a:gd name="T7" fmla="*/ 7164 h 8424"/>
                <a:gd name="T8" fmla="*/ 3683 w 16920"/>
                <a:gd name="T9" fmla="*/ 7074 h 8424"/>
                <a:gd name="T10" fmla="*/ 4195 w 16920"/>
                <a:gd name="T11" fmla="*/ 6996 h 8424"/>
                <a:gd name="T12" fmla="*/ 5032 w 16920"/>
                <a:gd name="T13" fmla="*/ 6736 h 8424"/>
                <a:gd name="T14" fmla="*/ 5487 w 16920"/>
                <a:gd name="T15" fmla="*/ 6362 h 8424"/>
                <a:gd name="T16" fmla="*/ 5701 w 16920"/>
                <a:gd name="T17" fmla="*/ 5921 h 8424"/>
                <a:gd name="T18" fmla="*/ 5810 w 16920"/>
                <a:gd name="T19" fmla="*/ 5460 h 8424"/>
                <a:gd name="T20" fmla="*/ 5951 w 16920"/>
                <a:gd name="T21" fmla="*/ 5030 h 8424"/>
                <a:gd name="T22" fmla="*/ 6259 w 16920"/>
                <a:gd name="T23" fmla="*/ 4680 h 8424"/>
                <a:gd name="T24" fmla="*/ 6831 w 16920"/>
                <a:gd name="T25" fmla="*/ 4447 h 8424"/>
                <a:gd name="T26" fmla="*/ 7542 w 16920"/>
                <a:gd name="T27" fmla="*/ 4298 h 8424"/>
                <a:gd name="T28" fmla="*/ 8629 w 16920"/>
                <a:gd name="T29" fmla="*/ 4121 h 8424"/>
                <a:gd name="T30" fmla="*/ 9390 w 16920"/>
                <a:gd name="T31" fmla="*/ 3943 h 8424"/>
                <a:gd name="T32" fmla="*/ 10065 w 16920"/>
                <a:gd name="T33" fmla="*/ 3659 h 8424"/>
                <a:gd name="T34" fmla="*/ 10596 w 16920"/>
                <a:gd name="T35" fmla="*/ 3212 h 8424"/>
                <a:gd name="T36" fmla="*/ 10994 w 16920"/>
                <a:gd name="T37" fmla="*/ 2633 h 8424"/>
                <a:gd name="T38" fmla="*/ 11499 w 16920"/>
                <a:gd name="T39" fmla="*/ 2223 h 8424"/>
                <a:gd name="T40" fmla="*/ 12104 w 16920"/>
                <a:gd name="T41" fmla="*/ 1970 h 8424"/>
                <a:gd name="T42" fmla="*/ 12768 w 16920"/>
                <a:gd name="T43" fmla="*/ 1828 h 8424"/>
                <a:gd name="T44" fmla="*/ 13450 w 16920"/>
                <a:gd name="T45" fmla="*/ 1749 h 8424"/>
                <a:gd name="T46" fmla="*/ 14110 w 16920"/>
                <a:gd name="T47" fmla="*/ 1686 h 8424"/>
                <a:gd name="T48" fmla="*/ 14710 w 16920"/>
                <a:gd name="T49" fmla="*/ 1590 h 8424"/>
                <a:gd name="T50" fmla="*/ 15264 w 16920"/>
                <a:gd name="T51" fmla="*/ 1379 h 8424"/>
                <a:gd name="T52" fmla="*/ 15774 w 16920"/>
                <a:gd name="T53" fmla="*/ 1070 h 8424"/>
                <a:gd name="T54" fmla="*/ 16216 w 16920"/>
                <a:gd name="T55" fmla="*/ 719 h 8424"/>
                <a:gd name="T56" fmla="*/ 16569 w 16920"/>
                <a:gd name="T57" fmla="*/ 386 h 8424"/>
                <a:gd name="T58" fmla="*/ 16870 w 16920"/>
                <a:gd name="T59" fmla="*/ 59 h 8424"/>
                <a:gd name="T60" fmla="*/ 16862 w 16920"/>
                <a:gd name="T61" fmla="*/ 114 h 8424"/>
                <a:gd name="T62" fmla="*/ 16688 w 16920"/>
                <a:gd name="T63" fmla="*/ 407 h 8424"/>
                <a:gd name="T64" fmla="*/ 16404 w 16920"/>
                <a:gd name="T65" fmla="*/ 812 h 8424"/>
                <a:gd name="T66" fmla="*/ 16012 w 16920"/>
                <a:gd name="T67" fmla="*/ 1254 h 8424"/>
                <a:gd name="T68" fmla="*/ 15517 w 16920"/>
                <a:gd name="T69" fmla="*/ 1664 h 8424"/>
                <a:gd name="T70" fmla="*/ 14920 w 16920"/>
                <a:gd name="T71" fmla="*/ 1971 h 8424"/>
                <a:gd name="T72" fmla="*/ 14248 w 16920"/>
                <a:gd name="T73" fmla="*/ 2131 h 8424"/>
                <a:gd name="T74" fmla="*/ 13332 w 16920"/>
                <a:gd name="T75" fmla="*/ 2276 h 8424"/>
                <a:gd name="T76" fmla="*/ 12726 w 16920"/>
                <a:gd name="T77" fmla="*/ 2406 h 8424"/>
                <a:gd name="T78" fmla="*/ 12177 w 16920"/>
                <a:gd name="T79" fmla="*/ 2623 h 8424"/>
                <a:gd name="T80" fmla="*/ 11702 w 16920"/>
                <a:gd name="T81" fmla="*/ 2980 h 8424"/>
                <a:gd name="T82" fmla="*/ 11315 w 16920"/>
                <a:gd name="T83" fmla="*/ 3534 h 8424"/>
                <a:gd name="T84" fmla="*/ 10944 w 16920"/>
                <a:gd name="T85" fmla="*/ 4233 h 8424"/>
                <a:gd name="T86" fmla="*/ 10300 w 16920"/>
                <a:gd name="T87" fmla="*/ 4711 h 8424"/>
                <a:gd name="T88" fmla="*/ 9479 w 16920"/>
                <a:gd name="T89" fmla="*/ 5008 h 8424"/>
                <a:gd name="T90" fmla="*/ 8621 w 16920"/>
                <a:gd name="T91" fmla="*/ 5212 h 8424"/>
                <a:gd name="T92" fmla="*/ 7861 w 16920"/>
                <a:gd name="T93" fmla="*/ 5413 h 8424"/>
                <a:gd name="T94" fmla="*/ 7341 w 16920"/>
                <a:gd name="T95" fmla="*/ 5700 h 8424"/>
                <a:gd name="T96" fmla="*/ 7185 w 16920"/>
                <a:gd name="T97" fmla="*/ 6155 h 8424"/>
                <a:gd name="T98" fmla="*/ 7083 w 16920"/>
                <a:gd name="T99" fmla="*/ 6651 h 8424"/>
                <a:gd name="T100" fmla="*/ 6852 w 16920"/>
                <a:gd name="T101" fmla="*/ 7096 h 8424"/>
                <a:gd name="T102" fmla="*/ 6490 w 16920"/>
                <a:gd name="T103" fmla="*/ 7486 h 8424"/>
                <a:gd name="T104" fmla="*/ 6002 w 16920"/>
                <a:gd name="T105" fmla="*/ 7810 h 8424"/>
                <a:gd name="T106" fmla="*/ 5389 w 16920"/>
                <a:gd name="T107" fmla="*/ 8061 h 8424"/>
                <a:gd name="T108" fmla="*/ 4653 w 16920"/>
                <a:gd name="T109" fmla="*/ 8232 h 8424"/>
                <a:gd name="T110" fmla="*/ 4156 w 16920"/>
                <a:gd name="T111" fmla="*/ 8296 h 8424"/>
                <a:gd name="T112" fmla="*/ 3710 w 16920"/>
                <a:gd name="T113" fmla="*/ 8335 h 8424"/>
                <a:gd name="T114" fmla="*/ 3242 w 16920"/>
                <a:gd name="T115" fmla="*/ 8363 h 8424"/>
                <a:gd name="T116" fmla="*/ 0 w 16920"/>
                <a:gd name="T117" fmla="*/ 8424 h 8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920" h="8424">
                  <a:moveTo>
                    <a:pt x="0" y="7222"/>
                  </a:moveTo>
                  <a:lnTo>
                    <a:pt x="1115" y="7222"/>
                  </a:lnTo>
                  <a:lnTo>
                    <a:pt x="1179" y="7222"/>
                  </a:lnTo>
                  <a:lnTo>
                    <a:pt x="1245" y="7223"/>
                  </a:lnTo>
                  <a:lnTo>
                    <a:pt x="1311" y="7223"/>
                  </a:lnTo>
                  <a:lnTo>
                    <a:pt x="1379" y="7223"/>
                  </a:lnTo>
                  <a:lnTo>
                    <a:pt x="1448" y="7223"/>
                  </a:lnTo>
                  <a:lnTo>
                    <a:pt x="1519" y="7223"/>
                  </a:lnTo>
                  <a:lnTo>
                    <a:pt x="1589" y="7222"/>
                  </a:lnTo>
                  <a:lnTo>
                    <a:pt x="1661" y="7222"/>
                  </a:lnTo>
                  <a:lnTo>
                    <a:pt x="1665" y="7222"/>
                  </a:lnTo>
                  <a:lnTo>
                    <a:pt x="1665" y="7221"/>
                  </a:lnTo>
                  <a:lnTo>
                    <a:pt x="1803" y="7219"/>
                  </a:lnTo>
                  <a:lnTo>
                    <a:pt x="1945" y="7216"/>
                  </a:lnTo>
                  <a:lnTo>
                    <a:pt x="2090" y="7210"/>
                  </a:lnTo>
                  <a:lnTo>
                    <a:pt x="2238" y="7204"/>
                  </a:lnTo>
                  <a:lnTo>
                    <a:pt x="2389" y="7197"/>
                  </a:lnTo>
                  <a:lnTo>
                    <a:pt x="2543" y="7187"/>
                  </a:lnTo>
                  <a:lnTo>
                    <a:pt x="2700" y="7177"/>
                  </a:lnTo>
                  <a:lnTo>
                    <a:pt x="2858" y="7164"/>
                  </a:lnTo>
                  <a:lnTo>
                    <a:pt x="3019" y="7150"/>
                  </a:lnTo>
                  <a:lnTo>
                    <a:pt x="3183" y="7134"/>
                  </a:lnTo>
                  <a:lnTo>
                    <a:pt x="3348" y="7116"/>
                  </a:lnTo>
                  <a:lnTo>
                    <a:pt x="3515" y="7096"/>
                  </a:lnTo>
                  <a:lnTo>
                    <a:pt x="3683" y="7074"/>
                  </a:lnTo>
                  <a:lnTo>
                    <a:pt x="3852" y="7051"/>
                  </a:lnTo>
                  <a:lnTo>
                    <a:pt x="3938" y="7038"/>
                  </a:lnTo>
                  <a:lnTo>
                    <a:pt x="4024" y="7024"/>
                  </a:lnTo>
                  <a:lnTo>
                    <a:pt x="4109" y="7010"/>
                  </a:lnTo>
                  <a:lnTo>
                    <a:pt x="4195" y="6996"/>
                  </a:lnTo>
                  <a:lnTo>
                    <a:pt x="4399" y="6955"/>
                  </a:lnTo>
                  <a:lnTo>
                    <a:pt x="4584" y="6909"/>
                  </a:lnTo>
                  <a:lnTo>
                    <a:pt x="4750" y="6857"/>
                  </a:lnTo>
                  <a:lnTo>
                    <a:pt x="4898" y="6799"/>
                  </a:lnTo>
                  <a:lnTo>
                    <a:pt x="5032" y="6736"/>
                  </a:lnTo>
                  <a:lnTo>
                    <a:pt x="5148" y="6670"/>
                  </a:lnTo>
                  <a:lnTo>
                    <a:pt x="5252" y="6598"/>
                  </a:lnTo>
                  <a:lnTo>
                    <a:pt x="5341" y="6523"/>
                  </a:lnTo>
                  <a:lnTo>
                    <a:pt x="5420" y="6444"/>
                  </a:lnTo>
                  <a:lnTo>
                    <a:pt x="5487" y="6362"/>
                  </a:lnTo>
                  <a:lnTo>
                    <a:pt x="5546" y="6277"/>
                  </a:lnTo>
                  <a:lnTo>
                    <a:pt x="5594" y="6191"/>
                  </a:lnTo>
                  <a:lnTo>
                    <a:pt x="5636" y="6102"/>
                  </a:lnTo>
                  <a:lnTo>
                    <a:pt x="5671" y="6012"/>
                  </a:lnTo>
                  <a:lnTo>
                    <a:pt x="5701" y="5921"/>
                  </a:lnTo>
                  <a:lnTo>
                    <a:pt x="5727" y="5828"/>
                  </a:lnTo>
                  <a:lnTo>
                    <a:pt x="5750" y="5736"/>
                  </a:lnTo>
                  <a:lnTo>
                    <a:pt x="5770" y="5644"/>
                  </a:lnTo>
                  <a:lnTo>
                    <a:pt x="5790" y="5551"/>
                  </a:lnTo>
                  <a:lnTo>
                    <a:pt x="5810" y="5460"/>
                  </a:lnTo>
                  <a:lnTo>
                    <a:pt x="5831" y="5369"/>
                  </a:lnTo>
                  <a:lnTo>
                    <a:pt x="5854" y="5282"/>
                  </a:lnTo>
                  <a:lnTo>
                    <a:pt x="5882" y="5195"/>
                  </a:lnTo>
                  <a:lnTo>
                    <a:pt x="5912" y="5111"/>
                  </a:lnTo>
                  <a:lnTo>
                    <a:pt x="5951" y="5030"/>
                  </a:lnTo>
                  <a:lnTo>
                    <a:pt x="5994" y="4952"/>
                  </a:lnTo>
                  <a:lnTo>
                    <a:pt x="6046" y="4877"/>
                  </a:lnTo>
                  <a:lnTo>
                    <a:pt x="6106" y="4807"/>
                  </a:lnTo>
                  <a:lnTo>
                    <a:pt x="6177" y="4741"/>
                  </a:lnTo>
                  <a:lnTo>
                    <a:pt x="6259" y="4680"/>
                  </a:lnTo>
                  <a:lnTo>
                    <a:pt x="6353" y="4623"/>
                  </a:lnTo>
                  <a:lnTo>
                    <a:pt x="6460" y="4572"/>
                  </a:lnTo>
                  <a:lnTo>
                    <a:pt x="6579" y="4526"/>
                  </a:lnTo>
                  <a:lnTo>
                    <a:pt x="6702" y="4484"/>
                  </a:lnTo>
                  <a:lnTo>
                    <a:pt x="6831" y="4447"/>
                  </a:lnTo>
                  <a:lnTo>
                    <a:pt x="6965" y="4412"/>
                  </a:lnTo>
                  <a:lnTo>
                    <a:pt x="7103" y="4380"/>
                  </a:lnTo>
                  <a:lnTo>
                    <a:pt x="7246" y="4351"/>
                  </a:lnTo>
                  <a:lnTo>
                    <a:pt x="7392" y="4323"/>
                  </a:lnTo>
                  <a:lnTo>
                    <a:pt x="7542" y="4298"/>
                  </a:lnTo>
                  <a:lnTo>
                    <a:pt x="7847" y="4248"/>
                  </a:lnTo>
                  <a:lnTo>
                    <a:pt x="8159" y="4200"/>
                  </a:lnTo>
                  <a:lnTo>
                    <a:pt x="8315" y="4175"/>
                  </a:lnTo>
                  <a:lnTo>
                    <a:pt x="8473" y="4149"/>
                  </a:lnTo>
                  <a:lnTo>
                    <a:pt x="8629" y="4121"/>
                  </a:lnTo>
                  <a:lnTo>
                    <a:pt x="8785" y="4091"/>
                  </a:lnTo>
                  <a:lnTo>
                    <a:pt x="8939" y="4060"/>
                  </a:lnTo>
                  <a:lnTo>
                    <a:pt x="9091" y="4024"/>
                  </a:lnTo>
                  <a:lnTo>
                    <a:pt x="9241" y="3986"/>
                  </a:lnTo>
                  <a:lnTo>
                    <a:pt x="9390" y="3943"/>
                  </a:lnTo>
                  <a:lnTo>
                    <a:pt x="9533" y="3897"/>
                  </a:lnTo>
                  <a:lnTo>
                    <a:pt x="9673" y="3845"/>
                  </a:lnTo>
                  <a:lnTo>
                    <a:pt x="9808" y="3789"/>
                  </a:lnTo>
                  <a:lnTo>
                    <a:pt x="9939" y="3726"/>
                  </a:lnTo>
                  <a:lnTo>
                    <a:pt x="10065" y="3659"/>
                  </a:lnTo>
                  <a:lnTo>
                    <a:pt x="10185" y="3584"/>
                  </a:lnTo>
                  <a:lnTo>
                    <a:pt x="10299" y="3502"/>
                  </a:lnTo>
                  <a:lnTo>
                    <a:pt x="10406" y="3413"/>
                  </a:lnTo>
                  <a:lnTo>
                    <a:pt x="10505" y="3317"/>
                  </a:lnTo>
                  <a:lnTo>
                    <a:pt x="10596" y="3212"/>
                  </a:lnTo>
                  <a:lnTo>
                    <a:pt x="10680" y="3098"/>
                  </a:lnTo>
                  <a:lnTo>
                    <a:pt x="10755" y="2975"/>
                  </a:lnTo>
                  <a:lnTo>
                    <a:pt x="10828" y="2852"/>
                  </a:lnTo>
                  <a:lnTo>
                    <a:pt x="10908" y="2739"/>
                  </a:lnTo>
                  <a:lnTo>
                    <a:pt x="10994" y="2633"/>
                  </a:lnTo>
                  <a:lnTo>
                    <a:pt x="11085" y="2536"/>
                  </a:lnTo>
                  <a:lnTo>
                    <a:pt x="11181" y="2447"/>
                  </a:lnTo>
                  <a:lnTo>
                    <a:pt x="11282" y="2366"/>
                  </a:lnTo>
                  <a:lnTo>
                    <a:pt x="11388" y="2291"/>
                  </a:lnTo>
                  <a:lnTo>
                    <a:pt x="11499" y="2223"/>
                  </a:lnTo>
                  <a:lnTo>
                    <a:pt x="11613" y="2162"/>
                  </a:lnTo>
                  <a:lnTo>
                    <a:pt x="11731" y="2105"/>
                  </a:lnTo>
                  <a:lnTo>
                    <a:pt x="11852" y="2055"/>
                  </a:lnTo>
                  <a:lnTo>
                    <a:pt x="11977" y="2010"/>
                  </a:lnTo>
                  <a:lnTo>
                    <a:pt x="12104" y="1970"/>
                  </a:lnTo>
                  <a:lnTo>
                    <a:pt x="12233" y="1934"/>
                  </a:lnTo>
                  <a:lnTo>
                    <a:pt x="12364" y="1902"/>
                  </a:lnTo>
                  <a:lnTo>
                    <a:pt x="12498" y="1875"/>
                  </a:lnTo>
                  <a:lnTo>
                    <a:pt x="12633" y="1849"/>
                  </a:lnTo>
                  <a:lnTo>
                    <a:pt x="12768" y="1828"/>
                  </a:lnTo>
                  <a:lnTo>
                    <a:pt x="12905" y="1808"/>
                  </a:lnTo>
                  <a:lnTo>
                    <a:pt x="13041" y="1791"/>
                  </a:lnTo>
                  <a:lnTo>
                    <a:pt x="13178" y="1776"/>
                  </a:lnTo>
                  <a:lnTo>
                    <a:pt x="13315" y="1763"/>
                  </a:lnTo>
                  <a:lnTo>
                    <a:pt x="13450" y="1749"/>
                  </a:lnTo>
                  <a:lnTo>
                    <a:pt x="13586" y="1737"/>
                  </a:lnTo>
                  <a:lnTo>
                    <a:pt x="13720" y="1725"/>
                  </a:lnTo>
                  <a:lnTo>
                    <a:pt x="13852" y="1713"/>
                  </a:lnTo>
                  <a:lnTo>
                    <a:pt x="13982" y="1700"/>
                  </a:lnTo>
                  <a:lnTo>
                    <a:pt x="14110" y="1686"/>
                  </a:lnTo>
                  <a:lnTo>
                    <a:pt x="14236" y="1672"/>
                  </a:lnTo>
                  <a:lnTo>
                    <a:pt x="14360" y="1655"/>
                  </a:lnTo>
                  <a:lnTo>
                    <a:pt x="14479" y="1637"/>
                  </a:lnTo>
                  <a:lnTo>
                    <a:pt x="14596" y="1616"/>
                  </a:lnTo>
                  <a:lnTo>
                    <a:pt x="14710" y="1590"/>
                  </a:lnTo>
                  <a:lnTo>
                    <a:pt x="14823" y="1558"/>
                  </a:lnTo>
                  <a:lnTo>
                    <a:pt x="14935" y="1521"/>
                  </a:lnTo>
                  <a:lnTo>
                    <a:pt x="15046" y="1478"/>
                  </a:lnTo>
                  <a:lnTo>
                    <a:pt x="15156" y="1430"/>
                  </a:lnTo>
                  <a:lnTo>
                    <a:pt x="15264" y="1379"/>
                  </a:lnTo>
                  <a:lnTo>
                    <a:pt x="15370" y="1323"/>
                  </a:lnTo>
                  <a:lnTo>
                    <a:pt x="15474" y="1263"/>
                  </a:lnTo>
                  <a:lnTo>
                    <a:pt x="15576" y="1201"/>
                  </a:lnTo>
                  <a:lnTo>
                    <a:pt x="15676" y="1136"/>
                  </a:lnTo>
                  <a:lnTo>
                    <a:pt x="15774" y="1070"/>
                  </a:lnTo>
                  <a:lnTo>
                    <a:pt x="15868" y="1001"/>
                  </a:lnTo>
                  <a:lnTo>
                    <a:pt x="15960" y="931"/>
                  </a:lnTo>
                  <a:lnTo>
                    <a:pt x="16049" y="860"/>
                  </a:lnTo>
                  <a:lnTo>
                    <a:pt x="16133" y="789"/>
                  </a:lnTo>
                  <a:lnTo>
                    <a:pt x="16216" y="719"/>
                  </a:lnTo>
                  <a:lnTo>
                    <a:pt x="16294" y="650"/>
                  </a:lnTo>
                  <a:lnTo>
                    <a:pt x="16369" y="581"/>
                  </a:lnTo>
                  <a:lnTo>
                    <a:pt x="16440" y="514"/>
                  </a:lnTo>
                  <a:lnTo>
                    <a:pt x="16507" y="449"/>
                  </a:lnTo>
                  <a:lnTo>
                    <a:pt x="16569" y="386"/>
                  </a:lnTo>
                  <a:lnTo>
                    <a:pt x="16627" y="327"/>
                  </a:lnTo>
                  <a:lnTo>
                    <a:pt x="16680" y="271"/>
                  </a:lnTo>
                  <a:lnTo>
                    <a:pt x="16729" y="219"/>
                  </a:lnTo>
                  <a:lnTo>
                    <a:pt x="16810" y="129"/>
                  </a:lnTo>
                  <a:lnTo>
                    <a:pt x="16870" y="59"/>
                  </a:lnTo>
                  <a:lnTo>
                    <a:pt x="16907" y="16"/>
                  </a:lnTo>
                  <a:lnTo>
                    <a:pt x="16920" y="0"/>
                  </a:lnTo>
                  <a:lnTo>
                    <a:pt x="16910" y="19"/>
                  </a:lnTo>
                  <a:lnTo>
                    <a:pt x="16882" y="74"/>
                  </a:lnTo>
                  <a:lnTo>
                    <a:pt x="16862" y="114"/>
                  </a:lnTo>
                  <a:lnTo>
                    <a:pt x="16835" y="161"/>
                  </a:lnTo>
                  <a:lnTo>
                    <a:pt x="16806" y="214"/>
                  </a:lnTo>
                  <a:lnTo>
                    <a:pt x="16771" y="273"/>
                  </a:lnTo>
                  <a:lnTo>
                    <a:pt x="16732" y="338"/>
                  </a:lnTo>
                  <a:lnTo>
                    <a:pt x="16688" y="407"/>
                  </a:lnTo>
                  <a:lnTo>
                    <a:pt x="16640" y="482"/>
                  </a:lnTo>
                  <a:lnTo>
                    <a:pt x="16588" y="560"/>
                  </a:lnTo>
                  <a:lnTo>
                    <a:pt x="16531" y="641"/>
                  </a:lnTo>
                  <a:lnTo>
                    <a:pt x="16470" y="726"/>
                  </a:lnTo>
                  <a:lnTo>
                    <a:pt x="16404" y="812"/>
                  </a:lnTo>
                  <a:lnTo>
                    <a:pt x="16334" y="899"/>
                  </a:lnTo>
                  <a:lnTo>
                    <a:pt x="16260" y="988"/>
                  </a:lnTo>
                  <a:lnTo>
                    <a:pt x="16182" y="1077"/>
                  </a:lnTo>
                  <a:lnTo>
                    <a:pt x="16099" y="1166"/>
                  </a:lnTo>
                  <a:lnTo>
                    <a:pt x="16012" y="1254"/>
                  </a:lnTo>
                  <a:lnTo>
                    <a:pt x="15921" y="1341"/>
                  </a:lnTo>
                  <a:lnTo>
                    <a:pt x="15827" y="1425"/>
                  </a:lnTo>
                  <a:lnTo>
                    <a:pt x="15727" y="1509"/>
                  </a:lnTo>
                  <a:lnTo>
                    <a:pt x="15624" y="1588"/>
                  </a:lnTo>
                  <a:lnTo>
                    <a:pt x="15517" y="1664"/>
                  </a:lnTo>
                  <a:lnTo>
                    <a:pt x="15405" y="1736"/>
                  </a:lnTo>
                  <a:lnTo>
                    <a:pt x="15289" y="1803"/>
                  </a:lnTo>
                  <a:lnTo>
                    <a:pt x="15171" y="1865"/>
                  </a:lnTo>
                  <a:lnTo>
                    <a:pt x="15047" y="1921"/>
                  </a:lnTo>
                  <a:lnTo>
                    <a:pt x="14920" y="1971"/>
                  </a:lnTo>
                  <a:lnTo>
                    <a:pt x="14789" y="2014"/>
                  </a:lnTo>
                  <a:lnTo>
                    <a:pt x="14655" y="2049"/>
                  </a:lnTo>
                  <a:lnTo>
                    <a:pt x="14518" y="2079"/>
                  </a:lnTo>
                  <a:lnTo>
                    <a:pt x="14383" y="2107"/>
                  </a:lnTo>
                  <a:lnTo>
                    <a:pt x="14248" y="2131"/>
                  </a:lnTo>
                  <a:lnTo>
                    <a:pt x="14113" y="2154"/>
                  </a:lnTo>
                  <a:lnTo>
                    <a:pt x="13848" y="2195"/>
                  </a:lnTo>
                  <a:lnTo>
                    <a:pt x="13587" y="2236"/>
                  </a:lnTo>
                  <a:lnTo>
                    <a:pt x="13459" y="2255"/>
                  </a:lnTo>
                  <a:lnTo>
                    <a:pt x="13332" y="2276"/>
                  </a:lnTo>
                  <a:lnTo>
                    <a:pt x="13207" y="2298"/>
                  </a:lnTo>
                  <a:lnTo>
                    <a:pt x="13083" y="2321"/>
                  </a:lnTo>
                  <a:lnTo>
                    <a:pt x="12962" y="2347"/>
                  </a:lnTo>
                  <a:lnTo>
                    <a:pt x="12843" y="2375"/>
                  </a:lnTo>
                  <a:lnTo>
                    <a:pt x="12726" y="2406"/>
                  </a:lnTo>
                  <a:lnTo>
                    <a:pt x="12611" y="2441"/>
                  </a:lnTo>
                  <a:lnTo>
                    <a:pt x="12499" y="2480"/>
                  </a:lnTo>
                  <a:lnTo>
                    <a:pt x="12389" y="2522"/>
                  </a:lnTo>
                  <a:lnTo>
                    <a:pt x="12282" y="2570"/>
                  </a:lnTo>
                  <a:lnTo>
                    <a:pt x="12177" y="2623"/>
                  </a:lnTo>
                  <a:lnTo>
                    <a:pt x="12077" y="2681"/>
                  </a:lnTo>
                  <a:lnTo>
                    <a:pt x="11978" y="2746"/>
                  </a:lnTo>
                  <a:lnTo>
                    <a:pt x="11883" y="2816"/>
                  </a:lnTo>
                  <a:lnTo>
                    <a:pt x="11791" y="2895"/>
                  </a:lnTo>
                  <a:lnTo>
                    <a:pt x="11702" y="2980"/>
                  </a:lnTo>
                  <a:lnTo>
                    <a:pt x="11617" y="3074"/>
                  </a:lnTo>
                  <a:lnTo>
                    <a:pt x="11536" y="3175"/>
                  </a:lnTo>
                  <a:lnTo>
                    <a:pt x="11458" y="3285"/>
                  </a:lnTo>
                  <a:lnTo>
                    <a:pt x="11385" y="3405"/>
                  </a:lnTo>
                  <a:lnTo>
                    <a:pt x="11315" y="3534"/>
                  </a:lnTo>
                  <a:lnTo>
                    <a:pt x="11250" y="3673"/>
                  </a:lnTo>
                  <a:lnTo>
                    <a:pt x="11188" y="3823"/>
                  </a:lnTo>
                  <a:lnTo>
                    <a:pt x="11121" y="3972"/>
                  </a:lnTo>
                  <a:lnTo>
                    <a:pt x="11039" y="4108"/>
                  </a:lnTo>
                  <a:lnTo>
                    <a:pt x="10944" y="4233"/>
                  </a:lnTo>
                  <a:lnTo>
                    <a:pt x="10836" y="4347"/>
                  </a:lnTo>
                  <a:lnTo>
                    <a:pt x="10717" y="4452"/>
                  </a:lnTo>
                  <a:lnTo>
                    <a:pt x="10587" y="4547"/>
                  </a:lnTo>
                  <a:lnTo>
                    <a:pt x="10447" y="4633"/>
                  </a:lnTo>
                  <a:lnTo>
                    <a:pt x="10300" y="4711"/>
                  </a:lnTo>
                  <a:lnTo>
                    <a:pt x="10146" y="4782"/>
                  </a:lnTo>
                  <a:lnTo>
                    <a:pt x="9985" y="4847"/>
                  </a:lnTo>
                  <a:lnTo>
                    <a:pt x="9820" y="4905"/>
                  </a:lnTo>
                  <a:lnTo>
                    <a:pt x="9651" y="4959"/>
                  </a:lnTo>
                  <a:lnTo>
                    <a:pt x="9479" y="5008"/>
                  </a:lnTo>
                  <a:lnTo>
                    <a:pt x="9306" y="5053"/>
                  </a:lnTo>
                  <a:lnTo>
                    <a:pt x="9133" y="5095"/>
                  </a:lnTo>
                  <a:lnTo>
                    <a:pt x="8960" y="5136"/>
                  </a:lnTo>
                  <a:lnTo>
                    <a:pt x="8789" y="5175"/>
                  </a:lnTo>
                  <a:lnTo>
                    <a:pt x="8621" y="5212"/>
                  </a:lnTo>
                  <a:lnTo>
                    <a:pt x="8456" y="5250"/>
                  </a:lnTo>
                  <a:lnTo>
                    <a:pt x="8297" y="5288"/>
                  </a:lnTo>
                  <a:lnTo>
                    <a:pt x="8144" y="5327"/>
                  </a:lnTo>
                  <a:lnTo>
                    <a:pt x="7999" y="5369"/>
                  </a:lnTo>
                  <a:lnTo>
                    <a:pt x="7861" y="5413"/>
                  </a:lnTo>
                  <a:lnTo>
                    <a:pt x="7733" y="5460"/>
                  </a:lnTo>
                  <a:lnTo>
                    <a:pt x="7617" y="5512"/>
                  </a:lnTo>
                  <a:lnTo>
                    <a:pt x="7511" y="5569"/>
                  </a:lnTo>
                  <a:lnTo>
                    <a:pt x="7419" y="5631"/>
                  </a:lnTo>
                  <a:lnTo>
                    <a:pt x="7341" y="5700"/>
                  </a:lnTo>
                  <a:lnTo>
                    <a:pt x="7278" y="5775"/>
                  </a:lnTo>
                  <a:lnTo>
                    <a:pt x="7231" y="5858"/>
                  </a:lnTo>
                  <a:lnTo>
                    <a:pt x="7201" y="5949"/>
                  </a:lnTo>
                  <a:lnTo>
                    <a:pt x="7190" y="6050"/>
                  </a:lnTo>
                  <a:lnTo>
                    <a:pt x="7185" y="6155"/>
                  </a:lnTo>
                  <a:lnTo>
                    <a:pt x="7175" y="6257"/>
                  </a:lnTo>
                  <a:lnTo>
                    <a:pt x="7160" y="6358"/>
                  </a:lnTo>
                  <a:lnTo>
                    <a:pt x="7140" y="6457"/>
                  </a:lnTo>
                  <a:lnTo>
                    <a:pt x="7114" y="6554"/>
                  </a:lnTo>
                  <a:lnTo>
                    <a:pt x="7083" y="6651"/>
                  </a:lnTo>
                  <a:lnTo>
                    <a:pt x="7047" y="6744"/>
                  </a:lnTo>
                  <a:lnTo>
                    <a:pt x="7006" y="6835"/>
                  </a:lnTo>
                  <a:lnTo>
                    <a:pt x="6959" y="6925"/>
                  </a:lnTo>
                  <a:lnTo>
                    <a:pt x="6908" y="7012"/>
                  </a:lnTo>
                  <a:lnTo>
                    <a:pt x="6852" y="7096"/>
                  </a:lnTo>
                  <a:lnTo>
                    <a:pt x="6789" y="7180"/>
                  </a:lnTo>
                  <a:lnTo>
                    <a:pt x="6723" y="7260"/>
                  </a:lnTo>
                  <a:lnTo>
                    <a:pt x="6650" y="7337"/>
                  </a:lnTo>
                  <a:lnTo>
                    <a:pt x="6572" y="7413"/>
                  </a:lnTo>
                  <a:lnTo>
                    <a:pt x="6490" y="7486"/>
                  </a:lnTo>
                  <a:lnTo>
                    <a:pt x="6403" y="7556"/>
                  </a:lnTo>
                  <a:lnTo>
                    <a:pt x="6310" y="7624"/>
                  </a:lnTo>
                  <a:lnTo>
                    <a:pt x="6213" y="7689"/>
                  </a:lnTo>
                  <a:lnTo>
                    <a:pt x="6110" y="7751"/>
                  </a:lnTo>
                  <a:lnTo>
                    <a:pt x="6002" y="7810"/>
                  </a:lnTo>
                  <a:lnTo>
                    <a:pt x="5889" y="7866"/>
                  </a:lnTo>
                  <a:lnTo>
                    <a:pt x="5772" y="7919"/>
                  </a:lnTo>
                  <a:lnTo>
                    <a:pt x="5649" y="7970"/>
                  </a:lnTo>
                  <a:lnTo>
                    <a:pt x="5522" y="8018"/>
                  </a:lnTo>
                  <a:lnTo>
                    <a:pt x="5389" y="8061"/>
                  </a:lnTo>
                  <a:lnTo>
                    <a:pt x="5252" y="8102"/>
                  </a:lnTo>
                  <a:lnTo>
                    <a:pt x="5110" y="8140"/>
                  </a:lnTo>
                  <a:lnTo>
                    <a:pt x="4962" y="8174"/>
                  </a:lnTo>
                  <a:lnTo>
                    <a:pt x="4810" y="8205"/>
                  </a:lnTo>
                  <a:lnTo>
                    <a:pt x="4653" y="8232"/>
                  </a:lnTo>
                  <a:lnTo>
                    <a:pt x="4491" y="8257"/>
                  </a:lnTo>
                  <a:lnTo>
                    <a:pt x="4410" y="8267"/>
                  </a:lnTo>
                  <a:lnTo>
                    <a:pt x="4326" y="8278"/>
                  </a:lnTo>
                  <a:lnTo>
                    <a:pt x="4242" y="8288"/>
                  </a:lnTo>
                  <a:lnTo>
                    <a:pt x="4156" y="8296"/>
                  </a:lnTo>
                  <a:lnTo>
                    <a:pt x="4069" y="8304"/>
                  </a:lnTo>
                  <a:lnTo>
                    <a:pt x="3980" y="8313"/>
                  </a:lnTo>
                  <a:lnTo>
                    <a:pt x="3892" y="8320"/>
                  </a:lnTo>
                  <a:lnTo>
                    <a:pt x="3801" y="8328"/>
                  </a:lnTo>
                  <a:lnTo>
                    <a:pt x="3710" y="8335"/>
                  </a:lnTo>
                  <a:lnTo>
                    <a:pt x="3618" y="8341"/>
                  </a:lnTo>
                  <a:lnTo>
                    <a:pt x="3525" y="8347"/>
                  </a:lnTo>
                  <a:lnTo>
                    <a:pt x="3431" y="8353"/>
                  </a:lnTo>
                  <a:lnTo>
                    <a:pt x="3336" y="8357"/>
                  </a:lnTo>
                  <a:lnTo>
                    <a:pt x="3242" y="8363"/>
                  </a:lnTo>
                  <a:lnTo>
                    <a:pt x="3147" y="8367"/>
                  </a:lnTo>
                  <a:lnTo>
                    <a:pt x="3052" y="8371"/>
                  </a:lnTo>
                  <a:lnTo>
                    <a:pt x="3053" y="8371"/>
                  </a:lnTo>
                  <a:lnTo>
                    <a:pt x="2642" y="8399"/>
                  </a:lnTo>
                  <a:lnTo>
                    <a:pt x="0" y="8424"/>
                  </a:lnTo>
                  <a:lnTo>
                    <a:pt x="0" y="7222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1" name="任意多边形: 形状 20"/>
            <p:cNvSpPr/>
            <p:nvPr/>
          </p:nvSpPr>
          <p:spPr bwMode="auto">
            <a:xfrm>
              <a:off x="7636375" y="1482842"/>
              <a:ext cx="821825" cy="642938"/>
            </a:xfrm>
            <a:custGeom>
              <a:avLst/>
              <a:gdLst>
                <a:gd name="T0" fmla="*/ 1471 w 1643"/>
                <a:gd name="T1" fmla="*/ 199 h 1621"/>
                <a:gd name="T2" fmla="*/ 1553 w 1643"/>
                <a:gd name="T3" fmla="*/ 106 h 1621"/>
                <a:gd name="T4" fmla="*/ 1610 w 1643"/>
                <a:gd name="T5" fmla="*/ 40 h 1621"/>
                <a:gd name="T6" fmla="*/ 1639 w 1643"/>
                <a:gd name="T7" fmla="*/ 4 h 1621"/>
                <a:gd name="T8" fmla="*/ 1637 w 1643"/>
                <a:gd name="T9" fmla="*/ 14 h 1621"/>
                <a:gd name="T10" fmla="*/ 1585 w 1643"/>
                <a:gd name="T11" fmla="*/ 113 h 1621"/>
                <a:gd name="T12" fmla="*/ 1513 w 1643"/>
                <a:gd name="T13" fmla="*/ 240 h 1621"/>
                <a:gd name="T14" fmla="*/ 1449 w 1643"/>
                <a:gd name="T15" fmla="*/ 346 h 1621"/>
                <a:gd name="T16" fmla="*/ 1373 w 1643"/>
                <a:gd name="T17" fmla="*/ 466 h 1621"/>
                <a:gd name="T18" fmla="*/ 1286 w 1643"/>
                <a:gd name="T19" fmla="*/ 596 h 1621"/>
                <a:gd name="T20" fmla="*/ 1142 w 1643"/>
                <a:gd name="T21" fmla="*/ 750 h 1621"/>
                <a:gd name="T22" fmla="*/ 944 w 1643"/>
                <a:gd name="T23" fmla="*/ 922 h 1621"/>
                <a:gd name="T24" fmla="*/ 746 w 1643"/>
                <a:gd name="T25" fmla="*/ 1088 h 1621"/>
                <a:gd name="T26" fmla="*/ 558 w 1643"/>
                <a:gd name="T27" fmla="*/ 1242 h 1621"/>
                <a:gd name="T28" fmla="*/ 388 w 1643"/>
                <a:gd name="T29" fmla="*/ 1379 h 1621"/>
                <a:gd name="T30" fmla="*/ 246 w 1643"/>
                <a:gd name="T31" fmla="*/ 1491 h 1621"/>
                <a:gd name="T32" fmla="*/ 142 w 1643"/>
                <a:gd name="T33" fmla="*/ 1571 h 1621"/>
                <a:gd name="T34" fmla="*/ 86 w 1643"/>
                <a:gd name="T35" fmla="*/ 1615 h 1621"/>
                <a:gd name="T36" fmla="*/ 0 w 1643"/>
                <a:gd name="T37" fmla="*/ 1582 h 1621"/>
                <a:gd name="T38" fmla="*/ 24 w 1643"/>
                <a:gd name="T39" fmla="*/ 1564 h 1621"/>
                <a:gd name="T40" fmla="*/ 91 w 1643"/>
                <a:gd name="T41" fmla="*/ 1513 h 1621"/>
                <a:gd name="T42" fmla="*/ 192 w 1643"/>
                <a:gd name="T43" fmla="*/ 1435 h 1621"/>
                <a:gd name="T44" fmla="*/ 319 w 1643"/>
                <a:gd name="T45" fmla="*/ 1336 h 1621"/>
                <a:gd name="T46" fmla="*/ 463 w 1643"/>
                <a:gd name="T47" fmla="*/ 1222 h 1621"/>
                <a:gd name="T48" fmla="*/ 617 w 1643"/>
                <a:gd name="T49" fmla="*/ 1097 h 1621"/>
                <a:gd name="T50" fmla="*/ 772 w 1643"/>
                <a:gd name="T51" fmla="*/ 968 h 1621"/>
                <a:gd name="T52" fmla="*/ 919 w 1643"/>
                <a:gd name="T53" fmla="*/ 840 h 1621"/>
                <a:gd name="T54" fmla="*/ 985 w 1643"/>
                <a:gd name="T55" fmla="*/ 778 h 1621"/>
                <a:gd name="T56" fmla="*/ 1048 w 1643"/>
                <a:gd name="T57" fmla="*/ 718 h 1621"/>
                <a:gd name="T58" fmla="*/ 1154 w 1643"/>
                <a:gd name="T59" fmla="*/ 607 h 1621"/>
                <a:gd name="T60" fmla="*/ 1241 w 1643"/>
                <a:gd name="T61" fmla="*/ 507 h 1621"/>
                <a:gd name="T62" fmla="*/ 1310 w 1643"/>
                <a:gd name="T63" fmla="*/ 421 h 1621"/>
                <a:gd name="T64" fmla="*/ 1360 w 1643"/>
                <a:gd name="T65" fmla="*/ 350 h 1621"/>
                <a:gd name="T66" fmla="*/ 1394 w 1643"/>
                <a:gd name="T67" fmla="*/ 298 h 1621"/>
                <a:gd name="T68" fmla="*/ 1420 w 1643"/>
                <a:gd name="T69" fmla="*/ 253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3" h="1621">
                  <a:moveTo>
                    <a:pt x="1420" y="253"/>
                  </a:moveTo>
                  <a:lnTo>
                    <a:pt x="1471" y="199"/>
                  </a:lnTo>
                  <a:lnTo>
                    <a:pt x="1515" y="149"/>
                  </a:lnTo>
                  <a:lnTo>
                    <a:pt x="1553" y="106"/>
                  </a:lnTo>
                  <a:lnTo>
                    <a:pt x="1585" y="70"/>
                  </a:lnTo>
                  <a:lnTo>
                    <a:pt x="1610" y="40"/>
                  </a:lnTo>
                  <a:lnTo>
                    <a:pt x="1628" y="18"/>
                  </a:lnTo>
                  <a:lnTo>
                    <a:pt x="1639" y="4"/>
                  </a:lnTo>
                  <a:lnTo>
                    <a:pt x="1643" y="0"/>
                  </a:lnTo>
                  <a:lnTo>
                    <a:pt x="1637" y="14"/>
                  </a:lnTo>
                  <a:lnTo>
                    <a:pt x="1618" y="52"/>
                  </a:lnTo>
                  <a:lnTo>
                    <a:pt x="1585" y="113"/>
                  </a:lnTo>
                  <a:lnTo>
                    <a:pt x="1540" y="194"/>
                  </a:lnTo>
                  <a:lnTo>
                    <a:pt x="1513" y="240"/>
                  </a:lnTo>
                  <a:lnTo>
                    <a:pt x="1483" y="292"/>
                  </a:lnTo>
                  <a:lnTo>
                    <a:pt x="1449" y="346"/>
                  </a:lnTo>
                  <a:lnTo>
                    <a:pt x="1414" y="404"/>
                  </a:lnTo>
                  <a:lnTo>
                    <a:pt x="1373" y="466"/>
                  </a:lnTo>
                  <a:lnTo>
                    <a:pt x="1331" y="530"/>
                  </a:lnTo>
                  <a:lnTo>
                    <a:pt x="1286" y="596"/>
                  </a:lnTo>
                  <a:lnTo>
                    <a:pt x="1237" y="664"/>
                  </a:lnTo>
                  <a:lnTo>
                    <a:pt x="1142" y="750"/>
                  </a:lnTo>
                  <a:lnTo>
                    <a:pt x="1043" y="836"/>
                  </a:lnTo>
                  <a:lnTo>
                    <a:pt x="944" y="922"/>
                  </a:lnTo>
                  <a:lnTo>
                    <a:pt x="845" y="1006"/>
                  </a:lnTo>
                  <a:lnTo>
                    <a:pt x="746" y="1088"/>
                  </a:lnTo>
                  <a:lnTo>
                    <a:pt x="650" y="1167"/>
                  </a:lnTo>
                  <a:lnTo>
                    <a:pt x="558" y="1242"/>
                  </a:lnTo>
                  <a:lnTo>
                    <a:pt x="469" y="1313"/>
                  </a:lnTo>
                  <a:lnTo>
                    <a:pt x="388" y="1379"/>
                  </a:lnTo>
                  <a:lnTo>
                    <a:pt x="313" y="1438"/>
                  </a:lnTo>
                  <a:lnTo>
                    <a:pt x="246" y="1491"/>
                  </a:lnTo>
                  <a:lnTo>
                    <a:pt x="189" y="1535"/>
                  </a:lnTo>
                  <a:lnTo>
                    <a:pt x="142" y="1571"/>
                  </a:lnTo>
                  <a:lnTo>
                    <a:pt x="108" y="1599"/>
                  </a:lnTo>
                  <a:lnTo>
                    <a:pt x="86" y="1615"/>
                  </a:lnTo>
                  <a:lnTo>
                    <a:pt x="79" y="1621"/>
                  </a:lnTo>
                  <a:lnTo>
                    <a:pt x="0" y="1582"/>
                  </a:lnTo>
                  <a:lnTo>
                    <a:pt x="6" y="1576"/>
                  </a:lnTo>
                  <a:lnTo>
                    <a:pt x="24" y="1564"/>
                  </a:lnTo>
                  <a:lnTo>
                    <a:pt x="53" y="1542"/>
                  </a:lnTo>
                  <a:lnTo>
                    <a:pt x="91" y="1513"/>
                  </a:lnTo>
                  <a:lnTo>
                    <a:pt x="137" y="1477"/>
                  </a:lnTo>
                  <a:lnTo>
                    <a:pt x="192" y="1435"/>
                  </a:lnTo>
                  <a:lnTo>
                    <a:pt x="252" y="1388"/>
                  </a:lnTo>
                  <a:lnTo>
                    <a:pt x="319" y="1336"/>
                  </a:lnTo>
                  <a:lnTo>
                    <a:pt x="389" y="1280"/>
                  </a:lnTo>
                  <a:lnTo>
                    <a:pt x="463" y="1222"/>
                  </a:lnTo>
                  <a:lnTo>
                    <a:pt x="539" y="1161"/>
                  </a:lnTo>
                  <a:lnTo>
                    <a:pt x="617" y="1097"/>
                  </a:lnTo>
                  <a:lnTo>
                    <a:pt x="694" y="1033"/>
                  </a:lnTo>
                  <a:lnTo>
                    <a:pt x="772" y="968"/>
                  </a:lnTo>
                  <a:lnTo>
                    <a:pt x="847" y="904"/>
                  </a:lnTo>
                  <a:lnTo>
                    <a:pt x="919" y="840"/>
                  </a:lnTo>
                  <a:lnTo>
                    <a:pt x="952" y="808"/>
                  </a:lnTo>
                  <a:lnTo>
                    <a:pt x="985" y="778"/>
                  </a:lnTo>
                  <a:lnTo>
                    <a:pt x="1017" y="748"/>
                  </a:lnTo>
                  <a:lnTo>
                    <a:pt x="1048" y="718"/>
                  </a:lnTo>
                  <a:lnTo>
                    <a:pt x="1104" y="661"/>
                  </a:lnTo>
                  <a:lnTo>
                    <a:pt x="1154" y="607"/>
                  </a:lnTo>
                  <a:lnTo>
                    <a:pt x="1201" y="555"/>
                  </a:lnTo>
                  <a:lnTo>
                    <a:pt x="1241" y="507"/>
                  </a:lnTo>
                  <a:lnTo>
                    <a:pt x="1278" y="462"/>
                  </a:lnTo>
                  <a:lnTo>
                    <a:pt x="1310" y="421"/>
                  </a:lnTo>
                  <a:lnTo>
                    <a:pt x="1336" y="384"/>
                  </a:lnTo>
                  <a:lnTo>
                    <a:pt x="1360" y="350"/>
                  </a:lnTo>
                  <a:lnTo>
                    <a:pt x="1379" y="322"/>
                  </a:lnTo>
                  <a:lnTo>
                    <a:pt x="1394" y="298"/>
                  </a:lnTo>
                  <a:lnTo>
                    <a:pt x="1414" y="265"/>
                  </a:lnTo>
                  <a:lnTo>
                    <a:pt x="1420" y="253"/>
                  </a:lnTo>
                  <a:lnTo>
                    <a:pt x="1420" y="25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 bwMode="auto">
            <a:xfrm>
              <a:off x="0" y="4507030"/>
              <a:ext cx="1624155" cy="101204"/>
            </a:xfrm>
            <a:custGeom>
              <a:avLst/>
              <a:gdLst>
                <a:gd name="T0" fmla="*/ 0 w 3248"/>
                <a:gd name="T1" fmla="*/ 255 h 255"/>
                <a:gd name="T2" fmla="*/ 0 w 3248"/>
                <a:gd name="T3" fmla="*/ 91 h 255"/>
                <a:gd name="T4" fmla="*/ 18 w 3248"/>
                <a:gd name="T5" fmla="*/ 91 h 255"/>
                <a:gd name="T6" fmla="*/ 70 w 3248"/>
                <a:gd name="T7" fmla="*/ 91 h 255"/>
                <a:gd name="T8" fmla="*/ 152 w 3248"/>
                <a:gd name="T9" fmla="*/ 90 h 255"/>
                <a:gd name="T10" fmla="*/ 260 w 3248"/>
                <a:gd name="T11" fmla="*/ 89 h 255"/>
                <a:gd name="T12" fmla="*/ 391 w 3248"/>
                <a:gd name="T13" fmla="*/ 88 h 255"/>
                <a:gd name="T14" fmla="*/ 541 w 3248"/>
                <a:gd name="T15" fmla="*/ 86 h 255"/>
                <a:gd name="T16" fmla="*/ 707 w 3248"/>
                <a:gd name="T17" fmla="*/ 83 h 255"/>
                <a:gd name="T18" fmla="*/ 884 w 3248"/>
                <a:gd name="T19" fmla="*/ 81 h 255"/>
                <a:gd name="T20" fmla="*/ 1069 w 3248"/>
                <a:gd name="T21" fmla="*/ 78 h 255"/>
                <a:gd name="T22" fmla="*/ 1258 w 3248"/>
                <a:gd name="T23" fmla="*/ 75 h 255"/>
                <a:gd name="T24" fmla="*/ 1449 w 3248"/>
                <a:gd name="T25" fmla="*/ 72 h 255"/>
                <a:gd name="T26" fmla="*/ 1635 w 3248"/>
                <a:gd name="T27" fmla="*/ 69 h 255"/>
                <a:gd name="T28" fmla="*/ 1815 w 3248"/>
                <a:gd name="T29" fmla="*/ 64 h 255"/>
                <a:gd name="T30" fmla="*/ 1984 w 3248"/>
                <a:gd name="T31" fmla="*/ 59 h 255"/>
                <a:gd name="T32" fmla="*/ 2138 w 3248"/>
                <a:gd name="T33" fmla="*/ 55 h 255"/>
                <a:gd name="T34" fmla="*/ 2275 w 3248"/>
                <a:gd name="T35" fmla="*/ 50 h 255"/>
                <a:gd name="T36" fmla="*/ 2396 w 3248"/>
                <a:gd name="T37" fmla="*/ 43 h 255"/>
                <a:gd name="T38" fmla="*/ 2509 w 3248"/>
                <a:gd name="T39" fmla="*/ 39 h 255"/>
                <a:gd name="T40" fmla="*/ 2612 w 3248"/>
                <a:gd name="T41" fmla="*/ 34 h 255"/>
                <a:gd name="T42" fmla="*/ 2706 w 3248"/>
                <a:gd name="T43" fmla="*/ 29 h 255"/>
                <a:gd name="T44" fmla="*/ 2791 w 3248"/>
                <a:gd name="T45" fmla="*/ 24 h 255"/>
                <a:gd name="T46" fmla="*/ 2868 w 3248"/>
                <a:gd name="T47" fmla="*/ 21 h 255"/>
                <a:gd name="T48" fmla="*/ 2936 w 3248"/>
                <a:gd name="T49" fmla="*/ 17 h 255"/>
                <a:gd name="T50" fmla="*/ 2996 w 3248"/>
                <a:gd name="T51" fmla="*/ 14 h 255"/>
                <a:gd name="T52" fmla="*/ 3048 w 3248"/>
                <a:gd name="T53" fmla="*/ 10 h 255"/>
                <a:gd name="T54" fmla="*/ 3092 w 3248"/>
                <a:gd name="T55" fmla="*/ 7 h 255"/>
                <a:gd name="T56" fmla="*/ 3129 w 3248"/>
                <a:gd name="T57" fmla="*/ 5 h 255"/>
                <a:gd name="T58" fmla="*/ 3160 w 3248"/>
                <a:gd name="T59" fmla="*/ 3 h 255"/>
                <a:gd name="T60" fmla="*/ 3182 w 3248"/>
                <a:gd name="T61" fmla="*/ 2 h 255"/>
                <a:gd name="T62" fmla="*/ 3198 w 3248"/>
                <a:gd name="T63" fmla="*/ 1 h 255"/>
                <a:gd name="T64" fmla="*/ 3207 w 3248"/>
                <a:gd name="T65" fmla="*/ 0 h 255"/>
                <a:gd name="T66" fmla="*/ 3211 w 3248"/>
                <a:gd name="T67" fmla="*/ 0 h 255"/>
                <a:gd name="T68" fmla="*/ 3247 w 3248"/>
                <a:gd name="T69" fmla="*/ 159 h 255"/>
                <a:gd name="T70" fmla="*/ 3248 w 3248"/>
                <a:gd name="T71" fmla="*/ 159 h 255"/>
                <a:gd name="T72" fmla="*/ 3248 w 3248"/>
                <a:gd name="T73" fmla="*/ 160 h 255"/>
                <a:gd name="T74" fmla="*/ 3237 w 3248"/>
                <a:gd name="T75" fmla="*/ 161 h 255"/>
                <a:gd name="T76" fmla="*/ 3211 w 3248"/>
                <a:gd name="T77" fmla="*/ 163 h 255"/>
                <a:gd name="T78" fmla="*/ 3197 w 3248"/>
                <a:gd name="T79" fmla="*/ 163 h 255"/>
                <a:gd name="T80" fmla="*/ 3155 w 3248"/>
                <a:gd name="T81" fmla="*/ 166 h 255"/>
                <a:gd name="T82" fmla="*/ 3086 w 3248"/>
                <a:gd name="T83" fmla="*/ 169 h 255"/>
                <a:gd name="T84" fmla="*/ 2991 w 3248"/>
                <a:gd name="T85" fmla="*/ 174 h 255"/>
                <a:gd name="T86" fmla="*/ 2869 w 3248"/>
                <a:gd name="T87" fmla="*/ 181 h 255"/>
                <a:gd name="T88" fmla="*/ 2723 w 3248"/>
                <a:gd name="T89" fmla="*/ 187 h 255"/>
                <a:gd name="T90" fmla="*/ 2552 w 3248"/>
                <a:gd name="T91" fmla="*/ 195 h 255"/>
                <a:gd name="T92" fmla="*/ 2356 w 3248"/>
                <a:gd name="T93" fmla="*/ 202 h 255"/>
                <a:gd name="T94" fmla="*/ 2137 w 3248"/>
                <a:gd name="T95" fmla="*/ 210 h 255"/>
                <a:gd name="T96" fmla="*/ 1895 w 3248"/>
                <a:gd name="T97" fmla="*/ 218 h 255"/>
                <a:gd name="T98" fmla="*/ 1632 w 3248"/>
                <a:gd name="T99" fmla="*/ 226 h 255"/>
                <a:gd name="T100" fmla="*/ 1346 w 3248"/>
                <a:gd name="T101" fmla="*/ 234 h 255"/>
                <a:gd name="T102" fmla="*/ 1040 w 3248"/>
                <a:gd name="T103" fmla="*/ 240 h 255"/>
                <a:gd name="T104" fmla="*/ 713 w 3248"/>
                <a:gd name="T105" fmla="*/ 246 h 255"/>
                <a:gd name="T106" fmla="*/ 366 w 3248"/>
                <a:gd name="T107" fmla="*/ 252 h 255"/>
                <a:gd name="T108" fmla="*/ 0 w 3248"/>
                <a:gd name="T10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48" h="255">
                  <a:moveTo>
                    <a:pt x="0" y="255"/>
                  </a:moveTo>
                  <a:lnTo>
                    <a:pt x="0" y="91"/>
                  </a:lnTo>
                  <a:lnTo>
                    <a:pt x="18" y="91"/>
                  </a:lnTo>
                  <a:lnTo>
                    <a:pt x="70" y="91"/>
                  </a:lnTo>
                  <a:lnTo>
                    <a:pt x="152" y="90"/>
                  </a:lnTo>
                  <a:lnTo>
                    <a:pt x="260" y="89"/>
                  </a:lnTo>
                  <a:lnTo>
                    <a:pt x="391" y="88"/>
                  </a:lnTo>
                  <a:lnTo>
                    <a:pt x="541" y="86"/>
                  </a:lnTo>
                  <a:lnTo>
                    <a:pt x="707" y="83"/>
                  </a:lnTo>
                  <a:lnTo>
                    <a:pt x="884" y="81"/>
                  </a:lnTo>
                  <a:lnTo>
                    <a:pt x="1069" y="78"/>
                  </a:lnTo>
                  <a:lnTo>
                    <a:pt x="1258" y="75"/>
                  </a:lnTo>
                  <a:lnTo>
                    <a:pt x="1449" y="72"/>
                  </a:lnTo>
                  <a:lnTo>
                    <a:pt x="1635" y="69"/>
                  </a:lnTo>
                  <a:lnTo>
                    <a:pt x="1815" y="64"/>
                  </a:lnTo>
                  <a:lnTo>
                    <a:pt x="1984" y="59"/>
                  </a:lnTo>
                  <a:lnTo>
                    <a:pt x="2138" y="55"/>
                  </a:lnTo>
                  <a:lnTo>
                    <a:pt x="2275" y="50"/>
                  </a:lnTo>
                  <a:lnTo>
                    <a:pt x="2396" y="43"/>
                  </a:lnTo>
                  <a:lnTo>
                    <a:pt x="2509" y="39"/>
                  </a:lnTo>
                  <a:lnTo>
                    <a:pt x="2612" y="34"/>
                  </a:lnTo>
                  <a:lnTo>
                    <a:pt x="2706" y="29"/>
                  </a:lnTo>
                  <a:lnTo>
                    <a:pt x="2791" y="24"/>
                  </a:lnTo>
                  <a:lnTo>
                    <a:pt x="2868" y="21"/>
                  </a:lnTo>
                  <a:lnTo>
                    <a:pt x="2936" y="17"/>
                  </a:lnTo>
                  <a:lnTo>
                    <a:pt x="2996" y="14"/>
                  </a:lnTo>
                  <a:lnTo>
                    <a:pt x="3048" y="10"/>
                  </a:lnTo>
                  <a:lnTo>
                    <a:pt x="3092" y="7"/>
                  </a:lnTo>
                  <a:lnTo>
                    <a:pt x="3129" y="5"/>
                  </a:lnTo>
                  <a:lnTo>
                    <a:pt x="3160" y="3"/>
                  </a:lnTo>
                  <a:lnTo>
                    <a:pt x="3182" y="2"/>
                  </a:lnTo>
                  <a:lnTo>
                    <a:pt x="3198" y="1"/>
                  </a:lnTo>
                  <a:lnTo>
                    <a:pt x="3207" y="0"/>
                  </a:lnTo>
                  <a:lnTo>
                    <a:pt x="3211" y="0"/>
                  </a:lnTo>
                  <a:lnTo>
                    <a:pt x="3247" y="159"/>
                  </a:lnTo>
                  <a:lnTo>
                    <a:pt x="3248" y="159"/>
                  </a:lnTo>
                  <a:lnTo>
                    <a:pt x="3248" y="160"/>
                  </a:lnTo>
                  <a:lnTo>
                    <a:pt x="3237" y="161"/>
                  </a:lnTo>
                  <a:lnTo>
                    <a:pt x="3211" y="163"/>
                  </a:lnTo>
                  <a:lnTo>
                    <a:pt x="3197" y="163"/>
                  </a:lnTo>
                  <a:lnTo>
                    <a:pt x="3155" y="166"/>
                  </a:lnTo>
                  <a:lnTo>
                    <a:pt x="3086" y="169"/>
                  </a:lnTo>
                  <a:lnTo>
                    <a:pt x="2991" y="174"/>
                  </a:lnTo>
                  <a:lnTo>
                    <a:pt x="2869" y="181"/>
                  </a:lnTo>
                  <a:lnTo>
                    <a:pt x="2723" y="187"/>
                  </a:lnTo>
                  <a:lnTo>
                    <a:pt x="2552" y="195"/>
                  </a:lnTo>
                  <a:lnTo>
                    <a:pt x="2356" y="202"/>
                  </a:lnTo>
                  <a:lnTo>
                    <a:pt x="2137" y="210"/>
                  </a:lnTo>
                  <a:lnTo>
                    <a:pt x="1895" y="218"/>
                  </a:lnTo>
                  <a:lnTo>
                    <a:pt x="1632" y="226"/>
                  </a:lnTo>
                  <a:lnTo>
                    <a:pt x="1346" y="234"/>
                  </a:lnTo>
                  <a:lnTo>
                    <a:pt x="1040" y="240"/>
                  </a:lnTo>
                  <a:lnTo>
                    <a:pt x="713" y="246"/>
                  </a:lnTo>
                  <a:lnTo>
                    <a:pt x="366" y="252"/>
                  </a:lnTo>
                  <a:lnTo>
                    <a:pt x="0" y="25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3" name="任意多边形: 形状 22"/>
            <p:cNvSpPr/>
            <p:nvPr/>
          </p:nvSpPr>
          <p:spPr bwMode="auto">
            <a:xfrm>
              <a:off x="1775622" y="4001014"/>
              <a:ext cx="1379706" cy="560785"/>
            </a:xfrm>
            <a:custGeom>
              <a:avLst/>
              <a:gdLst>
                <a:gd name="T0" fmla="*/ 137 w 2761"/>
                <a:gd name="T1" fmla="*/ 1408 h 1414"/>
                <a:gd name="T2" fmla="*/ 354 w 2761"/>
                <a:gd name="T3" fmla="*/ 1391 h 1414"/>
                <a:gd name="T4" fmla="*/ 538 w 2761"/>
                <a:gd name="T5" fmla="*/ 1372 h 1414"/>
                <a:gd name="T6" fmla="*/ 669 w 2761"/>
                <a:gd name="T7" fmla="*/ 1357 h 1414"/>
                <a:gd name="T8" fmla="*/ 804 w 2761"/>
                <a:gd name="T9" fmla="*/ 1338 h 1414"/>
                <a:gd name="T10" fmla="*/ 941 w 2761"/>
                <a:gd name="T11" fmla="*/ 1317 h 1414"/>
                <a:gd name="T12" fmla="*/ 1080 w 2761"/>
                <a:gd name="T13" fmla="*/ 1292 h 1414"/>
                <a:gd name="T14" fmla="*/ 1219 w 2761"/>
                <a:gd name="T15" fmla="*/ 1263 h 1414"/>
                <a:gd name="T16" fmla="*/ 1357 w 2761"/>
                <a:gd name="T17" fmla="*/ 1230 h 1414"/>
                <a:gd name="T18" fmla="*/ 1493 w 2761"/>
                <a:gd name="T19" fmla="*/ 1194 h 1414"/>
                <a:gd name="T20" fmla="*/ 1624 w 2761"/>
                <a:gd name="T21" fmla="*/ 1153 h 1414"/>
                <a:gd name="T22" fmla="*/ 1751 w 2761"/>
                <a:gd name="T23" fmla="*/ 1108 h 1414"/>
                <a:gd name="T24" fmla="*/ 1872 w 2761"/>
                <a:gd name="T25" fmla="*/ 1057 h 1414"/>
                <a:gd name="T26" fmla="*/ 1984 w 2761"/>
                <a:gd name="T27" fmla="*/ 1001 h 1414"/>
                <a:gd name="T28" fmla="*/ 2105 w 2761"/>
                <a:gd name="T29" fmla="*/ 929 h 1414"/>
                <a:gd name="T30" fmla="*/ 2228 w 2761"/>
                <a:gd name="T31" fmla="*/ 846 h 1414"/>
                <a:gd name="T32" fmla="*/ 2334 w 2761"/>
                <a:gd name="T33" fmla="*/ 764 h 1414"/>
                <a:gd name="T34" fmla="*/ 2426 w 2761"/>
                <a:gd name="T35" fmla="*/ 682 h 1414"/>
                <a:gd name="T36" fmla="*/ 2503 w 2761"/>
                <a:gd name="T37" fmla="*/ 604 h 1414"/>
                <a:gd name="T38" fmla="*/ 2567 w 2761"/>
                <a:gd name="T39" fmla="*/ 528 h 1414"/>
                <a:gd name="T40" fmla="*/ 2620 w 2761"/>
                <a:gd name="T41" fmla="*/ 455 h 1414"/>
                <a:gd name="T42" fmla="*/ 2662 w 2761"/>
                <a:gd name="T43" fmla="*/ 386 h 1414"/>
                <a:gd name="T44" fmla="*/ 2695 w 2761"/>
                <a:gd name="T45" fmla="*/ 323 h 1414"/>
                <a:gd name="T46" fmla="*/ 2720 w 2761"/>
                <a:gd name="T47" fmla="*/ 264 h 1414"/>
                <a:gd name="T48" fmla="*/ 2737 w 2761"/>
                <a:gd name="T49" fmla="*/ 213 h 1414"/>
                <a:gd name="T50" fmla="*/ 2749 w 2761"/>
                <a:gd name="T51" fmla="*/ 167 h 1414"/>
                <a:gd name="T52" fmla="*/ 2758 w 2761"/>
                <a:gd name="T53" fmla="*/ 114 h 1414"/>
                <a:gd name="T54" fmla="*/ 2761 w 2761"/>
                <a:gd name="T55" fmla="*/ 74 h 1414"/>
                <a:gd name="T56" fmla="*/ 2613 w 2761"/>
                <a:gd name="T57" fmla="*/ 0 h 1414"/>
                <a:gd name="T58" fmla="*/ 2604 w 2761"/>
                <a:gd name="T59" fmla="*/ 30 h 1414"/>
                <a:gd name="T60" fmla="*/ 2571 w 2761"/>
                <a:gd name="T61" fmla="*/ 109 h 1414"/>
                <a:gd name="T62" fmla="*/ 2544 w 2761"/>
                <a:gd name="T63" fmla="*/ 164 h 1414"/>
                <a:gd name="T64" fmla="*/ 2510 w 2761"/>
                <a:gd name="T65" fmla="*/ 226 h 1414"/>
                <a:gd name="T66" fmla="*/ 2466 w 2761"/>
                <a:gd name="T67" fmla="*/ 296 h 1414"/>
                <a:gd name="T68" fmla="*/ 2413 w 2761"/>
                <a:gd name="T69" fmla="*/ 371 h 1414"/>
                <a:gd name="T70" fmla="*/ 2351 w 2761"/>
                <a:gd name="T71" fmla="*/ 450 h 1414"/>
                <a:gd name="T72" fmla="*/ 2277 w 2761"/>
                <a:gd name="T73" fmla="*/ 530 h 1414"/>
                <a:gd name="T74" fmla="*/ 2191 w 2761"/>
                <a:gd name="T75" fmla="*/ 610 h 1414"/>
                <a:gd name="T76" fmla="*/ 2094 w 2761"/>
                <a:gd name="T77" fmla="*/ 691 h 1414"/>
                <a:gd name="T78" fmla="*/ 1983 w 2761"/>
                <a:gd name="T79" fmla="*/ 768 h 1414"/>
                <a:gd name="T80" fmla="*/ 1858 w 2761"/>
                <a:gd name="T81" fmla="*/ 841 h 1414"/>
                <a:gd name="T82" fmla="*/ 1719 w 2761"/>
                <a:gd name="T83" fmla="*/ 910 h 1414"/>
                <a:gd name="T84" fmla="*/ 1564 w 2761"/>
                <a:gd name="T85" fmla="*/ 971 h 1414"/>
                <a:gd name="T86" fmla="*/ 1454 w 2761"/>
                <a:gd name="T87" fmla="*/ 1008 h 1414"/>
                <a:gd name="T88" fmla="*/ 1343 w 2761"/>
                <a:gd name="T89" fmla="*/ 1042 h 1414"/>
                <a:gd name="T90" fmla="*/ 1232 w 2761"/>
                <a:gd name="T91" fmla="*/ 1073 h 1414"/>
                <a:gd name="T92" fmla="*/ 1121 w 2761"/>
                <a:gd name="T93" fmla="*/ 1100 h 1414"/>
                <a:gd name="T94" fmla="*/ 1011 w 2761"/>
                <a:gd name="T95" fmla="*/ 1125 h 1414"/>
                <a:gd name="T96" fmla="*/ 903 w 2761"/>
                <a:gd name="T97" fmla="*/ 1147 h 1414"/>
                <a:gd name="T98" fmla="*/ 693 w 2761"/>
                <a:gd name="T99" fmla="*/ 1184 h 1414"/>
                <a:gd name="T100" fmla="*/ 493 w 2761"/>
                <a:gd name="T101" fmla="*/ 1212 h 1414"/>
                <a:gd name="T102" fmla="*/ 309 w 2761"/>
                <a:gd name="T103" fmla="*/ 1234 h 1414"/>
                <a:gd name="T104" fmla="*/ 143 w 2761"/>
                <a:gd name="T105" fmla="*/ 1247 h 1414"/>
                <a:gd name="T106" fmla="*/ 0 w 2761"/>
                <a:gd name="T107" fmla="*/ 1256 h 1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61" h="1414">
                  <a:moveTo>
                    <a:pt x="41" y="1414"/>
                  </a:moveTo>
                  <a:lnTo>
                    <a:pt x="137" y="1408"/>
                  </a:lnTo>
                  <a:lnTo>
                    <a:pt x="241" y="1401"/>
                  </a:lnTo>
                  <a:lnTo>
                    <a:pt x="354" y="1391"/>
                  </a:lnTo>
                  <a:lnTo>
                    <a:pt x="476" y="1380"/>
                  </a:lnTo>
                  <a:lnTo>
                    <a:pt x="538" y="1372"/>
                  </a:lnTo>
                  <a:lnTo>
                    <a:pt x="603" y="1365"/>
                  </a:lnTo>
                  <a:lnTo>
                    <a:pt x="669" y="1357"/>
                  </a:lnTo>
                  <a:lnTo>
                    <a:pt x="736" y="1348"/>
                  </a:lnTo>
                  <a:lnTo>
                    <a:pt x="804" y="1338"/>
                  </a:lnTo>
                  <a:lnTo>
                    <a:pt x="871" y="1328"/>
                  </a:lnTo>
                  <a:lnTo>
                    <a:pt x="941" y="1317"/>
                  </a:lnTo>
                  <a:lnTo>
                    <a:pt x="1010" y="1305"/>
                  </a:lnTo>
                  <a:lnTo>
                    <a:pt x="1080" y="1292"/>
                  </a:lnTo>
                  <a:lnTo>
                    <a:pt x="1150" y="1278"/>
                  </a:lnTo>
                  <a:lnTo>
                    <a:pt x="1219" y="1263"/>
                  </a:lnTo>
                  <a:lnTo>
                    <a:pt x="1288" y="1247"/>
                  </a:lnTo>
                  <a:lnTo>
                    <a:pt x="1357" y="1230"/>
                  </a:lnTo>
                  <a:lnTo>
                    <a:pt x="1426" y="1214"/>
                  </a:lnTo>
                  <a:lnTo>
                    <a:pt x="1493" y="1194"/>
                  </a:lnTo>
                  <a:lnTo>
                    <a:pt x="1559" y="1174"/>
                  </a:lnTo>
                  <a:lnTo>
                    <a:pt x="1624" y="1153"/>
                  </a:lnTo>
                  <a:lnTo>
                    <a:pt x="1689" y="1131"/>
                  </a:lnTo>
                  <a:lnTo>
                    <a:pt x="1751" y="1108"/>
                  </a:lnTo>
                  <a:lnTo>
                    <a:pt x="1813" y="1082"/>
                  </a:lnTo>
                  <a:lnTo>
                    <a:pt x="1872" y="1057"/>
                  </a:lnTo>
                  <a:lnTo>
                    <a:pt x="1929" y="1029"/>
                  </a:lnTo>
                  <a:lnTo>
                    <a:pt x="1984" y="1001"/>
                  </a:lnTo>
                  <a:lnTo>
                    <a:pt x="2037" y="971"/>
                  </a:lnTo>
                  <a:lnTo>
                    <a:pt x="2105" y="929"/>
                  </a:lnTo>
                  <a:lnTo>
                    <a:pt x="2168" y="888"/>
                  </a:lnTo>
                  <a:lnTo>
                    <a:pt x="2228" y="846"/>
                  </a:lnTo>
                  <a:lnTo>
                    <a:pt x="2283" y="805"/>
                  </a:lnTo>
                  <a:lnTo>
                    <a:pt x="2334" y="764"/>
                  </a:lnTo>
                  <a:lnTo>
                    <a:pt x="2382" y="723"/>
                  </a:lnTo>
                  <a:lnTo>
                    <a:pt x="2426" y="682"/>
                  </a:lnTo>
                  <a:lnTo>
                    <a:pt x="2466" y="643"/>
                  </a:lnTo>
                  <a:lnTo>
                    <a:pt x="2503" y="604"/>
                  </a:lnTo>
                  <a:lnTo>
                    <a:pt x="2536" y="565"/>
                  </a:lnTo>
                  <a:lnTo>
                    <a:pt x="2567" y="528"/>
                  </a:lnTo>
                  <a:lnTo>
                    <a:pt x="2595" y="491"/>
                  </a:lnTo>
                  <a:lnTo>
                    <a:pt x="2620" y="455"/>
                  </a:lnTo>
                  <a:lnTo>
                    <a:pt x="2642" y="420"/>
                  </a:lnTo>
                  <a:lnTo>
                    <a:pt x="2662" y="386"/>
                  </a:lnTo>
                  <a:lnTo>
                    <a:pt x="2680" y="353"/>
                  </a:lnTo>
                  <a:lnTo>
                    <a:pt x="2695" y="323"/>
                  </a:lnTo>
                  <a:lnTo>
                    <a:pt x="2708" y="293"/>
                  </a:lnTo>
                  <a:lnTo>
                    <a:pt x="2720" y="264"/>
                  </a:lnTo>
                  <a:lnTo>
                    <a:pt x="2729" y="238"/>
                  </a:lnTo>
                  <a:lnTo>
                    <a:pt x="2737" y="213"/>
                  </a:lnTo>
                  <a:lnTo>
                    <a:pt x="2743" y="189"/>
                  </a:lnTo>
                  <a:lnTo>
                    <a:pt x="2749" y="167"/>
                  </a:lnTo>
                  <a:lnTo>
                    <a:pt x="2753" y="148"/>
                  </a:lnTo>
                  <a:lnTo>
                    <a:pt x="2758" y="114"/>
                  </a:lnTo>
                  <a:lnTo>
                    <a:pt x="2760" y="90"/>
                  </a:lnTo>
                  <a:lnTo>
                    <a:pt x="2761" y="74"/>
                  </a:lnTo>
                  <a:lnTo>
                    <a:pt x="2761" y="70"/>
                  </a:lnTo>
                  <a:lnTo>
                    <a:pt x="2613" y="0"/>
                  </a:lnTo>
                  <a:lnTo>
                    <a:pt x="2611" y="7"/>
                  </a:lnTo>
                  <a:lnTo>
                    <a:pt x="2604" y="30"/>
                  </a:lnTo>
                  <a:lnTo>
                    <a:pt x="2591" y="63"/>
                  </a:lnTo>
                  <a:lnTo>
                    <a:pt x="2571" y="109"/>
                  </a:lnTo>
                  <a:lnTo>
                    <a:pt x="2558" y="135"/>
                  </a:lnTo>
                  <a:lnTo>
                    <a:pt x="2544" y="164"/>
                  </a:lnTo>
                  <a:lnTo>
                    <a:pt x="2529" y="195"/>
                  </a:lnTo>
                  <a:lnTo>
                    <a:pt x="2510" y="226"/>
                  </a:lnTo>
                  <a:lnTo>
                    <a:pt x="2489" y="261"/>
                  </a:lnTo>
                  <a:lnTo>
                    <a:pt x="2466" y="296"/>
                  </a:lnTo>
                  <a:lnTo>
                    <a:pt x="2441" y="333"/>
                  </a:lnTo>
                  <a:lnTo>
                    <a:pt x="2413" y="371"/>
                  </a:lnTo>
                  <a:lnTo>
                    <a:pt x="2384" y="409"/>
                  </a:lnTo>
                  <a:lnTo>
                    <a:pt x="2351" y="450"/>
                  </a:lnTo>
                  <a:lnTo>
                    <a:pt x="2315" y="489"/>
                  </a:lnTo>
                  <a:lnTo>
                    <a:pt x="2277" y="530"/>
                  </a:lnTo>
                  <a:lnTo>
                    <a:pt x="2236" y="570"/>
                  </a:lnTo>
                  <a:lnTo>
                    <a:pt x="2191" y="610"/>
                  </a:lnTo>
                  <a:lnTo>
                    <a:pt x="2145" y="651"/>
                  </a:lnTo>
                  <a:lnTo>
                    <a:pt x="2094" y="691"/>
                  </a:lnTo>
                  <a:lnTo>
                    <a:pt x="2040" y="730"/>
                  </a:lnTo>
                  <a:lnTo>
                    <a:pt x="1983" y="768"/>
                  </a:lnTo>
                  <a:lnTo>
                    <a:pt x="1923" y="805"/>
                  </a:lnTo>
                  <a:lnTo>
                    <a:pt x="1858" y="841"/>
                  </a:lnTo>
                  <a:lnTo>
                    <a:pt x="1790" y="876"/>
                  </a:lnTo>
                  <a:lnTo>
                    <a:pt x="1719" y="910"/>
                  </a:lnTo>
                  <a:lnTo>
                    <a:pt x="1643" y="942"/>
                  </a:lnTo>
                  <a:lnTo>
                    <a:pt x="1564" y="971"/>
                  </a:lnTo>
                  <a:lnTo>
                    <a:pt x="1509" y="990"/>
                  </a:lnTo>
                  <a:lnTo>
                    <a:pt x="1454" y="1008"/>
                  </a:lnTo>
                  <a:lnTo>
                    <a:pt x="1398" y="1025"/>
                  </a:lnTo>
                  <a:lnTo>
                    <a:pt x="1343" y="1042"/>
                  </a:lnTo>
                  <a:lnTo>
                    <a:pt x="1287" y="1057"/>
                  </a:lnTo>
                  <a:lnTo>
                    <a:pt x="1232" y="1073"/>
                  </a:lnTo>
                  <a:lnTo>
                    <a:pt x="1176" y="1087"/>
                  </a:lnTo>
                  <a:lnTo>
                    <a:pt x="1121" y="1100"/>
                  </a:lnTo>
                  <a:lnTo>
                    <a:pt x="1066" y="1113"/>
                  </a:lnTo>
                  <a:lnTo>
                    <a:pt x="1011" y="1125"/>
                  </a:lnTo>
                  <a:lnTo>
                    <a:pt x="957" y="1136"/>
                  </a:lnTo>
                  <a:lnTo>
                    <a:pt x="903" y="1147"/>
                  </a:lnTo>
                  <a:lnTo>
                    <a:pt x="796" y="1167"/>
                  </a:lnTo>
                  <a:lnTo>
                    <a:pt x="693" y="1184"/>
                  </a:lnTo>
                  <a:lnTo>
                    <a:pt x="591" y="1200"/>
                  </a:lnTo>
                  <a:lnTo>
                    <a:pt x="493" y="1212"/>
                  </a:lnTo>
                  <a:lnTo>
                    <a:pt x="399" y="1224"/>
                  </a:lnTo>
                  <a:lnTo>
                    <a:pt x="309" y="1234"/>
                  </a:lnTo>
                  <a:lnTo>
                    <a:pt x="223" y="1241"/>
                  </a:lnTo>
                  <a:lnTo>
                    <a:pt x="143" y="1247"/>
                  </a:lnTo>
                  <a:lnTo>
                    <a:pt x="69" y="1253"/>
                  </a:lnTo>
                  <a:lnTo>
                    <a:pt x="0" y="1256"/>
                  </a:lnTo>
                  <a:lnTo>
                    <a:pt x="41" y="1414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4" name="任意多边形: 形状 23"/>
            <p:cNvSpPr/>
            <p:nvPr/>
          </p:nvSpPr>
          <p:spPr bwMode="auto">
            <a:xfrm>
              <a:off x="3128334" y="3383080"/>
              <a:ext cx="689853" cy="548879"/>
            </a:xfrm>
            <a:custGeom>
              <a:avLst/>
              <a:gdLst>
                <a:gd name="T0" fmla="*/ 119 w 1382"/>
                <a:gd name="T1" fmla="*/ 1382 h 1382"/>
                <a:gd name="T2" fmla="*/ 124 w 1382"/>
                <a:gd name="T3" fmla="*/ 1336 h 1382"/>
                <a:gd name="T4" fmla="*/ 141 w 1382"/>
                <a:gd name="T5" fmla="*/ 1213 h 1382"/>
                <a:gd name="T6" fmla="*/ 155 w 1382"/>
                <a:gd name="T7" fmla="*/ 1131 h 1382"/>
                <a:gd name="T8" fmla="*/ 174 w 1382"/>
                <a:gd name="T9" fmla="*/ 1037 h 1382"/>
                <a:gd name="T10" fmla="*/ 197 w 1382"/>
                <a:gd name="T11" fmla="*/ 938 h 1382"/>
                <a:gd name="T12" fmla="*/ 225 w 1382"/>
                <a:gd name="T13" fmla="*/ 833 h 1382"/>
                <a:gd name="T14" fmla="*/ 260 w 1382"/>
                <a:gd name="T15" fmla="*/ 727 h 1382"/>
                <a:gd name="T16" fmla="*/ 302 w 1382"/>
                <a:gd name="T17" fmla="*/ 623 h 1382"/>
                <a:gd name="T18" fmla="*/ 349 w 1382"/>
                <a:gd name="T19" fmla="*/ 523 h 1382"/>
                <a:gd name="T20" fmla="*/ 403 w 1382"/>
                <a:gd name="T21" fmla="*/ 430 h 1382"/>
                <a:gd name="T22" fmla="*/ 466 w 1382"/>
                <a:gd name="T23" fmla="*/ 349 h 1382"/>
                <a:gd name="T24" fmla="*/ 536 w 1382"/>
                <a:gd name="T25" fmla="*/ 280 h 1382"/>
                <a:gd name="T26" fmla="*/ 615 w 1382"/>
                <a:gd name="T27" fmla="*/ 228 h 1382"/>
                <a:gd name="T28" fmla="*/ 702 w 1382"/>
                <a:gd name="T29" fmla="*/ 195 h 1382"/>
                <a:gd name="T30" fmla="*/ 1016 w 1382"/>
                <a:gd name="T31" fmla="*/ 122 h 1382"/>
                <a:gd name="T32" fmla="*/ 1227 w 1382"/>
                <a:gd name="T33" fmla="*/ 77 h 1382"/>
                <a:gd name="T34" fmla="*/ 1345 w 1382"/>
                <a:gd name="T35" fmla="*/ 54 h 1382"/>
                <a:gd name="T36" fmla="*/ 1382 w 1382"/>
                <a:gd name="T37" fmla="*/ 47 h 1382"/>
                <a:gd name="T38" fmla="*/ 1227 w 1382"/>
                <a:gd name="T39" fmla="*/ 0 h 1382"/>
                <a:gd name="T40" fmla="*/ 1169 w 1382"/>
                <a:gd name="T41" fmla="*/ 5 h 1382"/>
                <a:gd name="T42" fmla="*/ 1063 w 1382"/>
                <a:gd name="T43" fmla="*/ 16 h 1382"/>
                <a:gd name="T44" fmla="*/ 964 w 1382"/>
                <a:gd name="T45" fmla="*/ 30 h 1382"/>
                <a:gd name="T46" fmla="*/ 891 w 1382"/>
                <a:gd name="T47" fmla="*/ 44 h 1382"/>
                <a:gd name="T48" fmla="*/ 813 w 1382"/>
                <a:gd name="T49" fmla="*/ 60 h 1382"/>
                <a:gd name="T50" fmla="*/ 734 w 1382"/>
                <a:gd name="T51" fmla="*/ 80 h 1382"/>
                <a:gd name="T52" fmla="*/ 656 w 1382"/>
                <a:gd name="T53" fmla="*/ 103 h 1382"/>
                <a:gd name="T54" fmla="*/ 580 w 1382"/>
                <a:gd name="T55" fmla="*/ 131 h 1382"/>
                <a:gd name="T56" fmla="*/ 507 w 1382"/>
                <a:gd name="T57" fmla="*/ 163 h 1382"/>
                <a:gd name="T58" fmla="*/ 439 w 1382"/>
                <a:gd name="T59" fmla="*/ 198 h 1382"/>
                <a:gd name="T60" fmla="*/ 379 w 1382"/>
                <a:gd name="T61" fmla="*/ 240 h 1382"/>
                <a:gd name="T62" fmla="*/ 328 w 1382"/>
                <a:gd name="T63" fmla="*/ 285 h 1382"/>
                <a:gd name="T64" fmla="*/ 286 w 1382"/>
                <a:gd name="T65" fmla="*/ 338 h 1382"/>
                <a:gd name="T66" fmla="*/ 249 w 1382"/>
                <a:gd name="T67" fmla="*/ 399 h 1382"/>
                <a:gd name="T68" fmla="*/ 214 w 1382"/>
                <a:gd name="T69" fmla="*/ 470 h 1382"/>
                <a:gd name="T70" fmla="*/ 182 w 1382"/>
                <a:gd name="T71" fmla="*/ 548 h 1382"/>
                <a:gd name="T72" fmla="*/ 153 w 1382"/>
                <a:gd name="T73" fmla="*/ 629 h 1382"/>
                <a:gd name="T74" fmla="*/ 126 w 1382"/>
                <a:gd name="T75" fmla="*/ 714 h 1382"/>
                <a:gd name="T76" fmla="*/ 103 w 1382"/>
                <a:gd name="T77" fmla="*/ 800 h 1382"/>
                <a:gd name="T78" fmla="*/ 82 w 1382"/>
                <a:gd name="T79" fmla="*/ 886 h 1382"/>
                <a:gd name="T80" fmla="*/ 55 w 1382"/>
                <a:gd name="T81" fmla="*/ 1009 h 1382"/>
                <a:gd name="T82" fmla="*/ 28 w 1382"/>
                <a:gd name="T83" fmla="*/ 1155 h 1382"/>
                <a:gd name="T84" fmla="*/ 11 w 1382"/>
                <a:gd name="T85" fmla="*/ 1267 h 1382"/>
                <a:gd name="T86" fmla="*/ 1 w 1382"/>
                <a:gd name="T87" fmla="*/ 1330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82" h="1382">
                  <a:moveTo>
                    <a:pt x="0" y="1338"/>
                  </a:moveTo>
                  <a:lnTo>
                    <a:pt x="119" y="1382"/>
                  </a:lnTo>
                  <a:lnTo>
                    <a:pt x="120" y="1371"/>
                  </a:lnTo>
                  <a:lnTo>
                    <a:pt x="124" y="1336"/>
                  </a:lnTo>
                  <a:lnTo>
                    <a:pt x="130" y="1283"/>
                  </a:lnTo>
                  <a:lnTo>
                    <a:pt x="141" y="1213"/>
                  </a:lnTo>
                  <a:lnTo>
                    <a:pt x="147" y="1174"/>
                  </a:lnTo>
                  <a:lnTo>
                    <a:pt x="155" y="1131"/>
                  </a:lnTo>
                  <a:lnTo>
                    <a:pt x="164" y="1085"/>
                  </a:lnTo>
                  <a:lnTo>
                    <a:pt x="174" y="1037"/>
                  </a:lnTo>
                  <a:lnTo>
                    <a:pt x="185" y="989"/>
                  </a:lnTo>
                  <a:lnTo>
                    <a:pt x="197" y="938"/>
                  </a:lnTo>
                  <a:lnTo>
                    <a:pt x="211" y="886"/>
                  </a:lnTo>
                  <a:lnTo>
                    <a:pt x="225" y="833"/>
                  </a:lnTo>
                  <a:lnTo>
                    <a:pt x="242" y="780"/>
                  </a:lnTo>
                  <a:lnTo>
                    <a:pt x="260" y="727"/>
                  </a:lnTo>
                  <a:lnTo>
                    <a:pt x="280" y="675"/>
                  </a:lnTo>
                  <a:lnTo>
                    <a:pt x="302" y="623"/>
                  </a:lnTo>
                  <a:lnTo>
                    <a:pt x="324" y="572"/>
                  </a:lnTo>
                  <a:lnTo>
                    <a:pt x="349" y="523"/>
                  </a:lnTo>
                  <a:lnTo>
                    <a:pt x="376" y="476"/>
                  </a:lnTo>
                  <a:lnTo>
                    <a:pt x="403" y="430"/>
                  </a:lnTo>
                  <a:lnTo>
                    <a:pt x="434" y="388"/>
                  </a:lnTo>
                  <a:lnTo>
                    <a:pt x="466" y="349"/>
                  </a:lnTo>
                  <a:lnTo>
                    <a:pt x="499" y="313"/>
                  </a:lnTo>
                  <a:lnTo>
                    <a:pt x="536" y="280"/>
                  </a:lnTo>
                  <a:lnTo>
                    <a:pt x="574" y="251"/>
                  </a:lnTo>
                  <a:lnTo>
                    <a:pt x="615" y="228"/>
                  </a:lnTo>
                  <a:lnTo>
                    <a:pt x="657" y="209"/>
                  </a:lnTo>
                  <a:lnTo>
                    <a:pt x="702" y="195"/>
                  </a:lnTo>
                  <a:lnTo>
                    <a:pt x="873" y="155"/>
                  </a:lnTo>
                  <a:lnTo>
                    <a:pt x="1016" y="122"/>
                  </a:lnTo>
                  <a:lnTo>
                    <a:pt x="1134" y="97"/>
                  </a:lnTo>
                  <a:lnTo>
                    <a:pt x="1227" y="77"/>
                  </a:lnTo>
                  <a:lnTo>
                    <a:pt x="1297" y="63"/>
                  </a:lnTo>
                  <a:lnTo>
                    <a:pt x="1345" y="54"/>
                  </a:lnTo>
                  <a:lnTo>
                    <a:pt x="1373" y="49"/>
                  </a:lnTo>
                  <a:lnTo>
                    <a:pt x="1382" y="47"/>
                  </a:lnTo>
                  <a:lnTo>
                    <a:pt x="1235" y="0"/>
                  </a:lnTo>
                  <a:lnTo>
                    <a:pt x="1227" y="0"/>
                  </a:lnTo>
                  <a:lnTo>
                    <a:pt x="1205" y="2"/>
                  </a:lnTo>
                  <a:lnTo>
                    <a:pt x="1169" y="5"/>
                  </a:lnTo>
                  <a:lnTo>
                    <a:pt x="1121" y="9"/>
                  </a:lnTo>
                  <a:lnTo>
                    <a:pt x="1063" y="16"/>
                  </a:lnTo>
                  <a:lnTo>
                    <a:pt x="999" y="25"/>
                  </a:lnTo>
                  <a:lnTo>
                    <a:pt x="964" y="30"/>
                  </a:lnTo>
                  <a:lnTo>
                    <a:pt x="928" y="37"/>
                  </a:lnTo>
                  <a:lnTo>
                    <a:pt x="891" y="44"/>
                  </a:lnTo>
                  <a:lnTo>
                    <a:pt x="852" y="51"/>
                  </a:lnTo>
                  <a:lnTo>
                    <a:pt x="813" y="60"/>
                  </a:lnTo>
                  <a:lnTo>
                    <a:pt x="774" y="69"/>
                  </a:lnTo>
                  <a:lnTo>
                    <a:pt x="734" y="80"/>
                  </a:lnTo>
                  <a:lnTo>
                    <a:pt x="695" y="91"/>
                  </a:lnTo>
                  <a:lnTo>
                    <a:pt x="656" y="103"/>
                  </a:lnTo>
                  <a:lnTo>
                    <a:pt x="618" y="116"/>
                  </a:lnTo>
                  <a:lnTo>
                    <a:pt x="580" y="131"/>
                  </a:lnTo>
                  <a:lnTo>
                    <a:pt x="543" y="146"/>
                  </a:lnTo>
                  <a:lnTo>
                    <a:pt x="507" y="163"/>
                  </a:lnTo>
                  <a:lnTo>
                    <a:pt x="472" y="179"/>
                  </a:lnTo>
                  <a:lnTo>
                    <a:pt x="439" y="198"/>
                  </a:lnTo>
                  <a:lnTo>
                    <a:pt x="408" y="219"/>
                  </a:lnTo>
                  <a:lnTo>
                    <a:pt x="379" y="240"/>
                  </a:lnTo>
                  <a:lnTo>
                    <a:pt x="352" y="262"/>
                  </a:lnTo>
                  <a:lnTo>
                    <a:pt x="328" y="285"/>
                  </a:lnTo>
                  <a:lnTo>
                    <a:pt x="306" y="311"/>
                  </a:lnTo>
                  <a:lnTo>
                    <a:pt x="286" y="338"/>
                  </a:lnTo>
                  <a:lnTo>
                    <a:pt x="267" y="368"/>
                  </a:lnTo>
                  <a:lnTo>
                    <a:pt x="249" y="399"/>
                  </a:lnTo>
                  <a:lnTo>
                    <a:pt x="231" y="434"/>
                  </a:lnTo>
                  <a:lnTo>
                    <a:pt x="214" y="470"/>
                  </a:lnTo>
                  <a:lnTo>
                    <a:pt x="197" y="508"/>
                  </a:lnTo>
                  <a:lnTo>
                    <a:pt x="182" y="548"/>
                  </a:lnTo>
                  <a:lnTo>
                    <a:pt x="167" y="588"/>
                  </a:lnTo>
                  <a:lnTo>
                    <a:pt x="153" y="629"/>
                  </a:lnTo>
                  <a:lnTo>
                    <a:pt x="139" y="671"/>
                  </a:lnTo>
                  <a:lnTo>
                    <a:pt x="126" y="714"/>
                  </a:lnTo>
                  <a:lnTo>
                    <a:pt x="114" y="757"/>
                  </a:lnTo>
                  <a:lnTo>
                    <a:pt x="103" y="800"/>
                  </a:lnTo>
                  <a:lnTo>
                    <a:pt x="92" y="843"/>
                  </a:lnTo>
                  <a:lnTo>
                    <a:pt x="82" y="886"/>
                  </a:lnTo>
                  <a:lnTo>
                    <a:pt x="72" y="927"/>
                  </a:lnTo>
                  <a:lnTo>
                    <a:pt x="55" y="1009"/>
                  </a:lnTo>
                  <a:lnTo>
                    <a:pt x="40" y="1086"/>
                  </a:lnTo>
                  <a:lnTo>
                    <a:pt x="28" y="1155"/>
                  </a:lnTo>
                  <a:lnTo>
                    <a:pt x="18" y="1216"/>
                  </a:lnTo>
                  <a:lnTo>
                    <a:pt x="11" y="1267"/>
                  </a:lnTo>
                  <a:lnTo>
                    <a:pt x="4" y="1305"/>
                  </a:lnTo>
                  <a:lnTo>
                    <a:pt x="1" y="1330"/>
                  </a:lnTo>
                  <a:lnTo>
                    <a:pt x="0" y="1338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 bwMode="auto">
            <a:xfrm>
              <a:off x="3861679" y="2962789"/>
              <a:ext cx="1433695" cy="406004"/>
            </a:xfrm>
            <a:custGeom>
              <a:avLst/>
              <a:gdLst>
                <a:gd name="T0" fmla="*/ 188 w 2868"/>
                <a:gd name="T1" fmla="*/ 1023 h 1023"/>
                <a:gd name="T2" fmla="*/ 266 w 2868"/>
                <a:gd name="T3" fmla="*/ 1010 h 1023"/>
                <a:gd name="T4" fmla="*/ 470 w 2868"/>
                <a:gd name="T5" fmla="*/ 973 h 1023"/>
                <a:gd name="T6" fmla="*/ 768 w 2868"/>
                <a:gd name="T7" fmla="*/ 917 h 1023"/>
                <a:gd name="T8" fmla="*/ 1121 w 2868"/>
                <a:gd name="T9" fmla="*/ 844 h 1023"/>
                <a:gd name="T10" fmla="*/ 1308 w 2868"/>
                <a:gd name="T11" fmla="*/ 802 h 1023"/>
                <a:gd name="T12" fmla="*/ 1495 w 2868"/>
                <a:gd name="T13" fmla="*/ 757 h 1023"/>
                <a:gd name="T14" fmla="*/ 1678 w 2868"/>
                <a:gd name="T15" fmla="*/ 711 h 1023"/>
                <a:gd name="T16" fmla="*/ 1853 w 2868"/>
                <a:gd name="T17" fmla="*/ 662 h 1023"/>
                <a:gd name="T18" fmla="*/ 2015 w 2868"/>
                <a:gd name="T19" fmla="*/ 612 h 1023"/>
                <a:gd name="T20" fmla="*/ 2158 w 2868"/>
                <a:gd name="T21" fmla="*/ 561 h 1023"/>
                <a:gd name="T22" fmla="*/ 2280 w 2868"/>
                <a:gd name="T23" fmla="*/ 510 h 1023"/>
                <a:gd name="T24" fmla="*/ 2375 w 2868"/>
                <a:gd name="T25" fmla="*/ 458 h 1023"/>
                <a:gd name="T26" fmla="*/ 2451 w 2868"/>
                <a:gd name="T27" fmla="*/ 407 h 1023"/>
                <a:gd name="T28" fmla="*/ 2519 w 2868"/>
                <a:gd name="T29" fmla="*/ 360 h 1023"/>
                <a:gd name="T30" fmla="*/ 2633 w 2868"/>
                <a:gd name="T31" fmla="*/ 274 h 1023"/>
                <a:gd name="T32" fmla="*/ 2719 w 2868"/>
                <a:gd name="T33" fmla="*/ 201 h 1023"/>
                <a:gd name="T34" fmla="*/ 2782 w 2868"/>
                <a:gd name="T35" fmla="*/ 139 h 1023"/>
                <a:gd name="T36" fmla="*/ 2825 w 2868"/>
                <a:gd name="T37" fmla="*/ 92 h 1023"/>
                <a:gd name="T38" fmla="*/ 2851 w 2868"/>
                <a:gd name="T39" fmla="*/ 57 h 1023"/>
                <a:gd name="T40" fmla="*/ 2868 w 2868"/>
                <a:gd name="T41" fmla="*/ 29 h 1023"/>
                <a:gd name="T42" fmla="*/ 2782 w 2868"/>
                <a:gd name="T43" fmla="*/ 4 h 1023"/>
                <a:gd name="T44" fmla="*/ 2753 w 2868"/>
                <a:gd name="T45" fmla="*/ 38 h 1023"/>
                <a:gd name="T46" fmla="*/ 2692 w 2868"/>
                <a:gd name="T47" fmla="*/ 98 h 1023"/>
                <a:gd name="T48" fmla="*/ 2629 w 2868"/>
                <a:gd name="T49" fmla="*/ 157 h 1023"/>
                <a:gd name="T50" fmla="*/ 2577 w 2868"/>
                <a:gd name="T51" fmla="*/ 200 h 1023"/>
                <a:gd name="T52" fmla="*/ 2518 w 2868"/>
                <a:gd name="T53" fmla="*/ 246 h 1023"/>
                <a:gd name="T54" fmla="*/ 2451 w 2868"/>
                <a:gd name="T55" fmla="*/ 293 h 1023"/>
                <a:gd name="T56" fmla="*/ 2378 w 2868"/>
                <a:gd name="T57" fmla="*/ 340 h 1023"/>
                <a:gd name="T58" fmla="*/ 2297 w 2868"/>
                <a:gd name="T59" fmla="*/ 387 h 1023"/>
                <a:gd name="T60" fmla="*/ 2210 w 2868"/>
                <a:gd name="T61" fmla="*/ 432 h 1023"/>
                <a:gd name="T62" fmla="*/ 2115 w 2868"/>
                <a:gd name="T63" fmla="*/ 476 h 1023"/>
                <a:gd name="T64" fmla="*/ 2014 w 2868"/>
                <a:gd name="T65" fmla="*/ 515 h 1023"/>
                <a:gd name="T66" fmla="*/ 1905 w 2868"/>
                <a:gd name="T67" fmla="*/ 550 h 1023"/>
                <a:gd name="T68" fmla="*/ 1726 w 2868"/>
                <a:gd name="T69" fmla="*/ 597 h 1023"/>
                <a:gd name="T70" fmla="*/ 1449 w 2868"/>
                <a:gd name="T71" fmla="*/ 664 h 1023"/>
                <a:gd name="T72" fmla="*/ 1146 w 2868"/>
                <a:gd name="T73" fmla="*/ 734 h 1023"/>
                <a:gd name="T74" fmla="*/ 841 w 2868"/>
                <a:gd name="T75" fmla="*/ 802 h 1023"/>
                <a:gd name="T76" fmla="*/ 553 w 2868"/>
                <a:gd name="T77" fmla="*/ 865 h 1023"/>
                <a:gd name="T78" fmla="*/ 305 w 2868"/>
                <a:gd name="T79" fmla="*/ 918 h 1023"/>
                <a:gd name="T80" fmla="*/ 119 w 2868"/>
                <a:gd name="T81" fmla="*/ 957 h 1023"/>
                <a:gd name="T82" fmla="*/ 15 w 2868"/>
                <a:gd name="T83" fmla="*/ 979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68" h="1023">
                  <a:moveTo>
                    <a:pt x="0" y="982"/>
                  </a:moveTo>
                  <a:lnTo>
                    <a:pt x="188" y="1023"/>
                  </a:lnTo>
                  <a:lnTo>
                    <a:pt x="208" y="1019"/>
                  </a:lnTo>
                  <a:lnTo>
                    <a:pt x="266" y="1010"/>
                  </a:lnTo>
                  <a:lnTo>
                    <a:pt x="353" y="994"/>
                  </a:lnTo>
                  <a:lnTo>
                    <a:pt x="470" y="973"/>
                  </a:lnTo>
                  <a:lnTo>
                    <a:pt x="609" y="948"/>
                  </a:lnTo>
                  <a:lnTo>
                    <a:pt x="768" y="917"/>
                  </a:lnTo>
                  <a:lnTo>
                    <a:pt x="940" y="882"/>
                  </a:lnTo>
                  <a:lnTo>
                    <a:pt x="1121" y="844"/>
                  </a:lnTo>
                  <a:lnTo>
                    <a:pt x="1214" y="823"/>
                  </a:lnTo>
                  <a:lnTo>
                    <a:pt x="1308" y="802"/>
                  </a:lnTo>
                  <a:lnTo>
                    <a:pt x="1401" y="780"/>
                  </a:lnTo>
                  <a:lnTo>
                    <a:pt x="1495" y="757"/>
                  </a:lnTo>
                  <a:lnTo>
                    <a:pt x="1587" y="735"/>
                  </a:lnTo>
                  <a:lnTo>
                    <a:pt x="1678" y="711"/>
                  </a:lnTo>
                  <a:lnTo>
                    <a:pt x="1767" y="686"/>
                  </a:lnTo>
                  <a:lnTo>
                    <a:pt x="1853" y="662"/>
                  </a:lnTo>
                  <a:lnTo>
                    <a:pt x="1935" y="638"/>
                  </a:lnTo>
                  <a:lnTo>
                    <a:pt x="2015" y="612"/>
                  </a:lnTo>
                  <a:lnTo>
                    <a:pt x="2089" y="587"/>
                  </a:lnTo>
                  <a:lnTo>
                    <a:pt x="2158" y="561"/>
                  </a:lnTo>
                  <a:lnTo>
                    <a:pt x="2222" y="535"/>
                  </a:lnTo>
                  <a:lnTo>
                    <a:pt x="2280" y="510"/>
                  </a:lnTo>
                  <a:lnTo>
                    <a:pt x="2331" y="483"/>
                  </a:lnTo>
                  <a:lnTo>
                    <a:pt x="2375" y="458"/>
                  </a:lnTo>
                  <a:lnTo>
                    <a:pt x="2414" y="432"/>
                  </a:lnTo>
                  <a:lnTo>
                    <a:pt x="2451" y="407"/>
                  </a:lnTo>
                  <a:lnTo>
                    <a:pt x="2486" y="384"/>
                  </a:lnTo>
                  <a:lnTo>
                    <a:pt x="2519" y="360"/>
                  </a:lnTo>
                  <a:lnTo>
                    <a:pt x="2579" y="316"/>
                  </a:lnTo>
                  <a:lnTo>
                    <a:pt x="2633" y="274"/>
                  </a:lnTo>
                  <a:lnTo>
                    <a:pt x="2679" y="235"/>
                  </a:lnTo>
                  <a:lnTo>
                    <a:pt x="2719" y="201"/>
                  </a:lnTo>
                  <a:lnTo>
                    <a:pt x="2754" y="169"/>
                  </a:lnTo>
                  <a:lnTo>
                    <a:pt x="2782" y="139"/>
                  </a:lnTo>
                  <a:lnTo>
                    <a:pt x="2806" y="114"/>
                  </a:lnTo>
                  <a:lnTo>
                    <a:pt x="2825" y="92"/>
                  </a:lnTo>
                  <a:lnTo>
                    <a:pt x="2839" y="73"/>
                  </a:lnTo>
                  <a:lnTo>
                    <a:pt x="2851" y="57"/>
                  </a:lnTo>
                  <a:lnTo>
                    <a:pt x="2864" y="36"/>
                  </a:lnTo>
                  <a:lnTo>
                    <a:pt x="2868" y="29"/>
                  </a:lnTo>
                  <a:lnTo>
                    <a:pt x="2787" y="0"/>
                  </a:lnTo>
                  <a:lnTo>
                    <a:pt x="2782" y="4"/>
                  </a:lnTo>
                  <a:lnTo>
                    <a:pt x="2772" y="18"/>
                  </a:lnTo>
                  <a:lnTo>
                    <a:pt x="2753" y="38"/>
                  </a:lnTo>
                  <a:lnTo>
                    <a:pt x="2726" y="65"/>
                  </a:lnTo>
                  <a:lnTo>
                    <a:pt x="2692" y="98"/>
                  </a:lnTo>
                  <a:lnTo>
                    <a:pt x="2652" y="136"/>
                  </a:lnTo>
                  <a:lnTo>
                    <a:pt x="2629" y="157"/>
                  </a:lnTo>
                  <a:lnTo>
                    <a:pt x="2604" y="178"/>
                  </a:lnTo>
                  <a:lnTo>
                    <a:pt x="2577" y="200"/>
                  </a:lnTo>
                  <a:lnTo>
                    <a:pt x="2549" y="223"/>
                  </a:lnTo>
                  <a:lnTo>
                    <a:pt x="2518" y="246"/>
                  </a:lnTo>
                  <a:lnTo>
                    <a:pt x="2485" y="269"/>
                  </a:lnTo>
                  <a:lnTo>
                    <a:pt x="2451" y="293"/>
                  </a:lnTo>
                  <a:lnTo>
                    <a:pt x="2415" y="316"/>
                  </a:lnTo>
                  <a:lnTo>
                    <a:pt x="2378" y="340"/>
                  </a:lnTo>
                  <a:lnTo>
                    <a:pt x="2338" y="364"/>
                  </a:lnTo>
                  <a:lnTo>
                    <a:pt x="2297" y="387"/>
                  </a:lnTo>
                  <a:lnTo>
                    <a:pt x="2255" y="410"/>
                  </a:lnTo>
                  <a:lnTo>
                    <a:pt x="2210" y="432"/>
                  </a:lnTo>
                  <a:lnTo>
                    <a:pt x="2164" y="454"/>
                  </a:lnTo>
                  <a:lnTo>
                    <a:pt x="2115" y="476"/>
                  </a:lnTo>
                  <a:lnTo>
                    <a:pt x="2065" y="496"/>
                  </a:lnTo>
                  <a:lnTo>
                    <a:pt x="2014" y="515"/>
                  </a:lnTo>
                  <a:lnTo>
                    <a:pt x="1961" y="533"/>
                  </a:lnTo>
                  <a:lnTo>
                    <a:pt x="1905" y="550"/>
                  </a:lnTo>
                  <a:lnTo>
                    <a:pt x="1849" y="566"/>
                  </a:lnTo>
                  <a:lnTo>
                    <a:pt x="1726" y="597"/>
                  </a:lnTo>
                  <a:lnTo>
                    <a:pt x="1593" y="630"/>
                  </a:lnTo>
                  <a:lnTo>
                    <a:pt x="1449" y="664"/>
                  </a:lnTo>
                  <a:lnTo>
                    <a:pt x="1300" y="699"/>
                  </a:lnTo>
                  <a:lnTo>
                    <a:pt x="1146" y="734"/>
                  </a:lnTo>
                  <a:lnTo>
                    <a:pt x="993" y="768"/>
                  </a:lnTo>
                  <a:lnTo>
                    <a:pt x="841" y="802"/>
                  </a:lnTo>
                  <a:lnTo>
                    <a:pt x="694" y="834"/>
                  </a:lnTo>
                  <a:lnTo>
                    <a:pt x="553" y="865"/>
                  </a:lnTo>
                  <a:lnTo>
                    <a:pt x="423" y="893"/>
                  </a:lnTo>
                  <a:lnTo>
                    <a:pt x="305" y="918"/>
                  </a:lnTo>
                  <a:lnTo>
                    <a:pt x="202" y="939"/>
                  </a:lnTo>
                  <a:lnTo>
                    <a:pt x="119" y="957"/>
                  </a:lnTo>
                  <a:lnTo>
                    <a:pt x="55" y="971"/>
                  </a:lnTo>
                  <a:lnTo>
                    <a:pt x="15" y="979"/>
                  </a:lnTo>
                  <a:lnTo>
                    <a:pt x="0" y="982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6" name="任意多边形: 形状 25"/>
            <p:cNvSpPr/>
            <p:nvPr/>
          </p:nvSpPr>
          <p:spPr bwMode="auto">
            <a:xfrm>
              <a:off x="5293873" y="2402005"/>
              <a:ext cx="838322" cy="522685"/>
            </a:xfrm>
            <a:custGeom>
              <a:avLst/>
              <a:gdLst>
                <a:gd name="T0" fmla="*/ 71 w 1677"/>
                <a:gd name="T1" fmla="*/ 1316 h 1316"/>
                <a:gd name="T2" fmla="*/ 93 w 1677"/>
                <a:gd name="T3" fmla="*/ 1289 h 1316"/>
                <a:gd name="T4" fmla="*/ 155 w 1677"/>
                <a:gd name="T5" fmla="*/ 1210 h 1316"/>
                <a:gd name="T6" fmla="*/ 251 w 1677"/>
                <a:gd name="T7" fmla="*/ 1096 h 1316"/>
                <a:gd name="T8" fmla="*/ 374 w 1677"/>
                <a:gd name="T9" fmla="*/ 954 h 1316"/>
                <a:gd name="T10" fmla="*/ 519 w 1677"/>
                <a:gd name="T11" fmla="*/ 799 h 1316"/>
                <a:gd name="T12" fmla="*/ 597 w 1677"/>
                <a:gd name="T13" fmla="*/ 719 h 1316"/>
                <a:gd name="T14" fmla="*/ 678 w 1677"/>
                <a:gd name="T15" fmla="*/ 640 h 1316"/>
                <a:gd name="T16" fmla="*/ 761 w 1677"/>
                <a:gd name="T17" fmla="*/ 563 h 1316"/>
                <a:gd name="T18" fmla="*/ 845 w 1677"/>
                <a:gd name="T19" fmla="*/ 490 h 1316"/>
                <a:gd name="T20" fmla="*/ 930 w 1677"/>
                <a:gd name="T21" fmla="*/ 421 h 1316"/>
                <a:gd name="T22" fmla="*/ 1014 w 1677"/>
                <a:gd name="T23" fmla="*/ 360 h 1316"/>
                <a:gd name="T24" fmla="*/ 1095 w 1677"/>
                <a:gd name="T25" fmla="*/ 305 h 1316"/>
                <a:gd name="T26" fmla="*/ 1172 w 1677"/>
                <a:gd name="T27" fmla="*/ 257 h 1316"/>
                <a:gd name="T28" fmla="*/ 1242 w 1677"/>
                <a:gd name="T29" fmla="*/ 215 h 1316"/>
                <a:gd name="T30" fmla="*/ 1307 w 1677"/>
                <a:gd name="T31" fmla="*/ 180 h 1316"/>
                <a:gd name="T32" fmla="*/ 1421 w 1677"/>
                <a:gd name="T33" fmla="*/ 124 h 1316"/>
                <a:gd name="T34" fmla="*/ 1514 w 1677"/>
                <a:gd name="T35" fmla="*/ 86 h 1316"/>
                <a:gd name="T36" fmla="*/ 1585 w 1677"/>
                <a:gd name="T37" fmla="*/ 62 h 1316"/>
                <a:gd name="T38" fmla="*/ 1636 w 1677"/>
                <a:gd name="T39" fmla="*/ 50 h 1316"/>
                <a:gd name="T40" fmla="*/ 1677 w 1677"/>
                <a:gd name="T41" fmla="*/ 44 h 1316"/>
                <a:gd name="T42" fmla="*/ 1543 w 1677"/>
                <a:gd name="T43" fmla="*/ 2 h 1316"/>
                <a:gd name="T44" fmla="*/ 1500 w 1677"/>
                <a:gd name="T45" fmla="*/ 16 h 1316"/>
                <a:gd name="T46" fmla="*/ 1422 w 1677"/>
                <a:gd name="T47" fmla="*/ 47 h 1316"/>
                <a:gd name="T48" fmla="*/ 1314 w 1677"/>
                <a:gd name="T49" fmla="*/ 93 h 1316"/>
                <a:gd name="T50" fmla="*/ 1218 w 1677"/>
                <a:gd name="T51" fmla="*/ 141 h 1316"/>
                <a:gd name="T52" fmla="*/ 1148 w 1677"/>
                <a:gd name="T53" fmla="*/ 178 h 1316"/>
                <a:gd name="T54" fmla="*/ 1074 w 1677"/>
                <a:gd name="T55" fmla="*/ 220 h 1316"/>
                <a:gd name="T56" fmla="*/ 998 w 1677"/>
                <a:gd name="T57" fmla="*/ 268 h 1316"/>
                <a:gd name="T58" fmla="*/ 921 w 1677"/>
                <a:gd name="T59" fmla="*/ 320 h 1316"/>
                <a:gd name="T60" fmla="*/ 842 w 1677"/>
                <a:gd name="T61" fmla="*/ 378 h 1316"/>
                <a:gd name="T62" fmla="*/ 762 w 1677"/>
                <a:gd name="T63" fmla="*/ 441 h 1316"/>
                <a:gd name="T64" fmla="*/ 684 w 1677"/>
                <a:gd name="T65" fmla="*/ 510 h 1316"/>
                <a:gd name="T66" fmla="*/ 570 w 1677"/>
                <a:gd name="T67" fmla="*/ 621 h 1316"/>
                <a:gd name="T68" fmla="*/ 433 w 1677"/>
                <a:gd name="T69" fmla="*/ 764 h 1316"/>
                <a:gd name="T70" fmla="*/ 313 w 1677"/>
                <a:gd name="T71" fmla="*/ 897 h 1316"/>
                <a:gd name="T72" fmla="*/ 211 w 1677"/>
                <a:gd name="T73" fmla="*/ 1017 h 1316"/>
                <a:gd name="T74" fmla="*/ 129 w 1677"/>
                <a:gd name="T75" fmla="*/ 1119 h 1316"/>
                <a:gd name="T76" fmla="*/ 66 w 1677"/>
                <a:gd name="T77" fmla="*/ 1202 h 1316"/>
                <a:gd name="T78" fmla="*/ 24 w 1677"/>
                <a:gd name="T79" fmla="*/ 1260 h 1316"/>
                <a:gd name="T80" fmla="*/ 2 w 1677"/>
                <a:gd name="T81" fmla="*/ 1291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77" h="1316">
                  <a:moveTo>
                    <a:pt x="0" y="1294"/>
                  </a:moveTo>
                  <a:lnTo>
                    <a:pt x="71" y="1316"/>
                  </a:lnTo>
                  <a:lnTo>
                    <a:pt x="76" y="1309"/>
                  </a:lnTo>
                  <a:lnTo>
                    <a:pt x="93" y="1289"/>
                  </a:lnTo>
                  <a:lnTo>
                    <a:pt x="119" y="1255"/>
                  </a:lnTo>
                  <a:lnTo>
                    <a:pt x="155" y="1210"/>
                  </a:lnTo>
                  <a:lnTo>
                    <a:pt x="200" y="1157"/>
                  </a:lnTo>
                  <a:lnTo>
                    <a:pt x="251" y="1096"/>
                  </a:lnTo>
                  <a:lnTo>
                    <a:pt x="310" y="1027"/>
                  </a:lnTo>
                  <a:lnTo>
                    <a:pt x="374" y="954"/>
                  </a:lnTo>
                  <a:lnTo>
                    <a:pt x="445" y="878"/>
                  </a:lnTo>
                  <a:lnTo>
                    <a:pt x="519" y="799"/>
                  </a:lnTo>
                  <a:lnTo>
                    <a:pt x="557" y="759"/>
                  </a:lnTo>
                  <a:lnTo>
                    <a:pt x="597" y="719"/>
                  </a:lnTo>
                  <a:lnTo>
                    <a:pt x="637" y="679"/>
                  </a:lnTo>
                  <a:lnTo>
                    <a:pt x="678" y="640"/>
                  </a:lnTo>
                  <a:lnTo>
                    <a:pt x="719" y="601"/>
                  </a:lnTo>
                  <a:lnTo>
                    <a:pt x="761" y="563"/>
                  </a:lnTo>
                  <a:lnTo>
                    <a:pt x="802" y="526"/>
                  </a:lnTo>
                  <a:lnTo>
                    <a:pt x="845" y="490"/>
                  </a:lnTo>
                  <a:lnTo>
                    <a:pt x="888" y="455"/>
                  </a:lnTo>
                  <a:lnTo>
                    <a:pt x="930" y="421"/>
                  </a:lnTo>
                  <a:lnTo>
                    <a:pt x="973" y="389"/>
                  </a:lnTo>
                  <a:lnTo>
                    <a:pt x="1014" y="360"/>
                  </a:lnTo>
                  <a:lnTo>
                    <a:pt x="1056" y="331"/>
                  </a:lnTo>
                  <a:lnTo>
                    <a:pt x="1095" y="305"/>
                  </a:lnTo>
                  <a:lnTo>
                    <a:pt x="1135" y="280"/>
                  </a:lnTo>
                  <a:lnTo>
                    <a:pt x="1172" y="257"/>
                  </a:lnTo>
                  <a:lnTo>
                    <a:pt x="1207" y="235"/>
                  </a:lnTo>
                  <a:lnTo>
                    <a:pt x="1242" y="215"/>
                  </a:lnTo>
                  <a:lnTo>
                    <a:pt x="1275" y="197"/>
                  </a:lnTo>
                  <a:lnTo>
                    <a:pt x="1307" y="180"/>
                  </a:lnTo>
                  <a:lnTo>
                    <a:pt x="1366" y="149"/>
                  </a:lnTo>
                  <a:lnTo>
                    <a:pt x="1421" y="124"/>
                  </a:lnTo>
                  <a:lnTo>
                    <a:pt x="1470" y="103"/>
                  </a:lnTo>
                  <a:lnTo>
                    <a:pt x="1514" y="86"/>
                  </a:lnTo>
                  <a:lnTo>
                    <a:pt x="1552" y="72"/>
                  </a:lnTo>
                  <a:lnTo>
                    <a:pt x="1585" y="62"/>
                  </a:lnTo>
                  <a:lnTo>
                    <a:pt x="1614" y="55"/>
                  </a:lnTo>
                  <a:lnTo>
                    <a:pt x="1636" y="50"/>
                  </a:lnTo>
                  <a:lnTo>
                    <a:pt x="1666" y="46"/>
                  </a:lnTo>
                  <a:lnTo>
                    <a:pt x="1677" y="44"/>
                  </a:lnTo>
                  <a:lnTo>
                    <a:pt x="1549" y="0"/>
                  </a:lnTo>
                  <a:lnTo>
                    <a:pt x="1543" y="2"/>
                  </a:lnTo>
                  <a:lnTo>
                    <a:pt x="1527" y="7"/>
                  </a:lnTo>
                  <a:lnTo>
                    <a:pt x="1500" y="16"/>
                  </a:lnTo>
                  <a:lnTo>
                    <a:pt x="1466" y="30"/>
                  </a:lnTo>
                  <a:lnTo>
                    <a:pt x="1422" y="47"/>
                  </a:lnTo>
                  <a:lnTo>
                    <a:pt x="1371" y="68"/>
                  </a:lnTo>
                  <a:lnTo>
                    <a:pt x="1314" y="93"/>
                  </a:lnTo>
                  <a:lnTo>
                    <a:pt x="1251" y="124"/>
                  </a:lnTo>
                  <a:lnTo>
                    <a:pt x="1218" y="141"/>
                  </a:lnTo>
                  <a:lnTo>
                    <a:pt x="1183" y="159"/>
                  </a:lnTo>
                  <a:lnTo>
                    <a:pt x="1148" y="178"/>
                  </a:lnTo>
                  <a:lnTo>
                    <a:pt x="1111" y="199"/>
                  </a:lnTo>
                  <a:lnTo>
                    <a:pt x="1074" y="220"/>
                  </a:lnTo>
                  <a:lnTo>
                    <a:pt x="1037" y="243"/>
                  </a:lnTo>
                  <a:lnTo>
                    <a:pt x="998" y="268"/>
                  </a:lnTo>
                  <a:lnTo>
                    <a:pt x="960" y="293"/>
                  </a:lnTo>
                  <a:lnTo>
                    <a:pt x="921" y="320"/>
                  </a:lnTo>
                  <a:lnTo>
                    <a:pt x="881" y="348"/>
                  </a:lnTo>
                  <a:lnTo>
                    <a:pt x="842" y="378"/>
                  </a:lnTo>
                  <a:lnTo>
                    <a:pt x="802" y="408"/>
                  </a:lnTo>
                  <a:lnTo>
                    <a:pt x="762" y="441"/>
                  </a:lnTo>
                  <a:lnTo>
                    <a:pt x="723" y="475"/>
                  </a:lnTo>
                  <a:lnTo>
                    <a:pt x="684" y="510"/>
                  </a:lnTo>
                  <a:lnTo>
                    <a:pt x="645" y="547"/>
                  </a:lnTo>
                  <a:lnTo>
                    <a:pt x="570" y="621"/>
                  </a:lnTo>
                  <a:lnTo>
                    <a:pt x="499" y="693"/>
                  </a:lnTo>
                  <a:lnTo>
                    <a:pt x="433" y="764"/>
                  </a:lnTo>
                  <a:lnTo>
                    <a:pt x="371" y="832"/>
                  </a:lnTo>
                  <a:lnTo>
                    <a:pt x="313" y="897"/>
                  </a:lnTo>
                  <a:lnTo>
                    <a:pt x="260" y="959"/>
                  </a:lnTo>
                  <a:lnTo>
                    <a:pt x="211" y="1017"/>
                  </a:lnTo>
                  <a:lnTo>
                    <a:pt x="168" y="1071"/>
                  </a:lnTo>
                  <a:lnTo>
                    <a:pt x="129" y="1119"/>
                  </a:lnTo>
                  <a:lnTo>
                    <a:pt x="95" y="1163"/>
                  </a:lnTo>
                  <a:lnTo>
                    <a:pt x="66" y="1202"/>
                  </a:lnTo>
                  <a:lnTo>
                    <a:pt x="42" y="1234"/>
                  </a:lnTo>
                  <a:lnTo>
                    <a:pt x="24" y="1260"/>
                  </a:lnTo>
                  <a:lnTo>
                    <a:pt x="10" y="1279"/>
                  </a:lnTo>
                  <a:lnTo>
                    <a:pt x="2" y="1291"/>
                  </a:lnTo>
                  <a:lnTo>
                    <a:pt x="0" y="1294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7" name="任意多边形: 形状 26"/>
            <p:cNvSpPr/>
            <p:nvPr/>
          </p:nvSpPr>
          <p:spPr bwMode="auto">
            <a:xfrm>
              <a:off x="6141194" y="2122208"/>
              <a:ext cx="1499681" cy="277416"/>
            </a:xfrm>
            <a:custGeom>
              <a:avLst/>
              <a:gdLst>
                <a:gd name="T0" fmla="*/ 94 w 3000"/>
                <a:gd name="T1" fmla="*/ 697 h 697"/>
                <a:gd name="T2" fmla="*/ 106 w 3000"/>
                <a:gd name="T3" fmla="*/ 686 h 697"/>
                <a:gd name="T4" fmla="*/ 146 w 3000"/>
                <a:gd name="T5" fmla="*/ 672 h 697"/>
                <a:gd name="T6" fmla="*/ 209 w 3000"/>
                <a:gd name="T7" fmla="*/ 655 h 697"/>
                <a:gd name="T8" fmla="*/ 296 w 3000"/>
                <a:gd name="T9" fmla="*/ 636 h 697"/>
                <a:gd name="T10" fmla="*/ 523 w 3000"/>
                <a:gd name="T11" fmla="*/ 591 h 697"/>
                <a:gd name="T12" fmla="*/ 809 w 3000"/>
                <a:gd name="T13" fmla="*/ 540 h 697"/>
                <a:gd name="T14" fmla="*/ 1130 w 3000"/>
                <a:gd name="T15" fmla="*/ 486 h 697"/>
                <a:gd name="T16" fmla="*/ 1467 w 3000"/>
                <a:gd name="T17" fmla="*/ 431 h 697"/>
                <a:gd name="T18" fmla="*/ 1799 w 3000"/>
                <a:gd name="T19" fmla="*/ 380 h 697"/>
                <a:gd name="T20" fmla="*/ 2105 w 3000"/>
                <a:gd name="T21" fmla="*/ 335 h 697"/>
                <a:gd name="T22" fmla="*/ 2242 w 3000"/>
                <a:gd name="T23" fmla="*/ 313 h 697"/>
                <a:gd name="T24" fmla="*/ 2363 w 3000"/>
                <a:gd name="T25" fmla="*/ 289 h 697"/>
                <a:gd name="T26" fmla="*/ 2473 w 3000"/>
                <a:gd name="T27" fmla="*/ 265 h 697"/>
                <a:gd name="T28" fmla="*/ 2571 w 3000"/>
                <a:gd name="T29" fmla="*/ 240 h 697"/>
                <a:gd name="T30" fmla="*/ 2656 w 3000"/>
                <a:gd name="T31" fmla="*/ 214 h 697"/>
                <a:gd name="T32" fmla="*/ 2730 w 3000"/>
                <a:gd name="T33" fmla="*/ 189 h 697"/>
                <a:gd name="T34" fmla="*/ 2794 w 3000"/>
                <a:gd name="T35" fmla="*/ 163 h 697"/>
                <a:gd name="T36" fmla="*/ 2848 w 3000"/>
                <a:gd name="T37" fmla="*/ 139 h 697"/>
                <a:gd name="T38" fmla="*/ 2892 w 3000"/>
                <a:gd name="T39" fmla="*/ 116 h 697"/>
                <a:gd name="T40" fmla="*/ 2928 w 3000"/>
                <a:gd name="T41" fmla="*/ 95 h 697"/>
                <a:gd name="T42" fmla="*/ 2956 w 3000"/>
                <a:gd name="T43" fmla="*/ 74 h 697"/>
                <a:gd name="T44" fmla="*/ 2977 w 3000"/>
                <a:gd name="T45" fmla="*/ 58 h 697"/>
                <a:gd name="T46" fmla="*/ 2991 w 3000"/>
                <a:gd name="T47" fmla="*/ 43 h 697"/>
                <a:gd name="T48" fmla="*/ 2998 w 3000"/>
                <a:gd name="T49" fmla="*/ 31 h 697"/>
                <a:gd name="T50" fmla="*/ 3000 w 3000"/>
                <a:gd name="T51" fmla="*/ 24 h 697"/>
                <a:gd name="T52" fmla="*/ 2997 w 3000"/>
                <a:gd name="T53" fmla="*/ 19 h 697"/>
                <a:gd name="T54" fmla="*/ 2939 w 3000"/>
                <a:gd name="T55" fmla="*/ 3 h 697"/>
                <a:gd name="T56" fmla="*/ 2893 w 3000"/>
                <a:gd name="T57" fmla="*/ 18 h 697"/>
                <a:gd name="T58" fmla="*/ 2802 w 3000"/>
                <a:gd name="T59" fmla="*/ 48 h 697"/>
                <a:gd name="T60" fmla="*/ 2663 w 3000"/>
                <a:gd name="T61" fmla="*/ 88 h 697"/>
                <a:gd name="T62" fmla="*/ 2473 w 3000"/>
                <a:gd name="T63" fmla="*/ 136 h 697"/>
                <a:gd name="T64" fmla="*/ 2233 w 3000"/>
                <a:gd name="T65" fmla="*/ 190 h 697"/>
                <a:gd name="T66" fmla="*/ 2020 w 3000"/>
                <a:gd name="T67" fmla="*/ 233 h 697"/>
                <a:gd name="T68" fmla="*/ 1860 w 3000"/>
                <a:gd name="T69" fmla="*/ 262 h 697"/>
                <a:gd name="T70" fmla="*/ 1688 w 3000"/>
                <a:gd name="T71" fmla="*/ 291 h 697"/>
                <a:gd name="T72" fmla="*/ 1501 w 3000"/>
                <a:gd name="T73" fmla="*/ 320 h 697"/>
                <a:gd name="T74" fmla="*/ 1304 w 3000"/>
                <a:gd name="T75" fmla="*/ 349 h 697"/>
                <a:gd name="T76" fmla="*/ 1121 w 3000"/>
                <a:gd name="T77" fmla="*/ 377 h 697"/>
                <a:gd name="T78" fmla="*/ 954 w 3000"/>
                <a:gd name="T79" fmla="*/ 406 h 697"/>
                <a:gd name="T80" fmla="*/ 803 w 3000"/>
                <a:gd name="T81" fmla="*/ 434 h 697"/>
                <a:gd name="T82" fmla="*/ 666 w 3000"/>
                <a:gd name="T83" fmla="*/ 462 h 697"/>
                <a:gd name="T84" fmla="*/ 545 w 3000"/>
                <a:gd name="T85" fmla="*/ 489 h 697"/>
                <a:gd name="T86" fmla="*/ 388 w 3000"/>
                <a:gd name="T87" fmla="*/ 527 h 697"/>
                <a:gd name="T88" fmla="*/ 225 w 3000"/>
                <a:gd name="T89" fmla="*/ 574 h 697"/>
                <a:gd name="T90" fmla="*/ 110 w 3000"/>
                <a:gd name="T91" fmla="*/ 612 h 697"/>
                <a:gd name="T92" fmla="*/ 38 w 3000"/>
                <a:gd name="T93" fmla="*/ 641 h 697"/>
                <a:gd name="T94" fmla="*/ 4 w 3000"/>
                <a:gd name="T95" fmla="*/ 655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00" h="697">
                  <a:moveTo>
                    <a:pt x="0" y="657"/>
                  </a:moveTo>
                  <a:lnTo>
                    <a:pt x="94" y="697"/>
                  </a:lnTo>
                  <a:lnTo>
                    <a:pt x="96" y="691"/>
                  </a:lnTo>
                  <a:lnTo>
                    <a:pt x="106" y="686"/>
                  </a:lnTo>
                  <a:lnTo>
                    <a:pt x="123" y="680"/>
                  </a:lnTo>
                  <a:lnTo>
                    <a:pt x="146" y="672"/>
                  </a:lnTo>
                  <a:lnTo>
                    <a:pt x="174" y="664"/>
                  </a:lnTo>
                  <a:lnTo>
                    <a:pt x="209" y="655"/>
                  </a:lnTo>
                  <a:lnTo>
                    <a:pt x="251" y="646"/>
                  </a:lnTo>
                  <a:lnTo>
                    <a:pt x="296" y="636"/>
                  </a:lnTo>
                  <a:lnTo>
                    <a:pt x="402" y="614"/>
                  </a:lnTo>
                  <a:lnTo>
                    <a:pt x="523" y="591"/>
                  </a:lnTo>
                  <a:lnTo>
                    <a:pt x="661" y="565"/>
                  </a:lnTo>
                  <a:lnTo>
                    <a:pt x="809" y="540"/>
                  </a:lnTo>
                  <a:lnTo>
                    <a:pt x="966" y="513"/>
                  </a:lnTo>
                  <a:lnTo>
                    <a:pt x="1130" y="486"/>
                  </a:lnTo>
                  <a:lnTo>
                    <a:pt x="1297" y="459"/>
                  </a:lnTo>
                  <a:lnTo>
                    <a:pt x="1467" y="431"/>
                  </a:lnTo>
                  <a:lnTo>
                    <a:pt x="1635" y="406"/>
                  </a:lnTo>
                  <a:lnTo>
                    <a:pt x="1799" y="380"/>
                  </a:lnTo>
                  <a:lnTo>
                    <a:pt x="1956" y="356"/>
                  </a:lnTo>
                  <a:lnTo>
                    <a:pt x="2105" y="335"/>
                  </a:lnTo>
                  <a:lnTo>
                    <a:pt x="2175" y="324"/>
                  </a:lnTo>
                  <a:lnTo>
                    <a:pt x="2242" y="313"/>
                  </a:lnTo>
                  <a:lnTo>
                    <a:pt x="2304" y="301"/>
                  </a:lnTo>
                  <a:lnTo>
                    <a:pt x="2363" y="289"/>
                  </a:lnTo>
                  <a:lnTo>
                    <a:pt x="2421" y="278"/>
                  </a:lnTo>
                  <a:lnTo>
                    <a:pt x="2473" y="265"/>
                  </a:lnTo>
                  <a:lnTo>
                    <a:pt x="2523" y="252"/>
                  </a:lnTo>
                  <a:lnTo>
                    <a:pt x="2571" y="240"/>
                  </a:lnTo>
                  <a:lnTo>
                    <a:pt x="2615" y="227"/>
                  </a:lnTo>
                  <a:lnTo>
                    <a:pt x="2656" y="214"/>
                  </a:lnTo>
                  <a:lnTo>
                    <a:pt x="2694" y="201"/>
                  </a:lnTo>
                  <a:lnTo>
                    <a:pt x="2730" y="189"/>
                  </a:lnTo>
                  <a:lnTo>
                    <a:pt x="2763" y="176"/>
                  </a:lnTo>
                  <a:lnTo>
                    <a:pt x="2794" y="163"/>
                  </a:lnTo>
                  <a:lnTo>
                    <a:pt x="2822" y="151"/>
                  </a:lnTo>
                  <a:lnTo>
                    <a:pt x="2848" y="139"/>
                  </a:lnTo>
                  <a:lnTo>
                    <a:pt x="2871" y="127"/>
                  </a:lnTo>
                  <a:lnTo>
                    <a:pt x="2892" y="116"/>
                  </a:lnTo>
                  <a:lnTo>
                    <a:pt x="2911" y="105"/>
                  </a:lnTo>
                  <a:lnTo>
                    <a:pt x="2928" y="95"/>
                  </a:lnTo>
                  <a:lnTo>
                    <a:pt x="2943" y="84"/>
                  </a:lnTo>
                  <a:lnTo>
                    <a:pt x="2956" y="74"/>
                  </a:lnTo>
                  <a:lnTo>
                    <a:pt x="2967" y="65"/>
                  </a:lnTo>
                  <a:lnTo>
                    <a:pt x="2977" y="58"/>
                  </a:lnTo>
                  <a:lnTo>
                    <a:pt x="2984" y="49"/>
                  </a:lnTo>
                  <a:lnTo>
                    <a:pt x="2991" y="43"/>
                  </a:lnTo>
                  <a:lnTo>
                    <a:pt x="2995" y="36"/>
                  </a:lnTo>
                  <a:lnTo>
                    <a:pt x="2998" y="31"/>
                  </a:lnTo>
                  <a:lnTo>
                    <a:pt x="2999" y="27"/>
                  </a:lnTo>
                  <a:lnTo>
                    <a:pt x="3000" y="24"/>
                  </a:lnTo>
                  <a:lnTo>
                    <a:pt x="2999" y="21"/>
                  </a:lnTo>
                  <a:lnTo>
                    <a:pt x="2997" y="19"/>
                  </a:lnTo>
                  <a:lnTo>
                    <a:pt x="2944" y="0"/>
                  </a:lnTo>
                  <a:lnTo>
                    <a:pt x="2939" y="3"/>
                  </a:lnTo>
                  <a:lnTo>
                    <a:pt x="2922" y="9"/>
                  </a:lnTo>
                  <a:lnTo>
                    <a:pt x="2893" y="18"/>
                  </a:lnTo>
                  <a:lnTo>
                    <a:pt x="2853" y="32"/>
                  </a:lnTo>
                  <a:lnTo>
                    <a:pt x="2802" y="48"/>
                  </a:lnTo>
                  <a:lnTo>
                    <a:pt x="2738" y="66"/>
                  </a:lnTo>
                  <a:lnTo>
                    <a:pt x="2663" y="88"/>
                  </a:lnTo>
                  <a:lnTo>
                    <a:pt x="2574" y="110"/>
                  </a:lnTo>
                  <a:lnTo>
                    <a:pt x="2473" y="136"/>
                  </a:lnTo>
                  <a:lnTo>
                    <a:pt x="2359" y="162"/>
                  </a:lnTo>
                  <a:lnTo>
                    <a:pt x="2233" y="190"/>
                  </a:lnTo>
                  <a:lnTo>
                    <a:pt x="2094" y="218"/>
                  </a:lnTo>
                  <a:lnTo>
                    <a:pt x="2020" y="233"/>
                  </a:lnTo>
                  <a:lnTo>
                    <a:pt x="1941" y="247"/>
                  </a:lnTo>
                  <a:lnTo>
                    <a:pt x="1860" y="262"/>
                  </a:lnTo>
                  <a:lnTo>
                    <a:pt x="1775" y="277"/>
                  </a:lnTo>
                  <a:lnTo>
                    <a:pt x="1688" y="291"/>
                  </a:lnTo>
                  <a:lnTo>
                    <a:pt x="1596" y="305"/>
                  </a:lnTo>
                  <a:lnTo>
                    <a:pt x="1501" y="320"/>
                  </a:lnTo>
                  <a:lnTo>
                    <a:pt x="1402" y="334"/>
                  </a:lnTo>
                  <a:lnTo>
                    <a:pt x="1304" y="349"/>
                  </a:lnTo>
                  <a:lnTo>
                    <a:pt x="1211" y="362"/>
                  </a:lnTo>
                  <a:lnTo>
                    <a:pt x="1121" y="377"/>
                  </a:lnTo>
                  <a:lnTo>
                    <a:pt x="1035" y="391"/>
                  </a:lnTo>
                  <a:lnTo>
                    <a:pt x="954" y="406"/>
                  </a:lnTo>
                  <a:lnTo>
                    <a:pt x="876" y="419"/>
                  </a:lnTo>
                  <a:lnTo>
                    <a:pt x="803" y="434"/>
                  </a:lnTo>
                  <a:lnTo>
                    <a:pt x="733" y="448"/>
                  </a:lnTo>
                  <a:lnTo>
                    <a:pt x="666" y="462"/>
                  </a:lnTo>
                  <a:lnTo>
                    <a:pt x="604" y="475"/>
                  </a:lnTo>
                  <a:lnTo>
                    <a:pt x="545" y="489"/>
                  </a:lnTo>
                  <a:lnTo>
                    <a:pt x="488" y="502"/>
                  </a:lnTo>
                  <a:lnTo>
                    <a:pt x="388" y="527"/>
                  </a:lnTo>
                  <a:lnTo>
                    <a:pt x="300" y="552"/>
                  </a:lnTo>
                  <a:lnTo>
                    <a:pt x="225" y="574"/>
                  </a:lnTo>
                  <a:lnTo>
                    <a:pt x="162" y="595"/>
                  </a:lnTo>
                  <a:lnTo>
                    <a:pt x="110" y="612"/>
                  </a:lnTo>
                  <a:lnTo>
                    <a:pt x="69" y="628"/>
                  </a:lnTo>
                  <a:lnTo>
                    <a:pt x="38" y="641"/>
                  </a:lnTo>
                  <a:lnTo>
                    <a:pt x="17" y="649"/>
                  </a:lnTo>
                  <a:lnTo>
                    <a:pt x="4" y="655"/>
                  </a:lnTo>
                  <a:lnTo>
                    <a:pt x="0" y="657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16255" y="2834005"/>
            <a:ext cx="2585085" cy="2884805"/>
            <a:chOff x="387420" y="3203121"/>
            <a:chExt cx="1938804" cy="1086025"/>
          </a:xfrm>
        </p:grpSpPr>
        <p:cxnSp>
          <p:nvCxnSpPr>
            <p:cNvPr id="5" name="直接连接符 4"/>
            <p:cNvCxnSpPr/>
            <p:nvPr/>
          </p:nvCxnSpPr>
          <p:spPr>
            <a:xfrm flipH="1" flipV="1">
              <a:off x="387420" y="3203121"/>
              <a:ext cx="6800" cy="10860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26"/>
            <p:cNvSpPr txBox="1"/>
            <p:nvPr/>
          </p:nvSpPr>
          <p:spPr>
            <a:xfrm>
              <a:off x="426949" y="3529431"/>
              <a:ext cx="1899275" cy="487671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软件学院逐梦筑梦学生社区服务中心是是由学院党委领导，学院专职辅导员指导的学生党员服务组织。</a:t>
              </a:r>
            </a:p>
          </p:txBody>
        </p:sp>
        <p:sp>
          <p:nvSpPr>
            <p:cNvPr id="7" name="文本框 27"/>
            <p:cNvSpPr txBox="1"/>
            <p:nvPr/>
          </p:nvSpPr>
          <p:spPr>
            <a:xfrm>
              <a:off x="387420" y="3230134"/>
              <a:ext cx="1640673" cy="14630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normAutofit fontScale="97500" lnSpcReduction="10000"/>
            </a:bodyPr>
            <a:lstStyle/>
            <a:p>
              <a:r>
                <a:rPr lang="zh-CN" altLang="en-US" sz="2135" b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领导与指导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767455" y="2186305"/>
            <a:ext cx="2585085" cy="2305050"/>
            <a:chOff x="2825618" y="2282768"/>
            <a:chExt cx="1938803" cy="1086025"/>
          </a:xfrm>
        </p:grpSpPr>
        <p:cxnSp>
          <p:nvCxnSpPr>
            <p:cNvPr id="8" name="直接连接符 7"/>
            <p:cNvCxnSpPr/>
            <p:nvPr/>
          </p:nvCxnSpPr>
          <p:spPr>
            <a:xfrm flipH="1" flipV="1">
              <a:off x="2825618" y="2282768"/>
              <a:ext cx="6800" cy="10860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23"/>
            <p:cNvSpPr txBox="1"/>
            <p:nvPr/>
          </p:nvSpPr>
          <p:spPr>
            <a:xfrm>
              <a:off x="2864963" y="2609082"/>
              <a:ext cx="1899458" cy="30469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协同党员为学生群众服务。</a:t>
              </a:r>
            </a:p>
          </p:txBody>
        </p:sp>
        <p:sp>
          <p:nvSpPr>
            <p:cNvPr id="10" name="文本框 24"/>
            <p:cNvSpPr txBox="1"/>
            <p:nvPr/>
          </p:nvSpPr>
          <p:spPr>
            <a:xfrm>
              <a:off x="2825618" y="2309694"/>
              <a:ext cx="1348733" cy="19895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>
              <a:normAutofit fontScale="97500"/>
            </a:bodyPr>
            <a:lstStyle/>
            <a:p>
              <a:r>
                <a:rPr lang="zh-CN" altLang="en-US" sz="2135" b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宗旨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141970" y="2863850"/>
            <a:ext cx="3134995" cy="2764155"/>
            <a:chOff x="6106477" y="2147672"/>
            <a:chExt cx="1938804" cy="1086025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6106477" y="2147672"/>
              <a:ext cx="6800" cy="10860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4"/>
            <p:cNvSpPr txBox="1"/>
            <p:nvPr/>
          </p:nvSpPr>
          <p:spPr>
            <a:xfrm>
              <a:off x="6145748" y="2474003"/>
              <a:ext cx="1899533" cy="759694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    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发展，培养，管理软件学院学生党员；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    协助学院党委做好学生党建工作。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    丰富软院学生的课外实践活动，充实软院学子的课外生活；</a:t>
              </a:r>
            </a:p>
          </p:txBody>
        </p:sp>
        <p:sp>
          <p:nvSpPr>
            <p:cNvPr id="19" name="文本框 15"/>
            <p:cNvSpPr txBox="1"/>
            <p:nvPr/>
          </p:nvSpPr>
          <p:spPr>
            <a:xfrm>
              <a:off x="6106477" y="2174866"/>
              <a:ext cx="1348562" cy="143706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>
              <a:normAutofit fontScale="87500" lnSpcReduction="10000"/>
            </a:bodyPr>
            <a:lstStyle/>
            <a:p>
              <a:r>
                <a:rPr lang="zh-CN" altLang="en-US" sz="2135" b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职责</a:t>
              </a:r>
            </a:p>
          </p:txBody>
        </p:sp>
      </p:grpSp>
      <p:sp>
        <p:nvSpPr>
          <p:cNvPr id="34" name="矩形 33"/>
          <p:cNvSpPr/>
          <p:nvPr/>
        </p:nvSpPr>
        <p:spPr>
          <a:xfrm>
            <a:off x="834390" y="215945"/>
            <a:ext cx="2324735" cy="518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834390" y="250825"/>
            <a:ext cx="319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学生社区服务中心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27270" y="1666124"/>
            <a:ext cx="2384573" cy="2384573"/>
            <a:chOff x="4240335" y="3008435"/>
            <a:chExt cx="3711332" cy="3711332"/>
          </a:xfrm>
        </p:grpSpPr>
        <p:sp>
          <p:nvSpPr>
            <p:cNvPr id="3" name="椭圆 2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865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5" name="椭圆 4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chemeClr val="accent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635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24" name="任意多边形 23"/>
          <p:cNvSpPr/>
          <p:nvPr/>
        </p:nvSpPr>
        <p:spPr>
          <a:xfrm>
            <a:off x="600" y="-348344"/>
            <a:ext cx="2718956" cy="7417183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7789" h="8001905">
                <a:moveTo>
                  <a:pt x="0" y="0"/>
                </a:moveTo>
                <a:lnTo>
                  <a:pt x="2837788" y="0"/>
                </a:lnTo>
                <a:lnTo>
                  <a:pt x="2837788" y="1968500"/>
                </a:lnTo>
                <a:lnTo>
                  <a:pt x="2837789" y="1968500"/>
                </a:lnTo>
                <a:lnTo>
                  <a:pt x="2837789" y="2363879"/>
                </a:lnTo>
                <a:lnTo>
                  <a:pt x="2618085" y="2386026"/>
                </a:lnTo>
                <a:cubicBezTo>
                  <a:pt x="2121320" y="2487680"/>
                  <a:pt x="1747634" y="2927218"/>
                  <a:pt x="1747634" y="3454034"/>
                </a:cubicBezTo>
                <a:cubicBezTo>
                  <a:pt x="1747634" y="3980852"/>
                  <a:pt x="2121320" y="4420389"/>
                  <a:pt x="2618085" y="4522042"/>
                </a:cubicBezTo>
                <a:lnTo>
                  <a:pt x="2837789" y="4544190"/>
                </a:lnTo>
                <a:lnTo>
                  <a:pt x="2837789" y="6858000"/>
                </a:lnTo>
                <a:lnTo>
                  <a:pt x="2837788" y="6858000"/>
                </a:lnTo>
                <a:lnTo>
                  <a:pt x="2837788" y="8001905"/>
                </a:lnTo>
                <a:lnTo>
                  <a:pt x="0" y="8001905"/>
                </a:lnTo>
                <a:lnTo>
                  <a:pt x="0" y="6858000"/>
                </a:lnTo>
                <a:lnTo>
                  <a:pt x="0" y="6376305"/>
                </a:lnTo>
                <a:lnTo>
                  <a:pt x="0" y="2133600"/>
                </a:lnTo>
                <a:lnTo>
                  <a:pt x="0" y="19685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865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002060" y="4379076"/>
            <a:ext cx="6838231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1865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56487" y="2092177"/>
            <a:ext cx="4805036" cy="156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9600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PART 02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866455" y="3777733"/>
            <a:ext cx="3314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部门介绍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383327" y="2490049"/>
            <a:ext cx="702937" cy="707692"/>
            <a:chOff x="5042691" y="2273920"/>
            <a:chExt cx="702937" cy="707692"/>
          </a:xfrm>
          <a:solidFill>
            <a:schemeClr val="accent5"/>
          </a:solidFill>
        </p:grpSpPr>
        <p:sp>
          <p:nvSpPr>
            <p:cNvPr id="26" name="Freeform 12"/>
            <p:cNvSpPr/>
            <p:nvPr/>
          </p:nvSpPr>
          <p:spPr bwMode="auto">
            <a:xfrm>
              <a:off x="5284806" y="278996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042691" y="227392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6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899756" y="1232756"/>
            <a:ext cx="4392488" cy="4392488"/>
            <a:chOff x="3899756" y="1232756"/>
            <a:chExt cx="4392488" cy="4392488"/>
          </a:xfrm>
        </p:grpSpPr>
        <p:grpSp>
          <p:nvGrpSpPr>
            <p:cNvPr id="17" name="组合 16"/>
            <p:cNvGrpSpPr/>
            <p:nvPr/>
          </p:nvGrpSpPr>
          <p:grpSpPr>
            <a:xfrm>
              <a:off x="4631098" y="2243650"/>
              <a:ext cx="2929803" cy="2929803"/>
              <a:chOff x="3724300" y="1840235"/>
              <a:chExt cx="3847864" cy="3847864"/>
            </a:xfrm>
          </p:grpSpPr>
          <p:sp>
            <p:nvSpPr>
              <p:cNvPr id="27" name="任意多边形: 形状 26"/>
              <p:cNvSpPr/>
              <p:nvPr/>
            </p:nvSpPr>
            <p:spPr bwMode="auto">
              <a:xfrm>
                <a:off x="3724300" y="2003548"/>
                <a:ext cx="3847864" cy="1354983"/>
              </a:xfrm>
              <a:custGeom>
                <a:avLst/>
                <a:gdLst>
                  <a:gd name="connsiteX0" fmla="*/ 576064 w 3271800"/>
                  <a:gd name="connsiteY0" fmla="*/ 0 h 1152128"/>
                  <a:gd name="connsiteX1" fmla="*/ 983402 w 3271800"/>
                  <a:gd name="connsiteY1" fmla="*/ 168726 h 1152128"/>
                  <a:gd name="connsiteX2" fmla="*/ 990533 w 3271800"/>
                  <a:gd name="connsiteY2" fmla="*/ 177368 h 1152128"/>
                  <a:gd name="connsiteX3" fmla="*/ 1031995 w 3271800"/>
                  <a:gd name="connsiteY3" fmla="*/ 211577 h 1152128"/>
                  <a:gd name="connsiteX4" fmla="*/ 1635900 w 3271800"/>
                  <a:gd name="connsiteY4" fmla="*/ 396044 h 1152128"/>
                  <a:gd name="connsiteX5" fmla="*/ 2239806 w 3271800"/>
                  <a:gd name="connsiteY5" fmla="*/ 211577 h 1152128"/>
                  <a:gd name="connsiteX6" fmla="*/ 2281266 w 3271800"/>
                  <a:gd name="connsiteY6" fmla="*/ 177369 h 1152128"/>
                  <a:gd name="connsiteX7" fmla="*/ 2288398 w 3271800"/>
                  <a:gd name="connsiteY7" fmla="*/ 168726 h 1152128"/>
                  <a:gd name="connsiteX8" fmla="*/ 2695736 w 3271800"/>
                  <a:gd name="connsiteY8" fmla="*/ 0 h 1152128"/>
                  <a:gd name="connsiteX9" fmla="*/ 3271800 w 3271800"/>
                  <a:gd name="connsiteY9" fmla="*/ 576064 h 1152128"/>
                  <a:gd name="connsiteX10" fmla="*/ 2695736 w 3271800"/>
                  <a:gd name="connsiteY10" fmla="*/ 1152128 h 1152128"/>
                  <a:gd name="connsiteX11" fmla="*/ 2288398 w 3271800"/>
                  <a:gd name="connsiteY11" fmla="*/ 983403 h 1152128"/>
                  <a:gd name="connsiteX12" fmla="*/ 2281267 w 3271800"/>
                  <a:gd name="connsiteY12" fmla="*/ 974760 h 1152128"/>
                  <a:gd name="connsiteX13" fmla="*/ 2239806 w 3271800"/>
                  <a:gd name="connsiteY13" fmla="*/ 940552 h 1152128"/>
                  <a:gd name="connsiteX14" fmla="*/ 1635900 w 3271800"/>
                  <a:gd name="connsiteY14" fmla="*/ 756084 h 1152128"/>
                  <a:gd name="connsiteX15" fmla="*/ 1031995 w 3271800"/>
                  <a:gd name="connsiteY15" fmla="*/ 940552 h 1152128"/>
                  <a:gd name="connsiteX16" fmla="*/ 990533 w 3271800"/>
                  <a:gd name="connsiteY16" fmla="*/ 974761 h 1152128"/>
                  <a:gd name="connsiteX17" fmla="*/ 983402 w 3271800"/>
                  <a:gd name="connsiteY17" fmla="*/ 983403 h 1152128"/>
                  <a:gd name="connsiteX18" fmla="*/ 576064 w 3271800"/>
                  <a:gd name="connsiteY18" fmla="*/ 1152128 h 1152128"/>
                  <a:gd name="connsiteX19" fmla="*/ 0 w 3271800"/>
                  <a:gd name="connsiteY19" fmla="*/ 576064 h 1152128"/>
                  <a:gd name="connsiteX20" fmla="*/ 576064 w 3271800"/>
                  <a:gd name="connsiteY20" fmla="*/ 0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271800" h="1152128">
                    <a:moveTo>
                      <a:pt x="576064" y="0"/>
                    </a:moveTo>
                    <a:cubicBezTo>
                      <a:pt x="735139" y="0"/>
                      <a:pt x="879155" y="64478"/>
                      <a:pt x="983402" y="168726"/>
                    </a:cubicBezTo>
                    <a:lnTo>
                      <a:pt x="990533" y="177368"/>
                    </a:lnTo>
                    <a:lnTo>
                      <a:pt x="1031995" y="211577"/>
                    </a:lnTo>
                    <a:cubicBezTo>
                      <a:pt x="1204383" y="328040"/>
                      <a:pt x="1412200" y="396044"/>
                      <a:pt x="1635900" y="396044"/>
                    </a:cubicBezTo>
                    <a:cubicBezTo>
                      <a:pt x="1859601" y="396044"/>
                      <a:pt x="2067417" y="328040"/>
                      <a:pt x="2239806" y="211577"/>
                    </a:cubicBezTo>
                    <a:lnTo>
                      <a:pt x="2281266" y="177369"/>
                    </a:lnTo>
                    <a:lnTo>
                      <a:pt x="2288398" y="168726"/>
                    </a:lnTo>
                    <a:cubicBezTo>
                      <a:pt x="2392645" y="64478"/>
                      <a:pt x="2536661" y="0"/>
                      <a:pt x="2695736" y="0"/>
                    </a:cubicBezTo>
                    <a:cubicBezTo>
                      <a:pt x="3013887" y="0"/>
                      <a:pt x="3271800" y="257913"/>
                      <a:pt x="3271800" y="576064"/>
                    </a:cubicBezTo>
                    <a:cubicBezTo>
                      <a:pt x="3271800" y="894215"/>
                      <a:pt x="3013887" y="1152128"/>
                      <a:pt x="2695736" y="1152128"/>
                    </a:cubicBezTo>
                    <a:cubicBezTo>
                      <a:pt x="2536661" y="1152128"/>
                      <a:pt x="2392645" y="1087650"/>
                      <a:pt x="2288398" y="983403"/>
                    </a:cubicBezTo>
                    <a:lnTo>
                      <a:pt x="2281267" y="974760"/>
                    </a:lnTo>
                    <a:lnTo>
                      <a:pt x="2239806" y="940552"/>
                    </a:lnTo>
                    <a:cubicBezTo>
                      <a:pt x="2067417" y="824088"/>
                      <a:pt x="1859601" y="756084"/>
                      <a:pt x="1635900" y="756084"/>
                    </a:cubicBezTo>
                    <a:cubicBezTo>
                      <a:pt x="1412200" y="756084"/>
                      <a:pt x="1204383" y="824088"/>
                      <a:pt x="1031995" y="940552"/>
                    </a:cubicBezTo>
                    <a:lnTo>
                      <a:pt x="990533" y="974761"/>
                    </a:lnTo>
                    <a:lnTo>
                      <a:pt x="983402" y="983403"/>
                    </a:lnTo>
                    <a:cubicBezTo>
                      <a:pt x="879155" y="1087650"/>
                      <a:pt x="735139" y="1152128"/>
                      <a:pt x="576064" y="1152128"/>
                    </a:cubicBezTo>
                    <a:cubicBezTo>
                      <a:pt x="257913" y="1152128"/>
                      <a:pt x="0" y="894215"/>
                      <a:pt x="0" y="576064"/>
                    </a:cubicBezTo>
                    <a:cubicBezTo>
                      <a:pt x="0" y="257913"/>
                      <a:pt x="257913" y="0"/>
                      <a:pt x="5760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865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 bwMode="auto">
              <a:xfrm rot="7200000">
                <a:off x="4340371" y="3086675"/>
                <a:ext cx="3847864" cy="1354983"/>
              </a:xfrm>
              <a:custGeom>
                <a:avLst/>
                <a:gdLst>
                  <a:gd name="connsiteX0" fmla="*/ 576064 w 3271800"/>
                  <a:gd name="connsiteY0" fmla="*/ 0 h 1152128"/>
                  <a:gd name="connsiteX1" fmla="*/ 983402 w 3271800"/>
                  <a:gd name="connsiteY1" fmla="*/ 168726 h 1152128"/>
                  <a:gd name="connsiteX2" fmla="*/ 990533 w 3271800"/>
                  <a:gd name="connsiteY2" fmla="*/ 177368 h 1152128"/>
                  <a:gd name="connsiteX3" fmla="*/ 1031995 w 3271800"/>
                  <a:gd name="connsiteY3" fmla="*/ 211577 h 1152128"/>
                  <a:gd name="connsiteX4" fmla="*/ 1635900 w 3271800"/>
                  <a:gd name="connsiteY4" fmla="*/ 396044 h 1152128"/>
                  <a:gd name="connsiteX5" fmla="*/ 2239806 w 3271800"/>
                  <a:gd name="connsiteY5" fmla="*/ 211577 h 1152128"/>
                  <a:gd name="connsiteX6" fmla="*/ 2281266 w 3271800"/>
                  <a:gd name="connsiteY6" fmla="*/ 177369 h 1152128"/>
                  <a:gd name="connsiteX7" fmla="*/ 2288398 w 3271800"/>
                  <a:gd name="connsiteY7" fmla="*/ 168726 h 1152128"/>
                  <a:gd name="connsiteX8" fmla="*/ 2695736 w 3271800"/>
                  <a:gd name="connsiteY8" fmla="*/ 0 h 1152128"/>
                  <a:gd name="connsiteX9" fmla="*/ 3271800 w 3271800"/>
                  <a:gd name="connsiteY9" fmla="*/ 576064 h 1152128"/>
                  <a:gd name="connsiteX10" fmla="*/ 2695736 w 3271800"/>
                  <a:gd name="connsiteY10" fmla="*/ 1152128 h 1152128"/>
                  <a:gd name="connsiteX11" fmla="*/ 2288398 w 3271800"/>
                  <a:gd name="connsiteY11" fmla="*/ 983403 h 1152128"/>
                  <a:gd name="connsiteX12" fmla="*/ 2281267 w 3271800"/>
                  <a:gd name="connsiteY12" fmla="*/ 974760 h 1152128"/>
                  <a:gd name="connsiteX13" fmla="*/ 2239806 w 3271800"/>
                  <a:gd name="connsiteY13" fmla="*/ 940552 h 1152128"/>
                  <a:gd name="connsiteX14" fmla="*/ 1635900 w 3271800"/>
                  <a:gd name="connsiteY14" fmla="*/ 756084 h 1152128"/>
                  <a:gd name="connsiteX15" fmla="*/ 1031995 w 3271800"/>
                  <a:gd name="connsiteY15" fmla="*/ 940552 h 1152128"/>
                  <a:gd name="connsiteX16" fmla="*/ 990533 w 3271800"/>
                  <a:gd name="connsiteY16" fmla="*/ 974761 h 1152128"/>
                  <a:gd name="connsiteX17" fmla="*/ 983402 w 3271800"/>
                  <a:gd name="connsiteY17" fmla="*/ 983403 h 1152128"/>
                  <a:gd name="connsiteX18" fmla="*/ 576064 w 3271800"/>
                  <a:gd name="connsiteY18" fmla="*/ 1152128 h 1152128"/>
                  <a:gd name="connsiteX19" fmla="*/ 0 w 3271800"/>
                  <a:gd name="connsiteY19" fmla="*/ 576064 h 1152128"/>
                  <a:gd name="connsiteX20" fmla="*/ 576064 w 3271800"/>
                  <a:gd name="connsiteY20" fmla="*/ 0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271800" h="1152128">
                    <a:moveTo>
                      <a:pt x="576064" y="0"/>
                    </a:moveTo>
                    <a:cubicBezTo>
                      <a:pt x="735139" y="0"/>
                      <a:pt x="879155" y="64478"/>
                      <a:pt x="983402" y="168726"/>
                    </a:cubicBezTo>
                    <a:lnTo>
                      <a:pt x="990533" y="177368"/>
                    </a:lnTo>
                    <a:lnTo>
                      <a:pt x="1031995" y="211577"/>
                    </a:lnTo>
                    <a:cubicBezTo>
                      <a:pt x="1204383" y="328040"/>
                      <a:pt x="1412200" y="396044"/>
                      <a:pt x="1635900" y="396044"/>
                    </a:cubicBezTo>
                    <a:cubicBezTo>
                      <a:pt x="1859601" y="396044"/>
                      <a:pt x="2067417" y="328040"/>
                      <a:pt x="2239806" y="211577"/>
                    </a:cubicBezTo>
                    <a:lnTo>
                      <a:pt x="2281266" y="177369"/>
                    </a:lnTo>
                    <a:lnTo>
                      <a:pt x="2288398" y="168726"/>
                    </a:lnTo>
                    <a:cubicBezTo>
                      <a:pt x="2392645" y="64478"/>
                      <a:pt x="2536661" y="0"/>
                      <a:pt x="2695736" y="0"/>
                    </a:cubicBezTo>
                    <a:cubicBezTo>
                      <a:pt x="3013887" y="0"/>
                      <a:pt x="3271800" y="257913"/>
                      <a:pt x="3271800" y="576064"/>
                    </a:cubicBezTo>
                    <a:cubicBezTo>
                      <a:pt x="3271800" y="894215"/>
                      <a:pt x="3013887" y="1152128"/>
                      <a:pt x="2695736" y="1152128"/>
                    </a:cubicBezTo>
                    <a:cubicBezTo>
                      <a:pt x="2536661" y="1152128"/>
                      <a:pt x="2392645" y="1087650"/>
                      <a:pt x="2288398" y="983403"/>
                    </a:cubicBezTo>
                    <a:lnTo>
                      <a:pt x="2281267" y="974760"/>
                    </a:lnTo>
                    <a:lnTo>
                      <a:pt x="2239806" y="940552"/>
                    </a:lnTo>
                    <a:cubicBezTo>
                      <a:pt x="2067417" y="824088"/>
                      <a:pt x="1859601" y="756084"/>
                      <a:pt x="1635900" y="756084"/>
                    </a:cubicBezTo>
                    <a:cubicBezTo>
                      <a:pt x="1412200" y="756084"/>
                      <a:pt x="1204383" y="824088"/>
                      <a:pt x="1031995" y="940552"/>
                    </a:cubicBezTo>
                    <a:lnTo>
                      <a:pt x="990533" y="974761"/>
                    </a:lnTo>
                    <a:lnTo>
                      <a:pt x="983402" y="983403"/>
                    </a:lnTo>
                    <a:cubicBezTo>
                      <a:pt x="879155" y="1087650"/>
                      <a:pt x="735139" y="1152128"/>
                      <a:pt x="576064" y="1152128"/>
                    </a:cubicBezTo>
                    <a:cubicBezTo>
                      <a:pt x="257913" y="1152128"/>
                      <a:pt x="0" y="894215"/>
                      <a:pt x="0" y="576064"/>
                    </a:cubicBezTo>
                    <a:cubicBezTo>
                      <a:pt x="0" y="257913"/>
                      <a:pt x="257913" y="0"/>
                      <a:pt x="5760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 sz="1865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 bwMode="auto">
              <a:xfrm rot="14400000">
                <a:off x="3100894" y="3086675"/>
                <a:ext cx="3847864" cy="1354983"/>
              </a:xfrm>
              <a:custGeom>
                <a:avLst/>
                <a:gdLst>
                  <a:gd name="connsiteX0" fmla="*/ 576064 w 3271800"/>
                  <a:gd name="connsiteY0" fmla="*/ 0 h 1152128"/>
                  <a:gd name="connsiteX1" fmla="*/ 983402 w 3271800"/>
                  <a:gd name="connsiteY1" fmla="*/ 168726 h 1152128"/>
                  <a:gd name="connsiteX2" fmla="*/ 990533 w 3271800"/>
                  <a:gd name="connsiteY2" fmla="*/ 177368 h 1152128"/>
                  <a:gd name="connsiteX3" fmla="*/ 1031995 w 3271800"/>
                  <a:gd name="connsiteY3" fmla="*/ 211577 h 1152128"/>
                  <a:gd name="connsiteX4" fmla="*/ 1635900 w 3271800"/>
                  <a:gd name="connsiteY4" fmla="*/ 396044 h 1152128"/>
                  <a:gd name="connsiteX5" fmla="*/ 2239806 w 3271800"/>
                  <a:gd name="connsiteY5" fmla="*/ 211577 h 1152128"/>
                  <a:gd name="connsiteX6" fmla="*/ 2281266 w 3271800"/>
                  <a:gd name="connsiteY6" fmla="*/ 177369 h 1152128"/>
                  <a:gd name="connsiteX7" fmla="*/ 2288398 w 3271800"/>
                  <a:gd name="connsiteY7" fmla="*/ 168726 h 1152128"/>
                  <a:gd name="connsiteX8" fmla="*/ 2695736 w 3271800"/>
                  <a:gd name="connsiteY8" fmla="*/ 0 h 1152128"/>
                  <a:gd name="connsiteX9" fmla="*/ 3271800 w 3271800"/>
                  <a:gd name="connsiteY9" fmla="*/ 576064 h 1152128"/>
                  <a:gd name="connsiteX10" fmla="*/ 2695736 w 3271800"/>
                  <a:gd name="connsiteY10" fmla="*/ 1152128 h 1152128"/>
                  <a:gd name="connsiteX11" fmla="*/ 2288398 w 3271800"/>
                  <a:gd name="connsiteY11" fmla="*/ 983403 h 1152128"/>
                  <a:gd name="connsiteX12" fmla="*/ 2281267 w 3271800"/>
                  <a:gd name="connsiteY12" fmla="*/ 974760 h 1152128"/>
                  <a:gd name="connsiteX13" fmla="*/ 2239806 w 3271800"/>
                  <a:gd name="connsiteY13" fmla="*/ 940552 h 1152128"/>
                  <a:gd name="connsiteX14" fmla="*/ 1635900 w 3271800"/>
                  <a:gd name="connsiteY14" fmla="*/ 756084 h 1152128"/>
                  <a:gd name="connsiteX15" fmla="*/ 1031995 w 3271800"/>
                  <a:gd name="connsiteY15" fmla="*/ 940552 h 1152128"/>
                  <a:gd name="connsiteX16" fmla="*/ 990533 w 3271800"/>
                  <a:gd name="connsiteY16" fmla="*/ 974761 h 1152128"/>
                  <a:gd name="connsiteX17" fmla="*/ 983402 w 3271800"/>
                  <a:gd name="connsiteY17" fmla="*/ 983403 h 1152128"/>
                  <a:gd name="connsiteX18" fmla="*/ 576064 w 3271800"/>
                  <a:gd name="connsiteY18" fmla="*/ 1152128 h 1152128"/>
                  <a:gd name="connsiteX19" fmla="*/ 0 w 3271800"/>
                  <a:gd name="connsiteY19" fmla="*/ 576064 h 1152128"/>
                  <a:gd name="connsiteX20" fmla="*/ 576064 w 3271800"/>
                  <a:gd name="connsiteY20" fmla="*/ 0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271800" h="1152128">
                    <a:moveTo>
                      <a:pt x="576064" y="0"/>
                    </a:moveTo>
                    <a:cubicBezTo>
                      <a:pt x="735139" y="0"/>
                      <a:pt x="879155" y="64478"/>
                      <a:pt x="983402" y="168726"/>
                    </a:cubicBezTo>
                    <a:lnTo>
                      <a:pt x="990533" y="177368"/>
                    </a:lnTo>
                    <a:lnTo>
                      <a:pt x="1031995" y="211577"/>
                    </a:lnTo>
                    <a:cubicBezTo>
                      <a:pt x="1204383" y="328040"/>
                      <a:pt x="1412200" y="396044"/>
                      <a:pt x="1635900" y="396044"/>
                    </a:cubicBezTo>
                    <a:cubicBezTo>
                      <a:pt x="1859601" y="396044"/>
                      <a:pt x="2067417" y="328040"/>
                      <a:pt x="2239806" y="211577"/>
                    </a:cubicBezTo>
                    <a:lnTo>
                      <a:pt x="2281266" y="177369"/>
                    </a:lnTo>
                    <a:lnTo>
                      <a:pt x="2288398" y="168726"/>
                    </a:lnTo>
                    <a:cubicBezTo>
                      <a:pt x="2392645" y="64478"/>
                      <a:pt x="2536661" y="0"/>
                      <a:pt x="2695736" y="0"/>
                    </a:cubicBezTo>
                    <a:cubicBezTo>
                      <a:pt x="3013887" y="0"/>
                      <a:pt x="3271800" y="257913"/>
                      <a:pt x="3271800" y="576064"/>
                    </a:cubicBezTo>
                    <a:cubicBezTo>
                      <a:pt x="3271800" y="894215"/>
                      <a:pt x="3013887" y="1152128"/>
                      <a:pt x="2695736" y="1152128"/>
                    </a:cubicBezTo>
                    <a:cubicBezTo>
                      <a:pt x="2536661" y="1152128"/>
                      <a:pt x="2392645" y="1087650"/>
                      <a:pt x="2288398" y="983403"/>
                    </a:cubicBezTo>
                    <a:lnTo>
                      <a:pt x="2281267" y="974760"/>
                    </a:lnTo>
                    <a:lnTo>
                      <a:pt x="2239806" y="940552"/>
                    </a:lnTo>
                    <a:cubicBezTo>
                      <a:pt x="2067417" y="824088"/>
                      <a:pt x="1859601" y="756084"/>
                      <a:pt x="1635900" y="756084"/>
                    </a:cubicBezTo>
                    <a:cubicBezTo>
                      <a:pt x="1412200" y="756084"/>
                      <a:pt x="1204383" y="824088"/>
                      <a:pt x="1031995" y="940552"/>
                    </a:cubicBezTo>
                    <a:lnTo>
                      <a:pt x="990533" y="974761"/>
                    </a:lnTo>
                    <a:lnTo>
                      <a:pt x="983402" y="983403"/>
                    </a:lnTo>
                    <a:cubicBezTo>
                      <a:pt x="879155" y="1087650"/>
                      <a:pt x="735139" y="1152128"/>
                      <a:pt x="576064" y="1152128"/>
                    </a:cubicBezTo>
                    <a:cubicBezTo>
                      <a:pt x="257913" y="1152128"/>
                      <a:pt x="0" y="894215"/>
                      <a:pt x="0" y="576064"/>
                    </a:cubicBezTo>
                    <a:cubicBezTo>
                      <a:pt x="0" y="257913"/>
                      <a:pt x="257913" y="0"/>
                      <a:pt x="5760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 sz="1865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 bwMode="auto">
              <a:xfrm>
                <a:off x="3724300" y="2003548"/>
                <a:ext cx="1911333" cy="1354983"/>
              </a:xfrm>
              <a:custGeom>
                <a:avLst/>
                <a:gdLst>
                  <a:gd name="connsiteX0" fmla="*/ 740195 w 2088232"/>
                  <a:gd name="connsiteY0" fmla="*/ 0 h 1480390"/>
                  <a:gd name="connsiteX1" fmla="*/ 1263591 w 2088232"/>
                  <a:gd name="connsiteY1" fmla="*/ 216799 h 1480390"/>
                  <a:gd name="connsiteX2" fmla="*/ 1272754 w 2088232"/>
                  <a:gd name="connsiteY2" fmla="*/ 227903 h 1480390"/>
                  <a:gd name="connsiteX3" fmla="*/ 1326029 w 2088232"/>
                  <a:gd name="connsiteY3" fmla="*/ 271859 h 1480390"/>
                  <a:gd name="connsiteX4" fmla="*/ 1995214 w 2088232"/>
                  <a:gd name="connsiteY4" fmla="*/ 504837 h 1480390"/>
                  <a:gd name="connsiteX5" fmla="*/ 2088232 w 2088232"/>
                  <a:gd name="connsiteY5" fmla="*/ 508362 h 1480390"/>
                  <a:gd name="connsiteX6" fmla="*/ 2088232 w 2088232"/>
                  <a:gd name="connsiteY6" fmla="*/ 972028 h 1480390"/>
                  <a:gd name="connsiteX7" fmla="*/ 1995214 w 2088232"/>
                  <a:gd name="connsiteY7" fmla="*/ 975553 h 1480390"/>
                  <a:gd name="connsiteX8" fmla="*/ 1326029 w 2088232"/>
                  <a:gd name="connsiteY8" fmla="*/ 1208532 h 1480390"/>
                  <a:gd name="connsiteX9" fmla="*/ 1272754 w 2088232"/>
                  <a:gd name="connsiteY9" fmla="*/ 1252488 h 1480390"/>
                  <a:gd name="connsiteX10" fmla="*/ 1263591 w 2088232"/>
                  <a:gd name="connsiteY10" fmla="*/ 1263592 h 1480390"/>
                  <a:gd name="connsiteX11" fmla="*/ 740195 w 2088232"/>
                  <a:gd name="connsiteY11" fmla="*/ 1480390 h 1480390"/>
                  <a:gd name="connsiteX12" fmla="*/ 0 w 2088232"/>
                  <a:gd name="connsiteY12" fmla="*/ 740195 h 1480390"/>
                  <a:gd name="connsiteX13" fmla="*/ 740195 w 2088232"/>
                  <a:gd name="connsiteY13" fmla="*/ 0 h 1480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88232" h="1480390">
                    <a:moveTo>
                      <a:pt x="740195" y="0"/>
                    </a:moveTo>
                    <a:cubicBezTo>
                      <a:pt x="944593" y="0"/>
                      <a:pt x="1129642" y="82849"/>
                      <a:pt x="1263591" y="216799"/>
                    </a:cubicBezTo>
                    <a:lnTo>
                      <a:pt x="1272754" y="227903"/>
                    </a:lnTo>
                    <a:lnTo>
                      <a:pt x="1326029" y="271859"/>
                    </a:lnTo>
                    <a:cubicBezTo>
                      <a:pt x="1519845" y="402799"/>
                      <a:pt x="1748515" y="486066"/>
                      <a:pt x="1995214" y="504837"/>
                    </a:cubicBezTo>
                    <a:lnTo>
                      <a:pt x="2088232" y="508362"/>
                    </a:lnTo>
                    <a:lnTo>
                      <a:pt x="2088232" y="972028"/>
                    </a:lnTo>
                    <a:lnTo>
                      <a:pt x="1995214" y="975553"/>
                    </a:lnTo>
                    <a:cubicBezTo>
                      <a:pt x="1748515" y="994324"/>
                      <a:pt x="1519845" y="1077592"/>
                      <a:pt x="1326029" y="1208532"/>
                    </a:cubicBezTo>
                    <a:lnTo>
                      <a:pt x="1272754" y="1252488"/>
                    </a:lnTo>
                    <a:lnTo>
                      <a:pt x="1263591" y="1263592"/>
                    </a:lnTo>
                    <a:cubicBezTo>
                      <a:pt x="1129642" y="1397541"/>
                      <a:pt x="944593" y="1480390"/>
                      <a:pt x="740195" y="1480390"/>
                    </a:cubicBezTo>
                    <a:cubicBezTo>
                      <a:pt x="331397" y="1480390"/>
                      <a:pt x="0" y="1148993"/>
                      <a:pt x="0" y="740195"/>
                    </a:cubicBezTo>
                    <a:cubicBezTo>
                      <a:pt x="0" y="331397"/>
                      <a:pt x="331397" y="0"/>
                      <a:pt x="740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 sz="1865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 bwMode="auto">
              <a:xfrm>
                <a:off x="3935760" y="2212987"/>
                <a:ext cx="936104" cy="936104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  <a:round/>
              </a:ln>
            </p:spPr>
            <p:txBody>
              <a:bodyPr vert="horz" wrap="none" lIns="121920" tIns="60960" rIns="121920" bIns="60960" anchor="ctr" anchorCtr="1" compatLnSpc="1">
                <a:norm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实</a:t>
                </a:r>
              </a:p>
            </p:txBody>
          </p:sp>
          <p:sp>
            <p:nvSpPr>
              <p:cNvPr id="32" name="椭圆 31"/>
              <p:cNvSpPr/>
              <p:nvPr/>
            </p:nvSpPr>
            <p:spPr bwMode="auto">
              <a:xfrm>
                <a:off x="6417265" y="2212987"/>
                <a:ext cx="936104" cy="936104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  <a:round/>
              </a:ln>
            </p:spPr>
            <p:txBody>
              <a:bodyPr vert="horz" wrap="none" lIns="121920" tIns="60960" rIns="121920" bIns="60960" anchor="ctr" anchorCtr="1" compatLnSpc="1">
                <a:norm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践</a:t>
                </a:r>
              </a:p>
            </p:txBody>
          </p:sp>
          <p:sp>
            <p:nvSpPr>
              <p:cNvPr id="33" name="椭圆 32"/>
              <p:cNvSpPr/>
              <p:nvPr/>
            </p:nvSpPr>
            <p:spPr bwMode="auto">
              <a:xfrm>
                <a:off x="5180180" y="4437112"/>
                <a:ext cx="936104" cy="936104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  <a:round/>
              </a:ln>
            </p:spPr>
            <p:txBody>
              <a:bodyPr vert="horz" wrap="none" lIns="121920" tIns="60960" rIns="121920" bIns="60960" anchor="ctr" anchorCtr="1" compatLnSpc="1">
                <a:norm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部</a:t>
                </a:r>
              </a:p>
            </p:txBody>
          </p:sp>
        </p:grpSp>
        <p:sp>
          <p:nvSpPr>
            <p:cNvPr id="18" name="椭圆 17"/>
            <p:cNvSpPr/>
            <p:nvPr/>
          </p:nvSpPr>
          <p:spPr bwMode="auto">
            <a:xfrm>
              <a:off x="3899756" y="1232756"/>
              <a:ext cx="4392488" cy="439248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pPr algn="ctr"/>
              <a:endParaRPr sz="1865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4116093" y="1527064"/>
              <a:ext cx="731930" cy="7319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pPr algn="ctr"/>
              <a:endParaRPr sz="1865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 bwMode="auto">
            <a:xfrm>
              <a:off x="7337652" y="1527064"/>
              <a:ext cx="731930" cy="7319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pPr algn="ctr"/>
              <a:endParaRPr sz="1865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4116093" y="4579843"/>
              <a:ext cx="731930" cy="7319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pPr algn="ctr"/>
              <a:endParaRPr sz="1865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7337652" y="4579843"/>
              <a:ext cx="731930" cy="7319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</a:ln>
          </p:spPr>
          <p:txBody>
            <a:bodyPr anchor="ctr"/>
            <a:lstStyle/>
            <a:p>
              <a:pPr algn="ctr"/>
              <a:endParaRPr sz="1865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3" name="任意多边形: 形状 22"/>
            <p:cNvSpPr>
              <a:spLocks noChangeAspect="1"/>
            </p:cNvSpPr>
            <p:nvPr/>
          </p:nvSpPr>
          <p:spPr bwMode="auto">
            <a:xfrm>
              <a:off x="7512879" y="1684474"/>
              <a:ext cx="381476" cy="443446"/>
            </a:xfrm>
            <a:custGeom>
              <a:avLst/>
              <a:gdLst>
                <a:gd name="connsiteX0" fmla="*/ 144647 w 290884"/>
                <a:gd name="connsiteY0" fmla="*/ 246063 h 338138"/>
                <a:gd name="connsiteX1" fmla="*/ 110656 w 290884"/>
                <a:gd name="connsiteY1" fmla="*/ 261816 h 338138"/>
                <a:gd name="connsiteX2" fmla="*/ 144647 w 290884"/>
                <a:gd name="connsiteY2" fmla="*/ 314326 h 338138"/>
                <a:gd name="connsiteX3" fmla="*/ 177331 w 290884"/>
                <a:gd name="connsiteY3" fmla="*/ 261816 h 338138"/>
                <a:gd name="connsiteX4" fmla="*/ 144647 w 290884"/>
                <a:gd name="connsiteY4" fmla="*/ 246063 h 338138"/>
                <a:gd name="connsiteX5" fmla="*/ 186856 w 290884"/>
                <a:gd name="connsiteY5" fmla="*/ 222250 h 338138"/>
                <a:gd name="connsiteX6" fmla="*/ 181776 w 290884"/>
                <a:gd name="connsiteY6" fmla="*/ 224790 h 338138"/>
                <a:gd name="connsiteX7" fmla="*/ 167806 w 290884"/>
                <a:gd name="connsiteY7" fmla="*/ 233680 h 338138"/>
                <a:gd name="connsiteX8" fmla="*/ 183046 w 290884"/>
                <a:gd name="connsiteY8" fmla="*/ 241300 h 338138"/>
                <a:gd name="connsiteX9" fmla="*/ 186856 w 290884"/>
                <a:gd name="connsiteY9" fmla="*/ 222250 h 338138"/>
                <a:gd name="connsiteX10" fmla="*/ 102719 w 290884"/>
                <a:gd name="connsiteY10" fmla="*/ 222250 h 338138"/>
                <a:gd name="connsiteX11" fmla="*/ 105470 w 290884"/>
                <a:gd name="connsiteY11" fmla="*/ 241300 h 338138"/>
                <a:gd name="connsiteX12" fmla="*/ 123357 w 290884"/>
                <a:gd name="connsiteY12" fmla="*/ 233680 h 338138"/>
                <a:gd name="connsiteX13" fmla="*/ 106846 w 290884"/>
                <a:gd name="connsiteY13" fmla="*/ 224790 h 338138"/>
                <a:gd name="connsiteX14" fmla="*/ 102719 w 290884"/>
                <a:gd name="connsiteY14" fmla="*/ 222250 h 338138"/>
                <a:gd name="connsiteX15" fmla="*/ 233044 w 290884"/>
                <a:gd name="connsiteY15" fmla="*/ 184150 h 338138"/>
                <a:gd name="connsiteX16" fmla="*/ 209321 w 290884"/>
                <a:gd name="connsiteY16" fmla="*/ 203710 h 338138"/>
                <a:gd name="connsiteX17" fmla="*/ 202731 w 290884"/>
                <a:gd name="connsiteY17" fmla="*/ 249351 h 338138"/>
                <a:gd name="connsiteX18" fmla="*/ 246223 w 290884"/>
                <a:gd name="connsiteY18" fmla="*/ 257175 h 338138"/>
                <a:gd name="connsiteX19" fmla="*/ 265992 w 290884"/>
                <a:gd name="connsiteY19" fmla="*/ 250655 h 338138"/>
                <a:gd name="connsiteX20" fmla="*/ 233044 w 290884"/>
                <a:gd name="connsiteY20" fmla="*/ 184150 h 338138"/>
                <a:gd name="connsiteX21" fmla="*/ 56261 w 290884"/>
                <a:gd name="connsiteY21" fmla="*/ 184150 h 338138"/>
                <a:gd name="connsiteX22" fmla="*/ 21995 w 290884"/>
                <a:gd name="connsiteY22" fmla="*/ 250655 h 338138"/>
                <a:gd name="connsiteX23" fmla="*/ 43082 w 290884"/>
                <a:gd name="connsiteY23" fmla="*/ 257175 h 338138"/>
                <a:gd name="connsiteX24" fmla="*/ 85256 w 290884"/>
                <a:gd name="connsiteY24" fmla="*/ 249351 h 338138"/>
                <a:gd name="connsiteX25" fmla="*/ 78666 w 290884"/>
                <a:gd name="connsiteY25" fmla="*/ 203710 h 338138"/>
                <a:gd name="connsiteX26" fmla="*/ 56261 w 290884"/>
                <a:gd name="connsiteY26" fmla="*/ 184150 h 338138"/>
                <a:gd name="connsiteX27" fmla="*/ 210669 w 290884"/>
                <a:gd name="connsiteY27" fmla="*/ 163513 h 338138"/>
                <a:gd name="connsiteX28" fmla="*/ 210669 w 290884"/>
                <a:gd name="connsiteY28" fmla="*/ 169070 h 338138"/>
                <a:gd name="connsiteX29" fmla="*/ 210669 w 290884"/>
                <a:gd name="connsiteY29" fmla="*/ 174626 h 338138"/>
                <a:gd name="connsiteX30" fmla="*/ 217019 w 290884"/>
                <a:gd name="connsiteY30" fmla="*/ 169070 h 338138"/>
                <a:gd name="connsiteX31" fmla="*/ 210669 w 290884"/>
                <a:gd name="connsiteY31" fmla="*/ 163513 h 338138"/>
                <a:gd name="connsiteX32" fmla="*/ 77319 w 290884"/>
                <a:gd name="connsiteY32" fmla="*/ 163513 h 338138"/>
                <a:gd name="connsiteX33" fmla="*/ 70969 w 290884"/>
                <a:gd name="connsiteY33" fmla="*/ 169070 h 338138"/>
                <a:gd name="connsiteX34" fmla="*/ 77319 w 290884"/>
                <a:gd name="connsiteY34" fmla="*/ 174626 h 338138"/>
                <a:gd name="connsiteX35" fmla="*/ 77319 w 290884"/>
                <a:gd name="connsiteY35" fmla="*/ 169070 h 338138"/>
                <a:gd name="connsiteX36" fmla="*/ 77319 w 290884"/>
                <a:gd name="connsiteY36" fmla="*/ 163513 h 338138"/>
                <a:gd name="connsiteX37" fmla="*/ 144788 w 290884"/>
                <a:gd name="connsiteY37" fmla="*/ 150813 h 338138"/>
                <a:gd name="connsiteX38" fmla="*/ 163045 w 290884"/>
                <a:gd name="connsiteY38" fmla="*/ 169070 h 338138"/>
                <a:gd name="connsiteX39" fmla="*/ 144788 w 290884"/>
                <a:gd name="connsiteY39" fmla="*/ 187327 h 338138"/>
                <a:gd name="connsiteX40" fmla="*/ 126531 w 290884"/>
                <a:gd name="connsiteY40" fmla="*/ 169070 h 338138"/>
                <a:gd name="connsiteX41" fmla="*/ 144788 w 290884"/>
                <a:gd name="connsiteY41" fmla="*/ 150813 h 338138"/>
                <a:gd name="connsiteX42" fmla="*/ 145444 w 290884"/>
                <a:gd name="connsiteY42" fmla="*/ 114300 h 338138"/>
                <a:gd name="connsiteX43" fmla="*/ 119215 w 290884"/>
                <a:gd name="connsiteY43" fmla="*/ 130293 h 338138"/>
                <a:gd name="connsiteX44" fmla="*/ 100855 w 290884"/>
                <a:gd name="connsiteY44" fmla="*/ 144952 h 338138"/>
                <a:gd name="connsiteX45" fmla="*/ 99544 w 290884"/>
                <a:gd name="connsiteY45" fmla="*/ 168941 h 338138"/>
                <a:gd name="connsiteX46" fmla="*/ 100855 w 290884"/>
                <a:gd name="connsiteY46" fmla="*/ 192930 h 338138"/>
                <a:gd name="connsiteX47" fmla="*/ 119215 w 290884"/>
                <a:gd name="connsiteY47" fmla="*/ 206257 h 338138"/>
                <a:gd name="connsiteX48" fmla="*/ 145444 w 290884"/>
                <a:gd name="connsiteY48" fmla="*/ 222250 h 338138"/>
                <a:gd name="connsiteX49" fmla="*/ 170361 w 290884"/>
                <a:gd name="connsiteY49" fmla="*/ 206257 h 338138"/>
                <a:gd name="connsiteX50" fmla="*/ 190032 w 290884"/>
                <a:gd name="connsiteY50" fmla="*/ 192930 h 338138"/>
                <a:gd name="connsiteX51" fmla="*/ 190032 w 290884"/>
                <a:gd name="connsiteY51" fmla="*/ 168941 h 338138"/>
                <a:gd name="connsiteX52" fmla="*/ 190032 w 290884"/>
                <a:gd name="connsiteY52" fmla="*/ 144952 h 338138"/>
                <a:gd name="connsiteX53" fmla="*/ 170361 w 290884"/>
                <a:gd name="connsiteY53" fmla="*/ 130293 h 338138"/>
                <a:gd name="connsiteX54" fmla="*/ 145444 w 290884"/>
                <a:gd name="connsiteY54" fmla="*/ 114300 h 338138"/>
                <a:gd name="connsiteX55" fmla="*/ 183046 w 290884"/>
                <a:gd name="connsiteY55" fmla="*/ 96838 h 338138"/>
                <a:gd name="connsiteX56" fmla="*/ 167806 w 290884"/>
                <a:gd name="connsiteY56" fmla="*/ 103188 h 338138"/>
                <a:gd name="connsiteX57" fmla="*/ 181776 w 290884"/>
                <a:gd name="connsiteY57" fmla="*/ 113348 h 338138"/>
                <a:gd name="connsiteX58" fmla="*/ 186856 w 290884"/>
                <a:gd name="connsiteY58" fmla="*/ 115888 h 338138"/>
                <a:gd name="connsiteX59" fmla="*/ 183046 w 290884"/>
                <a:gd name="connsiteY59" fmla="*/ 96838 h 338138"/>
                <a:gd name="connsiteX60" fmla="*/ 105470 w 290884"/>
                <a:gd name="connsiteY60" fmla="*/ 96838 h 338138"/>
                <a:gd name="connsiteX61" fmla="*/ 102719 w 290884"/>
                <a:gd name="connsiteY61" fmla="*/ 115888 h 338138"/>
                <a:gd name="connsiteX62" fmla="*/ 106846 w 290884"/>
                <a:gd name="connsiteY62" fmla="*/ 113348 h 338138"/>
                <a:gd name="connsiteX63" fmla="*/ 123357 w 290884"/>
                <a:gd name="connsiteY63" fmla="*/ 103188 h 338138"/>
                <a:gd name="connsiteX64" fmla="*/ 105470 w 290884"/>
                <a:gd name="connsiteY64" fmla="*/ 96838 h 338138"/>
                <a:gd name="connsiteX65" fmla="*/ 246901 w 290884"/>
                <a:gd name="connsiteY65" fmla="*/ 79375 h 338138"/>
                <a:gd name="connsiteX66" fmla="*/ 202731 w 290884"/>
                <a:gd name="connsiteY66" fmla="*/ 88503 h 338138"/>
                <a:gd name="connsiteX67" fmla="*/ 209424 w 290884"/>
                <a:gd name="connsiteY67" fmla="*/ 134144 h 338138"/>
                <a:gd name="connsiteX68" fmla="*/ 233517 w 290884"/>
                <a:gd name="connsiteY68" fmla="*/ 152400 h 338138"/>
                <a:gd name="connsiteX69" fmla="*/ 250917 w 290884"/>
                <a:gd name="connsiteY69" fmla="*/ 132840 h 338138"/>
                <a:gd name="connsiteX70" fmla="*/ 266979 w 290884"/>
                <a:gd name="connsiteY70" fmla="*/ 85895 h 338138"/>
                <a:gd name="connsiteX71" fmla="*/ 246901 w 290884"/>
                <a:gd name="connsiteY71" fmla="*/ 79375 h 338138"/>
                <a:gd name="connsiteX72" fmla="*/ 43420 w 290884"/>
                <a:gd name="connsiteY72" fmla="*/ 79375 h 338138"/>
                <a:gd name="connsiteX73" fmla="*/ 22503 w 290884"/>
                <a:gd name="connsiteY73" fmla="*/ 85895 h 338138"/>
                <a:gd name="connsiteX74" fmla="*/ 38191 w 290884"/>
                <a:gd name="connsiteY74" fmla="*/ 132840 h 338138"/>
                <a:gd name="connsiteX75" fmla="*/ 56494 w 290884"/>
                <a:gd name="connsiteY75" fmla="*/ 152400 h 338138"/>
                <a:gd name="connsiteX76" fmla="*/ 78719 w 290884"/>
                <a:gd name="connsiteY76" fmla="*/ 134144 h 338138"/>
                <a:gd name="connsiteX77" fmla="*/ 85256 w 290884"/>
                <a:gd name="connsiteY77" fmla="*/ 88503 h 338138"/>
                <a:gd name="connsiteX78" fmla="*/ 43420 w 290884"/>
                <a:gd name="connsiteY78" fmla="*/ 79375 h 338138"/>
                <a:gd name="connsiteX79" fmla="*/ 144647 w 290884"/>
                <a:gd name="connsiteY79" fmla="*/ 22225 h 338138"/>
                <a:gd name="connsiteX80" fmla="*/ 110656 w 290884"/>
                <a:gd name="connsiteY80" fmla="*/ 74942 h 338138"/>
                <a:gd name="connsiteX81" fmla="*/ 144647 w 290884"/>
                <a:gd name="connsiteY81" fmla="*/ 92075 h 338138"/>
                <a:gd name="connsiteX82" fmla="*/ 177331 w 290884"/>
                <a:gd name="connsiteY82" fmla="*/ 74942 h 338138"/>
                <a:gd name="connsiteX83" fmla="*/ 144647 w 290884"/>
                <a:gd name="connsiteY83" fmla="*/ 22225 h 338138"/>
                <a:gd name="connsiteX84" fmla="*/ 145581 w 290884"/>
                <a:gd name="connsiteY84" fmla="*/ 0 h 338138"/>
                <a:gd name="connsiteX85" fmla="*/ 199637 w 290884"/>
                <a:gd name="connsiteY85" fmla="*/ 67363 h 338138"/>
                <a:gd name="connsiteX86" fmla="*/ 247101 w 290884"/>
                <a:gd name="connsiteY86" fmla="*/ 58117 h 338138"/>
                <a:gd name="connsiteX87" fmla="*/ 285335 w 290884"/>
                <a:gd name="connsiteY87" fmla="*/ 73968 h 338138"/>
                <a:gd name="connsiteX88" fmla="*/ 268195 w 290884"/>
                <a:gd name="connsiteY88" fmla="*/ 145294 h 338138"/>
                <a:gd name="connsiteX89" fmla="*/ 248419 w 290884"/>
                <a:gd name="connsiteY89" fmla="*/ 169069 h 338138"/>
                <a:gd name="connsiteX90" fmla="*/ 285335 w 290884"/>
                <a:gd name="connsiteY90" fmla="*/ 264170 h 338138"/>
                <a:gd name="connsiteX91" fmla="*/ 247101 w 290884"/>
                <a:gd name="connsiteY91" fmla="*/ 280021 h 338138"/>
                <a:gd name="connsiteX92" fmla="*/ 199637 w 290884"/>
                <a:gd name="connsiteY92" fmla="*/ 270775 h 338138"/>
                <a:gd name="connsiteX93" fmla="*/ 145581 w 290884"/>
                <a:gd name="connsiteY93" fmla="*/ 338138 h 338138"/>
                <a:gd name="connsiteX94" fmla="*/ 91525 w 290884"/>
                <a:gd name="connsiteY94" fmla="*/ 270775 h 338138"/>
                <a:gd name="connsiteX95" fmla="*/ 44061 w 290884"/>
                <a:gd name="connsiteY95" fmla="*/ 280021 h 338138"/>
                <a:gd name="connsiteX96" fmla="*/ 5827 w 290884"/>
                <a:gd name="connsiteY96" fmla="*/ 264170 h 338138"/>
                <a:gd name="connsiteX97" fmla="*/ 41425 w 290884"/>
                <a:gd name="connsiteY97" fmla="*/ 169069 h 338138"/>
                <a:gd name="connsiteX98" fmla="*/ 21648 w 290884"/>
                <a:gd name="connsiteY98" fmla="*/ 145294 h 338138"/>
                <a:gd name="connsiteX99" fmla="*/ 5827 w 290884"/>
                <a:gd name="connsiteY99" fmla="*/ 73968 h 338138"/>
                <a:gd name="connsiteX100" fmla="*/ 44061 w 290884"/>
                <a:gd name="connsiteY100" fmla="*/ 58117 h 338138"/>
                <a:gd name="connsiteX101" fmla="*/ 91525 w 290884"/>
                <a:gd name="connsiteY101" fmla="*/ 67363 h 338138"/>
                <a:gd name="connsiteX102" fmla="*/ 145581 w 290884"/>
                <a:gd name="connsiteY102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90884" h="338138">
                  <a:moveTo>
                    <a:pt x="144647" y="246063"/>
                  </a:moveTo>
                  <a:cubicBezTo>
                    <a:pt x="132881" y="252627"/>
                    <a:pt x="121115" y="257878"/>
                    <a:pt x="110656" y="261816"/>
                  </a:cubicBezTo>
                  <a:cubicBezTo>
                    <a:pt x="119807" y="295948"/>
                    <a:pt x="132881" y="314326"/>
                    <a:pt x="144647" y="314326"/>
                  </a:cubicBezTo>
                  <a:cubicBezTo>
                    <a:pt x="155106" y="314326"/>
                    <a:pt x="168180" y="295948"/>
                    <a:pt x="177331" y="261816"/>
                  </a:cubicBezTo>
                  <a:cubicBezTo>
                    <a:pt x="166872" y="257878"/>
                    <a:pt x="155106" y="252627"/>
                    <a:pt x="144647" y="246063"/>
                  </a:cubicBezTo>
                  <a:close/>
                  <a:moveTo>
                    <a:pt x="186856" y="222250"/>
                  </a:moveTo>
                  <a:cubicBezTo>
                    <a:pt x="184316" y="222250"/>
                    <a:pt x="183046" y="223520"/>
                    <a:pt x="181776" y="224790"/>
                  </a:cubicBezTo>
                  <a:cubicBezTo>
                    <a:pt x="176696" y="228600"/>
                    <a:pt x="171616" y="231140"/>
                    <a:pt x="167806" y="233680"/>
                  </a:cubicBezTo>
                  <a:cubicBezTo>
                    <a:pt x="172886" y="237490"/>
                    <a:pt x="177966" y="238760"/>
                    <a:pt x="183046" y="241300"/>
                  </a:cubicBezTo>
                  <a:cubicBezTo>
                    <a:pt x="184316" y="234950"/>
                    <a:pt x="185586" y="228600"/>
                    <a:pt x="186856" y="222250"/>
                  </a:cubicBezTo>
                  <a:close/>
                  <a:moveTo>
                    <a:pt x="102719" y="222250"/>
                  </a:moveTo>
                  <a:cubicBezTo>
                    <a:pt x="102719" y="228600"/>
                    <a:pt x="104095" y="234950"/>
                    <a:pt x="105470" y="241300"/>
                  </a:cubicBezTo>
                  <a:cubicBezTo>
                    <a:pt x="110974" y="238760"/>
                    <a:pt x="117853" y="237490"/>
                    <a:pt x="123357" y="233680"/>
                  </a:cubicBezTo>
                  <a:cubicBezTo>
                    <a:pt x="117853" y="231140"/>
                    <a:pt x="112350" y="228600"/>
                    <a:pt x="106846" y="224790"/>
                  </a:cubicBezTo>
                  <a:cubicBezTo>
                    <a:pt x="105470" y="223520"/>
                    <a:pt x="104095" y="222250"/>
                    <a:pt x="102719" y="222250"/>
                  </a:cubicBezTo>
                  <a:close/>
                  <a:moveTo>
                    <a:pt x="233044" y="184150"/>
                  </a:moveTo>
                  <a:cubicBezTo>
                    <a:pt x="225136" y="190670"/>
                    <a:pt x="218546" y="197190"/>
                    <a:pt x="209321" y="203710"/>
                  </a:cubicBezTo>
                  <a:cubicBezTo>
                    <a:pt x="208003" y="219359"/>
                    <a:pt x="206685" y="235007"/>
                    <a:pt x="202731" y="249351"/>
                  </a:cubicBezTo>
                  <a:cubicBezTo>
                    <a:pt x="219864" y="254567"/>
                    <a:pt x="234361" y="257175"/>
                    <a:pt x="246223" y="257175"/>
                  </a:cubicBezTo>
                  <a:cubicBezTo>
                    <a:pt x="251494" y="257175"/>
                    <a:pt x="262038" y="257175"/>
                    <a:pt x="265992" y="250655"/>
                  </a:cubicBezTo>
                  <a:cubicBezTo>
                    <a:pt x="272581" y="241527"/>
                    <a:pt x="262038" y="215446"/>
                    <a:pt x="233044" y="184150"/>
                  </a:cubicBezTo>
                  <a:close/>
                  <a:moveTo>
                    <a:pt x="56261" y="184150"/>
                  </a:moveTo>
                  <a:cubicBezTo>
                    <a:pt x="25949" y="215446"/>
                    <a:pt x="15406" y="241527"/>
                    <a:pt x="21995" y="250655"/>
                  </a:cubicBezTo>
                  <a:cubicBezTo>
                    <a:pt x="25949" y="257175"/>
                    <a:pt x="36493" y="257175"/>
                    <a:pt x="43082" y="257175"/>
                  </a:cubicBezTo>
                  <a:cubicBezTo>
                    <a:pt x="54943" y="257175"/>
                    <a:pt x="69441" y="254567"/>
                    <a:pt x="85256" y="249351"/>
                  </a:cubicBezTo>
                  <a:cubicBezTo>
                    <a:pt x="82620" y="235007"/>
                    <a:pt x="79984" y="219359"/>
                    <a:pt x="78666" y="203710"/>
                  </a:cubicBezTo>
                  <a:cubicBezTo>
                    <a:pt x="70759" y="197190"/>
                    <a:pt x="62851" y="190670"/>
                    <a:pt x="56261" y="184150"/>
                  </a:cubicBezTo>
                  <a:close/>
                  <a:moveTo>
                    <a:pt x="210669" y="163513"/>
                  </a:moveTo>
                  <a:cubicBezTo>
                    <a:pt x="210669" y="164902"/>
                    <a:pt x="210669" y="166291"/>
                    <a:pt x="210669" y="169070"/>
                  </a:cubicBezTo>
                  <a:cubicBezTo>
                    <a:pt x="210669" y="170459"/>
                    <a:pt x="210669" y="173237"/>
                    <a:pt x="210669" y="174626"/>
                  </a:cubicBezTo>
                  <a:cubicBezTo>
                    <a:pt x="213209" y="173237"/>
                    <a:pt x="215749" y="170459"/>
                    <a:pt x="217019" y="169070"/>
                  </a:cubicBezTo>
                  <a:cubicBezTo>
                    <a:pt x="215749" y="166291"/>
                    <a:pt x="213209" y="164902"/>
                    <a:pt x="210669" y="163513"/>
                  </a:cubicBezTo>
                  <a:close/>
                  <a:moveTo>
                    <a:pt x="77319" y="163513"/>
                  </a:moveTo>
                  <a:cubicBezTo>
                    <a:pt x="74779" y="164902"/>
                    <a:pt x="73509" y="166291"/>
                    <a:pt x="70969" y="169070"/>
                  </a:cubicBezTo>
                  <a:cubicBezTo>
                    <a:pt x="73509" y="170459"/>
                    <a:pt x="74779" y="173237"/>
                    <a:pt x="77319" y="174626"/>
                  </a:cubicBezTo>
                  <a:cubicBezTo>
                    <a:pt x="77319" y="173237"/>
                    <a:pt x="77319" y="170459"/>
                    <a:pt x="77319" y="169070"/>
                  </a:cubicBezTo>
                  <a:cubicBezTo>
                    <a:pt x="77319" y="166291"/>
                    <a:pt x="77319" y="164902"/>
                    <a:pt x="77319" y="163513"/>
                  </a:cubicBezTo>
                  <a:close/>
                  <a:moveTo>
                    <a:pt x="144788" y="150813"/>
                  </a:moveTo>
                  <a:cubicBezTo>
                    <a:pt x="154871" y="150813"/>
                    <a:pt x="163045" y="158987"/>
                    <a:pt x="163045" y="169070"/>
                  </a:cubicBezTo>
                  <a:cubicBezTo>
                    <a:pt x="163045" y="179153"/>
                    <a:pt x="154871" y="187327"/>
                    <a:pt x="144788" y="187327"/>
                  </a:cubicBezTo>
                  <a:cubicBezTo>
                    <a:pt x="134705" y="187327"/>
                    <a:pt x="126531" y="179153"/>
                    <a:pt x="126531" y="169070"/>
                  </a:cubicBezTo>
                  <a:cubicBezTo>
                    <a:pt x="126531" y="158987"/>
                    <a:pt x="134705" y="150813"/>
                    <a:pt x="144788" y="150813"/>
                  </a:cubicBezTo>
                  <a:close/>
                  <a:moveTo>
                    <a:pt x="145444" y="114300"/>
                  </a:moveTo>
                  <a:cubicBezTo>
                    <a:pt x="136264" y="119631"/>
                    <a:pt x="128395" y="124962"/>
                    <a:pt x="119215" y="130293"/>
                  </a:cubicBezTo>
                  <a:cubicBezTo>
                    <a:pt x="112658" y="135623"/>
                    <a:pt x="106101" y="139622"/>
                    <a:pt x="100855" y="144952"/>
                  </a:cubicBezTo>
                  <a:cubicBezTo>
                    <a:pt x="100855" y="152949"/>
                    <a:pt x="99544" y="160945"/>
                    <a:pt x="99544" y="168941"/>
                  </a:cubicBezTo>
                  <a:cubicBezTo>
                    <a:pt x="99544" y="176938"/>
                    <a:pt x="100855" y="184934"/>
                    <a:pt x="100855" y="192930"/>
                  </a:cubicBezTo>
                  <a:cubicBezTo>
                    <a:pt x="107412" y="196928"/>
                    <a:pt x="112658" y="202259"/>
                    <a:pt x="119215" y="206257"/>
                  </a:cubicBezTo>
                  <a:cubicBezTo>
                    <a:pt x="128395" y="212921"/>
                    <a:pt x="136264" y="218252"/>
                    <a:pt x="145444" y="222250"/>
                  </a:cubicBezTo>
                  <a:cubicBezTo>
                    <a:pt x="153312" y="218252"/>
                    <a:pt x="162492" y="212921"/>
                    <a:pt x="170361" y="206257"/>
                  </a:cubicBezTo>
                  <a:cubicBezTo>
                    <a:pt x="176918" y="202259"/>
                    <a:pt x="183475" y="196928"/>
                    <a:pt x="190032" y="192930"/>
                  </a:cubicBezTo>
                  <a:cubicBezTo>
                    <a:pt x="190032" y="184934"/>
                    <a:pt x="190032" y="176938"/>
                    <a:pt x="190032" y="168941"/>
                  </a:cubicBezTo>
                  <a:cubicBezTo>
                    <a:pt x="190032" y="160945"/>
                    <a:pt x="190032" y="152949"/>
                    <a:pt x="190032" y="144952"/>
                  </a:cubicBezTo>
                  <a:cubicBezTo>
                    <a:pt x="183475" y="139622"/>
                    <a:pt x="176918" y="135623"/>
                    <a:pt x="170361" y="130293"/>
                  </a:cubicBezTo>
                  <a:cubicBezTo>
                    <a:pt x="162492" y="124962"/>
                    <a:pt x="153312" y="119631"/>
                    <a:pt x="145444" y="114300"/>
                  </a:cubicBezTo>
                  <a:close/>
                  <a:moveTo>
                    <a:pt x="183046" y="96838"/>
                  </a:moveTo>
                  <a:cubicBezTo>
                    <a:pt x="177966" y="98108"/>
                    <a:pt x="172886" y="100648"/>
                    <a:pt x="167806" y="103188"/>
                  </a:cubicBezTo>
                  <a:cubicBezTo>
                    <a:pt x="171616" y="106998"/>
                    <a:pt x="176696" y="109538"/>
                    <a:pt x="181776" y="113348"/>
                  </a:cubicBezTo>
                  <a:cubicBezTo>
                    <a:pt x="183046" y="114618"/>
                    <a:pt x="184316" y="115888"/>
                    <a:pt x="186856" y="115888"/>
                  </a:cubicBezTo>
                  <a:cubicBezTo>
                    <a:pt x="185586" y="109538"/>
                    <a:pt x="184316" y="103188"/>
                    <a:pt x="183046" y="96838"/>
                  </a:cubicBezTo>
                  <a:close/>
                  <a:moveTo>
                    <a:pt x="105470" y="96838"/>
                  </a:moveTo>
                  <a:cubicBezTo>
                    <a:pt x="104095" y="103188"/>
                    <a:pt x="102719" y="109538"/>
                    <a:pt x="102719" y="115888"/>
                  </a:cubicBezTo>
                  <a:cubicBezTo>
                    <a:pt x="104095" y="115888"/>
                    <a:pt x="105470" y="114618"/>
                    <a:pt x="106846" y="113348"/>
                  </a:cubicBezTo>
                  <a:cubicBezTo>
                    <a:pt x="112350" y="109538"/>
                    <a:pt x="117853" y="106998"/>
                    <a:pt x="123357" y="103188"/>
                  </a:cubicBezTo>
                  <a:cubicBezTo>
                    <a:pt x="117853" y="100648"/>
                    <a:pt x="110974" y="98108"/>
                    <a:pt x="105470" y="96838"/>
                  </a:cubicBezTo>
                  <a:close/>
                  <a:moveTo>
                    <a:pt x="246901" y="79375"/>
                  </a:moveTo>
                  <a:cubicBezTo>
                    <a:pt x="234855" y="79375"/>
                    <a:pt x="220132" y="83287"/>
                    <a:pt x="202731" y="88503"/>
                  </a:cubicBezTo>
                  <a:cubicBezTo>
                    <a:pt x="206747" y="102847"/>
                    <a:pt x="208085" y="118496"/>
                    <a:pt x="209424" y="134144"/>
                  </a:cubicBezTo>
                  <a:cubicBezTo>
                    <a:pt x="217455" y="139360"/>
                    <a:pt x="225486" y="145880"/>
                    <a:pt x="233517" y="152400"/>
                  </a:cubicBezTo>
                  <a:cubicBezTo>
                    <a:pt x="240209" y="145880"/>
                    <a:pt x="245563" y="139360"/>
                    <a:pt x="250917" y="132840"/>
                  </a:cubicBezTo>
                  <a:cubicBezTo>
                    <a:pt x="269656" y="108063"/>
                    <a:pt x="270994" y="92415"/>
                    <a:pt x="266979" y="85895"/>
                  </a:cubicBezTo>
                  <a:cubicBezTo>
                    <a:pt x="262963" y="80679"/>
                    <a:pt x="252255" y="79375"/>
                    <a:pt x="246901" y="79375"/>
                  </a:cubicBezTo>
                  <a:close/>
                  <a:moveTo>
                    <a:pt x="43420" y="79375"/>
                  </a:moveTo>
                  <a:cubicBezTo>
                    <a:pt x="36884" y="79375"/>
                    <a:pt x="26425" y="80679"/>
                    <a:pt x="22503" y="85895"/>
                  </a:cubicBezTo>
                  <a:cubicBezTo>
                    <a:pt x="18581" y="92415"/>
                    <a:pt x="21195" y="108063"/>
                    <a:pt x="38191" y="132840"/>
                  </a:cubicBezTo>
                  <a:cubicBezTo>
                    <a:pt x="43420" y="139360"/>
                    <a:pt x="49957" y="145880"/>
                    <a:pt x="56494" y="152400"/>
                  </a:cubicBezTo>
                  <a:cubicBezTo>
                    <a:pt x="63031" y="145880"/>
                    <a:pt x="70875" y="139360"/>
                    <a:pt x="78719" y="134144"/>
                  </a:cubicBezTo>
                  <a:cubicBezTo>
                    <a:pt x="80026" y="118496"/>
                    <a:pt x="82641" y="102847"/>
                    <a:pt x="85256" y="88503"/>
                  </a:cubicBezTo>
                  <a:cubicBezTo>
                    <a:pt x="69568" y="83287"/>
                    <a:pt x="55187" y="79375"/>
                    <a:pt x="43420" y="79375"/>
                  </a:cubicBezTo>
                  <a:close/>
                  <a:moveTo>
                    <a:pt x="144647" y="22225"/>
                  </a:moveTo>
                  <a:cubicBezTo>
                    <a:pt x="132881" y="22225"/>
                    <a:pt x="119807" y="41994"/>
                    <a:pt x="110656" y="74942"/>
                  </a:cubicBezTo>
                  <a:cubicBezTo>
                    <a:pt x="121115" y="80214"/>
                    <a:pt x="132881" y="85485"/>
                    <a:pt x="144647" y="92075"/>
                  </a:cubicBezTo>
                  <a:cubicBezTo>
                    <a:pt x="155106" y="85485"/>
                    <a:pt x="166872" y="80214"/>
                    <a:pt x="177331" y="74942"/>
                  </a:cubicBezTo>
                  <a:cubicBezTo>
                    <a:pt x="168180" y="41994"/>
                    <a:pt x="155106" y="22225"/>
                    <a:pt x="144647" y="22225"/>
                  </a:cubicBezTo>
                  <a:close/>
                  <a:moveTo>
                    <a:pt x="145581" y="0"/>
                  </a:moveTo>
                  <a:cubicBezTo>
                    <a:pt x="169313" y="0"/>
                    <a:pt x="187771" y="27738"/>
                    <a:pt x="199637" y="67363"/>
                  </a:cubicBezTo>
                  <a:cubicBezTo>
                    <a:pt x="216777" y="60759"/>
                    <a:pt x="232598" y="58117"/>
                    <a:pt x="247101" y="58117"/>
                  </a:cubicBezTo>
                  <a:cubicBezTo>
                    <a:pt x="269514" y="58117"/>
                    <a:pt x="280061" y="67363"/>
                    <a:pt x="285335" y="73968"/>
                  </a:cubicBezTo>
                  <a:cubicBezTo>
                    <a:pt x="293246" y="85855"/>
                    <a:pt x="295883" y="108310"/>
                    <a:pt x="268195" y="145294"/>
                  </a:cubicBezTo>
                  <a:cubicBezTo>
                    <a:pt x="262922" y="153219"/>
                    <a:pt x="256330" y="161144"/>
                    <a:pt x="248419" y="169069"/>
                  </a:cubicBezTo>
                  <a:cubicBezTo>
                    <a:pt x="281380" y="204732"/>
                    <a:pt x="301156" y="240395"/>
                    <a:pt x="285335" y="264170"/>
                  </a:cubicBezTo>
                  <a:cubicBezTo>
                    <a:pt x="280061" y="270775"/>
                    <a:pt x="269514" y="280021"/>
                    <a:pt x="247101" y="280021"/>
                  </a:cubicBezTo>
                  <a:cubicBezTo>
                    <a:pt x="232598" y="280021"/>
                    <a:pt x="216777" y="276058"/>
                    <a:pt x="199637" y="270775"/>
                  </a:cubicBezTo>
                  <a:cubicBezTo>
                    <a:pt x="187771" y="310400"/>
                    <a:pt x="169313" y="338138"/>
                    <a:pt x="145581" y="338138"/>
                  </a:cubicBezTo>
                  <a:cubicBezTo>
                    <a:pt x="120531" y="338138"/>
                    <a:pt x="102072" y="310400"/>
                    <a:pt x="91525" y="270775"/>
                  </a:cubicBezTo>
                  <a:cubicBezTo>
                    <a:pt x="73067" y="276058"/>
                    <a:pt x="57246" y="280021"/>
                    <a:pt x="44061" y="280021"/>
                  </a:cubicBezTo>
                  <a:cubicBezTo>
                    <a:pt x="21648" y="280021"/>
                    <a:pt x="9782" y="270775"/>
                    <a:pt x="5827" y="264170"/>
                  </a:cubicBezTo>
                  <a:cubicBezTo>
                    <a:pt x="-9994" y="240395"/>
                    <a:pt x="8464" y="204732"/>
                    <a:pt x="41425" y="169069"/>
                  </a:cubicBezTo>
                  <a:cubicBezTo>
                    <a:pt x="33514" y="161144"/>
                    <a:pt x="26922" y="153219"/>
                    <a:pt x="21648" y="145294"/>
                  </a:cubicBezTo>
                  <a:cubicBezTo>
                    <a:pt x="-6039" y="108310"/>
                    <a:pt x="-2084" y="85855"/>
                    <a:pt x="5827" y="73968"/>
                  </a:cubicBezTo>
                  <a:cubicBezTo>
                    <a:pt x="9782" y="67363"/>
                    <a:pt x="21648" y="58117"/>
                    <a:pt x="44061" y="58117"/>
                  </a:cubicBezTo>
                  <a:cubicBezTo>
                    <a:pt x="57246" y="58117"/>
                    <a:pt x="73067" y="60759"/>
                    <a:pt x="91525" y="67363"/>
                  </a:cubicBezTo>
                  <a:cubicBezTo>
                    <a:pt x="102072" y="27738"/>
                    <a:pt x="120531" y="0"/>
                    <a:pt x="145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65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4" name="任意多边形: 形状 23"/>
            <p:cNvSpPr>
              <a:spLocks noChangeAspect="1"/>
            </p:cNvSpPr>
            <p:nvPr/>
          </p:nvSpPr>
          <p:spPr bwMode="auto">
            <a:xfrm>
              <a:off x="4259684" y="1670950"/>
              <a:ext cx="443209" cy="443446"/>
            </a:xfrm>
            <a:custGeom>
              <a:avLst/>
              <a:gdLst>
                <a:gd name="connsiteX0" fmla="*/ 94638 w 328437"/>
                <a:gd name="connsiteY0" fmla="*/ 163513 h 328613"/>
                <a:gd name="connsiteX1" fmla="*/ 95937 w 328437"/>
                <a:gd name="connsiteY1" fmla="*/ 163513 h 328613"/>
                <a:gd name="connsiteX2" fmla="*/ 134903 w 328437"/>
                <a:gd name="connsiteY2" fmla="*/ 169971 h 328613"/>
                <a:gd name="connsiteX3" fmla="*/ 136202 w 328437"/>
                <a:gd name="connsiteY3" fmla="*/ 171262 h 328613"/>
                <a:gd name="connsiteX4" fmla="*/ 136202 w 328437"/>
                <a:gd name="connsiteY4" fmla="*/ 238422 h 328613"/>
                <a:gd name="connsiteX5" fmla="*/ 136202 w 328437"/>
                <a:gd name="connsiteY5" fmla="*/ 239713 h 328613"/>
                <a:gd name="connsiteX6" fmla="*/ 134903 w 328437"/>
                <a:gd name="connsiteY6" fmla="*/ 239713 h 328613"/>
                <a:gd name="connsiteX7" fmla="*/ 133604 w 328437"/>
                <a:gd name="connsiteY7" fmla="*/ 239713 h 328613"/>
                <a:gd name="connsiteX8" fmla="*/ 94638 w 328437"/>
                <a:gd name="connsiteY8" fmla="*/ 226798 h 328613"/>
                <a:gd name="connsiteX9" fmla="*/ 93339 w 328437"/>
                <a:gd name="connsiteY9" fmla="*/ 225506 h 328613"/>
                <a:gd name="connsiteX10" fmla="*/ 93339 w 328437"/>
                <a:gd name="connsiteY10" fmla="*/ 166096 h 328613"/>
                <a:gd name="connsiteX11" fmla="*/ 94638 w 328437"/>
                <a:gd name="connsiteY11" fmla="*/ 163513 h 328613"/>
                <a:gd name="connsiteX12" fmla="*/ 45714 w 328437"/>
                <a:gd name="connsiteY12" fmla="*/ 157163 h 328613"/>
                <a:gd name="connsiteX13" fmla="*/ 48227 w 328437"/>
                <a:gd name="connsiteY13" fmla="*/ 157163 h 328613"/>
                <a:gd name="connsiteX14" fmla="*/ 74620 w 328437"/>
                <a:gd name="connsiteY14" fmla="*/ 161051 h 328613"/>
                <a:gd name="connsiteX15" fmla="*/ 75877 w 328437"/>
                <a:gd name="connsiteY15" fmla="*/ 162347 h 328613"/>
                <a:gd name="connsiteX16" fmla="*/ 75877 w 328437"/>
                <a:gd name="connsiteY16" fmla="*/ 218071 h 328613"/>
                <a:gd name="connsiteX17" fmla="*/ 74620 w 328437"/>
                <a:gd name="connsiteY17" fmla="*/ 219367 h 328613"/>
                <a:gd name="connsiteX18" fmla="*/ 73363 w 328437"/>
                <a:gd name="connsiteY18" fmla="*/ 220663 h 328613"/>
                <a:gd name="connsiteX19" fmla="*/ 46971 w 328437"/>
                <a:gd name="connsiteY19" fmla="*/ 211592 h 328613"/>
                <a:gd name="connsiteX20" fmla="*/ 45714 w 328437"/>
                <a:gd name="connsiteY20" fmla="*/ 209000 h 328613"/>
                <a:gd name="connsiteX21" fmla="*/ 45714 w 328437"/>
                <a:gd name="connsiteY21" fmla="*/ 158459 h 328613"/>
                <a:gd name="connsiteX22" fmla="*/ 45714 w 328437"/>
                <a:gd name="connsiteY22" fmla="*/ 157163 h 328613"/>
                <a:gd name="connsiteX23" fmla="*/ 34601 w 328437"/>
                <a:gd name="connsiteY23" fmla="*/ 131763 h 328613"/>
                <a:gd name="connsiteX24" fmla="*/ 34601 w 328437"/>
                <a:gd name="connsiteY24" fmla="*/ 246063 h 328613"/>
                <a:gd name="connsiteX25" fmla="*/ 161601 w 328437"/>
                <a:gd name="connsiteY25" fmla="*/ 311151 h 328613"/>
                <a:gd name="connsiteX26" fmla="*/ 161601 w 328437"/>
                <a:gd name="connsiteY26" fmla="*/ 133351 h 328613"/>
                <a:gd name="connsiteX27" fmla="*/ 134613 w 328437"/>
                <a:gd name="connsiteY27" fmla="*/ 133351 h 328613"/>
                <a:gd name="connsiteX28" fmla="*/ 235241 w 328437"/>
                <a:gd name="connsiteY28" fmla="*/ 15875 h 328613"/>
                <a:gd name="connsiteX29" fmla="*/ 147314 w 328437"/>
                <a:gd name="connsiteY29" fmla="*/ 120775 h 328613"/>
                <a:gd name="connsiteX30" fmla="*/ 165417 w 328437"/>
                <a:gd name="connsiteY30" fmla="*/ 120775 h 328613"/>
                <a:gd name="connsiteX31" fmla="*/ 171882 w 328437"/>
                <a:gd name="connsiteY31" fmla="*/ 127251 h 328613"/>
                <a:gd name="connsiteX32" fmla="*/ 171882 w 328437"/>
                <a:gd name="connsiteY32" fmla="*/ 311150 h 328613"/>
                <a:gd name="connsiteX33" fmla="*/ 222311 w 328437"/>
                <a:gd name="connsiteY33" fmla="*/ 285249 h 328613"/>
                <a:gd name="connsiteX34" fmla="*/ 222311 w 328437"/>
                <a:gd name="connsiteY34" fmla="*/ 157037 h 328613"/>
                <a:gd name="connsiteX35" fmla="*/ 223604 w 328437"/>
                <a:gd name="connsiteY35" fmla="*/ 154447 h 328613"/>
                <a:gd name="connsiteX36" fmla="*/ 257223 w 328437"/>
                <a:gd name="connsiteY36" fmla="*/ 151857 h 328613"/>
                <a:gd name="connsiteX37" fmla="*/ 258516 w 328437"/>
                <a:gd name="connsiteY37" fmla="*/ 151857 h 328613"/>
                <a:gd name="connsiteX38" fmla="*/ 259809 w 328437"/>
                <a:gd name="connsiteY38" fmla="*/ 153152 h 328613"/>
                <a:gd name="connsiteX39" fmla="*/ 259809 w 328437"/>
                <a:gd name="connsiteY39" fmla="*/ 265823 h 328613"/>
                <a:gd name="connsiteX40" fmla="*/ 293429 w 328437"/>
                <a:gd name="connsiteY40" fmla="*/ 247692 h 328613"/>
                <a:gd name="connsiteX41" fmla="*/ 294722 w 328437"/>
                <a:gd name="connsiteY41" fmla="*/ 118185 h 328613"/>
                <a:gd name="connsiteX42" fmla="*/ 296015 w 328437"/>
                <a:gd name="connsiteY42" fmla="*/ 114300 h 328613"/>
                <a:gd name="connsiteX43" fmla="*/ 301187 w 328437"/>
                <a:gd name="connsiteY43" fmla="*/ 111710 h 328613"/>
                <a:gd name="connsiteX44" fmla="*/ 307652 w 328437"/>
                <a:gd name="connsiteY44" fmla="*/ 113005 h 328613"/>
                <a:gd name="connsiteX45" fmla="*/ 235241 w 328437"/>
                <a:gd name="connsiteY45" fmla="*/ 15875 h 328613"/>
                <a:gd name="connsiteX46" fmla="*/ 235348 w 328437"/>
                <a:gd name="connsiteY46" fmla="*/ 0 h 328613"/>
                <a:gd name="connsiteX47" fmla="*/ 239233 w 328437"/>
                <a:gd name="connsiteY47" fmla="*/ 0 h 328613"/>
                <a:gd name="connsiteX48" fmla="*/ 241823 w 328437"/>
                <a:gd name="connsiteY48" fmla="*/ 2598 h 328613"/>
                <a:gd name="connsiteX49" fmla="*/ 327286 w 328437"/>
                <a:gd name="connsiteY49" fmla="*/ 115599 h 328613"/>
                <a:gd name="connsiteX50" fmla="*/ 327286 w 328437"/>
                <a:gd name="connsiteY50" fmla="*/ 123392 h 328613"/>
                <a:gd name="connsiteX51" fmla="*/ 322107 w 328437"/>
                <a:gd name="connsiteY51" fmla="*/ 125990 h 328613"/>
                <a:gd name="connsiteX52" fmla="*/ 307863 w 328437"/>
                <a:gd name="connsiteY52" fmla="*/ 124691 h 328613"/>
                <a:gd name="connsiteX53" fmla="*/ 307863 w 328437"/>
                <a:gd name="connsiteY53" fmla="*/ 251980 h 328613"/>
                <a:gd name="connsiteX54" fmla="*/ 303978 w 328437"/>
                <a:gd name="connsiteY54" fmla="*/ 257175 h 328613"/>
                <a:gd name="connsiteX55" fmla="*/ 169308 w 328437"/>
                <a:gd name="connsiteY55" fmla="*/ 327314 h 328613"/>
                <a:gd name="connsiteX56" fmla="*/ 166718 w 328437"/>
                <a:gd name="connsiteY56" fmla="*/ 328613 h 328613"/>
                <a:gd name="connsiteX57" fmla="*/ 164129 w 328437"/>
                <a:gd name="connsiteY57" fmla="*/ 327314 h 328613"/>
                <a:gd name="connsiteX58" fmla="*/ 25574 w 328437"/>
                <a:gd name="connsiteY58" fmla="*/ 254578 h 328613"/>
                <a:gd name="connsiteX59" fmla="*/ 21689 w 328437"/>
                <a:gd name="connsiteY59" fmla="*/ 249382 h 328613"/>
                <a:gd name="connsiteX60" fmla="*/ 21689 w 328437"/>
                <a:gd name="connsiteY60" fmla="*/ 129887 h 328613"/>
                <a:gd name="connsiteX61" fmla="*/ 6150 w 328437"/>
                <a:gd name="connsiteY61" fmla="*/ 129887 h 328613"/>
                <a:gd name="connsiteX62" fmla="*/ 971 w 328437"/>
                <a:gd name="connsiteY62" fmla="*/ 127289 h 328613"/>
                <a:gd name="connsiteX63" fmla="*/ 971 w 328437"/>
                <a:gd name="connsiteY63" fmla="*/ 120795 h 328613"/>
                <a:gd name="connsiteX64" fmla="*/ 34638 w 328437"/>
                <a:gd name="connsiteY64" fmla="*/ 54552 h 328613"/>
                <a:gd name="connsiteX65" fmla="*/ 38523 w 328437"/>
                <a:gd name="connsiteY65" fmla="*/ 50656 h 328613"/>
                <a:gd name="connsiteX66" fmla="*/ 59241 w 328437"/>
                <a:gd name="connsiteY66" fmla="*/ 45460 h 328613"/>
                <a:gd name="connsiteX67" fmla="*/ 59241 w 328437"/>
                <a:gd name="connsiteY67" fmla="*/ 27276 h 328613"/>
                <a:gd name="connsiteX68" fmla="*/ 63126 w 328437"/>
                <a:gd name="connsiteY68" fmla="*/ 20782 h 328613"/>
                <a:gd name="connsiteX69" fmla="*/ 83844 w 328437"/>
                <a:gd name="connsiteY69" fmla="*/ 14287 h 328613"/>
                <a:gd name="connsiteX70" fmla="*/ 85139 w 328437"/>
                <a:gd name="connsiteY70" fmla="*/ 14287 h 328613"/>
                <a:gd name="connsiteX71" fmla="*/ 86434 w 328437"/>
                <a:gd name="connsiteY71" fmla="*/ 14287 h 328613"/>
                <a:gd name="connsiteX72" fmla="*/ 98088 w 328437"/>
                <a:gd name="connsiteY72" fmla="*/ 16885 h 328613"/>
                <a:gd name="connsiteX73" fmla="*/ 103268 w 328437"/>
                <a:gd name="connsiteY73" fmla="*/ 22081 h 328613"/>
                <a:gd name="connsiteX74" fmla="*/ 103268 w 328437"/>
                <a:gd name="connsiteY74" fmla="*/ 33771 h 328613"/>
                <a:gd name="connsiteX75" fmla="*/ 235348 w 328437"/>
                <a:gd name="connsiteY75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328437" h="328613">
                  <a:moveTo>
                    <a:pt x="94638" y="163513"/>
                  </a:moveTo>
                  <a:cubicBezTo>
                    <a:pt x="94638" y="163513"/>
                    <a:pt x="95937" y="163513"/>
                    <a:pt x="95937" y="163513"/>
                  </a:cubicBezTo>
                  <a:cubicBezTo>
                    <a:pt x="95937" y="163513"/>
                    <a:pt x="95937" y="163513"/>
                    <a:pt x="134903" y="169971"/>
                  </a:cubicBezTo>
                  <a:cubicBezTo>
                    <a:pt x="136202" y="169971"/>
                    <a:pt x="136202" y="169971"/>
                    <a:pt x="136202" y="171262"/>
                  </a:cubicBezTo>
                  <a:cubicBezTo>
                    <a:pt x="136202" y="171262"/>
                    <a:pt x="136202" y="171262"/>
                    <a:pt x="136202" y="238422"/>
                  </a:cubicBezTo>
                  <a:cubicBezTo>
                    <a:pt x="136202" y="238422"/>
                    <a:pt x="136202" y="239713"/>
                    <a:pt x="136202" y="239713"/>
                  </a:cubicBezTo>
                  <a:cubicBezTo>
                    <a:pt x="134903" y="239713"/>
                    <a:pt x="134903" y="239713"/>
                    <a:pt x="134903" y="239713"/>
                  </a:cubicBezTo>
                  <a:cubicBezTo>
                    <a:pt x="134903" y="239713"/>
                    <a:pt x="134903" y="239713"/>
                    <a:pt x="133604" y="239713"/>
                  </a:cubicBezTo>
                  <a:cubicBezTo>
                    <a:pt x="133604" y="239713"/>
                    <a:pt x="133604" y="239713"/>
                    <a:pt x="94638" y="226798"/>
                  </a:cubicBezTo>
                  <a:cubicBezTo>
                    <a:pt x="94638" y="226798"/>
                    <a:pt x="93339" y="225506"/>
                    <a:pt x="93339" y="225506"/>
                  </a:cubicBezTo>
                  <a:cubicBezTo>
                    <a:pt x="93339" y="225506"/>
                    <a:pt x="93339" y="225506"/>
                    <a:pt x="93339" y="166096"/>
                  </a:cubicBezTo>
                  <a:cubicBezTo>
                    <a:pt x="93339" y="164805"/>
                    <a:pt x="94638" y="164805"/>
                    <a:pt x="94638" y="163513"/>
                  </a:cubicBezTo>
                  <a:close/>
                  <a:moveTo>
                    <a:pt x="45714" y="157163"/>
                  </a:moveTo>
                  <a:cubicBezTo>
                    <a:pt x="46971" y="157163"/>
                    <a:pt x="46971" y="157163"/>
                    <a:pt x="48227" y="157163"/>
                  </a:cubicBezTo>
                  <a:cubicBezTo>
                    <a:pt x="48227" y="157163"/>
                    <a:pt x="48227" y="157163"/>
                    <a:pt x="74620" y="161051"/>
                  </a:cubicBezTo>
                  <a:cubicBezTo>
                    <a:pt x="74620" y="161051"/>
                    <a:pt x="75877" y="161051"/>
                    <a:pt x="75877" y="162347"/>
                  </a:cubicBezTo>
                  <a:cubicBezTo>
                    <a:pt x="75877" y="162347"/>
                    <a:pt x="75877" y="162347"/>
                    <a:pt x="75877" y="218071"/>
                  </a:cubicBezTo>
                  <a:cubicBezTo>
                    <a:pt x="75877" y="219367"/>
                    <a:pt x="75877" y="219367"/>
                    <a:pt x="74620" y="219367"/>
                  </a:cubicBezTo>
                  <a:cubicBezTo>
                    <a:pt x="74620" y="220663"/>
                    <a:pt x="74620" y="220663"/>
                    <a:pt x="73363" y="220663"/>
                  </a:cubicBezTo>
                  <a:cubicBezTo>
                    <a:pt x="73363" y="220663"/>
                    <a:pt x="73363" y="220663"/>
                    <a:pt x="46971" y="211592"/>
                  </a:cubicBezTo>
                  <a:cubicBezTo>
                    <a:pt x="45714" y="210296"/>
                    <a:pt x="45714" y="210296"/>
                    <a:pt x="45714" y="209000"/>
                  </a:cubicBezTo>
                  <a:cubicBezTo>
                    <a:pt x="45714" y="209000"/>
                    <a:pt x="45714" y="209000"/>
                    <a:pt x="45714" y="158459"/>
                  </a:cubicBezTo>
                  <a:cubicBezTo>
                    <a:pt x="45714" y="158459"/>
                    <a:pt x="45714" y="157163"/>
                    <a:pt x="45714" y="157163"/>
                  </a:cubicBezTo>
                  <a:close/>
                  <a:moveTo>
                    <a:pt x="34601" y="131763"/>
                  </a:moveTo>
                  <a:lnTo>
                    <a:pt x="34601" y="246063"/>
                  </a:lnTo>
                  <a:lnTo>
                    <a:pt x="161601" y="311151"/>
                  </a:lnTo>
                  <a:lnTo>
                    <a:pt x="161601" y="133351"/>
                  </a:lnTo>
                  <a:lnTo>
                    <a:pt x="134613" y="133351"/>
                  </a:lnTo>
                  <a:close/>
                  <a:moveTo>
                    <a:pt x="235241" y="15875"/>
                  </a:moveTo>
                  <a:cubicBezTo>
                    <a:pt x="235241" y="15875"/>
                    <a:pt x="235241" y="15875"/>
                    <a:pt x="147314" y="120775"/>
                  </a:cubicBezTo>
                  <a:cubicBezTo>
                    <a:pt x="147314" y="120775"/>
                    <a:pt x="147314" y="120775"/>
                    <a:pt x="165417" y="120775"/>
                  </a:cubicBezTo>
                  <a:cubicBezTo>
                    <a:pt x="169296" y="120775"/>
                    <a:pt x="171882" y="123365"/>
                    <a:pt x="171882" y="127251"/>
                  </a:cubicBezTo>
                  <a:cubicBezTo>
                    <a:pt x="171882" y="127251"/>
                    <a:pt x="171882" y="127251"/>
                    <a:pt x="171882" y="311150"/>
                  </a:cubicBezTo>
                  <a:cubicBezTo>
                    <a:pt x="171882" y="311150"/>
                    <a:pt x="171882" y="311150"/>
                    <a:pt x="222311" y="285249"/>
                  </a:cubicBezTo>
                  <a:cubicBezTo>
                    <a:pt x="222311" y="285249"/>
                    <a:pt x="222311" y="285249"/>
                    <a:pt x="222311" y="157037"/>
                  </a:cubicBezTo>
                  <a:cubicBezTo>
                    <a:pt x="222311" y="155742"/>
                    <a:pt x="222311" y="154447"/>
                    <a:pt x="223604" y="154447"/>
                  </a:cubicBezTo>
                  <a:cubicBezTo>
                    <a:pt x="223604" y="154447"/>
                    <a:pt x="223604" y="154447"/>
                    <a:pt x="257223" y="151857"/>
                  </a:cubicBezTo>
                  <a:cubicBezTo>
                    <a:pt x="257223" y="151857"/>
                    <a:pt x="258516" y="151857"/>
                    <a:pt x="258516" y="151857"/>
                  </a:cubicBezTo>
                  <a:cubicBezTo>
                    <a:pt x="258516" y="153152"/>
                    <a:pt x="259809" y="153152"/>
                    <a:pt x="259809" y="153152"/>
                  </a:cubicBezTo>
                  <a:cubicBezTo>
                    <a:pt x="259809" y="153152"/>
                    <a:pt x="259809" y="153152"/>
                    <a:pt x="259809" y="265823"/>
                  </a:cubicBezTo>
                  <a:cubicBezTo>
                    <a:pt x="259809" y="265823"/>
                    <a:pt x="259809" y="265823"/>
                    <a:pt x="293429" y="247692"/>
                  </a:cubicBezTo>
                  <a:cubicBezTo>
                    <a:pt x="293429" y="247692"/>
                    <a:pt x="293429" y="247692"/>
                    <a:pt x="294722" y="118185"/>
                  </a:cubicBezTo>
                  <a:cubicBezTo>
                    <a:pt x="294722" y="116890"/>
                    <a:pt x="294722" y="115595"/>
                    <a:pt x="296015" y="114300"/>
                  </a:cubicBezTo>
                  <a:cubicBezTo>
                    <a:pt x="297308" y="113005"/>
                    <a:pt x="298601" y="111710"/>
                    <a:pt x="301187" y="111710"/>
                  </a:cubicBezTo>
                  <a:lnTo>
                    <a:pt x="307652" y="113005"/>
                  </a:lnTo>
                  <a:cubicBezTo>
                    <a:pt x="307652" y="113005"/>
                    <a:pt x="307652" y="113005"/>
                    <a:pt x="235241" y="15875"/>
                  </a:cubicBezTo>
                  <a:close/>
                  <a:moveTo>
                    <a:pt x="235348" y="0"/>
                  </a:moveTo>
                  <a:cubicBezTo>
                    <a:pt x="235348" y="0"/>
                    <a:pt x="237938" y="0"/>
                    <a:pt x="239233" y="0"/>
                  </a:cubicBezTo>
                  <a:cubicBezTo>
                    <a:pt x="241823" y="1299"/>
                    <a:pt x="241823" y="2598"/>
                    <a:pt x="241823" y="2598"/>
                  </a:cubicBezTo>
                  <a:cubicBezTo>
                    <a:pt x="241823" y="2598"/>
                    <a:pt x="241823" y="2598"/>
                    <a:pt x="327286" y="115599"/>
                  </a:cubicBezTo>
                  <a:cubicBezTo>
                    <a:pt x="327286" y="115599"/>
                    <a:pt x="329876" y="119496"/>
                    <a:pt x="327286" y="123392"/>
                  </a:cubicBezTo>
                  <a:cubicBezTo>
                    <a:pt x="324697" y="125990"/>
                    <a:pt x="322107" y="125990"/>
                    <a:pt x="322107" y="125990"/>
                  </a:cubicBezTo>
                  <a:cubicBezTo>
                    <a:pt x="322107" y="125990"/>
                    <a:pt x="322107" y="125990"/>
                    <a:pt x="307863" y="124691"/>
                  </a:cubicBezTo>
                  <a:cubicBezTo>
                    <a:pt x="307863" y="124691"/>
                    <a:pt x="307863" y="124691"/>
                    <a:pt x="307863" y="251980"/>
                  </a:cubicBezTo>
                  <a:cubicBezTo>
                    <a:pt x="307863" y="254578"/>
                    <a:pt x="306568" y="255877"/>
                    <a:pt x="303978" y="257175"/>
                  </a:cubicBezTo>
                  <a:cubicBezTo>
                    <a:pt x="303978" y="257175"/>
                    <a:pt x="303978" y="257175"/>
                    <a:pt x="169308" y="327314"/>
                  </a:cubicBezTo>
                  <a:cubicBezTo>
                    <a:pt x="169308" y="327314"/>
                    <a:pt x="168013" y="328613"/>
                    <a:pt x="166718" y="328613"/>
                  </a:cubicBezTo>
                  <a:cubicBezTo>
                    <a:pt x="165424" y="328613"/>
                    <a:pt x="164129" y="327314"/>
                    <a:pt x="164129" y="327314"/>
                  </a:cubicBezTo>
                  <a:cubicBezTo>
                    <a:pt x="164129" y="327314"/>
                    <a:pt x="164129" y="327314"/>
                    <a:pt x="25574" y="254578"/>
                  </a:cubicBezTo>
                  <a:cubicBezTo>
                    <a:pt x="22984" y="254578"/>
                    <a:pt x="21689" y="251980"/>
                    <a:pt x="21689" y="249382"/>
                  </a:cubicBezTo>
                  <a:cubicBezTo>
                    <a:pt x="21689" y="249382"/>
                    <a:pt x="21689" y="249382"/>
                    <a:pt x="21689" y="129887"/>
                  </a:cubicBezTo>
                  <a:cubicBezTo>
                    <a:pt x="21689" y="129887"/>
                    <a:pt x="21689" y="129887"/>
                    <a:pt x="6150" y="129887"/>
                  </a:cubicBezTo>
                  <a:cubicBezTo>
                    <a:pt x="3561" y="129887"/>
                    <a:pt x="2266" y="128588"/>
                    <a:pt x="971" y="127289"/>
                  </a:cubicBezTo>
                  <a:cubicBezTo>
                    <a:pt x="-324" y="125990"/>
                    <a:pt x="-324" y="123392"/>
                    <a:pt x="971" y="120795"/>
                  </a:cubicBezTo>
                  <a:cubicBezTo>
                    <a:pt x="971" y="120795"/>
                    <a:pt x="971" y="120795"/>
                    <a:pt x="34638" y="54552"/>
                  </a:cubicBezTo>
                  <a:cubicBezTo>
                    <a:pt x="35933" y="51955"/>
                    <a:pt x="37228" y="51955"/>
                    <a:pt x="38523" y="50656"/>
                  </a:cubicBezTo>
                  <a:cubicBezTo>
                    <a:pt x="38523" y="50656"/>
                    <a:pt x="38523" y="50656"/>
                    <a:pt x="59241" y="45460"/>
                  </a:cubicBezTo>
                  <a:cubicBezTo>
                    <a:pt x="59241" y="45460"/>
                    <a:pt x="59241" y="45460"/>
                    <a:pt x="59241" y="27276"/>
                  </a:cubicBezTo>
                  <a:cubicBezTo>
                    <a:pt x="59241" y="24678"/>
                    <a:pt x="60536" y="22081"/>
                    <a:pt x="63126" y="20782"/>
                  </a:cubicBezTo>
                  <a:cubicBezTo>
                    <a:pt x="63126" y="20782"/>
                    <a:pt x="63126" y="20782"/>
                    <a:pt x="83844" y="14287"/>
                  </a:cubicBezTo>
                  <a:cubicBezTo>
                    <a:pt x="83844" y="14287"/>
                    <a:pt x="83844" y="14287"/>
                    <a:pt x="85139" y="14287"/>
                  </a:cubicBezTo>
                  <a:cubicBezTo>
                    <a:pt x="86434" y="14287"/>
                    <a:pt x="86434" y="14287"/>
                    <a:pt x="86434" y="14287"/>
                  </a:cubicBezTo>
                  <a:cubicBezTo>
                    <a:pt x="86434" y="14287"/>
                    <a:pt x="86434" y="14287"/>
                    <a:pt x="98088" y="16885"/>
                  </a:cubicBezTo>
                  <a:cubicBezTo>
                    <a:pt x="100678" y="16885"/>
                    <a:pt x="103268" y="19483"/>
                    <a:pt x="103268" y="22081"/>
                  </a:cubicBezTo>
                  <a:cubicBezTo>
                    <a:pt x="103268" y="22081"/>
                    <a:pt x="103268" y="22081"/>
                    <a:pt x="103268" y="33771"/>
                  </a:cubicBezTo>
                  <a:cubicBezTo>
                    <a:pt x="103268" y="33771"/>
                    <a:pt x="103268" y="33771"/>
                    <a:pt x="235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65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5" name="任意多边形: 形状 24"/>
            <p:cNvSpPr>
              <a:spLocks noChangeAspect="1"/>
            </p:cNvSpPr>
            <p:nvPr/>
          </p:nvSpPr>
          <p:spPr bwMode="auto">
            <a:xfrm>
              <a:off x="4259684" y="4724084"/>
              <a:ext cx="444749" cy="443446"/>
            </a:xfrm>
            <a:custGeom>
              <a:avLst/>
              <a:gdLst>
                <a:gd name="connsiteX0" fmla="*/ 101959 w 337539"/>
                <a:gd name="connsiteY0" fmla="*/ 249238 h 336550"/>
                <a:gd name="connsiteX1" fmla="*/ 78262 w 337539"/>
                <a:gd name="connsiteY1" fmla="*/ 259629 h 336550"/>
                <a:gd name="connsiteX2" fmla="*/ 74313 w 337539"/>
                <a:gd name="connsiteY2" fmla="*/ 276514 h 336550"/>
                <a:gd name="connsiteX3" fmla="*/ 111174 w 337539"/>
                <a:gd name="connsiteY3" fmla="*/ 299894 h 336550"/>
                <a:gd name="connsiteX4" fmla="*/ 128288 w 337539"/>
                <a:gd name="connsiteY4" fmla="*/ 306388 h 336550"/>
                <a:gd name="connsiteX5" fmla="*/ 101959 w 337539"/>
                <a:gd name="connsiteY5" fmla="*/ 249238 h 336550"/>
                <a:gd name="connsiteX6" fmla="*/ 126700 w 337539"/>
                <a:gd name="connsiteY6" fmla="*/ 247650 h 336550"/>
                <a:gd name="connsiteX7" fmla="*/ 163530 w 337539"/>
                <a:gd name="connsiteY7" fmla="*/ 311436 h 336550"/>
                <a:gd name="connsiteX8" fmla="*/ 264813 w 337539"/>
                <a:gd name="connsiteY8" fmla="*/ 274987 h 336550"/>
                <a:gd name="connsiteX9" fmla="*/ 251660 w 337539"/>
                <a:gd name="connsiteY9" fmla="*/ 274987 h 336550"/>
                <a:gd name="connsiteX10" fmla="*/ 179315 w 337539"/>
                <a:gd name="connsiteY10" fmla="*/ 260668 h 336550"/>
                <a:gd name="connsiteX11" fmla="*/ 126700 w 337539"/>
                <a:gd name="connsiteY11" fmla="*/ 247650 h 336550"/>
                <a:gd name="connsiteX12" fmla="*/ 29863 w 337539"/>
                <a:gd name="connsiteY12" fmla="*/ 209550 h 336550"/>
                <a:gd name="connsiteX13" fmla="*/ 52444 w 337539"/>
                <a:gd name="connsiteY13" fmla="*/ 252413 h 336550"/>
                <a:gd name="connsiteX14" fmla="*/ 59086 w 337539"/>
                <a:gd name="connsiteY14" fmla="*/ 243321 h 336550"/>
                <a:gd name="connsiteX15" fmla="*/ 94951 w 337539"/>
                <a:gd name="connsiteY15" fmla="*/ 223838 h 336550"/>
                <a:gd name="connsiteX16" fmla="*/ 93623 w 337539"/>
                <a:gd name="connsiteY16" fmla="*/ 214746 h 336550"/>
                <a:gd name="connsiteX17" fmla="*/ 29863 w 337539"/>
                <a:gd name="connsiteY17" fmla="*/ 209550 h 336550"/>
                <a:gd name="connsiteX18" fmla="*/ 312707 w 337539"/>
                <a:gd name="connsiteY18" fmla="*/ 161925 h 336550"/>
                <a:gd name="connsiteX19" fmla="*/ 245420 w 337539"/>
                <a:gd name="connsiteY19" fmla="*/ 189789 h 336550"/>
                <a:gd name="connsiteX20" fmla="*/ 118763 w 337539"/>
                <a:gd name="connsiteY20" fmla="*/ 213673 h 336550"/>
                <a:gd name="connsiteX21" fmla="*/ 120082 w 337539"/>
                <a:gd name="connsiteY21" fmla="*/ 222961 h 336550"/>
                <a:gd name="connsiteX22" fmla="*/ 121402 w 337539"/>
                <a:gd name="connsiteY22" fmla="*/ 222961 h 336550"/>
                <a:gd name="connsiteX23" fmla="*/ 188688 w 337539"/>
                <a:gd name="connsiteY23" fmla="*/ 237556 h 336550"/>
                <a:gd name="connsiteX24" fmla="*/ 253336 w 337539"/>
                <a:gd name="connsiteY24" fmla="*/ 250825 h 336550"/>
                <a:gd name="connsiteX25" fmla="*/ 290278 w 337539"/>
                <a:gd name="connsiteY25" fmla="*/ 246845 h 336550"/>
                <a:gd name="connsiteX26" fmla="*/ 300833 w 337539"/>
                <a:gd name="connsiteY26" fmla="*/ 226942 h 336550"/>
                <a:gd name="connsiteX27" fmla="*/ 312707 w 337539"/>
                <a:gd name="connsiteY27" fmla="*/ 161925 h 336550"/>
                <a:gd name="connsiteX28" fmla="*/ 41891 w 337539"/>
                <a:gd name="connsiteY28" fmla="*/ 101600 h 336550"/>
                <a:gd name="connsiteX29" fmla="*/ 36640 w 337539"/>
                <a:gd name="connsiteY29" fmla="*/ 110888 h 336550"/>
                <a:gd name="connsiteX30" fmla="*/ 26138 w 337539"/>
                <a:gd name="connsiteY30" fmla="*/ 183866 h 336550"/>
                <a:gd name="connsiteX31" fmla="*/ 90463 w 337539"/>
                <a:gd name="connsiteY31" fmla="*/ 190500 h 336550"/>
                <a:gd name="connsiteX32" fmla="*/ 91776 w 337539"/>
                <a:gd name="connsiteY32" fmla="*/ 165290 h 336550"/>
                <a:gd name="connsiteX33" fmla="*/ 44517 w 337539"/>
                <a:gd name="connsiteY33" fmla="*/ 113542 h 336550"/>
                <a:gd name="connsiteX34" fmla="*/ 41891 w 337539"/>
                <a:gd name="connsiteY34" fmla="*/ 101600 h 336550"/>
                <a:gd name="connsiteX35" fmla="*/ 258855 w 337539"/>
                <a:gd name="connsiteY35" fmla="*/ 57150 h 336550"/>
                <a:gd name="connsiteX36" fmla="*/ 204466 w 337539"/>
                <a:gd name="connsiteY36" fmla="*/ 115243 h 336550"/>
                <a:gd name="connsiteX37" fmla="*/ 123547 w 337539"/>
                <a:gd name="connsiteY37" fmla="*/ 173336 h 336550"/>
                <a:gd name="connsiteX38" fmla="*/ 115588 w 337539"/>
                <a:gd name="connsiteY38" fmla="*/ 173336 h 336550"/>
                <a:gd name="connsiteX39" fmla="*/ 115588 w 337539"/>
                <a:gd name="connsiteY39" fmla="*/ 190500 h 336550"/>
                <a:gd name="connsiteX40" fmla="*/ 309263 w 337539"/>
                <a:gd name="connsiteY40" fmla="*/ 136368 h 336550"/>
                <a:gd name="connsiteX41" fmla="*/ 258855 w 337539"/>
                <a:gd name="connsiteY41" fmla="*/ 57150 h 336550"/>
                <a:gd name="connsiteX42" fmla="*/ 136226 w 337539"/>
                <a:gd name="connsiteY42" fmla="*/ 28575 h 336550"/>
                <a:gd name="connsiteX43" fmla="*/ 69863 w 337539"/>
                <a:gd name="connsiteY43" fmla="*/ 62888 h 336550"/>
                <a:gd name="connsiteX44" fmla="*/ 95081 w 337539"/>
                <a:gd name="connsiteY44" fmla="*/ 138113 h 336550"/>
                <a:gd name="connsiteX45" fmla="*/ 136226 w 337539"/>
                <a:gd name="connsiteY45" fmla="*/ 28575 h 336550"/>
                <a:gd name="connsiteX46" fmla="*/ 167601 w 337539"/>
                <a:gd name="connsiteY46" fmla="*/ 25400 h 336550"/>
                <a:gd name="connsiteX47" fmla="*/ 118763 w 337539"/>
                <a:gd name="connsiteY47" fmla="*/ 147638 h 336550"/>
                <a:gd name="connsiteX48" fmla="*/ 124043 w 337539"/>
                <a:gd name="connsiteY48" fmla="*/ 147638 h 336550"/>
                <a:gd name="connsiteX49" fmla="*/ 184760 w 337539"/>
                <a:gd name="connsiteY49" fmla="*/ 101634 h 336550"/>
                <a:gd name="connsiteX50" fmla="*/ 236238 w 337539"/>
                <a:gd name="connsiteY50" fmla="*/ 42487 h 336550"/>
                <a:gd name="connsiteX51" fmla="*/ 226999 w 337539"/>
                <a:gd name="connsiteY51" fmla="*/ 37229 h 336550"/>
                <a:gd name="connsiteX52" fmla="*/ 168921 w 337539"/>
                <a:gd name="connsiteY52" fmla="*/ 25400 h 336550"/>
                <a:gd name="connsiteX53" fmla="*/ 167601 w 337539"/>
                <a:gd name="connsiteY53" fmla="*/ 25400 h 336550"/>
                <a:gd name="connsiteX54" fmla="*/ 168770 w 337539"/>
                <a:gd name="connsiteY54" fmla="*/ 0 h 336550"/>
                <a:gd name="connsiteX55" fmla="*/ 237249 w 337539"/>
                <a:gd name="connsiteY55" fmla="*/ 14461 h 336550"/>
                <a:gd name="connsiteX56" fmla="*/ 325481 w 337539"/>
                <a:gd name="connsiteY56" fmla="*/ 107801 h 336550"/>
                <a:gd name="connsiteX57" fmla="*/ 322848 w 337539"/>
                <a:gd name="connsiteY57" fmla="*/ 236637 h 336550"/>
                <a:gd name="connsiteX58" fmla="*/ 308362 w 337539"/>
                <a:gd name="connsiteY58" fmla="*/ 261615 h 336550"/>
                <a:gd name="connsiteX59" fmla="*/ 305728 w 337539"/>
                <a:gd name="connsiteY59" fmla="*/ 266874 h 336550"/>
                <a:gd name="connsiteX60" fmla="*/ 168770 w 337539"/>
                <a:gd name="connsiteY60" fmla="*/ 336550 h 336550"/>
                <a:gd name="connsiteX61" fmla="*/ 100290 w 337539"/>
                <a:gd name="connsiteY61" fmla="*/ 322089 h 336550"/>
                <a:gd name="connsiteX62" fmla="*/ 12058 w 337539"/>
                <a:gd name="connsiteY62" fmla="*/ 228749 h 336550"/>
                <a:gd name="connsiteX63" fmla="*/ 14691 w 337539"/>
                <a:gd name="connsiteY63" fmla="*/ 99913 h 336550"/>
                <a:gd name="connsiteX64" fmla="*/ 168770 w 337539"/>
                <a:gd name="connsiteY64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37539" h="336550">
                  <a:moveTo>
                    <a:pt x="101959" y="249238"/>
                  </a:moveTo>
                  <a:cubicBezTo>
                    <a:pt x="94060" y="250537"/>
                    <a:pt x="84845" y="253135"/>
                    <a:pt x="78262" y="259629"/>
                  </a:cubicBezTo>
                  <a:cubicBezTo>
                    <a:pt x="75629" y="263526"/>
                    <a:pt x="74313" y="270020"/>
                    <a:pt x="74313" y="276514"/>
                  </a:cubicBezTo>
                  <a:cubicBezTo>
                    <a:pt x="86161" y="285606"/>
                    <a:pt x="98009" y="293399"/>
                    <a:pt x="111174" y="299894"/>
                  </a:cubicBezTo>
                  <a:cubicBezTo>
                    <a:pt x="116440" y="302492"/>
                    <a:pt x="123022" y="303790"/>
                    <a:pt x="128288" y="306388"/>
                  </a:cubicBezTo>
                  <a:cubicBezTo>
                    <a:pt x="116440" y="288204"/>
                    <a:pt x="107224" y="268721"/>
                    <a:pt x="101959" y="249238"/>
                  </a:cubicBezTo>
                  <a:close/>
                  <a:moveTo>
                    <a:pt x="126700" y="247650"/>
                  </a:moveTo>
                  <a:cubicBezTo>
                    <a:pt x="134592" y="269780"/>
                    <a:pt x="147746" y="291910"/>
                    <a:pt x="163530" y="311436"/>
                  </a:cubicBezTo>
                  <a:cubicBezTo>
                    <a:pt x="201676" y="312738"/>
                    <a:pt x="237191" y="299721"/>
                    <a:pt x="264813" y="274987"/>
                  </a:cubicBezTo>
                  <a:cubicBezTo>
                    <a:pt x="260867" y="274987"/>
                    <a:pt x="256921" y="274987"/>
                    <a:pt x="251660" y="274987"/>
                  </a:cubicBezTo>
                  <a:cubicBezTo>
                    <a:pt x="224037" y="274987"/>
                    <a:pt x="201676" y="267177"/>
                    <a:pt x="179315" y="260668"/>
                  </a:cubicBezTo>
                  <a:cubicBezTo>
                    <a:pt x="162215" y="254159"/>
                    <a:pt x="146431" y="248952"/>
                    <a:pt x="126700" y="247650"/>
                  </a:cubicBezTo>
                  <a:close/>
                  <a:moveTo>
                    <a:pt x="29863" y="209550"/>
                  </a:moveTo>
                  <a:cubicBezTo>
                    <a:pt x="35176" y="225137"/>
                    <a:pt x="43146" y="239424"/>
                    <a:pt x="52444" y="252413"/>
                  </a:cubicBezTo>
                  <a:cubicBezTo>
                    <a:pt x="53773" y="249815"/>
                    <a:pt x="56429" y="245919"/>
                    <a:pt x="59086" y="243321"/>
                  </a:cubicBezTo>
                  <a:cubicBezTo>
                    <a:pt x="68384" y="231631"/>
                    <a:pt x="84324" y="226436"/>
                    <a:pt x="94951" y="223838"/>
                  </a:cubicBezTo>
                  <a:cubicBezTo>
                    <a:pt x="94951" y="221240"/>
                    <a:pt x="93623" y="217343"/>
                    <a:pt x="93623" y="214746"/>
                  </a:cubicBezTo>
                  <a:cubicBezTo>
                    <a:pt x="72369" y="214746"/>
                    <a:pt x="51116" y="212148"/>
                    <a:pt x="29863" y="209550"/>
                  </a:cubicBezTo>
                  <a:close/>
                  <a:moveTo>
                    <a:pt x="312707" y="161925"/>
                  </a:moveTo>
                  <a:cubicBezTo>
                    <a:pt x="298194" y="168559"/>
                    <a:pt x="274446" y="179174"/>
                    <a:pt x="245420" y="189789"/>
                  </a:cubicBezTo>
                  <a:cubicBezTo>
                    <a:pt x="203201" y="204385"/>
                    <a:pt x="159663" y="212346"/>
                    <a:pt x="118763" y="213673"/>
                  </a:cubicBezTo>
                  <a:cubicBezTo>
                    <a:pt x="118763" y="217653"/>
                    <a:pt x="120082" y="220307"/>
                    <a:pt x="120082" y="222961"/>
                  </a:cubicBezTo>
                  <a:cubicBezTo>
                    <a:pt x="120082" y="222961"/>
                    <a:pt x="121402" y="222961"/>
                    <a:pt x="121402" y="222961"/>
                  </a:cubicBezTo>
                  <a:cubicBezTo>
                    <a:pt x="146469" y="222961"/>
                    <a:pt x="167579" y="229595"/>
                    <a:pt x="188688" y="237556"/>
                  </a:cubicBezTo>
                  <a:cubicBezTo>
                    <a:pt x="207159" y="244191"/>
                    <a:pt x="228269" y="250825"/>
                    <a:pt x="253336" y="250825"/>
                  </a:cubicBezTo>
                  <a:cubicBezTo>
                    <a:pt x="265210" y="250825"/>
                    <a:pt x="277084" y="249498"/>
                    <a:pt x="290278" y="246845"/>
                  </a:cubicBezTo>
                  <a:cubicBezTo>
                    <a:pt x="294236" y="240210"/>
                    <a:pt x="296875" y="233576"/>
                    <a:pt x="300833" y="226942"/>
                  </a:cubicBezTo>
                  <a:cubicBezTo>
                    <a:pt x="310068" y="207039"/>
                    <a:pt x="314026" y="184482"/>
                    <a:pt x="312707" y="161925"/>
                  </a:cubicBezTo>
                  <a:close/>
                  <a:moveTo>
                    <a:pt x="41891" y="101600"/>
                  </a:moveTo>
                  <a:cubicBezTo>
                    <a:pt x="39266" y="104254"/>
                    <a:pt x="37953" y="108234"/>
                    <a:pt x="36640" y="110888"/>
                  </a:cubicBezTo>
                  <a:cubicBezTo>
                    <a:pt x="27451" y="133445"/>
                    <a:pt x="23513" y="158655"/>
                    <a:pt x="26138" y="183866"/>
                  </a:cubicBezTo>
                  <a:cubicBezTo>
                    <a:pt x="47142" y="187846"/>
                    <a:pt x="68146" y="190500"/>
                    <a:pt x="90463" y="190500"/>
                  </a:cubicBezTo>
                  <a:cubicBezTo>
                    <a:pt x="90463" y="182539"/>
                    <a:pt x="90463" y="174578"/>
                    <a:pt x="91776" y="165290"/>
                  </a:cubicBezTo>
                  <a:cubicBezTo>
                    <a:pt x="78648" y="158655"/>
                    <a:pt x="55019" y="141406"/>
                    <a:pt x="44517" y="113542"/>
                  </a:cubicBezTo>
                  <a:cubicBezTo>
                    <a:pt x="43204" y="109561"/>
                    <a:pt x="41891" y="105580"/>
                    <a:pt x="41891" y="101600"/>
                  </a:cubicBezTo>
                  <a:close/>
                  <a:moveTo>
                    <a:pt x="258855" y="57150"/>
                  </a:moveTo>
                  <a:cubicBezTo>
                    <a:pt x="234977" y="72993"/>
                    <a:pt x="219058" y="95438"/>
                    <a:pt x="204466" y="115243"/>
                  </a:cubicBezTo>
                  <a:cubicBezTo>
                    <a:pt x="184568" y="144289"/>
                    <a:pt x="164670" y="173336"/>
                    <a:pt x="123547" y="173336"/>
                  </a:cubicBezTo>
                  <a:cubicBezTo>
                    <a:pt x="120894" y="173336"/>
                    <a:pt x="118241" y="173336"/>
                    <a:pt x="115588" y="173336"/>
                  </a:cubicBezTo>
                  <a:cubicBezTo>
                    <a:pt x="115588" y="178617"/>
                    <a:pt x="115588" y="183899"/>
                    <a:pt x="115588" y="190500"/>
                  </a:cubicBezTo>
                  <a:cubicBezTo>
                    <a:pt x="211099" y="185219"/>
                    <a:pt x="286712" y="148250"/>
                    <a:pt x="309263" y="136368"/>
                  </a:cubicBezTo>
                  <a:cubicBezTo>
                    <a:pt x="301304" y="104681"/>
                    <a:pt x="284059" y="76954"/>
                    <a:pt x="258855" y="57150"/>
                  </a:cubicBezTo>
                  <a:close/>
                  <a:moveTo>
                    <a:pt x="136226" y="28575"/>
                  </a:moveTo>
                  <a:cubicBezTo>
                    <a:pt x="111008" y="35174"/>
                    <a:pt x="88444" y="47051"/>
                    <a:pt x="69863" y="62888"/>
                  </a:cubicBezTo>
                  <a:cubicBezTo>
                    <a:pt x="55263" y="99841"/>
                    <a:pt x="76499" y="123596"/>
                    <a:pt x="95081" y="138113"/>
                  </a:cubicBezTo>
                  <a:cubicBezTo>
                    <a:pt x="103044" y="91922"/>
                    <a:pt x="121626" y="52330"/>
                    <a:pt x="136226" y="28575"/>
                  </a:cubicBezTo>
                  <a:close/>
                  <a:moveTo>
                    <a:pt x="167601" y="25400"/>
                  </a:moveTo>
                  <a:cubicBezTo>
                    <a:pt x="158361" y="39858"/>
                    <a:pt x="128003" y="87176"/>
                    <a:pt x="118763" y="147638"/>
                  </a:cubicBezTo>
                  <a:cubicBezTo>
                    <a:pt x="120083" y="147638"/>
                    <a:pt x="122723" y="147638"/>
                    <a:pt x="124043" y="147638"/>
                  </a:cubicBezTo>
                  <a:cubicBezTo>
                    <a:pt x="151762" y="147638"/>
                    <a:pt x="164961" y="127922"/>
                    <a:pt x="184760" y="101634"/>
                  </a:cubicBezTo>
                  <a:cubicBezTo>
                    <a:pt x="197960" y="81919"/>
                    <a:pt x="212479" y="59574"/>
                    <a:pt x="236238" y="42487"/>
                  </a:cubicBezTo>
                  <a:cubicBezTo>
                    <a:pt x="233598" y="41173"/>
                    <a:pt x="230958" y="38544"/>
                    <a:pt x="226999" y="37229"/>
                  </a:cubicBezTo>
                  <a:cubicBezTo>
                    <a:pt x="208519" y="29343"/>
                    <a:pt x="188720" y="25400"/>
                    <a:pt x="168921" y="25400"/>
                  </a:cubicBezTo>
                  <a:cubicBezTo>
                    <a:pt x="168921" y="25400"/>
                    <a:pt x="167601" y="25400"/>
                    <a:pt x="167601" y="25400"/>
                  </a:cubicBezTo>
                  <a:close/>
                  <a:moveTo>
                    <a:pt x="168770" y="0"/>
                  </a:moveTo>
                  <a:cubicBezTo>
                    <a:pt x="192474" y="0"/>
                    <a:pt x="216178" y="5258"/>
                    <a:pt x="237249" y="14461"/>
                  </a:cubicBezTo>
                  <a:cubicBezTo>
                    <a:pt x="278073" y="32866"/>
                    <a:pt x="309679" y="65732"/>
                    <a:pt x="325481" y="107801"/>
                  </a:cubicBezTo>
                  <a:cubicBezTo>
                    <a:pt x="342601" y="149870"/>
                    <a:pt x="341284" y="195883"/>
                    <a:pt x="322848" y="236637"/>
                  </a:cubicBezTo>
                  <a:cubicBezTo>
                    <a:pt x="318897" y="245839"/>
                    <a:pt x="313629" y="253727"/>
                    <a:pt x="308362" y="261615"/>
                  </a:cubicBezTo>
                  <a:cubicBezTo>
                    <a:pt x="308362" y="261615"/>
                    <a:pt x="308362" y="261615"/>
                    <a:pt x="305728" y="266874"/>
                  </a:cubicBezTo>
                  <a:cubicBezTo>
                    <a:pt x="274122" y="310257"/>
                    <a:pt x="222763" y="336550"/>
                    <a:pt x="168770" y="336550"/>
                  </a:cubicBezTo>
                  <a:cubicBezTo>
                    <a:pt x="145065" y="336550"/>
                    <a:pt x="121361" y="331292"/>
                    <a:pt x="100290" y="322089"/>
                  </a:cubicBezTo>
                  <a:cubicBezTo>
                    <a:pt x="59466" y="303684"/>
                    <a:pt x="27861" y="270818"/>
                    <a:pt x="12058" y="228749"/>
                  </a:cubicBezTo>
                  <a:cubicBezTo>
                    <a:pt x="-5062" y="186680"/>
                    <a:pt x="-3745" y="140667"/>
                    <a:pt x="14691" y="99913"/>
                  </a:cubicBezTo>
                  <a:cubicBezTo>
                    <a:pt x="42346" y="39439"/>
                    <a:pt x="102924" y="0"/>
                    <a:pt x="1687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65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6" name="任意多边形: 形状 25"/>
            <p:cNvSpPr>
              <a:spLocks noChangeAspect="1"/>
            </p:cNvSpPr>
            <p:nvPr/>
          </p:nvSpPr>
          <p:spPr bwMode="auto">
            <a:xfrm>
              <a:off x="7473242" y="4716513"/>
              <a:ext cx="460752" cy="458588"/>
            </a:xfrm>
            <a:custGeom>
              <a:avLst/>
              <a:gdLst>
                <a:gd name="connsiteX0" fmla="*/ 241300 w 338138"/>
                <a:gd name="connsiteY0" fmla="*/ 103187 h 336550"/>
                <a:gd name="connsiteX1" fmla="*/ 152400 w 338138"/>
                <a:gd name="connsiteY1" fmla="*/ 193675 h 336550"/>
                <a:gd name="connsiteX2" fmla="*/ 96837 w 338138"/>
                <a:gd name="connsiteY2" fmla="*/ 136525 h 336550"/>
                <a:gd name="connsiteX3" fmla="*/ 77787 w 338138"/>
                <a:gd name="connsiteY3" fmla="*/ 157162 h 336550"/>
                <a:gd name="connsiteX4" fmla="*/ 152400 w 338138"/>
                <a:gd name="connsiteY4" fmla="*/ 233362 h 336550"/>
                <a:gd name="connsiteX5" fmla="*/ 261937 w 338138"/>
                <a:gd name="connsiteY5" fmla="*/ 123825 h 336550"/>
                <a:gd name="connsiteX6" fmla="*/ 241301 w 338138"/>
                <a:gd name="connsiteY6" fmla="*/ 77787 h 336550"/>
                <a:gd name="connsiteX7" fmla="*/ 287338 w 338138"/>
                <a:gd name="connsiteY7" fmla="*/ 123825 h 336550"/>
                <a:gd name="connsiteX8" fmla="*/ 152400 w 338138"/>
                <a:gd name="connsiteY8" fmla="*/ 258762 h 336550"/>
                <a:gd name="connsiteX9" fmla="*/ 50800 w 338138"/>
                <a:gd name="connsiteY9" fmla="*/ 157162 h 336550"/>
                <a:gd name="connsiteX10" fmla="*/ 96838 w 338138"/>
                <a:gd name="connsiteY10" fmla="*/ 111125 h 336550"/>
                <a:gd name="connsiteX11" fmla="*/ 152400 w 338138"/>
                <a:gd name="connsiteY11" fmla="*/ 165100 h 336550"/>
                <a:gd name="connsiteX12" fmla="*/ 169069 w 338138"/>
                <a:gd name="connsiteY12" fmla="*/ 19050 h 336550"/>
                <a:gd name="connsiteX13" fmla="*/ 19050 w 338138"/>
                <a:gd name="connsiteY13" fmla="*/ 169069 h 336550"/>
                <a:gd name="connsiteX14" fmla="*/ 169069 w 338138"/>
                <a:gd name="connsiteY14" fmla="*/ 319088 h 336550"/>
                <a:gd name="connsiteX15" fmla="*/ 319088 w 338138"/>
                <a:gd name="connsiteY15" fmla="*/ 169069 h 336550"/>
                <a:gd name="connsiteX16" fmla="*/ 169069 w 338138"/>
                <a:gd name="connsiteY16" fmla="*/ 19050 h 336550"/>
                <a:gd name="connsiteX17" fmla="*/ 169069 w 338138"/>
                <a:gd name="connsiteY17" fmla="*/ 0 h 336550"/>
                <a:gd name="connsiteX18" fmla="*/ 338138 w 338138"/>
                <a:gd name="connsiteY18" fmla="*/ 168275 h 336550"/>
                <a:gd name="connsiteX19" fmla="*/ 169069 w 338138"/>
                <a:gd name="connsiteY19" fmla="*/ 336550 h 336550"/>
                <a:gd name="connsiteX20" fmla="*/ 0 w 338138"/>
                <a:gd name="connsiteY20" fmla="*/ 168275 h 336550"/>
                <a:gd name="connsiteX21" fmla="*/ 169069 w 338138"/>
                <a:gd name="connsiteY21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8138" h="336550">
                  <a:moveTo>
                    <a:pt x="241300" y="103187"/>
                  </a:moveTo>
                  <a:lnTo>
                    <a:pt x="152400" y="193675"/>
                  </a:lnTo>
                  <a:lnTo>
                    <a:pt x="96837" y="136525"/>
                  </a:lnTo>
                  <a:lnTo>
                    <a:pt x="77787" y="157162"/>
                  </a:lnTo>
                  <a:lnTo>
                    <a:pt x="152400" y="233362"/>
                  </a:lnTo>
                  <a:lnTo>
                    <a:pt x="261937" y="123825"/>
                  </a:lnTo>
                  <a:close/>
                  <a:moveTo>
                    <a:pt x="241301" y="77787"/>
                  </a:moveTo>
                  <a:lnTo>
                    <a:pt x="287338" y="123825"/>
                  </a:lnTo>
                  <a:lnTo>
                    <a:pt x="152400" y="258762"/>
                  </a:lnTo>
                  <a:lnTo>
                    <a:pt x="50800" y="157162"/>
                  </a:lnTo>
                  <a:lnTo>
                    <a:pt x="96838" y="111125"/>
                  </a:lnTo>
                  <a:lnTo>
                    <a:pt x="152400" y="165100"/>
                  </a:lnTo>
                  <a:close/>
                  <a:moveTo>
                    <a:pt x="169069" y="19050"/>
                  </a:moveTo>
                  <a:cubicBezTo>
                    <a:pt x="86216" y="19050"/>
                    <a:pt x="19050" y="86216"/>
                    <a:pt x="19050" y="169069"/>
                  </a:cubicBezTo>
                  <a:cubicBezTo>
                    <a:pt x="19050" y="251922"/>
                    <a:pt x="86216" y="319088"/>
                    <a:pt x="169069" y="319088"/>
                  </a:cubicBezTo>
                  <a:cubicBezTo>
                    <a:pt x="251922" y="319088"/>
                    <a:pt x="319088" y="251922"/>
                    <a:pt x="319088" y="169069"/>
                  </a:cubicBezTo>
                  <a:cubicBezTo>
                    <a:pt x="319088" y="86216"/>
                    <a:pt x="251922" y="19050"/>
                    <a:pt x="169069" y="19050"/>
                  </a:cubicBezTo>
                  <a:close/>
                  <a:moveTo>
                    <a:pt x="169069" y="0"/>
                  </a:moveTo>
                  <a:cubicBezTo>
                    <a:pt x="262443" y="0"/>
                    <a:pt x="338138" y="75339"/>
                    <a:pt x="338138" y="168275"/>
                  </a:cubicBezTo>
                  <a:cubicBezTo>
                    <a:pt x="338138" y="261211"/>
                    <a:pt x="262443" y="336550"/>
                    <a:pt x="169069" y="336550"/>
                  </a:cubicBezTo>
                  <a:cubicBezTo>
                    <a:pt x="75695" y="336550"/>
                    <a:pt x="0" y="261211"/>
                    <a:pt x="0" y="168275"/>
                  </a:cubicBezTo>
                  <a:cubicBezTo>
                    <a:pt x="0" y="75339"/>
                    <a:pt x="75695" y="0"/>
                    <a:pt x="169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65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10286" y="1377323"/>
            <a:ext cx="10737616" cy="4027355"/>
            <a:chOff x="532714" y="1032992"/>
            <a:chExt cx="8053212" cy="3020516"/>
          </a:xfrm>
        </p:grpSpPr>
        <p:grpSp>
          <p:nvGrpSpPr>
            <p:cNvPr id="5" name="组合 4"/>
            <p:cNvGrpSpPr/>
            <p:nvPr/>
          </p:nvGrpSpPr>
          <p:grpSpPr>
            <a:xfrm>
              <a:off x="6412732" y="1032992"/>
              <a:ext cx="2173194" cy="661253"/>
              <a:chOff x="8550308" y="1903956"/>
              <a:chExt cx="2897592" cy="881671"/>
            </a:xfrm>
          </p:grpSpPr>
          <p:sp>
            <p:nvSpPr>
              <p:cNvPr id="15" name="文本框 60"/>
              <p:cNvSpPr txBox="1"/>
              <p:nvPr/>
            </p:nvSpPr>
            <p:spPr>
              <a:xfrm>
                <a:off x="8550308" y="1903956"/>
                <a:ext cx="2897592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Autofit/>
              </a:bodyPr>
              <a:lstStyle/>
              <a:p>
                <a:pPr algn="r"/>
                <a:r>
                  <a:rPr lang="zh-CN" altLang="en-US" sz="1865" b="1" dirty="0">
                    <a:latin typeface="Century Gothic" panose="020B0502020202020204" pitchFamily="34" charset="0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协助各项交流实践活动的开展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8550308" y="2180954"/>
                <a:ext cx="2897592" cy="604673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·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团委学生会</a:t>
                </a:r>
                <a:endPara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·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其他党建工作室</a:t>
                </a: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532714" y="1089682"/>
              <a:ext cx="2176511" cy="661253"/>
              <a:chOff x="710285" y="1979542"/>
              <a:chExt cx="2902014" cy="881671"/>
            </a:xfrm>
          </p:grpSpPr>
          <p:sp>
            <p:nvSpPr>
              <p:cNvPr id="11" name="文本框 56"/>
              <p:cNvSpPr txBox="1"/>
              <p:nvPr/>
            </p:nvSpPr>
            <p:spPr>
              <a:xfrm>
                <a:off x="710285" y="1979542"/>
                <a:ext cx="2902014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lnSpcReduction="10000"/>
              </a:bodyPr>
              <a:lstStyle/>
              <a:p>
                <a:pPr algn="r"/>
                <a:r>
                  <a:rPr lang="zh-CN" altLang="en-US" sz="1865" b="1" dirty="0">
                    <a:latin typeface="Century Gothic" panose="020B0502020202020204" pitchFamily="34" charset="0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组织并协助各项会议和赛事</a:t>
                </a: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710285" y="2256540"/>
                <a:ext cx="2902014" cy="604673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/>
              </a:bodyPr>
              <a:lstStyle/>
              <a:p>
                <a:pPr algn="r"/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·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换届大会</a:t>
                </a:r>
                <a:endPara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  <a:p>
                <a:pPr algn="r"/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·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党员大会</a:t>
                </a:r>
                <a:endPara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  <a:p>
                <a:pPr algn="r"/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·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学风评比大赛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532714" y="3392255"/>
              <a:ext cx="2141672" cy="661253"/>
              <a:chOff x="710285" y="4072373"/>
              <a:chExt cx="2855562" cy="881671"/>
            </a:xfrm>
          </p:grpSpPr>
          <p:sp>
            <p:nvSpPr>
              <p:cNvPr id="9" name="文本框 58"/>
              <p:cNvSpPr txBox="1"/>
              <p:nvPr/>
            </p:nvSpPr>
            <p:spPr>
              <a:xfrm>
                <a:off x="710285" y="4072373"/>
                <a:ext cx="2855562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Autofit/>
              </a:bodyPr>
              <a:lstStyle/>
              <a:p>
                <a:pPr algn="r"/>
                <a:r>
                  <a:rPr lang="zh-CN" altLang="en-US" sz="1865" b="1" dirty="0">
                    <a:latin typeface="Century Gothic" panose="020B0502020202020204" pitchFamily="34" charset="0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筹备并组织各项课余活动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10285" y="4349371"/>
                <a:ext cx="2855562" cy="604673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·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“微长征”晨跑活动</a:t>
                </a:r>
                <a:endPara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  <a:p>
                <a:pPr algn="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·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“绳”采飞扬跳绳比赛</a:t>
                </a:r>
              </a:p>
            </p:txBody>
          </p:sp>
        </p:grp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244" y="2540605"/>
            <a:ext cx="3776758" cy="2517839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216" y="2764318"/>
            <a:ext cx="2845782" cy="3794376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834390" y="215945"/>
            <a:ext cx="2324735" cy="518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834390" y="250825"/>
            <a:ext cx="161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实践部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834390" y="215945"/>
            <a:ext cx="2324735" cy="518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834390" y="250825"/>
            <a:ext cx="161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不足之处</a:t>
            </a:r>
          </a:p>
        </p:txBody>
      </p:sp>
      <p:sp>
        <p:nvSpPr>
          <p:cNvPr id="3" name="Rectangle 19"/>
          <p:cNvSpPr/>
          <p:nvPr/>
        </p:nvSpPr>
        <p:spPr>
          <a:xfrm>
            <a:off x="3339465" y="2167890"/>
            <a:ext cx="5223510" cy="2768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组织的院内实践活动较少</a:t>
            </a:r>
          </a:p>
        </p:txBody>
      </p:sp>
      <p:sp>
        <p:nvSpPr>
          <p:cNvPr id="5" name="文本框 58"/>
          <p:cNvSpPr txBox="1"/>
          <p:nvPr/>
        </p:nvSpPr>
        <p:spPr>
          <a:xfrm>
            <a:off x="4602201" y="3562252"/>
            <a:ext cx="2855563" cy="276999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微软雅黑 Light" panose="020B0502040204020203" pitchFamily="34" charset="-122"/>
              </a:rPr>
              <a:t>实践活动的参与积极性不高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79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5"/>
          <p:cNvGrpSpPr/>
          <p:nvPr/>
        </p:nvGrpSpPr>
        <p:grpSpPr>
          <a:xfrm>
            <a:off x="4525107" y="1905963"/>
            <a:ext cx="3141781" cy="3509168"/>
            <a:chOff x="3779635" y="1683540"/>
            <a:chExt cx="4632730" cy="5174460"/>
          </a:xfrm>
          <a:solidFill>
            <a:schemeClr val="bg1">
              <a:lumMod val="65000"/>
            </a:schemeClr>
          </a:solidFill>
        </p:grpSpPr>
        <p:sp>
          <p:nvSpPr>
            <p:cNvPr id="27" name="Freeform 46"/>
            <p:cNvSpPr/>
            <p:nvPr/>
          </p:nvSpPr>
          <p:spPr bwMode="auto">
            <a:xfrm>
              <a:off x="3968196" y="3177186"/>
              <a:ext cx="1549743" cy="645610"/>
            </a:xfrm>
            <a:custGeom>
              <a:avLst/>
              <a:gdLst>
                <a:gd name="T0" fmla="*/ 201 w 2027"/>
                <a:gd name="T1" fmla="*/ 456 h 831"/>
                <a:gd name="T2" fmla="*/ 174 w 2027"/>
                <a:gd name="T3" fmla="*/ 424 h 831"/>
                <a:gd name="T4" fmla="*/ 88 w 2027"/>
                <a:gd name="T5" fmla="*/ 301 h 831"/>
                <a:gd name="T6" fmla="*/ 0 w 2027"/>
                <a:gd name="T7" fmla="*/ 105 h 831"/>
                <a:gd name="T8" fmla="*/ 244 w 2027"/>
                <a:gd name="T9" fmla="*/ 67 h 831"/>
                <a:gd name="T10" fmla="*/ 617 w 2027"/>
                <a:gd name="T11" fmla="*/ 27 h 831"/>
                <a:gd name="T12" fmla="*/ 1097 w 2027"/>
                <a:gd name="T13" fmla="*/ 8 h 831"/>
                <a:gd name="T14" fmla="*/ 1105 w 2027"/>
                <a:gd name="T15" fmla="*/ 11 h 831"/>
                <a:gd name="T16" fmla="*/ 1165 w 2027"/>
                <a:gd name="T17" fmla="*/ 14 h 831"/>
                <a:gd name="T18" fmla="*/ 1226 w 2027"/>
                <a:gd name="T19" fmla="*/ 23 h 831"/>
                <a:gd name="T20" fmla="*/ 1295 w 2027"/>
                <a:gd name="T21" fmla="*/ 36 h 831"/>
                <a:gd name="T22" fmla="*/ 1313 w 2027"/>
                <a:gd name="T23" fmla="*/ 43 h 831"/>
                <a:gd name="T24" fmla="*/ 1382 w 2027"/>
                <a:gd name="T25" fmla="*/ 61 h 831"/>
                <a:gd name="T26" fmla="*/ 1444 w 2027"/>
                <a:gd name="T27" fmla="*/ 82 h 831"/>
                <a:gd name="T28" fmla="*/ 1496 w 2027"/>
                <a:gd name="T29" fmla="*/ 104 h 831"/>
                <a:gd name="T30" fmla="*/ 1608 w 2027"/>
                <a:gd name="T31" fmla="*/ 163 h 831"/>
                <a:gd name="T32" fmla="*/ 1726 w 2027"/>
                <a:gd name="T33" fmla="*/ 248 h 831"/>
                <a:gd name="T34" fmla="*/ 1879 w 2027"/>
                <a:gd name="T35" fmla="*/ 403 h 831"/>
                <a:gd name="T36" fmla="*/ 1922 w 2027"/>
                <a:gd name="T37" fmla="*/ 461 h 831"/>
                <a:gd name="T38" fmla="*/ 1926 w 2027"/>
                <a:gd name="T39" fmla="*/ 471 h 831"/>
                <a:gd name="T40" fmla="*/ 2027 w 2027"/>
                <a:gd name="T41" fmla="*/ 652 h 831"/>
                <a:gd name="T42" fmla="*/ 1659 w 2027"/>
                <a:gd name="T43" fmla="*/ 454 h 831"/>
                <a:gd name="T44" fmla="*/ 1621 w 2027"/>
                <a:gd name="T45" fmla="*/ 441 h 831"/>
                <a:gd name="T46" fmla="*/ 1357 w 2027"/>
                <a:gd name="T47" fmla="*/ 386 h 831"/>
                <a:gd name="T48" fmla="*/ 1215 w 2027"/>
                <a:gd name="T49" fmla="*/ 379 h 831"/>
                <a:gd name="T50" fmla="*/ 971 w 2027"/>
                <a:gd name="T51" fmla="*/ 404 h 831"/>
                <a:gd name="T52" fmla="*/ 952 w 2027"/>
                <a:gd name="T53" fmla="*/ 404 h 831"/>
                <a:gd name="T54" fmla="*/ 709 w 2027"/>
                <a:gd name="T55" fmla="*/ 406 h 831"/>
                <a:gd name="T56" fmla="*/ 699 w 2027"/>
                <a:gd name="T57" fmla="*/ 408 h 831"/>
                <a:gd name="T58" fmla="*/ 615 w 2027"/>
                <a:gd name="T59" fmla="*/ 396 h 831"/>
                <a:gd name="T60" fmla="*/ 559 w 2027"/>
                <a:gd name="T61" fmla="*/ 386 h 831"/>
                <a:gd name="T62" fmla="*/ 549 w 2027"/>
                <a:gd name="T63" fmla="*/ 382 h 831"/>
                <a:gd name="T64" fmla="*/ 339 w 2027"/>
                <a:gd name="T65" fmla="*/ 319 h 831"/>
                <a:gd name="T66" fmla="*/ 1059 w 2027"/>
                <a:gd name="T67" fmla="*/ 435 h 831"/>
                <a:gd name="T68" fmla="*/ 1228 w 2027"/>
                <a:gd name="T69" fmla="*/ 437 h 831"/>
                <a:gd name="T70" fmla="*/ 1237 w 2027"/>
                <a:gd name="T71" fmla="*/ 435 h 831"/>
                <a:gd name="T72" fmla="*/ 1450 w 2027"/>
                <a:gd name="T73" fmla="*/ 470 h 831"/>
                <a:gd name="T74" fmla="*/ 1736 w 2027"/>
                <a:gd name="T75" fmla="*/ 578 h 831"/>
                <a:gd name="T76" fmla="*/ 1752 w 2027"/>
                <a:gd name="T77" fmla="*/ 589 h 831"/>
                <a:gd name="T78" fmla="*/ 1997 w 2027"/>
                <a:gd name="T79" fmla="*/ 755 h 831"/>
                <a:gd name="T80" fmla="*/ 1929 w 2027"/>
                <a:gd name="T81" fmla="*/ 765 h 831"/>
                <a:gd name="T82" fmla="*/ 1866 w 2027"/>
                <a:gd name="T83" fmla="*/ 772 h 831"/>
                <a:gd name="T84" fmla="*/ 1817 w 2027"/>
                <a:gd name="T85" fmla="*/ 779 h 831"/>
                <a:gd name="T86" fmla="*/ 1393 w 2027"/>
                <a:gd name="T87" fmla="*/ 816 h 831"/>
                <a:gd name="T88" fmla="*/ 1035 w 2027"/>
                <a:gd name="T89" fmla="*/ 828 h 831"/>
                <a:gd name="T90" fmla="*/ 1018 w 2027"/>
                <a:gd name="T91" fmla="*/ 825 h 831"/>
                <a:gd name="T92" fmla="*/ 693 w 2027"/>
                <a:gd name="T93" fmla="*/ 776 h 831"/>
                <a:gd name="T94" fmla="*/ 369 w 2027"/>
                <a:gd name="T95" fmla="*/ 614 h 831"/>
                <a:gd name="T96" fmla="*/ 361 w 2027"/>
                <a:gd name="T97" fmla="*/ 606 h 831"/>
                <a:gd name="T98" fmla="*/ 201 w 2027"/>
                <a:gd name="T99" fmla="*/ 456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27" h="831">
                  <a:moveTo>
                    <a:pt x="201" y="456"/>
                  </a:moveTo>
                  <a:cubicBezTo>
                    <a:pt x="192" y="446"/>
                    <a:pt x="182" y="435"/>
                    <a:pt x="174" y="424"/>
                  </a:cubicBezTo>
                  <a:cubicBezTo>
                    <a:pt x="141" y="385"/>
                    <a:pt x="114" y="345"/>
                    <a:pt x="88" y="301"/>
                  </a:cubicBezTo>
                  <a:cubicBezTo>
                    <a:pt x="53" y="237"/>
                    <a:pt x="23" y="173"/>
                    <a:pt x="0" y="105"/>
                  </a:cubicBezTo>
                  <a:cubicBezTo>
                    <a:pt x="80" y="88"/>
                    <a:pt x="159" y="78"/>
                    <a:pt x="244" y="67"/>
                  </a:cubicBezTo>
                  <a:cubicBezTo>
                    <a:pt x="372" y="52"/>
                    <a:pt x="490" y="40"/>
                    <a:pt x="617" y="27"/>
                  </a:cubicBezTo>
                  <a:cubicBezTo>
                    <a:pt x="781" y="14"/>
                    <a:pt x="932" y="0"/>
                    <a:pt x="1097" y="8"/>
                  </a:cubicBezTo>
                  <a:cubicBezTo>
                    <a:pt x="1100" y="8"/>
                    <a:pt x="1102" y="11"/>
                    <a:pt x="1105" y="11"/>
                  </a:cubicBezTo>
                  <a:cubicBezTo>
                    <a:pt x="1125" y="12"/>
                    <a:pt x="1145" y="13"/>
                    <a:pt x="1165" y="14"/>
                  </a:cubicBezTo>
                  <a:cubicBezTo>
                    <a:pt x="1185" y="18"/>
                    <a:pt x="1205" y="19"/>
                    <a:pt x="1226" y="23"/>
                  </a:cubicBezTo>
                  <a:cubicBezTo>
                    <a:pt x="1250" y="28"/>
                    <a:pt x="1272" y="30"/>
                    <a:pt x="1295" y="36"/>
                  </a:cubicBezTo>
                  <a:cubicBezTo>
                    <a:pt x="1301" y="39"/>
                    <a:pt x="1306" y="41"/>
                    <a:pt x="1313" y="43"/>
                  </a:cubicBezTo>
                  <a:cubicBezTo>
                    <a:pt x="1338" y="46"/>
                    <a:pt x="1360" y="52"/>
                    <a:pt x="1382" y="61"/>
                  </a:cubicBezTo>
                  <a:cubicBezTo>
                    <a:pt x="1403" y="70"/>
                    <a:pt x="1424" y="72"/>
                    <a:pt x="1444" y="82"/>
                  </a:cubicBezTo>
                  <a:cubicBezTo>
                    <a:pt x="1462" y="91"/>
                    <a:pt x="1479" y="97"/>
                    <a:pt x="1496" y="104"/>
                  </a:cubicBezTo>
                  <a:cubicBezTo>
                    <a:pt x="1535" y="121"/>
                    <a:pt x="1570" y="142"/>
                    <a:pt x="1608" y="163"/>
                  </a:cubicBezTo>
                  <a:cubicBezTo>
                    <a:pt x="1651" y="190"/>
                    <a:pt x="1687" y="217"/>
                    <a:pt x="1726" y="248"/>
                  </a:cubicBezTo>
                  <a:cubicBezTo>
                    <a:pt x="1783" y="295"/>
                    <a:pt x="1833" y="344"/>
                    <a:pt x="1879" y="403"/>
                  </a:cubicBezTo>
                  <a:cubicBezTo>
                    <a:pt x="1894" y="423"/>
                    <a:pt x="1907" y="441"/>
                    <a:pt x="1922" y="461"/>
                  </a:cubicBezTo>
                  <a:cubicBezTo>
                    <a:pt x="1925" y="464"/>
                    <a:pt x="1924" y="468"/>
                    <a:pt x="1926" y="471"/>
                  </a:cubicBezTo>
                  <a:cubicBezTo>
                    <a:pt x="1968" y="528"/>
                    <a:pt x="1998" y="589"/>
                    <a:pt x="2027" y="652"/>
                  </a:cubicBezTo>
                  <a:cubicBezTo>
                    <a:pt x="1915" y="568"/>
                    <a:pt x="1792" y="503"/>
                    <a:pt x="1659" y="454"/>
                  </a:cubicBezTo>
                  <a:cubicBezTo>
                    <a:pt x="1647" y="450"/>
                    <a:pt x="1633" y="445"/>
                    <a:pt x="1621" y="441"/>
                  </a:cubicBezTo>
                  <a:cubicBezTo>
                    <a:pt x="1534" y="414"/>
                    <a:pt x="1450" y="397"/>
                    <a:pt x="1357" y="386"/>
                  </a:cubicBezTo>
                  <a:cubicBezTo>
                    <a:pt x="1309" y="381"/>
                    <a:pt x="1263" y="379"/>
                    <a:pt x="1215" y="379"/>
                  </a:cubicBezTo>
                  <a:cubicBezTo>
                    <a:pt x="1132" y="380"/>
                    <a:pt x="1056" y="390"/>
                    <a:pt x="971" y="404"/>
                  </a:cubicBezTo>
                  <a:cubicBezTo>
                    <a:pt x="964" y="405"/>
                    <a:pt x="959" y="403"/>
                    <a:pt x="952" y="404"/>
                  </a:cubicBezTo>
                  <a:cubicBezTo>
                    <a:pt x="868" y="414"/>
                    <a:pt x="792" y="416"/>
                    <a:pt x="709" y="406"/>
                  </a:cubicBezTo>
                  <a:cubicBezTo>
                    <a:pt x="706" y="406"/>
                    <a:pt x="702" y="408"/>
                    <a:pt x="699" y="408"/>
                  </a:cubicBezTo>
                  <a:cubicBezTo>
                    <a:pt x="670" y="405"/>
                    <a:pt x="644" y="402"/>
                    <a:pt x="615" y="396"/>
                  </a:cubicBezTo>
                  <a:cubicBezTo>
                    <a:pt x="595" y="393"/>
                    <a:pt x="577" y="389"/>
                    <a:pt x="559" y="386"/>
                  </a:cubicBezTo>
                  <a:cubicBezTo>
                    <a:pt x="554" y="385"/>
                    <a:pt x="553" y="384"/>
                    <a:pt x="549" y="382"/>
                  </a:cubicBezTo>
                  <a:cubicBezTo>
                    <a:pt x="474" y="367"/>
                    <a:pt x="407" y="346"/>
                    <a:pt x="339" y="319"/>
                  </a:cubicBezTo>
                  <a:cubicBezTo>
                    <a:pt x="562" y="424"/>
                    <a:pt x="815" y="466"/>
                    <a:pt x="1059" y="435"/>
                  </a:cubicBezTo>
                  <a:cubicBezTo>
                    <a:pt x="1115" y="435"/>
                    <a:pt x="1170" y="430"/>
                    <a:pt x="1228" y="437"/>
                  </a:cubicBezTo>
                  <a:cubicBezTo>
                    <a:pt x="1230" y="437"/>
                    <a:pt x="1234" y="435"/>
                    <a:pt x="1237" y="435"/>
                  </a:cubicBezTo>
                  <a:cubicBezTo>
                    <a:pt x="1312" y="443"/>
                    <a:pt x="1378" y="451"/>
                    <a:pt x="1450" y="470"/>
                  </a:cubicBezTo>
                  <a:cubicBezTo>
                    <a:pt x="1552" y="495"/>
                    <a:pt x="1643" y="532"/>
                    <a:pt x="1736" y="578"/>
                  </a:cubicBezTo>
                  <a:cubicBezTo>
                    <a:pt x="1741" y="581"/>
                    <a:pt x="1747" y="586"/>
                    <a:pt x="1752" y="589"/>
                  </a:cubicBezTo>
                  <a:cubicBezTo>
                    <a:pt x="1842" y="635"/>
                    <a:pt x="1920" y="693"/>
                    <a:pt x="1997" y="755"/>
                  </a:cubicBezTo>
                  <a:cubicBezTo>
                    <a:pt x="1974" y="762"/>
                    <a:pt x="1954" y="761"/>
                    <a:pt x="1929" y="765"/>
                  </a:cubicBezTo>
                  <a:cubicBezTo>
                    <a:pt x="1909" y="769"/>
                    <a:pt x="1888" y="772"/>
                    <a:pt x="1866" y="772"/>
                  </a:cubicBezTo>
                  <a:cubicBezTo>
                    <a:pt x="1849" y="774"/>
                    <a:pt x="1833" y="777"/>
                    <a:pt x="1817" y="779"/>
                  </a:cubicBezTo>
                  <a:cubicBezTo>
                    <a:pt x="1671" y="795"/>
                    <a:pt x="1537" y="807"/>
                    <a:pt x="1393" y="816"/>
                  </a:cubicBezTo>
                  <a:cubicBezTo>
                    <a:pt x="1270" y="823"/>
                    <a:pt x="1156" y="831"/>
                    <a:pt x="1035" y="828"/>
                  </a:cubicBezTo>
                  <a:cubicBezTo>
                    <a:pt x="1029" y="828"/>
                    <a:pt x="1024" y="825"/>
                    <a:pt x="1018" y="825"/>
                  </a:cubicBezTo>
                  <a:cubicBezTo>
                    <a:pt x="906" y="823"/>
                    <a:pt x="802" y="806"/>
                    <a:pt x="693" y="776"/>
                  </a:cubicBezTo>
                  <a:cubicBezTo>
                    <a:pt x="574" y="741"/>
                    <a:pt x="470" y="687"/>
                    <a:pt x="369" y="614"/>
                  </a:cubicBezTo>
                  <a:cubicBezTo>
                    <a:pt x="367" y="611"/>
                    <a:pt x="364" y="609"/>
                    <a:pt x="361" y="606"/>
                  </a:cubicBezTo>
                  <a:cubicBezTo>
                    <a:pt x="301" y="562"/>
                    <a:pt x="249" y="512"/>
                    <a:pt x="201" y="45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8" name="Freeform 47"/>
            <p:cNvSpPr/>
            <p:nvPr/>
          </p:nvSpPr>
          <p:spPr bwMode="auto">
            <a:xfrm>
              <a:off x="5170279" y="1762594"/>
              <a:ext cx="542116" cy="1333143"/>
            </a:xfrm>
            <a:custGeom>
              <a:avLst/>
              <a:gdLst>
                <a:gd name="T0" fmla="*/ 75 w 708"/>
                <a:gd name="T1" fmla="*/ 0 h 1715"/>
                <a:gd name="T2" fmla="*/ 46 w 708"/>
                <a:gd name="T3" fmla="*/ 209 h 1715"/>
                <a:gd name="T4" fmla="*/ 18 w 708"/>
                <a:gd name="T5" fmla="*/ 526 h 1715"/>
                <a:gd name="T6" fmla="*/ 9 w 708"/>
                <a:gd name="T7" fmla="*/ 935 h 1715"/>
                <a:gd name="T8" fmla="*/ 11 w 708"/>
                <a:gd name="T9" fmla="*/ 941 h 1715"/>
                <a:gd name="T10" fmla="*/ 15 w 708"/>
                <a:gd name="T11" fmla="*/ 992 h 1715"/>
                <a:gd name="T12" fmla="*/ 23 w 708"/>
                <a:gd name="T13" fmla="*/ 1044 h 1715"/>
                <a:gd name="T14" fmla="*/ 35 w 708"/>
                <a:gd name="T15" fmla="*/ 1103 h 1715"/>
                <a:gd name="T16" fmla="*/ 41 w 708"/>
                <a:gd name="T17" fmla="*/ 1117 h 1715"/>
                <a:gd name="T18" fmla="*/ 57 w 708"/>
                <a:gd name="T19" fmla="*/ 1176 h 1715"/>
                <a:gd name="T20" fmla="*/ 76 w 708"/>
                <a:gd name="T21" fmla="*/ 1228 h 1715"/>
                <a:gd name="T22" fmla="*/ 96 w 708"/>
                <a:gd name="T23" fmla="*/ 1273 h 1715"/>
                <a:gd name="T24" fmla="*/ 148 w 708"/>
                <a:gd name="T25" fmla="*/ 1367 h 1715"/>
                <a:gd name="T26" fmla="*/ 221 w 708"/>
                <a:gd name="T27" fmla="*/ 1466 h 1715"/>
                <a:gd name="T28" fmla="*/ 356 w 708"/>
                <a:gd name="T29" fmla="*/ 1593 h 1715"/>
                <a:gd name="T30" fmla="*/ 406 w 708"/>
                <a:gd name="T31" fmla="*/ 1629 h 1715"/>
                <a:gd name="T32" fmla="*/ 414 w 708"/>
                <a:gd name="T33" fmla="*/ 1633 h 1715"/>
                <a:gd name="T34" fmla="*/ 569 w 708"/>
                <a:gd name="T35" fmla="*/ 1715 h 1715"/>
                <a:gd name="T36" fmla="*/ 396 w 708"/>
                <a:gd name="T37" fmla="*/ 1405 h 1715"/>
                <a:gd name="T38" fmla="*/ 384 w 708"/>
                <a:gd name="T39" fmla="*/ 1374 h 1715"/>
                <a:gd name="T40" fmla="*/ 334 w 708"/>
                <a:gd name="T41" fmla="*/ 1150 h 1715"/>
                <a:gd name="T42" fmla="*/ 326 w 708"/>
                <a:gd name="T43" fmla="*/ 1030 h 1715"/>
                <a:gd name="T44" fmla="*/ 343 w 708"/>
                <a:gd name="T45" fmla="*/ 821 h 1715"/>
                <a:gd name="T46" fmla="*/ 343 w 708"/>
                <a:gd name="T47" fmla="*/ 805 h 1715"/>
                <a:gd name="T48" fmla="*/ 341 w 708"/>
                <a:gd name="T49" fmla="*/ 598 h 1715"/>
                <a:gd name="T50" fmla="*/ 342 w 708"/>
                <a:gd name="T51" fmla="*/ 591 h 1715"/>
                <a:gd name="T52" fmla="*/ 331 w 708"/>
                <a:gd name="T53" fmla="*/ 519 h 1715"/>
                <a:gd name="T54" fmla="*/ 322 w 708"/>
                <a:gd name="T55" fmla="*/ 471 h 1715"/>
                <a:gd name="T56" fmla="*/ 318 w 708"/>
                <a:gd name="T57" fmla="*/ 463 h 1715"/>
                <a:gd name="T58" fmla="*/ 261 w 708"/>
                <a:gd name="T59" fmla="*/ 285 h 1715"/>
                <a:gd name="T60" fmla="*/ 371 w 708"/>
                <a:gd name="T61" fmla="*/ 896 h 1715"/>
                <a:gd name="T62" fmla="*/ 375 w 708"/>
                <a:gd name="T63" fmla="*/ 1039 h 1715"/>
                <a:gd name="T64" fmla="*/ 374 w 708"/>
                <a:gd name="T65" fmla="*/ 1047 h 1715"/>
                <a:gd name="T66" fmla="*/ 406 w 708"/>
                <a:gd name="T67" fmla="*/ 1228 h 1715"/>
                <a:gd name="T68" fmla="*/ 502 w 708"/>
                <a:gd name="T69" fmla="*/ 1469 h 1715"/>
                <a:gd name="T70" fmla="*/ 511 w 708"/>
                <a:gd name="T71" fmla="*/ 1483 h 1715"/>
                <a:gd name="T72" fmla="*/ 657 w 708"/>
                <a:gd name="T73" fmla="*/ 1688 h 1715"/>
                <a:gd name="T74" fmla="*/ 664 w 708"/>
                <a:gd name="T75" fmla="*/ 1630 h 1715"/>
                <a:gd name="T76" fmla="*/ 669 w 708"/>
                <a:gd name="T77" fmla="*/ 1577 h 1715"/>
                <a:gd name="T78" fmla="*/ 675 w 708"/>
                <a:gd name="T79" fmla="*/ 1535 h 1715"/>
                <a:gd name="T80" fmla="*/ 700 w 708"/>
                <a:gd name="T81" fmla="*/ 1174 h 1715"/>
                <a:gd name="T82" fmla="*/ 704 w 708"/>
                <a:gd name="T83" fmla="*/ 869 h 1715"/>
                <a:gd name="T84" fmla="*/ 702 w 708"/>
                <a:gd name="T85" fmla="*/ 856 h 1715"/>
                <a:gd name="T86" fmla="*/ 655 w 708"/>
                <a:gd name="T87" fmla="*/ 580 h 1715"/>
                <a:gd name="T88" fmla="*/ 513 w 708"/>
                <a:gd name="T89" fmla="*/ 307 h 1715"/>
                <a:gd name="T90" fmla="*/ 506 w 708"/>
                <a:gd name="T91" fmla="*/ 300 h 1715"/>
                <a:gd name="T92" fmla="*/ 376 w 708"/>
                <a:gd name="T93" fmla="*/ 166 h 1715"/>
                <a:gd name="T94" fmla="*/ 349 w 708"/>
                <a:gd name="T95" fmla="*/ 144 h 1715"/>
                <a:gd name="T96" fmla="*/ 242 w 708"/>
                <a:gd name="T97" fmla="*/ 73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08" h="1715">
                  <a:moveTo>
                    <a:pt x="75" y="0"/>
                  </a:moveTo>
                  <a:cubicBezTo>
                    <a:pt x="61" y="69"/>
                    <a:pt x="54" y="136"/>
                    <a:pt x="46" y="209"/>
                  </a:cubicBezTo>
                  <a:cubicBezTo>
                    <a:pt x="35" y="318"/>
                    <a:pt x="27" y="418"/>
                    <a:pt x="18" y="526"/>
                  </a:cubicBezTo>
                  <a:cubicBezTo>
                    <a:pt x="9" y="666"/>
                    <a:pt x="0" y="795"/>
                    <a:pt x="9" y="935"/>
                  </a:cubicBezTo>
                  <a:cubicBezTo>
                    <a:pt x="9" y="937"/>
                    <a:pt x="11" y="939"/>
                    <a:pt x="11" y="941"/>
                  </a:cubicBezTo>
                  <a:cubicBezTo>
                    <a:pt x="12" y="958"/>
                    <a:pt x="14" y="975"/>
                    <a:pt x="15" y="992"/>
                  </a:cubicBezTo>
                  <a:cubicBezTo>
                    <a:pt x="18" y="1009"/>
                    <a:pt x="20" y="1027"/>
                    <a:pt x="23" y="1044"/>
                  </a:cubicBezTo>
                  <a:cubicBezTo>
                    <a:pt x="28" y="1064"/>
                    <a:pt x="29" y="1083"/>
                    <a:pt x="35" y="1103"/>
                  </a:cubicBezTo>
                  <a:cubicBezTo>
                    <a:pt x="38" y="1107"/>
                    <a:pt x="40" y="1112"/>
                    <a:pt x="41" y="1117"/>
                  </a:cubicBezTo>
                  <a:cubicBezTo>
                    <a:pt x="45" y="1139"/>
                    <a:pt x="49" y="1157"/>
                    <a:pt x="57" y="1176"/>
                  </a:cubicBezTo>
                  <a:cubicBezTo>
                    <a:pt x="66" y="1193"/>
                    <a:pt x="68" y="1211"/>
                    <a:pt x="76" y="1228"/>
                  </a:cubicBezTo>
                  <a:cubicBezTo>
                    <a:pt x="84" y="1243"/>
                    <a:pt x="90" y="1258"/>
                    <a:pt x="96" y="1273"/>
                  </a:cubicBezTo>
                  <a:cubicBezTo>
                    <a:pt x="111" y="1305"/>
                    <a:pt x="129" y="1335"/>
                    <a:pt x="148" y="1367"/>
                  </a:cubicBezTo>
                  <a:cubicBezTo>
                    <a:pt x="171" y="1403"/>
                    <a:pt x="195" y="1433"/>
                    <a:pt x="221" y="1466"/>
                  </a:cubicBezTo>
                  <a:cubicBezTo>
                    <a:pt x="263" y="1513"/>
                    <a:pt x="305" y="1555"/>
                    <a:pt x="356" y="1593"/>
                  </a:cubicBezTo>
                  <a:cubicBezTo>
                    <a:pt x="373" y="1606"/>
                    <a:pt x="389" y="1617"/>
                    <a:pt x="406" y="1629"/>
                  </a:cubicBezTo>
                  <a:cubicBezTo>
                    <a:pt x="408" y="1631"/>
                    <a:pt x="412" y="1630"/>
                    <a:pt x="414" y="1633"/>
                  </a:cubicBezTo>
                  <a:cubicBezTo>
                    <a:pt x="463" y="1667"/>
                    <a:pt x="516" y="1692"/>
                    <a:pt x="569" y="1715"/>
                  </a:cubicBezTo>
                  <a:cubicBezTo>
                    <a:pt x="497" y="1622"/>
                    <a:pt x="439" y="1518"/>
                    <a:pt x="396" y="1405"/>
                  </a:cubicBezTo>
                  <a:cubicBezTo>
                    <a:pt x="392" y="1395"/>
                    <a:pt x="388" y="1384"/>
                    <a:pt x="384" y="1374"/>
                  </a:cubicBezTo>
                  <a:cubicBezTo>
                    <a:pt x="360" y="1300"/>
                    <a:pt x="344" y="1228"/>
                    <a:pt x="334" y="1150"/>
                  </a:cubicBezTo>
                  <a:cubicBezTo>
                    <a:pt x="329" y="1109"/>
                    <a:pt x="326" y="1071"/>
                    <a:pt x="326" y="1030"/>
                  </a:cubicBezTo>
                  <a:cubicBezTo>
                    <a:pt x="325" y="959"/>
                    <a:pt x="332" y="894"/>
                    <a:pt x="343" y="821"/>
                  </a:cubicBezTo>
                  <a:cubicBezTo>
                    <a:pt x="344" y="816"/>
                    <a:pt x="342" y="811"/>
                    <a:pt x="343" y="805"/>
                  </a:cubicBezTo>
                  <a:cubicBezTo>
                    <a:pt x="350" y="734"/>
                    <a:pt x="351" y="669"/>
                    <a:pt x="341" y="598"/>
                  </a:cubicBezTo>
                  <a:cubicBezTo>
                    <a:pt x="341" y="596"/>
                    <a:pt x="342" y="593"/>
                    <a:pt x="342" y="591"/>
                  </a:cubicBezTo>
                  <a:cubicBezTo>
                    <a:pt x="340" y="566"/>
                    <a:pt x="336" y="544"/>
                    <a:pt x="331" y="519"/>
                  </a:cubicBezTo>
                  <a:cubicBezTo>
                    <a:pt x="328" y="502"/>
                    <a:pt x="324" y="487"/>
                    <a:pt x="322" y="471"/>
                  </a:cubicBezTo>
                  <a:cubicBezTo>
                    <a:pt x="321" y="468"/>
                    <a:pt x="320" y="467"/>
                    <a:pt x="318" y="463"/>
                  </a:cubicBezTo>
                  <a:cubicBezTo>
                    <a:pt x="304" y="400"/>
                    <a:pt x="286" y="343"/>
                    <a:pt x="261" y="285"/>
                  </a:cubicBezTo>
                  <a:cubicBezTo>
                    <a:pt x="354" y="473"/>
                    <a:pt x="393" y="688"/>
                    <a:pt x="371" y="896"/>
                  </a:cubicBezTo>
                  <a:cubicBezTo>
                    <a:pt x="372" y="944"/>
                    <a:pt x="369" y="991"/>
                    <a:pt x="375" y="1039"/>
                  </a:cubicBezTo>
                  <a:cubicBezTo>
                    <a:pt x="375" y="1042"/>
                    <a:pt x="374" y="1045"/>
                    <a:pt x="374" y="1047"/>
                  </a:cubicBezTo>
                  <a:cubicBezTo>
                    <a:pt x="381" y="1111"/>
                    <a:pt x="389" y="1167"/>
                    <a:pt x="406" y="1228"/>
                  </a:cubicBezTo>
                  <a:cubicBezTo>
                    <a:pt x="429" y="1314"/>
                    <a:pt x="462" y="1391"/>
                    <a:pt x="502" y="1469"/>
                  </a:cubicBezTo>
                  <a:cubicBezTo>
                    <a:pt x="505" y="1474"/>
                    <a:pt x="509" y="1478"/>
                    <a:pt x="511" y="1483"/>
                  </a:cubicBezTo>
                  <a:cubicBezTo>
                    <a:pt x="552" y="1559"/>
                    <a:pt x="603" y="1624"/>
                    <a:pt x="657" y="1688"/>
                  </a:cubicBezTo>
                  <a:cubicBezTo>
                    <a:pt x="662" y="1669"/>
                    <a:pt x="661" y="1652"/>
                    <a:pt x="664" y="1630"/>
                  </a:cubicBezTo>
                  <a:cubicBezTo>
                    <a:pt x="667" y="1613"/>
                    <a:pt x="669" y="1595"/>
                    <a:pt x="669" y="1577"/>
                  </a:cubicBezTo>
                  <a:cubicBezTo>
                    <a:pt x="670" y="1562"/>
                    <a:pt x="672" y="1548"/>
                    <a:pt x="675" y="1535"/>
                  </a:cubicBezTo>
                  <a:cubicBezTo>
                    <a:pt x="686" y="1411"/>
                    <a:pt x="694" y="1297"/>
                    <a:pt x="700" y="1174"/>
                  </a:cubicBezTo>
                  <a:cubicBezTo>
                    <a:pt x="703" y="1070"/>
                    <a:pt x="708" y="973"/>
                    <a:pt x="704" y="869"/>
                  </a:cubicBezTo>
                  <a:cubicBezTo>
                    <a:pt x="704" y="865"/>
                    <a:pt x="702" y="860"/>
                    <a:pt x="702" y="856"/>
                  </a:cubicBezTo>
                  <a:cubicBezTo>
                    <a:pt x="699" y="760"/>
                    <a:pt x="682" y="672"/>
                    <a:pt x="655" y="580"/>
                  </a:cubicBezTo>
                  <a:cubicBezTo>
                    <a:pt x="623" y="479"/>
                    <a:pt x="576" y="392"/>
                    <a:pt x="513" y="307"/>
                  </a:cubicBezTo>
                  <a:cubicBezTo>
                    <a:pt x="510" y="305"/>
                    <a:pt x="508" y="303"/>
                    <a:pt x="506" y="300"/>
                  </a:cubicBezTo>
                  <a:cubicBezTo>
                    <a:pt x="468" y="249"/>
                    <a:pt x="424" y="207"/>
                    <a:pt x="376" y="166"/>
                  </a:cubicBezTo>
                  <a:cubicBezTo>
                    <a:pt x="367" y="159"/>
                    <a:pt x="358" y="150"/>
                    <a:pt x="349" y="144"/>
                  </a:cubicBezTo>
                  <a:cubicBezTo>
                    <a:pt x="314" y="117"/>
                    <a:pt x="280" y="94"/>
                    <a:pt x="242" y="7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9" name="Freeform 48"/>
            <p:cNvSpPr/>
            <p:nvPr/>
          </p:nvSpPr>
          <p:spPr bwMode="auto">
            <a:xfrm>
              <a:off x="3926948" y="2700465"/>
              <a:ext cx="1119586" cy="465941"/>
            </a:xfrm>
            <a:custGeom>
              <a:avLst/>
              <a:gdLst>
                <a:gd name="T0" fmla="*/ 145 w 1464"/>
                <a:gd name="T1" fmla="*/ 329 h 600"/>
                <a:gd name="T2" fmla="*/ 125 w 1464"/>
                <a:gd name="T3" fmla="*/ 306 h 600"/>
                <a:gd name="T4" fmla="*/ 64 w 1464"/>
                <a:gd name="T5" fmla="*/ 217 h 600"/>
                <a:gd name="T6" fmla="*/ 0 w 1464"/>
                <a:gd name="T7" fmla="*/ 76 h 600"/>
                <a:gd name="T8" fmla="*/ 176 w 1464"/>
                <a:gd name="T9" fmla="*/ 48 h 600"/>
                <a:gd name="T10" fmla="*/ 446 w 1464"/>
                <a:gd name="T11" fmla="*/ 20 h 600"/>
                <a:gd name="T12" fmla="*/ 793 w 1464"/>
                <a:gd name="T13" fmla="*/ 6 h 600"/>
                <a:gd name="T14" fmla="*/ 798 w 1464"/>
                <a:gd name="T15" fmla="*/ 8 h 600"/>
                <a:gd name="T16" fmla="*/ 842 w 1464"/>
                <a:gd name="T17" fmla="*/ 10 h 600"/>
                <a:gd name="T18" fmla="*/ 885 w 1464"/>
                <a:gd name="T19" fmla="*/ 17 h 600"/>
                <a:gd name="T20" fmla="*/ 936 w 1464"/>
                <a:gd name="T21" fmla="*/ 26 h 600"/>
                <a:gd name="T22" fmla="*/ 948 w 1464"/>
                <a:gd name="T23" fmla="*/ 31 h 600"/>
                <a:gd name="T24" fmla="*/ 999 w 1464"/>
                <a:gd name="T25" fmla="*/ 44 h 600"/>
                <a:gd name="T26" fmla="*/ 1043 w 1464"/>
                <a:gd name="T27" fmla="*/ 59 h 600"/>
                <a:gd name="T28" fmla="*/ 1081 w 1464"/>
                <a:gd name="T29" fmla="*/ 75 h 600"/>
                <a:gd name="T30" fmla="*/ 1162 w 1464"/>
                <a:gd name="T31" fmla="*/ 118 h 600"/>
                <a:gd name="T32" fmla="*/ 1247 w 1464"/>
                <a:gd name="T33" fmla="*/ 179 h 600"/>
                <a:gd name="T34" fmla="*/ 1358 w 1464"/>
                <a:gd name="T35" fmla="*/ 291 h 600"/>
                <a:gd name="T36" fmla="*/ 1389 w 1464"/>
                <a:gd name="T37" fmla="*/ 333 h 600"/>
                <a:gd name="T38" fmla="*/ 1392 w 1464"/>
                <a:gd name="T39" fmla="*/ 340 h 600"/>
                <a:gd name="T40" fmla="*/ 1464 w 1464"/>
                <a:gd name="T41" fmla="*/ 471 h 600"/>
                <a:gd name="T42" fmla="*/ 1198 w 1464"/>
                <a:gd name="T43" fmla="*/ 328 h 600"/>
                <a:gd name="T44" fmla="*/ 1171 w 1464"/>
                <a:gd name="T45" fmla="*/ 319 h 600"/>
                <a:gd name="T46" fmla="*/ 981 w 1464"/>
                <a:gd name="T47" fmla="*/ 279 h 600"/>
                <a:gd name="T48" fmla="*/ 878 w 1464"/>
                <a:gd name="T49" fmla="*/ 274 h 600"/>
                <a:gd name="T50" fmla="*/ 701 w 1464"/>
                <a:gd name="T51" fmla="*/ 292 h 600"/>
                <a:gd name="T52" fmla="*/ 688 w 1464"/>
                <a:gd name="T53" fmla="*/ 292 h 600"/>
                <a:gd name="T54" fmla="*/ 512 w 1464"/>
                <a:gd name="T55" fmla="*/ 293 h 600"/>
                <a:gd name="T56" fmla="*/ 505 w 1464"/>
                <a:gd name="T57" fmla="*/ 294 h 600"/>
                <a:gd name="T58" fmla="*/ 444 w 1464"/>
                <a:gd name="T59" fmla="*/ 286 h 600"/>
                <a:gd name="T60" fmla="*/ 404 w 1464"/>
                <a:gd name="T61" fmla="*/ 279 h 600"/>
                <a:gd name="T62" fmla="*/ 397 w 1464"/>
                <a:gd name="T63" fmla="*/ 276 h 600"/>
                <a:gd name="T64" fmla="*/ 245 w 1464"/>
                <a:gd name="T65" fmla="*/ 230 h 600"/>
                <a:gd name="T66" fmla="*/ 765 w 1464"/>
                <a:gd name="T67" fmla="*/ 314 h 600"/>
                <a:gd name="T68" fmla="*/ 887 w 1464"/>
                <a:gd name="T69" fmla="*/ 315 h 600"/>
                <a:gd name="T70" fmla="*/ 894 w 1464"/>
                <a:gd name="T71" fmla="*/ 314 h 600"/>
                <a:gd name="T72" fmla="*/ 1048 w 1464"/>
                <a:gd name="T73" fmla="*/ 339 h 600"/>
                <a:gd name="T74" fmla="*/ 1254 w 1464"/>
                <a:gd name="T75" fmla="*/ 417 h 600"/>
                <a:gd name="T76" fmla="*/ 1266 w 1464"/>
                <a:gd name="T77" fmla="*/ 425 h 600"/>
                <a:gd name="T78" fmla="*/ 1443 w 1464"/>
                <a:gd name="T79" fmla="*/ 545 h 600"/>
                <a:gd name="T80" fmla="*/ 1394 w 1464"/>
                <a:gd name="T81" fmla="*/ 553 h 600"/>
                <a:gd name="T82" fmla="*/ 1348 w 1464"/>
                <a:gd name="T83" fmla="*/ 558 h 600"/>
                <a:gd name="T84" fmla="*/ 1313 w 1464"/>
                <a:gd name="T85" fmla="*/ 563 h 600"/>
                <a:gd name="T86" fmla="*/ 1006 w 1464"/>
                <a:gd name="T87" fmla="*/ 590 h 600"/>
                <a:gd name="T88" fmla="*/ 747 w 1464"/>
                <a:gd name="T89" fmla="*/ 598 h 600"/>
                <a:gd name="T90" fmla="*/ 736 w 1464"/>
                <a:gd name="T91" fmla="*/ 596 h 600"/>
                <a:gd name="T92" fmla="*/ 501 w 1464"/>
                <a:gd name="T93" fmla="*/ 560 h 600"/>
                <a:gd name="T94" fmla="*/ 267 w 1464"/>
                <a:gd name="T95" fmla="*/ 443 h 600"/>
                <a:gd name="T96" fmla="*/ 261 w 1464"/>
                <a:gd name="T97" fmla="*/ 438 h 600"/>
                <a:gd name="T98" fmla="*/ 145 w 1464"/>
                <a:gd name="T99" fmla="*/ 329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64" h="600">
                  <a:moveTo>
                    <a:pt x="145" y="329"/>
                  </a:moveTo>
                  <a:cubicBezTo>
                    <a:pt x="139" y="322"/>
                    <a:pt x="131" y="314"/>
                    <a:pt x="125" y="306"/>
                  </a:cubicBezTo>
                  <a:cubicBezTo>
                    <a:pt x="102" y="278"/>
                    <a:pt x="82" y="249"/>
                    <a:pt x="64" y="217"/>
                  </a:cubicBezTo>
                  <a:cubicBezTo>
                    <a:pt x="38" y="171"/>
                    <a:pt x="17" y="125"/>
                    <a:pt x="0" y="76"/>
                  </a:cubicBezTo>
                  <a:cubicBezTo>
                    <a:pt x="58" y="63"/>
                    <a:pt x="115" y="56"/>
                    <a:pt x="176" y="48"/>
                  </a:cubicBezTo>
                  <a:cubicBezTo>
                    <a:pt x="269" y="37"/>
                    <a:pt x="354" y="29"/>
                    <a:pt x="446" y="20"/>
                  </a:cubicBezTo>
                  <a:cubicBezTo>
                    <a:pt x="565" y="10"/>
                    <a:pt x="674" y="0"/>
                    <a:pt x="793" y="6"/>
                  </a:cubicBezTo>
                  <a:cubicBezTo>
                    <a:pt x="795" y="6"/>
                    <a:pt x="796" y="8"/>
                    <a:pt x="798" y="8"/>
                  </a:cubicBezTo>
                  <a:cubicBezTo>
                    <a:pt x="813" y="9"/>
                    <a:pt x="827" y="9"/>
                    <a:pt x="842" y="10"/>
                  </a:cubicBezTo>
                  <a:cubicBezTo>
                    <a:pt x="856" y="13"/>
                    <a:pt x="871" y="14"/>
                    <a:pt x="885" y="17"/>
                  </a:cubicBezTo>
                  <a:cubicBezTo>
                    <a:pt x="903" y="20"/>
                    <a:pt x="919" y="21"/>
                    <a:pt x="936" y="26"/>
                  </a:cubicBezTo>
                  <a:cubicBezTo>
                    <a:pt x="940" y="28"/>
                    <a:pt x="944" y="30"/>
                    <a:pt x="948" y="31"/>
                  </a:cubicBezTo>
                  <a:cubicBezTo>
                    <a:pt x="967" y="33"/>
                    <a:pt x="982" y="37"/>
                    <a:pt x="999" y="44"/>
                  </a:cubicBezTo>
                  <a:cubicBezTo>
                    <a:pt x="1013" y="50"/>
                    <a:pt x="1029" y="52"/>
                    <a:pt x="1043" y="59"/>
                  </a:cubicBezTo>
                  <a:cubicBezTo>
                    <a:pt x="1056" y="65"/>
                    <a:pt x="1069" y="70"/>
                    <a:pt x="1081" y="75"/>
                  </a:cubicBezTo>
                  <a:cubicBezTo>
                    <a:pt x="1109" y="87"/>
                    <a:pt x="1135" y="102"/>
                    <a:pt x="1162" y="118"/>
                  </a:cubicBezTo>
                  <a:cubicBezTo>
                    <a:pt x="1193" y="137"/>
                    <a:pt x="1219" y="157"/>
                    <a:pt x="1247" y="179"/>
                  </a:cubicBezTo>
                  <a:cubicBezTo>
                    <a:pt x="1288" y="213"/>
                    <a:pt x="1324" y="249"/>
                    <a:pt x="1358" y="291"/>
                  </a:cubicBezTo>
                  <a:cubicBezTo>
                    <a:pt x="1368" y="305"/>
                    <a:pt x="1378" y="319"/>
                    <a:pt x="1389" y="333"/>
                  </a:cubicBezTo>
                  <a:cubicBezTo>
                    <a:pt x="1391" y="335"/>
                    <a:pt x="1390" y="338"/>
                    <a:pt x="1392" y="340"/>
                  </a:cubicBezTo>
                  <a:cubicBezTo>
                    <a:pt x="1422" y="381"/>
                    <a:pt x="1444" y="425"/>
                    <a:pt x="1464" y="471"/>
                  </a:cubicBezTo>
                  <a:cubicBezTo>
                    <a:pt x="1384" y="411"/>
                    <a:pt x="1294" y="363"/>
                    <a:pt x="1198" y="328"/>
                  </a:cubicBezTo>
                  <a:cubicBezTo>
                    <a:pt x="1190" y="325"/>
                    <a:pt x="1180" y="321"/>
                    <a:pt x="1171" y="319"/>
                  </a:cubicBezTo>
                  <a:cubicBezTo>
                    <a:pt x="1108" y="299"/>
                    <a:pt x="1047" y="287"/>
                    <a:pt x="981" y="279"/>
                  </a:cubicBezTo>
                  <a:cubicBezTo>
                    <a:pt x="946" y="275"/>
                    <a:pt x="913" y="274"/>
                    <a:pt x="878" y="274"/>
                  </a:cubicBezTo>
                  <a:cubicBezTo>
                    <a:pt x="818" y="274"/>
                    <a:pt x="763" y="282"/>
                    <a:pt x="701" y="292"/>
                  </a:cubicBezTo>
                  <a:cubicBezTo>
                    <a:pt x="696" y="293"/>
                    <a:pt x="693" y="291"/>
                    <a:pt x="688" y="292"/>
                  </a:cubicBezTo>
                  <a:cubicBezTo>
                    <a:pt x="627" y="299"/>
                    <a:pt x="572" y="301"/>
                    <a:pt x="512" y="293"/>
                  </a:cubicBezTo>
                  <a:cubicBezTo>
                    <a:pt x="510" y="293"/>
                    <a:pt x="507" y="294"/>
                    <a:pt x="505" y="294"/>
                  </a:cubicBezTo>
                  <a:cubicBezTo>
                    <a:pt x="484" y="293"/>
                    <a:pt x="465" y="290"/>
                    <a:pt x="444" y="286"/>
                  </a:cubicBezTo>
                  <a:cubicBezTo>
                    <a:pt x="430" y="283"/>
                    <a:pt x="417" y="281"/>
                    <a:pt x="404" y="279"/>
                  </a:cubicBezTo>
                  <a:cubicBezTo>
                    <a:pt x="401" y="278"/>
                    <a:pt x="400" y="277"/>
                    <a:pt x="397" y="276"/>
                  </a:cubicBezTo>
                  <a:cubicBezTo>
                    <a:pt x="342" y="265"/>
                    <a:pt x="294" y="250"/>
                    <a:pt x="245" y="230"/>
                  </a:cubicBezTo>
                  <a:cubicBezTo>
                    <a:pt x="406" y="306"/>
                    <a:pt x="589" y="336"/>
                    <a:pt x="765" y="314"/>
                  </a:cubicBezTo>
                  <a:cubicBezTo>
                    <a:pt x="806" y="314"/>
                    <a:pt x="845" y="311"/>
                    <a:pt x="887" y="315"/>
                  </a:cubicBezTo>
                  <a:cubicBezTo>
                    <a:pt x="889" y="315"/>
                    <a:pt x="892" y="314"/>
                    <a:pt x="894" y="314"/>
                  </a:cubicBezTo>
                  <a:cubicBezTo>
                    <a:pt x="948" y="320"/>
                    <a:pt x="995" y="326"/>
                    <a:pt x="1048" y="339"/>
                  </a:cubicBezTo>
                  <a:cubicBezTo>
                    <a:pt x="1121" y="358"/>
                    <a:pt x="1187" y="384"/>
                    <a:pt x="1254" y="417"/>
                  </a:cubicBezTo>
                  <a:cubicBezTo>
                    <a:pt x="1258" y="419"/>
                    <a:pt x="1262" y="423"/>
                    <a:pt x="1266" y="425"/>
                  </a:cubicBezTo>
                  <a:cubicBezTo>
                    <a:pt x="1331" y="458"/>
                    <a:pt x="1387" y="500"/>
                    <a:pt x="1443" y="545"/>
                  </a:cubicBezTo>
                  <a:cubicBezTo>
                    <a:pt x="1426" y="550"/>
                    <a:pt x="1412" y="549"/>
                    <a:pt x="1394" y="553"/>
                  </a:cubicBezTo>
                  <a:cubicBezTo>
                    <a:pt x="1379" y="556"/>
                    <a:pt x="1364" y="558"/>
                    <a:pt x="1348" y="558"/>
                  </a:cubicBezTo>
                  <a:cubicBezTo>
                    <a:pt x="1336" y="559"/>
                    <a:pt x="1324" y="561"/>
                    <a:pt x="1313" y="563"/>
                  </a:cubicBezTo>
                  <a:cubicBezTo>
                    <a:pt x="1207" y="574"/>
                    <a:pt x="1111" y="583"/>
                    <a:pt x="1006" y="590"/>
                  </a:cubicBezTo>
                  <a:cubicBezTo>
                    <a:pt x="918" y="594"/>
                    <a:pt x="835" y="600"/>
                    <a:pt x="747" y="598"/>
                  </a:cubicBezTo>
                  <a:cubicBezTo>
                    <a:pt x="744" y="598"/>
                    <a:pt x="740" y="596"/>
                    <a:pt x="736" y="596"/>
                  </a:cubicBezTo>
                  <a:cubicBezTo>
                    <a:pt x="655" y="595"/>
                    <a:pt x="579" y="582"/>
                    <a:pt x="501" y="560"/>
                  </a:cubicBezTo>
                  <a:cubicBezTo>
                    <a:pt x="414" y="535"/>
                    <a:pt x="340" y="496"/>
                    <a:pt x="267" y="443"/>
                  </a:cubicBezTo>
                  <a:cubicBezTo>
                    <a:pt x="265" y="441"/>
                    <a:pt x="263" y="440"/>
                    <a:pt x="261" y="438"/>
                  </a:cubicBezTo>
                  <a:cubicBezTo>
                    <a:pt x="217" y="406"/>
                    <a:pt x="180" y="370"/>
                    <a:pt x="145" y="32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30" name="Freeform 49"/>
            <p:cNvSpPr/>
            <p:nvPr/>
          </p:nvSpPr>
          <p:spPr bwMode="auto">
            <a:xfrm>
              <a:off x="4885079" y="1773375"/>
              <a:ext cx="247487" cy="788148"/>
            </a:xfrm>
            <a:custGeom>
              <a:avLst/>
              <a:gdLst>
                <a:gd name="T0" fmla="*/ 0 w 324"/>
                <a:gd name="T1" fmla="*/ 0 h 1013"/>
                <a:gd name="T2" fmla="*/ 80 w 324"/>
                <a:gd name="T3" fmla="*/ 441 h 1013"/>
                <a:gd name="T4" fmla="*/ 82 w 324"/>
                <a:gd name="T5" fmla="*/ 544 h 1013"/>
                <a:gd name="T6" fmla="*/ 82 w 324"/>
                <a:gd name="T7" fmla="*/ 550 h 1013"/>
                <a:gd name="T8" fmla="*/ 105 w 324"/>
                <a:gd name="T9" fmla="*/ 681 h 1013"/>
                <a:gd name="T10" fmla="*/ 175 w 324"/>
                <a:gd name="T11" fmla="*/ 855 h 1013"/>
                <a:gd name="T12" fmla="*/ 181 w 324"/>
                <a:gd name="T13" fmla="*/ 865 h 1013"/>
                <a:gd name="T14" fmla="*/ 286 w 324"/>
                <a:gd name="T15" fmla="*/ 1013 h 1013"/>
                <a:gd name="T16" fmla="*/ 291 w 324"/>
                <a:gd name="T17" fmla="*/ 971 h 1013"/>
                <a:gd name="T18" fmla="*/ 295 w 324"/>
                <a:gd name="T19" fmla="*/ 933 h 1013"/>
                <a:gd name="T20" fmla="*/ 299 w 324"/>
                <a:gd name="T21" fmla="*/ 902 h 1013"/>
                <a:gd name="T22" fmla="*/ 317 w 324"/>
                <a:gd name="T23" fmla="*/ 642 h 1013"/>
                <a:gd name="T24" fmla="*/ 320 w 324"/>
                <a:gd name="T25" fmla="*/ 422 h 1013"/>
                <a:gd name="T26" fmla="*/ 319 w 324"/>
                <a:gd name="T27" fmla="*/ 412 h 1013"/>
                <a:gd name="T28" fmla="*/ 285 w 324"/>
                <a:gd name="T29" fmla="*/ 212 h 1013"/>
                <a:gd name="T30" fmla="*/ 182 w 324"/>
                <a:gd name="T31" fmla="*/ 15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4" h="1013">
                  <a:moveTo>
                    <a:pt x="0" y="0"/>
                  </a:moveTo>
                  <a:cubicBezTo>
                    <a:pt x="67" y="135"/>
                    <a:pt x="96" y="290"/>
                    <a:pt x="80" y="441"/>
                  </a:cubicBezTo>
                  <a:cubicBezTo>
                    <a:pt x="80" y="475"/>
                    <a:pt x="78" y="509"/>
                    <a:pt x="82" y="544"/>
                  </a:cubicBezTo>
                  <a:cubicBezTo>
                    <a:pt x="82" y="546"/>
                    <a:pt x="82" y="549"/>
                    <a:pt x="82" y="550"/>
                  </a:cubicBezTo>
                  <a:cubicBezTo>
                    <a:pt x="87" y="596"/>
                    <a:pt x="93" y="636"/>
                    <a:pt x="105" y="681"/>
                  </a:cubicBezTo>
                  <a:cubicBezTo>
                    <a:pt x="122" y="743"/>
                    <a:pt x="145" y="799"/>
                    <a:pt x="175" y="855"/>
                  </a:cubicBezTo>
                  <a:cubicBezTo>
                    <a:pt x="176" y="858"/>
                    <a:pt x="180" y="862"/>
                    <a:pt x="181" y="865"/>
                  </a:cubicBezTo>
                  <a:cubicBezTo>
                    <a:pt x="211" y="920"/>
                    <a:pt x="247" y="967"/>
                    <a:pt x="286" y="1013"/>
                  </a:cubicBezTo>
                  <a:cubicBezTo>
                    <a:pt x="290" y="999"/>
                    <a:pt x="289" y="987"/>
                    <a:pt x="291" y="971"/>
                  </a:cubicBezTo>
                  <a:cubicBezTo>
                    <a:pt x="294" y="959"/>
                    <a:pt x="295" y="946"/>
                    <a:pt x="295" y="933"/>
                  </a:cubicBezTo>
                  <a:cubicBezTo>
                    <a:pt x="296" y="922"/>
                    <a:pt x="298" y="912"/>
                    <a:pt x="299" y="902"/>
                  </a:cubicBezTo>
                  <a:cubicBezTo>
                    <a:pt x="307" y="813"/>
                    <a:pt x="313" y="731"/>
                    <a:pt x="317" y="642"/>
                  </a:cubicBezTo>
                  <a:cubicBezTo>
                    <a:pt x="320" y="566"/>
                    <a:pt x="324" y="496"/>
                    <a:pt x="320" y="422"/>
                  </a:cubicBezTo>
                  <a:cubicBezTo>
                    <a:pt x="320" y="418"/>
                    <a:pt x="319" y="415"/>
                    <a:pt x="319" y="412"/>
                  </a:cubicBezTo>
                  <a:cubicBezTo>
                    <a:pt x="316" y="343"/>
                    <a:pt x="304" y="279"/>
                    <a:pt x="285" y="212"/>
                  </a:cubicBezTo>
                  <a:cubicBezTo>
                    <a:pt x="262" y="140"/>
                    <a:pt x="228" y="77"/>
                    <a:pt x="182" y="1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31" name="Freeform 50"/>
            <p:cNvSpPr/>
            <p:nvPr/>
          </p:nvSpPr>
          <p:spPr bwMode="auto">
            <a:xfrm>
              <a:off x="4740122" y="1730255"/>
              <a:ext cx="314662" cy="846839"/>
            </a:xfrm>
            <a:custGeom>
              <a:avLst/>
              <a:gdLst>
                <a:gd name="T0" fmla="*/ 34 w 412"/>
                <a:gd name="T1" fmla="*/ 0 h 1089"/>
                <a:gd name="T2" fmla="*/ 14 w 412"/>
                <a:gd name="T3" fmla="*/ 230 h 1089"/>
                <a:gd name="T4" fmla="*/ 7 w 412"/>
                <a:gd name="T5" fmla="*/ 525 h 1089"/>
                <a:gd name="T6" fmla="*/ 9 w 412"/>
                <a:gd name="T7" fmla="*/ 530 h 1089"/>
                <a:gd name="T8" fmla="*/ 11 w 412"/>
                <a:gd name="T9" fmla="*/ 567 h 1089"/>
                <a:gd name="T10" fmla="*/ 18 w 412"/>
                <a:gd name="T11" fmla="*/ 603 h 1089"/>
                <a:gd name="T12" fmla="*/ 26 w 412"/>
                <a:gd name="T13" fmla="*/ 646 h 1089"/>
                <a:gd name="T14" fmla="*/ 30 w 412"/>
                <a:gd name="T15" fmla="*/ 657 h 1089"/>
                <a:gd name="T16" fmla="*/ 42 w 412"/>
                <a:gd name="T17" fmla="*/ 699 h 1089"/>
                <a:gd name="T18" fmla="*/ 56 w 412"/>
                <a:gd name="T19" fmla="*/ 737 h 1089"/>
                <a:gd name="T20" fmla="*/ 70 w 412"/>
                <a:gd name="T21" fmla="*/ 769 h 1089"/>
                <a:gd name="T22" fmla="*/ 107 w 412"/>
                <a:gd name="T23" fmla="*/ 837 h 1089"/>
                <a:gd name="T24" fmla="*/ 161 w 412"/>
                <a:gd name="T25" fmla="*/ 909 h 1089"/>
                <a:gd name="T26" fmla="*/ 258 w 412"/>
                <a:gd name="T27" fmla="*/ 1001 h 1089"/>
                <a:gd name="T28" fmla="*/ 294 w 412"/>
                <a:gd name="T29" fmla="*/ 1027 h 1089"/>
                <a:gd name="T30" fmla="*/ 300 w 412"/>
                <a:gd name="T31" fmla="*/ 1029 h 1089"/>
                <a:gd name="T32" fmla="*/ 412 w 412"/>
                <a:gd name="T33" fmla="*/ 1089 h 1089"/>
                <a:gd name="T34" fmla="*/ 287 w 412"/>
                <a:gd name="T35" fmla="*/ 865 h 1089"/>
                <a:gd name="T36" fmla="*/ 278 w 412"/>
                <a:gd name="T37" fmla="*/ 842 h 1089"/>
                <a:gd name="T38" fmla="*/ 242 w 412"/>
                <a:gd name="T39" fmla="*/ 680 h 1089"/>
                <a:gd name="T40" fmla="*/ 236 w 412"/>
                <a:gd name="T41" fmla="*/ 593 h 1089"/>
                <a:gd name="T42" fmla="*/ 249 w 412"/>
                <a:gd name="T43" fmla="*/ 443 h 1089"/>
                <a:gd name="T44" fmla="*/ 249 w 412"/>
                <a:gd name="T45" fmla="*/ 431 h 1089"/>
                <a:gd name="T46" fmla="*/ 247 w 412"/>
                <a:gd name="T47" fmla="*/ 282 h 1089"/>
                <a:gd name="T48" fmla="*/ 248 w 412"/>
                <a:gd name="T49" fmla="*/ 276 h 1089"/>
                <a:gd name="T50" fmla="*/ 240 w 412"/>
                <a:gd name="T51" fmla="*/ 224 h 1089"/>
                <a:gd name="T52" fmla="*/ 233 w 412"/>
                <a:gd name="T53" fmla="*/ 190 h 1089"/>
                <a:gd name="T54" fmla="*/ 231 w 412"/>
                <a:gd name="T55" fmla="*/ 184 h 1089"/>
                <a:gd name="T56" fmla="*/ 189 w 412"/>
                <a:gd name="T57" fmla="*/ 56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12" h="1089">
                  <a:moveTo>
                    <a:pt x="34" y="0"/>
                  </a:moveTo>
                  <a:cubicBezTo>
                    <a:pt x="26" y="79"/>
                    <a:pt x="20" y="152"/>
                    <a:pt x="14" y="230"/>
                  </a:cubicBezTo>
                  <a:cubicBezTo>
                    <a:pt x="7" y="331"/>
                    <a:pt x="0" y="424"/>
                    <a:pt x="7" y="525"/>
                  </a:cubicBezTo>
                  <a:cubicBezTo>
                    <a:pt x="7" y="526"/>
                    <a:pt x="9" y="528"/>
                    <a:pt x="9" y="530"/>
                  </a:cubicBezTo>
                  <a:cubicBezTo>
                    <a:pt x="10" y="542"/>
                    <a:pt x="11" y="554"/>
                    <a:pt x="11" y="567"/>
                  </a:cubicBezTo>
                  <a:cubicBezTo>
                    <a:pt x="14" y="579"/>
                    <a:pt x="15" y="591"/>
                    <a:pt x="18" y="603"/>
                  </a:cubicBezTo>
                  <a:cubicBezTo>
                    <a:pt x="21" y="618"/>
                    <a:pt x="22" y="632"/>
                    <a:pt x="26" y="646"/>
                  </a:cubicBezTo>
                  <a:cubicBezTo>
                    <a:pt x="28" y="649"/>
                    <a:pt x="29" y="653"/>
                    <a:pt x="30" y="657"/>
                  </a:cubicBezTo>
                  <a:cubicBezTo>
                    <a:pt x="33" y="672"/>
                    <a:pt x="36" y="685"/>
                    <a:pt x="42" y="699"/>
                  </a:cubicBezTo>
                  <a:cubicBezTo>
                    <a:pt x="48" y="712"/>
                    <a:pt x="50" y="725"/>
                    <a:pt x="56" y="737"/>
                  </a:cubicBezTo>
                  <a:cubicBezTo>
                    <a:pt x="62" y="748"/>
                    <a:pt x="66" y="758"/>
                    <a:pt x="70" y="769"/>
                  </a:cubicBezTo>
                  <a:cubicBezTo>
                    <a:pt x="81" y="793"/>
                    <a:pt x="94" y="814"/>
                    <a:pt x="107" y="837"/>
                  </a:cubicBezTo>
                  <a:cubicBezTo>
                    <a:pt x="124" y="863"/>
                    <a:pt x="142" y="885"/>
                    <a:pt x="161" y="909"/>
                  </a:cubicBezTo>
                  <a:cubicBezTo>
                    <a:pt x="191" y="943"/>
                    <a:pt x="221" y="973"/>
                    <a:pt x="258" y="1001"/>
                  </a:cubicBezTo>
                  <a:cubicBezTo>
                    <a:pt x="270" y="1010"/>
                    <a:pt x="282" y="1018"/>
                    <a:pt x="294" y="1027"/>
                  </a:cubicBezTo>
                  <a:cubicBezTo>
                    <a:pt x="296" y="1028"/>
                    <a:pt x="298" y="1027"/>
                    <a:pt x="300" y="1029"/>
                  </a:cubicBezTo>
                  <a:cubicBezTo>
                    <a:pt x="335" y="1054"/>
                    <a:pt x="373" y="1072"/>
                    <a:pt x="412" y="1089"/>
                  </a:cubicBezTo>
                  <a:cubicBezTo>
                    <a:pt x="360" y="1021"/>
                    <a:pt x="318" y="946"/>
                    <a:pt x="287" y="865"/>
                  </a:cubicBezTo>
                  <a:cubicBezTo>
                    <a:pt x="284" y="857"/>
                    <a:pt x="281" y="849"/>
                    <a:pt x="278" y="842"/>
                  </a:cubicBezTo>
                  <a:cubicBezTo>
                    <a:pt x="261" y="789"/>
                    <a:pt x="250" y="737"/>
                    <a:pt x="242" y="680"/>
                  </a:cubicBezTo>
                  <a:cubicBezTo>
                    <a:pt x="238" y="651"/>
                    <a:pt x="236" y="623"/>
                    <a:pt x="236" y="593"/>
                  </a:cubicBezTo>
                  <a:cubicBezTo>
                    <a:pt x="236" y="542"/>
                    <a:pt x="241" y="496"/>
                    <a:pt x="249" y="443"/>
                  </a:cubicBezTo>
                  <a:cubicBezTo>
                    <a:pt x="249" y="439"/>
                    <a:pt x="248" y="436"/>
                    <a:pt x="249" y="431"/>
                  </a:cubicBezTo>
                  <a:cubicBezTo>
                    <a:pt x="254" y="380"/>
                    <a:pt x="254" y="333"/>
                    <a:pt x="247" y="282"/>
                  </a:cubicBezTo>
                  <a:cubicBezTo>
                    <a:pt x="247" y="280"/>
                    <a:pt x="248" y="278"/>
                    <a:pt x="248" y="276"/>
                  </a:cubicBezTo>
                  <a:cubicBezTo>
                    <a:pt x="246" y="258"/>
                    <a:pt x="244" y="242"/>
                    <a:pt x="240" y="224"/>
                  </a:cubicBezTo>
                  <a:cubicBezTo>
                    <a:pt x="238" y="212"/>
                    <a:pt x="235" y="201"/>
                    <a:pt x="233" y="190"/>
                  </a:cubicBezTo>
                  <a:cubicBezTo>
                    <a:pt x="232" y="188"/>
                    <a:pt x="232" y="187"/>
                    <a:pt x="231" y="184"/>
                  </a:cubicBezTo>
                  <a:cubicBezTo>
                    <a:pt x="221" y="138"/>
                    <a:pt x="207" y="97"/>
                    <a:pt x="189" y="5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32" name="Freeform 51"/>
            <p:cNvSpPr/>
            <p:nvPr/>
          </p:nvSpPr>
          <p:spPr bwMode="auto">
            <a:xfrm>
              <a:off x="3883344" y="2343523"/>
              <a:ext cx="794317" cy="330591"/>
            </a:xfrm>
            <a:custGeom>
              <a:avLst/>
              <a:gdLst>
                <a:gd name="T0" fmla="*/ 103 w 1039"/>
                <a:gd name="T1" fmla="*/ 234 h 425"/>
                <a:gd name="T2" fmla="*/ 89 w 1039"/>
                <a:gd name="T3" fmla="*/ 217 h 425"/>
                <a:gd name="T4" fmla="*/ 45 w 1039"/>
                <a:gd name="T5" fmla="*/ 154 h 425"/>
                <a:gd name="T6" fmla="*/ 0 w 1039"/>
                <a:gd name="T7" fmla="*/ 53 h 425"/>
                <a:gd name="T8" fmla="*/ 125 w 1039"/>
                <a:gd name="T9" fmla="*/ 34 h 425"/>
                <a:gd name="T10" fmla="*/ 316 w 1039"/>
                <a:gd name="T11" fmla="*/ 14 h 425"/>
                <a:gd name="T12" fmla="*/ 562 w 1039"/>
                <a:gd name="T13" fmla="*/ 4 h 425"/>
                <a:gd name="T14" fmla="*/ 566 w 1039"/>
                <a:gd name="T15" fmla="*/ 5 h 425"/>
                <a:gd name="T16" fmla="*/ 597 w 1039"/>
                <a:gd name="T17" fmla="*/ 7 h 425"/>
                <a:gd name="T18" fmla="*/ 628 w 1039"/>
                <a:gd name="T19" fmla="*/ 12 h 425"/>
                <a:gd name="T20" fmla="*/ 664 w 1039"/>
                <a:gd name="T21" fmla="*/ 18 h 425"/>
                <a:gd name="T22" fmla="*/ 673 w 1039"/>
                <a:gd name="T23" fmla="*/ 22 h 425"/>
                <a:gd name="T24" fmla="*/ 709 w 1039"/>
                <a:gd name="T25" fmla="*/ 31 h 425"/>
                <a:gd name="T26" fmla="*/ 740 w 1039"/>
                <a:gd name="T27" fmla="*/ 42 h 425"/>
                <a:gd name="T28" fmla="*/ 767 w 1039"/>
                <a:gd name="T29" fmla="*/ 53 h 425"/>
                <a:gd name="T30" fmla="*/ 824 w 1039"/>
                <a:gd name="T31" fmla="*/ 83 h 425"/>
                <a:gd name="T32" fmla="*/ 885 w 1039"/>
                <a:gd name="T33" fmla="*/ 127 h 425"/>
                <a:gd name="T34" fmla="*/ 963 w 1039"/>
                <a:gd name="T35" fmla="*/ 206 h 425"/>
                <a:gd name="T36" fmla="*/ 985 w 1039"/>
                <a:gd name="T37" fmla="*/ 236 h 425"/>
                <a:gd name="T38" fmla="*/ 987 w 1039"/>
                <a:gd name="T39" fmla="*/ 241 h 425"/>
                <a:gd name="T40" fmla="*/ 1039 w 1039"/>
                <a:gd name="T41" fmla="*/ 334 h 425"/>
                <a:gd name="T42" fmla="*/ 850 w 1039"/>
                <a:gd name="T43" fmla="*/ 233 h 425"/>
                <a:gd name="T44" fmla="*/ 831 w 1039"/>
                <a:gd name="T45" fmla="*/ 226 h 425"/>
                <a:gd name="T46" fmla="*/ 696 w 1039"/>
                <a:gd name="T47" fmla="*/ 198 h 425"/>
                <a:gd name="T48" fmla="*/ 623 w 1039"/>
                <a:gd name="T49" fmla="*/ 194 h 425"/>
                <a:gd name="T50" fmla="*/ 498 w 1039"/>
                <a:gd name="T51" fmla="*/ 207 h 425"/>
                <a:gd name="T52" fmla="*/ 488 w 1039"/>
                <a:gd name="T53" fmla="*/ 207 h 425"/>
                <a:gd name="T54" fmla="*/ 363 w 1039"/>
                <a:gd name="T55" fmla="*/ 208 h 425"/>
                <a:gd name="T56" fmla="*/ 358 w 1039"/>
                <a:gd name="T57" fmla="*/ 209 h 425"/>
                <a:gd name="T58" fmla="*/ 315 w 1039"/>
                <a:gd name="T59" fmla="*/ 203 h 425"/>
                <a:gd name="T60" fmla="*/ 286 w 1039"/>
                <a:gd name="T61" fmla="*/ 198 h 425"/>
                <a:gd name="T62" fmla="*/ 282 w 1039"/>
                <a:gd name="T63" fmla="*/ 196 h 425"/>
                <a:gd name="T64" fmla="*/ 174 w 1039"/>
                <a:gd name="T65" fmla="*/ 163 h 425"/>
                <a:gd name="T66" fmla="*/ 543 w 1039"/>
                <a:gd name="T67" fmla="*/ 223 h 425"/>
                <a:gd name="T68" fmla="*/ 629 w 1039"/>
                <a:gd name="T69" fmla="*/ 223 h 425"/>
                <a:gd name="T70" fmla="*/ 634 w 1039"/>
                <a:gd name="T71" fmla="*/ 223 h 425"/>
                <a:gd name="T72" fmla="*/ 743 w 1039"/>
                <a:gd name="T73" fmla="*/ 240 h 425"/>
                <a:gd name="T74" fmla="*/ 890 w 1039"/>
                <a:gd name="T75" fmla="*/ 296 h 425"/>
                <a:gd name="T76" fmla="*/ 898 w 1039"/>
                <a:gd name="T77" fmla="*/ 301 h 425"/>
                <a:gd name="T78" fmla="*/ 1024 w 1039"/>
                <a:gd name="T79" fmla="*/ 387 h 425"/>
                <a:gd name="T80" fmla="*/ 989 w 1039"/>
                <a:gd name="T81" fmla="*/ 392 h 425"/>
                <a:gd name="T82" fmla="*/ 956 w 1039"/>
                <a:gd name="T83" fmla="*/ 395 h 425"/>
                <a:gd name="T84" fmla="*/ 931 w 1039"/>
                <a:gd name="T85" fmla="*/ 399 h 425"/>
                <a:gd name="T86" fmla="*/ 714 w 1039"/>
                <a:gd name="T87" fmla="*/ 418 h 425"/>
                <a:gd name="T88" fmla="*/ 530 w 1039"/>
                <a:gd name="T89" fmla="*/ 424 h 425"/>
                <a:gd name="T90" fmla="*/ 522 w 1039"/>
                <a:gd name="T91" fmla="*/ 422 h 425"/>
                <a:gd name="T92" fmla="*/ 355 w 1039"/>
                <a:gd name="T93" fmla="*/ 397 h 425"/>
                <a:gd name="T94" fmla="*/ 189 w 1039"/>
                <a:gd name="T95" fmla="*/ 314 h 425"/>
                <a:gd name="T96" fmla="*/ 185 w 1039"/>
                <a:gd name="T97" fmla="*/ 310 h 425"/>
                <a:gd name="T98" fmla="*/ 103 w 1039"/>
                <a:gd name="T99" fmla="*/ 23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39" h="425">
                  <a:moveTo>
                    <a:pt x="103" y="234"/>
                  </a:moveTo>
                  <a:cubicBezTo>
                    <a:pt x="99" y="228"/>
                    <a:pt x="93" y="223"/>
                    <a:pt x="89" y="217"/>
                  </a:cubicBezTo>
                  <a:cubicBezTo>
                    <a:pt x="72" y="197"/>
                    <a:pt x="59" y="176"/>
                    <a:pt x="45" y="154"/>
                  </a:cubicBezTo>
                  <a:cubicBezTo>
                    <a:pt x="27" y="121"/>
                    <a:pt x="12" y="88"/>
                    <a:pt x="0" y="53"/>
                  </a:cubicBezTo>
                  <a:cubicBezTo>
                    <a:pt x="41" y="45"/>
                    <a:pt x="81" y="40"/>
                    <a:pt x="125" y="34"/>
                  </a:cubicBezTo>
                  <a:cubicBezTo>
                    <a:pt x="191" y="26"/>
                    <a:pt x="251" y="20"/>
                    <a:pt x="316" y="14"/>
                  </a:cubicBezTo>
                  <a:cubicBezTo>
                    <a:pt x="401" y="7"/>
                    <a:pt x="478" y="0"/>
                    <a:pt x="562" y="4"/>
                  </a:cubicBezTo>
                  <a:cubicBezTo>
                    <a:pt x="564" y="4"/>
                    <a:pt x="565" y="5"/>
                    <a:pt x="566" y="5"/>
                  </a:cubicBezTo>
                  <a:cubicBezTo>
                    <a:pt x="577" y="6"/>
                    <a:pt x="587" y="7"/>
                    <a:pt x="597" y="7"/>
                  </a:cubicBezTo>
                  <a:cubicBezTo>
                    <a:pt x="608" y="9"/>
                    <a:pt x="618" y="10"/>
                    <a:pt x="628" y="12"/>
                  </a:cubicBezTo>
                  <a:cubicBezTo>
                    <a:pt x="641" y="14"/>
                    <a:pt x="652" y="15"/>
                    <a:pt x="664" y="18"/>
                  </a:cubicBezTo>
                  <a:cubicBezTo>
                    <a:pt x="667" y="20"/>
                    <a:pt x="669" y="21"/>
                    <a:pt x="673" y="22"/>
                  </a:cubicBezTo>
                  <a:cubicBezTo>
                    <a:pt x="686" y="23"/>
                    <a:pt x="697" y="26"/>
                    <a:pt x="709" y="31"/>
                  </a:cubicBezTo>
                  <a:cubicBezTo>
                    <a:pt x="719" y="36"/>
                    <a:pt x="730" y="37"/>
                    <a:pt x="740" y="42"/>
                  </a:cubicBezTo>
                  <a:cubicBezTo>
                    <a:pt x="749" y="46"/>
                    <a:pt x="758" y="50"/>
                    <a:pt x="767" y="53"/>
                  </a:cubicBezTo>
                  <a:cubicBezTo>
                    <a:pt x="787" y="62"/>
                    <a:pt x="805" y="72"/>
                    <a:pt x="824" y="83"/>
                  </a:cubicBezTo>
                  <a:cubicBezTo>
                    <a:pt x="846" y="97"/>
                    <a:pt x="865" y="111"/>
                    <a:pt x="885" y="127"/>
                  </a:cubicBezTo>
                  <a:cubicBezTo>
                    <a:pt x="914" y="151"/>
                    <a:pt x="939" y="176"/>
                    <a:pt x="963" y="206"/>
                  </a:cubicBezTo>
                  <a:cubicBezTo>
                    <a:pt x="971" y="216"/>
                    <a:pt x="978" y="226"/>
                    <a:pt x="985" y="236"/>
                  </a:cubicBezTo>
                  <a:cubicBezTo>
                    <a:pt x="987" y="238"/>
                    <a:pt x="986" y="240"/>
                    <a:pt x="987" y="241"/>
                  </a:cubicBezTo>
                  <a:cubicBezTo>
                    <a:pt x="1009" y="270"/>
                    <a:pt x="1024" y="302"/>
                    <a:pt x="1039" y="334"/>
                  </a:cubicBezTo>
                  <a:cubicBezTo>
                    <a:pt x="982" y="291"/>
                    <a:pt x="918" y="257"/>
                    <a:pt x="850" y="233"/>
                  </a:cubicBezTo>
                  <a:cubicBezTo>
                    <a:pt x="844" y="231"/>
                    <a:pt x="837" y="228"/>
                    <a:pt x="831" y="226"/>
                  </a:cubicBezTo>
                  <a:cubicBezTo>
                    <a:pt x="786" y="212"/>
                    <a:pt x="743" y="203"/>
                    <a:pt x="696" y="198"/>
                  </a:cubicBezTo>
                  <a:cubicBezTo>
                    <a:pt x="671" y="195"/>
                    <a:pt x="648" y="194"/>
                    <a:pt x="623" y="194"/>
                  </a:cubicBezTo>
                  <a:cubicBezTo>
                    <a:pt x="580" y="194"/>
                    <a:pt x="541" y="200"/>
                    <a:pt x="498" y="207"/>
                  </a:cubicBezTo>
                  <a:cubicBezTo>
                    <a:pt x="494" y="207"/>
                    <a:pt x="491" y="206"/>
                    <a:pt x="488" y="207"/>
                  </a:cubicBezTo>
                  <a:cubicBezTo>
                    <a:pt x="445" y="212"/>
                    <a:pt x="406" y="213"/>
                    <a:pt x="363" y="208"/>
                  </a:cubicBezTo>
                  <a:cubicBezTo>
                    <a:pt x="362" y="208"/>
                    <a:pt x="360" y="209"/>
                    <a:pt x="358" y="209"/>
                  </a:cubicBezTo>
                  <a:cubicBezTo>
                    <a:pt x="343" y="207"/>
                    <a:pt x="330" y="205"/>
                    <a:pt x="315" y="203"/>
                  </a:cubicBezTo>
                  <a:cubicBezTo>
                    <a:pt x="305" y="201"/>
                    <a:pt x="296" y="199"/>
                    <a:pt x="286" y="198"/>
                  </a:cubicBezTo>
                  <a:cubicBezTo>
                    <a:pt x="284" y="197"/>
                    <a:pt x="284" y="196"/>
                    <a:pt x="282" y="196"/>
                  </a:cubicBezTo>
                  <a:cubicBezTo>
                    <a:pt x="243" y="188"/>
                    <a:pt x="209" y="177"/>
                    <a:pt x="174" y="163"/>
                  </a:cubicBezTo>
                  <a:cubicBezTo>
                    <a:pt x="288" y="217"/>
                    <a:pt x="418" y="238"/>
                    <a:pt x="543" y="223"/>
                  </a:cubicBezTo>
                  <a:cubicBezTo>
                    <a:pt x="572" y="223"/>
                    <a:pt x="600" y="220"/>
                    <a:pt x="629" y="223"/>
                  </a:cubicBezTo>
                  <a:cubicBezTo>
                    <a:pt x="631" y="223"/>
                    <a:pt x="633" y="223"/>
                    <a:pt x="634" y="223"/>
                  </a:cubicBezTo>
                  <a:cubicBezTo>
                    <a:pt x="673" y="227"/>
                    <a:pt x="706" y="231"/>
                    <a:pt x="743" y="240"/>
                  </a:cubicBezTo>
                  <a:cubicBezTo>
                    <a:pt x="796" y="254"/>
                    <a:pt x="842" y="272"/>
                    <a:pt x="890" y="296"/>
                  </a:cubicBezTo>
                  <a:cubicBezTo>
                    <a:pt x="893" y="297"/>
                    <a:pt x="895" y="300"/>
                    <a:pt x="898" y="301"/>
                  </a:cubicBezTo>
                  <a:cubicBezTo>
                    <a:pt x="944" y="325"/>
                    <a:pt x="984" y="355"/>
                    <a:pt x="1024" y="387"/>
                  </a:cubicBezTo>
                  <a:cubicBezTo>
                    <a:pt x="1012" y="390"/>
                    <a:pt x="1002" y="390"/>
                    <a:pt x="989" y="392"/>
                  </a:cubicBezTo>
                  <a:cubicBezTo>
                    <a:pt x="978" y="394"/>
                    <a:pt x="967" y="395"/>
                    <a:pt x="956" y="395"/>
                  </a:cubicBezTo>
                  <a:cubicBezTo>
                    <a:pt x="948" y="396"/>
                    <a:pt x="939" y="398"/>
                    <a:pt x="931" y="399"/>
                  </a:cubicBezTo>
                  <a:cubicBezTo>
                    <a:pt x="856" y="407"/>
                    <a:pt x="788" y="413"/>
                    <a:pt x="714" y="418"/>
                  </a:cubicBezTo>
                  <a:cubicBezTo>
                    <a:pt x="651" y="421"/>
                    <a:pt x="593" y="425"/>
                    <a:pt x="530" y="424"/>
                  </a:cubicBezTo>
                  <a:cubicBezTo>
                    <a:pt x="528" y="424"/>
                    <a:pt x="525" y="422"/>
                    <a:pt x="522" y="422"/>
                  </a:cubicBezTo>
                  <a:cubicBezTo>
                    <a:pt x="464" y="422"/>
                    <a:pt x="411" y="412"/>
                    <a:pt x="355" y="397"/>
                  </a:cubicBezTo>
                  <a:cubicBezTo>
                    <a:pt x="294" y="379"/>
                    <a:pt x="241" y="352"/>
                    <a:pt x="189" y="314"/>
                  </a:cubicBezTo>
                  <a:cubicBezTo>
                    <a:pt x="188" y="313"/>
                    <a:pt x="187" y="312"/>
                    <a:pt x="185" y="310"/>
                  </a:cubicBezTo>
                  <a:cubicBezTo>
                    <a:pt x="154" y="288"/>
                    <a:pt x="128" y="262"/>
                    <a:pt x="103" y="23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33" name="Freeform 52"/>
            <p:cNvSpPr/>
            <p:nvPr/>
          </p:nvSpPr>
          <p:spPr bwMode="auto">
            <a:xfrm>
              <a:off x="4538596" y="1714682"/>
              <a:ext cx="175597" cy="559368"/>
            </a:xfrm>
            <a:custGeom>
              <a:avLst/>
              <a:gdLst>
                <a:gd name="T0" fmla="*/ 0 w 230"/>
                <a:gd name="T1" fmla="*/ 0 h 719"/>
                <a:gd name="T2" fmla="*/ 57 w 230"/>
                <a:gd name="T3" fmla="*/ 313 h 719"/>
                <a:gd name="T4" fmla="*/ 59 w 230"/>
                <a:gd name="T5" fmla="*/ 387 h 719"/>
                <a:gd name="T6" fmla="*/ 58 w 230"/>
                <a:gd name="T7" fmla="*/ 391 h 719"/>
                <a:gd name="T8" fmla="*/ 75 w 230"/>
                <a:gd name="T9" fmla="*/ 483 h 719"/>
                <a:gd name="T10" fmla="*/ 124 w 230"/>
                <a:gd name="T11" fmla="*/ 607 h 719"/>
                <a:gd name="T12" fmla="*/ 129 w 230"/>
                <a:gd name="T13" fmla="*/ 614 h 719"/>
                <a:gd name="T14" fmla="*/ 203 w 230"/>
                <a:gd name="T15" fmla="*/ 719 h 719"/>
                <a:gd name="T16" fmla="*/ 207 w 230"/>
                <a:gd name="T17" fmla="*/ 690 h 719"/>
                <a:gd name="T18" fmla="*/ 210 w 230"/>
                <a:gd name="T19" fmla="*/ 662 h 719"/>
                <a:gd name="T20" fmla="*/ 212 w 230"/>
                <a:gd name="T21" fmla="*/ 641 h 719"/>
                <a:gd name="T22" fmla="*/ 225 w 230"/>
                <a:gd name="T23" fmla="*/ 456 h 719"/>
                <a:gd name="T24" fmla="*/ 227 w 230"/>
                <a:gd name="T25" fmla="*/ 300 h 719"/>
                <a:gd name="T26" fmla="*/ 226 w 230"/>
                <a:gd name="T27" fmla="*/ 293 h 719"/>
                <a:gd name="T28" fmla="*/ 202 w 230"/>
                <a:gd name="T29" fmla="*/ 151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719">
                  <a:moveTo>
                    <a:pt x="0" y="0"/>
                  </a:moveTo>
                  <a:cubicBezTo>
                    <a:pt x="48" y="97"/>
                    <a:pt x="68" y="207"/>
                    <a:pt x="57" y="313"/>
                  </a:cubicBezTo>
                  <a:cubicBezTo>
                    <a:pt x="57" y="338"/>
                    <a:pt x="55" y="362"/>
                    <a:pt x="59" y="387"/>
                  </a:cubicBezTo>
                  <a:cubicBezTo>
                    <a:pt x="59" y="388"/>
                    <a:pt x="58" y="390"/>
                    <a:pt x="58" y="391"/>
                  </a:cubicBezTo>
                  <a:cubicBezTo>
                    <a:pt x="62" y="423"/>
                    <a:pt x="66" y="452"/>
                    <a:pt x="75" y="483"/>
                  </a:cubicBezTo>
                  <a:cubicBezTo>
                    <a:pt x="87" y="528"/>
                    <a:pt x="103" y="567"/>
                    <a:pt x="124" y="607"/>
                  </a:cubicBezTo>
                  <a:cubicBezTo>
                    <a:pt x="125" y="609"/>
                    <a:pt x="128" y="612"/>
                    <a:pt x="129" y="614"/>
                  </a:cubicBezTo>
                  <a:cubicBezTo>
                    <a:pt x="149" y="653"/>
                    <a:pt x="175" y="686"/>
                    <a:pt x="203" y="719"/>
                  </a:cubicBezTo>
                  <a:cubicBezTo>
                    <a:pt x="206" y="709"/>
                    <a:pt x="205" y="701"/>
                    <a:pt x="207" y="690"/>
                  </a:cubicBezTo>
                  <a:cubicBezTo>
                    <a:pt x="209" y="681"/>
                    <a:pt x="210" y="672"/>
                    <a:pt x="210" y="662"/>
                  </a:cubicBezTo>
                  <a:cubicBezTo>
                    <a:pt x="210" y="655"/>
                    <a:pt x="211" y="648"/>
                    <a:pt x="212" y="641"/>
                  </a:cubicBezTo>
                  <a:cubicBezTo>
                    <a:pt x="218" y="577"/>
                    <a:pt x="222" y="519"/>
                    <a:pt x="225" y="456"/>
                  </a:cubicBezTo>
                  <a:cubicBezTo>
                    <a:pt x="227" y="402"/>
                    <a:pt x="230" y="353"/>
                    <a:pt x="227" y="300"/>
                  </a:cubicBezTo>
                  <a:cubicBezTo>
                    <a:pt x="227" y="297"/>
                    <a:pt x="226" y="295"/>
                    <a:pt x="226" y="293"/>
                  </a:cubicBezTo>
                  <a:cubicBezTo>
                    <a:pt x="225" y="244"/>
                    <a:pt x="216" y="198"/>
                    <a:pt x="202" y="15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34" name="Freeform 53"/>
            <p:cNvSpPr/>
            <p:nvPr/>
          </p:nvSpPr>
          <p:spPr bwMode="auto">
            <a:xfrm>
              <a:off x="4436065" y="1810507"/>
              <a:ext cx="222739" cy="474326"/>
            </a:xfrm>
            <a:custGeom>
              <a:avLst/>
              <a:gdLst>
                <a:gd name="T0" fmla="*/ 10 w 292"/>
                <a:gd name="T1" fmla="*/ 0 h 609"/>
                <a:gd name="T2" fmla="*/ 5 w 292"/>
                <a:gd name="T3" fmla="*/ 209 h 609"/>
                <a:gd name="T4" fmla="*/ 6 w 292"/>
                <a:gd name="T5" fmla="*/ 213 h 609"/>
                <a:gd name="T6" fmla="*/ 8 w 292"/>
                <a:gd name="T7" fmla="*/ 239 h 609"/>
                <a:gd name="T8" fmla="*/ 13 w 292"/>
                <a:gd name="T9" fmla="*/ 265 h 609"/>
                <a:gd name="T10" fmla="*/ 19 w 292"/>
                <a:gd name="T11" fmla="*/ 295 h 609"/>
                <a:gd name="T12" fmla="*/ 22 w 292"/>
                <a:gd name="T13" fmla="*/ 303 h 609"/>
                <a:gd name="T14" fmla="*/ 30 w 292"/>
                <a:gd name="T15" fmla="*/ 333 h 609"/>
                <a:gd name="T16" fmla="*/ 40 w 292"/>
                <a:gd name="T17" fmla="*/ 360 h 609"/>
                <a:gd name="T18" fmla="*/ 50 w 292"/>
                <a:gd name="T19" fmla="*/ 382 h 609"/>
                <a:gd name="T20" fmla="*/ 76 w 292"/>
                <a:gd name="T21" fmla="*/ 430 h 609"/>
                <a:gd name="T22" fmla="*/ 114 w 292"/>
                <a:gd name="T23" fmla="*/ 481 h 609"/>
                <a:gd name="T24" fmla="*/ 183 w 292"/>
                <a:gd name="T25" fmla="*/ 547 h 609"/>
                <a:gd name="T26" fmla="*/ 209 w 292"/>
                <a:gd name="T27" fmla="*/ 565 h 609"/>
                <a:gd name="T28" fmla="*/ 213 w 292"/>
                <a:gd name="T29" fmla="*/ 567 h 609"/>
                <a:gd name="T30" fmla="*/ 292 w 292"/>
                <a:gd name="T31" fmla="*/ 609 h 609"/>
                <a:gd name="T32" fmla="*/ 204 w 292"/>
                <a:gd name="T33" fmla="*/ 450 h 609"/>
                <a:gd name="T34" fmla="*/ 198 w 292"/>
                <a:gd name="T35" fmla="*/ 434 h 609"/>
                <a:gd name="T36" fmla="*/ 172 w 292"/>
                <a:gd name="T37" fmla="*/ 319 h 609"/>
                <a:gd name="T38" fmla="*/ 167 w 292"/>
                <a:gd name="T39" fmla="*/ 258 h 609"/>
                <a:gd name="T40" fmla="*/ 176 w 292"/>
                <a:gd name="T41" fmla="*/ 151 h 609"/>
                <a:gd name="T42" fmla="*/ 176 w 292"/>
                <a:gd name="T43" fmla="*/ 143 h 609"/>
                <a:gd name="T44" fmla="*/ 175 w 292"/>
                <a:gd name="T45" fmla="*/ 37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2" h="609">
                  <a:moveTo>
                    <a:pt x="10" y="0"/>
                  </a:moveTo>
                  <a:cubicBezTo>
                    <a:pt x="5" y="72"/>
                    <a:pt x="0" y="137"/>
                    <a:pt x="5" y="209"/>
                  </a:cubicBezTo>
                  <a:cubicBezTo>
                    <a:pt x="5" y="210"/>
                    <a:pt x="6" y="211"/>
                    <a:pt x="6" y="213"/>
                  </a:cubicBezTo>
                  <a:cubicBezTo>
                    <a:pt x="7" y="221"/>
                    <a:pt x="8" y="230"/>
                    <a:pt x="8" y="239"/>
                  </a:cubicBezTo>
                  <a:cubicBezTo>
                    <a:pt x="10" y="247"/>
                    <a:pt x="11" y="256"/>
                    <a:pt x="13" y="265"/>
                  </a:cubicBezTo>
                  <a:cubicBezTo>
                    <a:pt x="15" y="275"/>
                    <a:pt x="16" y="285"/>
                    <a:pt x="19" y="295"/>
                  </a:cubicBezTo>
                  <a:cubicBezTo>
                    <a:pt x="20" y="298"/>
                    <a:pt x="21" y="300"/>
                    <a:pt x="22" y="303"/>
                  </a:cubicBezTo>
                  <a:cubicBezTo>
                    <a:pt x="23" y="314"/>
                    <a:pt x="26" y="323"/>
                    <a:pt x="30" y="333"/>
                  </a:cubicBezTo>
                  <a:cubicBezTo>
                    <a:pt x="34" y="342"/>
                    <a:pt x="35" y="351"/>
                    <a:pt x="40" y="360"/>
                  </a:cubicBezTo>
                  <a:cubicBezTo>
                    <a:pt x="44" y="367"/>
                    <a:pt x="47" y="375"/>
                    <a:pt x="50" y="382"/>
                  </a:cubicBezTo>
                  <a:cubicBezTo>
                    <a:pt x="57" y="399"/>
                    <a:pt x="67" y="414"/>
                    <a:pt x="76" y="430"/>
                  </a:cubicBezTo>
                  <a:cubicBezTo>
                    <a:pt x="88" y="449"/>
                    <a:pt x="101" y="465"/>
                    <a:pt x="114" y="481"/>
                  </a:cubicBezTo>
                  <a:cubicBezTo>
                    <a:pt x="135" y="506"/>
                    <a:pt x="157" y="527"/>
                    <a:pt x="183" y="547"/>
                  </a:cubicBezTo>
                  <a:cubicBezTo>
                    <a:pt x="192" y="553"/>
                    <a:pt x="200" y="559"/>
                    <a:pt x="209" y="565"/>
                  </a:cubicBezTo>
                  <a:cubicBezTo>
                    <a:pt x="210" y="566"/>
                    <a:pt x="212" y="566"/>
                    <a:pt x="213" y="567"/>
                  </a:cubicBezTo>
                  <a:cubicBezTo>
                    <a:pt x="238" y="585"/>
                    <a:pt x="265" y="597"/>
                    <a:pt x="292" y="609"/>
                  </a:cubicBezTo>
                  <a:cubicBezTo>
                    <a:pt x="255" y="561"/>
                    <a:pt x="226" y="508"/>
                    <a:pt x="204" y="450"/>
                  </a:cubicBezTo>
                  <a:cubicBezTo>
                    <a:pt x="202" y="445"/>
                    <a:pt x="199" y="439"/>
                    <a:pt x="198" y="434"/>
                  </a:cubicBezTo>
                  <a:cubicBezTo>
                    <a:pt x="185" y="396"/>
                    <a:pt x="177" y="360"/>
                    <a:pt x="172" y="319"/>
                  </a:cubicBezTo>
                  <a:cubicBezTo>
                    <a:pt x="169" y="299"/>
                    <a:pt x="168" y="279"/>
                    <a:pt x="167" y="258"/>
                  </a:cubicBezTo>
                  <a:cubicBezTo>
                    <a:pt x="167" y="222"/>
                    <a:pt x="171" y="188"/>
                    <a:pt x="176" y="151"/>
                  </a:cubicBezTo>
                  <a:cubicBezTo>
                    <a:pt x="177" y="148"/>
                    <a:pt x="176" y="146"/>
                    <a:pt x="176" y="143"/>
                  </a:cubicBezTo>
                  <a:cubicBezTo>
                    <a:pt x="180" y="106"/>
                    <a:pt x="180" y="73"/>
                    <a:pt x="175" y="3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35" name="Freeform 54"/>
            <p:cNvSpPr/>
            <p:nvPr/>
          </p:nvSpPr>
          <p:spPr bwMode="auto">
            <a:xfrm>
              <a:off x="3779635" y="2076416"/>
              <a:ext cx="573935" cy="239558"/>
            </a:xfrm>
            <a:custGeom>
              <a:avLst/>
              <a:gdLst>
                <a:gd name="T0" fmla="*/ 74 w 750"/>
                <a:gd name="T1" fmla="*/ 169 h 307"/>
                <a:gd name="T2" fmla="*/ 64 w 750"/>
                <a:gd name="T3" fmla="*/ 157 h 307"/>
                <a:gd name="T4" fmla="*/ 33 w 750"/>
                <a:gd name="T5" fmla="*/ 111 h 307"/>
                <a:gd name="T6" fmla="*/ 0 w 750"/>
                <a:gd name="T7" fmla="*/ 38 h 307"/>
                <a:gd name="T8" fmla="*/ 90 w 750"/>
                <a:gd name="T9" fmla="*/ 24 h 307"/>
                <a:gd name="T10" fmla="*/ 228 w 750"/>
                <a:gd name="T11" fmla="*/ 10 h 307"/>
                <a:gd name="T12" fmla="*/ 406 w 750"/>
                <a:gd name="T13" fmla="*/ 3 h 307"/>
                <a:gd name="T14" fmla="*/ 409 w 750"/>
                <a:gd name="T15" fmla="*/ 4 h 307"/>
                <a:gd name="T16" fmla="*/ 431 w 750"/>
                <a:gd name="T17" fmla="*/ 5 h 307"/>
                <a:gd name="T18" fmla="*/ 454 w 750"/>
                <a:gd name="T19" fmla="*/ 8 h 307"/>
                <a:gd name="T20" fmla="*/ 479 w 750"/>
                <a:gd name="T21" fmla="*/ 13 h 307"/>
                <a:gd name="T22" fmla="*/ 486 w 750"/>
                <a:gd name="T23" fmla="*/ 15 h 307"/>
                <a:gd name="T24" fmla="*/ 512 w 750"/>
                <a:gd name="T25" fmla="*/ 22 h 307"/>
                <a:gd name="T26" fmla="*/ 535 w 750"/>
                <a:gd name="T27" fmla="*/ 30 h 307"/>
                <a:gd name="T28" fmla="*/ 554 w 750"/>
                <a:gd name="T29" fmla="*/ 38 h 307"/>
                <a:gd name="T30" fmla="*/ 595 w 750"/>
                <a:gd name="T31" fmla="*/ 60 h 307"/>
                <a:gd name="T32" fmla="*/ 639 w 750"/>
                <a:gd name="T33" fmla="*/ 91 h 307"/>
                <a:gd name="T34" fmla="*/ 696 w 750"/>
                <a:gd name="T35" fmla="*/ 149 h 307"/>
                <a:gd name="T36" fmla="*/ 712 w 750"/>
                <a:gd name="T37" fmla="*/ 170 h 307"/>
                <a:gd name="T38" fmla="*/ 713 w 750"/>
                <a:gd name="T39" fmla="*/ 174 h 307"/>
                <a:gd name="T40" fmla="*/ 750 w 750"/>
                <a:gd name="T41" fmla="*/ 241 h 307"/>
                <a:gd name="T42" fmla="*/ 614 w 750"/>
                <a:gd name="T43" fmla="*/ 168 h 307"/>
                <a:gd name="T44" fmla="*/ 600 w 750"/>
                <a:gd name="T45" fmla="*/ 163 h 307"/>
                <a:gd name="T46" fmla="*/ 502 w 750"/>
                <a:gd name="T47" fmla="*/ 143 h 307"/>
                <a:gd name="T48" fmla="*/ 450 w 750"/>
                <a:gd name="T49" fmla="*/ 140 h 307"/>
                <a:gd name="T50" fmla="*/ 359 w 750"/>
                <a:gd name="T51" fmla="*/ 149 h 307"/>
                <a:gd name="T52" fmla="*/ 352 w 750"/>
                <a:gd name="T53" fmla="*/ 149 h 307"/>
                <a:gd name="T54" fmla="*/ 262 w 750"/>
                <a:gd name="T55" fmla="*/ 150 h 307"/>
                <a:gd name="T56" fmla="*/ 259 w 750"/>
                <a:gd name="T57" fmla="*/ 151 h 307"/>
                <a:gd name="T58" fmla="*/ 228 w 750"/>
                <a:gd name="T59" fmla="*/ 146 h 307"/>
                <a:gd name="T60" fmla="*/ 207 w 750"/>
                <a:gd name="T61" fmla="*/ 143 h 307"/>
                <a:gd name="T62" fmla="*/ 203 w 750"/>
                <a:gd name="T63" fmla="*/ 141 h 307"/>
                <a:gd name="T64" fmla="*/ 125 w 750"/>
                <a:gd name="T65" fmla="*/ 118 h 307"/>
                <a:gd name="T66" fmla="*/ 392 w 750"/>
                <a:gd name="T67" fmla="*/ 161 h 307"/>
                <a:gd name="T68" fmla="*/ 454 w 750"/>
                <a:gd name="T69" fmla="*/ 161 h 307"/>
                <a:gd name="T70" fmla="*/ 458 w 750"/>
                <a:gd name="T71" fmla="*/ 161 h 307"/>
                <a:gd name="T72" fmla="*/ 537 w 750"/>
                <a:gd name="T73" fmla="*/ 173 h 307"/>
                <a:gd name="T74" fmla="*/ 643 w 750"/>
                <a:gd name="T75" fmla="*/ 214 h 307"/>
                <a:gd name="T76" fmla="*/ 649 w 750"/>
                <a:gd name="T77" fmla="*/ 218 h 307"/>
                <a:gd name="T78" fmla="*/ 739 w 750"/>
                <a:gd name="T79" fmla="*/ 279 h 307"/>
                <a:gd name="T80" fmla="*/ 714 w 750"/>
                <a:gd name="T81" fmla="*/ 283 h 307"/>
                <a:gd name="T82" fmla="*/ 691 w 750"/>
                <a:gd name="T83" fmla="*/ 286 h 307"/>
                <a:gd name="T84" fmla="*/ 672 w 750"/>
                <a:gd name="T85" fmla="*/ 288 h 307"/>
                <a:gd name="T86" fmla="*/ 516 w 750"/>
                <a:gd name="T87" fmla="*/ 302 h 307"/>
                <a:gd name="T88" fmla="*/ 383 w 750"/>
                <a:gd name="T89" fmla="*/ 306 h 307"/>
                <a:gd name="T90" fmla="*/ 377 w 750"/>
                <a:gd name="T91" fmla="*/ 305 h 307"/>
                <a:gd name="T92" fmla="*/ 256 w 750"/>
                <a:gd name="T93" fmla="*/ 287 h 307"/>
                <a:gd name="T94" fmla="*/ 137 w 750"/>
                <a:gd name="T95" fmla="*/ 227 h 307"/>
                <a:gd name="T96" fmla="*/ 134 w 750"/>
                <a:gd name="T97" fmla="*/ 224 h 307"/>
                <a:gd name="T98" fmla="*/ 74 w 750"/>
                <a:gd name="T99" fmla="*/ 169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50" h="307">
                  <a:moveTo>
                    <a:pt x="74" y="169"/>
                  </a:moveTo>
                  <a:cubicBezTo>
                    <a:pt x="71" y="165"/>
                    <a:pt x="67" y="161"/>
                    <a:pt x="64" y="157"/>
                  </a:cubicBezTo>
                  <a:cubicBezTo>
                    <a:pt x="52" y="142"/>
                    <a:pt x="42" y="127"/>
                    <a:pt x="33" y="111"/>
                  </a:cubicBezTo>
                  <a:cubicBezTo>
                    <a:pt x="19" y="87"/>
                    <a:pt x="8" y="64"/>
                    <a:pt x="0" y="38"/>
                  </a:cubicBezTo>
                  <a:cubicBezTo>
                    <a:pt x="29" y="32"/>
                    <a:pt x="59" y="28"/>
                    <a:pt x="90" y="24"/>
                  </a:cubicBezTo>
                  <a:cubicBezTo>
                    <a:pt x="138" y="19"/>
                    <a:pt x="181" y="15"/>
                    <a:pt x="228" y="10"/>
                  </a:cubicBezTo>
                  <a:cubicBezTo>
                    <a:pt x="289" y="5"/>
                    <a:pt x="345" y="0"/>
                    <a:pt x="406" y="3"/>
                  </a:cubicBezTo>
                  <a:cubicBezTo>
                    <a:pt x="407" y="3"/>
                    <a:pt x="408" y="4"/>
                    <a:pt x="409" y="4"/>
                  </a:cubicBezTo>
                  <a:cubicBezTo>
                    <a:pt x="416" y="4"/>
                    <a:pt x="424" y="5"/>
                    <a:pt x="431" y="5"/>
                  </a:cubicBezTo>
                  <a:cubicBezTo>
                    <a:pt x="439" y="6"/>
                    <a:pt x="446" y="7"/>
                    <a:pt x="454" y="8"/>
                  </a:cubicBezTo>
                  <a:cubicBezTo>
                    <a:pt x="463" y="10"/>
                    <a:pt x="471" y="11"/>
                    <a:pt x="479" y="13"/>
                  </a:cubicBezTo>
                  <a:cubicBezTo>
                    <a:pt x="481" y="14"/>
                    <a:pt x="483" y="15"/>
                    <a:pt x="486" y="15"/>
                  </a:cubicBezTo>
                  <a:cubicBezTo>
                    <a:pt x="495" y="17"/>
                    <a:pt x="503" y="19"/>
                    <a:pt x="512" y="22"/>
                  </a:cubicBezTo>
                  <a:cubicBezTo>
                    <a:pt x="519" y="26"/>
                    <a:pt x="527" y="26"/>
                    <a:pt x="535" y="30"/>
                  </a:cubicBezTo>
                  <a:cubicBezTo>
                    <a:pt x="541" y="33"/>
                    <a:pt x="547" y="36"/>
                    <a:pt x="554" y="38"/>
                  </a:cubicBezTo>
                  <a:cubicBezTo>
                    <a:pt x="568" y="44"/>
                    <a:pt x="581" y="52"/>
                    <a:pt x="595" y="60"/>
                  </a:cubicBezTo>
                  <a:cubicBezTo>
                    <a:pt x="611" y="70"/>
                    <a:pt x="625" y="80"/>
                    <a:pt x="639" y="91"/>
                  </a:cubicBezTo>
                  <a:cubicBezTo>
                    <a:pt x="660" y="109"/>
                    <a:pt x="679" y="127"/>
                    <a:pt x="696" y="149"/>
                  </a:cubicBezTo>
                  <a:cubicBezTo>
                    <a:pt x="701" y="156"/>
                    <a:pt x="706" y="163"/>
                    <a:pt x="712" y="170"/>
                  </a:cubicBezTo>
                  <a:cubicBezTo>
                    <a:pt x="713" y="171"/>
                    <a:pt x="712" y="173"/>
                    <a:pt x="713" y="174"/>
                  </a:cubicBezTo>
                  <a:cubicBezTo>
                    <a:pt x="729" y="195"/>
                    <a:pt x="740" y="218"/>
                    <a:pt x="750" y="241"/>
                  </a:cubicBezTo>
                  <a:cubicBezTo>
                    <a:pt x="709" y="210"/>
                    <a:pt x="663" y="186"/>
                    <a:pt x="614" y="168"/>
                  </a:cubicBezTo>
                  <a:cubicBezTo>
                    <a:pt x="610" y="166"/>
                    <a:pt x="605" y="164"/>
                    <a:pt x="600" y="163"/>
                  </a:cubicBezTo>
                  <a:cubicBezTo>
                    <a:pt x="568" y="153"/>
                    <a:pt x="537" y="147"/>
                    <a:pt x="502" y="143"/>
                  </a:cubicBezTo>
                  <a:cubicBezTo>
                    <a:pt x="485" y="141"/>
                    <a:pt x="468" y="140"/>
                    <a:pt x="450" y="140"/>
                  </a:cubicBezTo>
                  <a:cubicBezTo>
                    <a:pt x="419" y="140"/>
                    <a:pt x="391" y="144"/>
                    <a:pt x="359" y="149"/>
                  </a:cubicBezTo>
                  <a:cubicBezTo>
                    <a:pt x="357" y="150"/>
                    <a:pt x="355" y="149"/>
                    <a:pt x="352" y="149"/>
                  </a:cubicBezTo>
                  <a:cubicBezTo>
                    <a:pt x="321" y="153"/>
                    <a:pt x="293" y="154"/>
                    <a:pt x="262" y="150"/>
                  </a:cubicBezTo>
                  <a:cubicBezTo>
                    <a:pt x="261" y="150"/>
                    <a:pt x="260" y="151"/>
                    <a:pt x="259" y="151"/>
                  </a:cubicBezTo>
                  <a:cubicBezTo>
                    <a:pt x="248" y="150"/>
                    <a:pt x="238" y="148"/>
                    <a:pt x="228" y="146"/>
                  </a:cubicBezTo>
                  <a:cubicBezTo>
                    <a:pt x="220" y="145"/>
                    <a:pt x="214" y="144"/>
                    <a:pt x="207" y="143"/>
                  </a:cubicBezTo>
                  <a:cubicBezTo>
                    <a:pt x="205" y="142"/>
                    <a:pt x="205" y="142"/>
                    <a:pt x="203" y="141"/>
                  </a:cubicBezTo>
                  <a:cubicBezTo>
                    <a:pt x="175" y="135"/>
                    <a:pt x="151" y="128"/>
                    <a:pt x="125" y="118"/>
                  </a:cubicBezTo>
                  <a:cubicBezTo>
                    <a:pt x="208" y="156"/>
                    <a:pt x="302" y="172"/>
                    <a:pt x="392" y="161"/>
                  </a:cubicBezTo>
                  <a:cubicBezTo>
                    <a:pt x="413" y="161"/>
                    <a:pt x="433" y="159"/>
                    <a:pt x="454" y="161"/>
                  </a:cubicBezTo>
                  <a:cubicBezTo>
                    <a:pt x="455" y="161"/>
                    <a:pt x="457" y="161"/>
                    <a:pt x="458" y="161"/>
                  </a:cubicBezTo>
                  <a:cubicBezTo>
                    <a:pt x="486" y="163"/>
                    <a:pt x="510" y="167"/>
                    <a:pt x="537" y="173"/>
                  </a:cubicBezTo>
                  <a:cubicBezTo>
                    <a:pt x="575" y="183"/>
                    <a:pt x="608" y="197"/>
                    <a:pt x="643" y="214"/>
                  </a:cubicBezTo>
                  <a:cubicBezTo>
                    <a:pt x="645" y="215"/>
                    <a:pt x="647" y="217"/>
                    <a:pt x="649" y="218"/>
                  </a:cubicBezTo>
                  <a:cubicBezTo>
                    <a:pt x="682" y="235"/>
                    <a:pt x="711" y="256"/>
                    <a:pt x="739" y="279"/>
                  </a:cubicBezTo>
                  <a:cubicBezTo>
                    <a:pt x="731" y="282"/>
                    <a:pt x="723" y="281"/>
                    <a:pt x="714" y="283"/>
                  </a:cubicBezTo>
                  <a:cubicBezTo>
                    <a:pt x="707" y="284"/>
                    <a:pt x="699" y="285"/>
                    <a:pt x="691" y="286"/>
                  </a:cubicBezTo>
                  <a:cubicBezTo>
                    <a:pt x="684" y="286"/>
                    <a:pt x="678" y="287"/>
                    <a:pt x="672" y="288"/>
                  </a:cubicBezTo>
                  <a:cubicBezTo>
                    <a:pt x="619" y="294"/>
                    <a:pt x="569" y="298"/>
                    <a:pt x="516" y="302"/>
                  </a:cubicBezTo>
                  <a:cubicBezTo>
                    <a:pt x="470" y="304"/>
                    <a:pt x="428" y="307"/>
                    <a:pt x="383" y="306"/>
                  </a:cubicBezTo>
                  <a:cubicBezTo>
                    <a:pt x="381" y="306"/>
                    <a:pt x="379" y="305"/>
                    <a:pt x="377" y="305"/>
                  </a:cubicBezTo>
                  <a:cubicBezTo>
                    <a:pt x="335" y="304"/>
                    <a:pt x="297" y="298"/>
                    <a:pt x="256" y="287"/>
                  </a:cubicBezTo>
                  <a:cubicBezTo>
                    <a:pt x="212" y="274"/>
                    <a:pt x="174" y="254"/>
                    <a:pt x="137" y="227"/>
                  </a:cubicBezTo>
                  <a:cubicBezTo>
                    <a:pt x="136" y="226"/>
                    <a:pt x="135" y="225"/>
                    <a:pt x="134" y="224"/>
                  </a:cubicBezTo>
                  <a:cubicBezTo>
                    <a:pt x="111" y="208"/>
                    <a:pt x="92" y="189"/>
                    <a:pt x="74" y="16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36" name="Freeform 55"/>
            <p:cNvSpPr/>
            <p:nvPr/>
          </p:nvSpPr>
          <p:spPr bwMode="auto">
            <a:xfrm>
              <a:off x="4253396" y="1683540"/>
              <a:ext cx="126101" cy="403657"/>
            </a:xfrm>
            <a:custGeom>
              <a:avLst/>
              <a:gdLst>
                <a:gd name="T0" fmla="*/ 0 w 165"/>
                <a:gd name="T1" fmla="*/ 0 h 519"/>
                <a:gd name="T2" fmla="*/ 40 w 165"/>
                <a:gd name="T3" fmla="*/ 226 h 519"/>
                <a:gd name="T4" fmla="*/ 42 w 165"/>
                <a:gd name="T5" fmla="*/ 279 h 519"/>
                <a:gd name="T6" fmla="*/ 41 w 165"/>
                <a:gd name="T7" fmla="*/ 282 h 519"/>
                <a:gd name="T8" fmla="*/ 53 w 165"/>
                <a:gd name="T9" fmla="*/ 349 h 519"/>
                <a:gd name="T10" fmla="*/ 89 w 165"/>
                <a:gd name="T11" fmla="*/ 438 h 519"/>
                <a:gd name="T12" fmla="*/ 92 w 165"/>
                <a:gd name="T13" fmla="*/ 443 h 519"/>
                <a:gd name="T14" fmla="*/ 146 w 165"/>
                <a:gd name="T15" fmla="*/ 519 h 519"/>
                <a:gd name="T16" fmla="*/ 149 w 165"/>
                <a:gd name="T17" fmla="*/ 498 h 519"/>
                <a:gd name="T18" fmla="*/ 151 w 165"/>
                <a:gd name="T19" fmla="*/ 478 h 519"/>
                <a:gd name="T20" fmla="*/ 153 w 165"/>
                <a:gd name="T21" fmla="*/ 462 h 519"/>
                <a:gd name="T22" fmla="*/ 162 w 165"/>
                <a:gd name="T23" fmla="*/ 329 h 519"/>
                <a:gd name="T24" fmla="*/ 163 w 165"/>
                <a:gd name="T25" fmla="*/ 216 h 519"/>
                <a:gd name="T26" fmla="*/ 163 w 165"/>
                <a:gd name="T27" fmla="*/ 211 h 519"/>
                <a:gd name="T28" fmla="*/ 145 w 165"/>
                <a:gd name="T29" fmla="*/ 10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519">
                  <a:moveTo>
                    <a:pt x="0" y="0"/>
                  </a:moveTo>
                  <a:cubicBezTo>
                    <a:pt x="34" y="69"/>
                    <a:pt x="48" y="149"/>
                    <a:pt x="40" y="226"/>
                  </a:cubicBezTo>
                  <a:cubicBezTo>
                    <a:pt x="40" y="244"/>
                    <a:pt x="39" y="261"/>
                    <a:pt x="42" y="279"/>
                  </a:cubicBezTo>
                  <a:cubicBezTo>
                    <a:pt x="42" y="280"/>
                    <a:pt x="41" y="281"/>
                    <a:pt x="41" y="282"/>
                  </a:cubicBezTo>
                  <a:cubicBezTo>
                    <a:pt x="44" y="306"/>
                    <a:pt x="47" y="326"/>
                    <a:pt x="53" y="349"/>
                  </a:cubicBezTo>
                  <a:cubicBezTo>
                    <a:pt x="62" y="381"/>
                    <a:pt x="74" y="409"/>
                    <a:pt x="89" y="438"/>
                  </a:cubicBezTo>
                  <a:cubicBezTo>
                    <a:pt x="90" y="440"/>
                    <a:pt x="91" y="442"/>
                    <a:pt x="92" y="443"/>
                  </a:cubicBezTo>
                  <a:cubicBezTo>
                    <a:pt x="107" y="471"/>
                    <a:pt x="126" y="496"/>
                    <a:pt x="146" y="519"/>
                  </a:cubicBezTo>
                  <a:cubicBezTo>
                    <a:pt x="148" y="512"/>
                    <a:pt x="147" y="506"/>
                    <a:pt x="149" y="498"/>
                  </a:cubicBezTo>
                  <a:cubicBezTo>
                    <a:pt x="150" y="492"/>
                    <a:pt x="151" y="485"/>
                    <a:pt x="151" y="478"/>
                  </a:cubicBezTo>
                  <a:cubicBezTo>
                    <a:pt x="151" y="473"/>
                    <a:pt x="152" y="468"/>
                    <a:pt x="153" y="462"/>
                  </a:cubicBezTo>
                  <a:cubicBezTo>
                    <a:pt x="157" y="417"/>
                    <a:pt x="160" y="374"/>
                    <a:pt x="162" y="329"/>
                  </a:cubicBezTo>
                  <a:cubicBezTo>
                    <a:pt x="163" y="290"/>
                    <a:pt x="165" y="254"/>
                    <a:pt x="163" y="216"/>
                  </a:cubicBezTo>
                  <a:cubicBezTo>
                    <a:pt x="163" y="214"/>
                    <a:pt x="163" y="213"/>
                    <a:pt x="163" y="211"/>
                  </a:cubicBezTo>
                  <a:cubicBezTo>
                    <a:pt x="161" y="176"/>
                    <a:pt x="155" y="143"/>
                    <a:pt x="145" y="10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37" name="Freeform 56"/>
            <p:cNvSpPr/>
            <p:nvPr/>
          </p:nvSpPr>
          <p:spPr bwMode="auto">
            <a:xfrm>
              <a:off x="4179151" y="1753012"/>
              <a:ext cx="161455" cy="341371"/>
            </a:xfrm>
            <a:custGeom>
              <a:avLst/>
              <a:gdLst>
                <a:gd name="T0" fmla="*/ 6 w 211"/>
                <a:gd name="T1" fmla="*/ 0 h 440"/>
                <a:gd name="T2" fmla="*/ 3 w 211"/>
                <a:gd name="T3" fmla="*/ 151 h 440"/>
                <a:gd name="T4" fmla="*/ 4 w 211"/>
                <a:gd name="T5" fmla="*/ 154 h 440"/>
                <a:gd name="T6" fmla="*/ 5 w 211"/>
                <a:gd name="T7" fmla="*/ 173 h 440"/>
                <a:gd name="T8" fmla="*/ 8 w 211"/>
                <a:gd name="T9" fmla="*/ 192 h 440"/>
                <a:gd name="T10" fmla="*/ 13 w 211"/>
                <a:gd name="T11" fmla="*/ 213 h 440"/>
                <a:gd name="T12" fmla="*/ 15 w 211"/>
                <a:gd name="T13" fmla="*/ 219 h 440"/>
                <a:gd name="T14" fmla="*/ 21 w 211"/>
                <a:gd name="T15" fmla="*/ 241 h 440"/>
                <a:gd name="T16" fmla="*/ 28 w 211"/>
                <a:gd name="T17" fmla="*/ 260 h 440"/>
                <a:gd name="T18" fmla="*/ 35 w 211"/>
                <a:gd name="T19" fmla="*/ 276 h 440"/>
                <a:gd name="T20" fmla="*/ 55 w 211"/>
                <a:gd name="T21" fmla="*/ 311 h 440"/>
                <a:gd name="T22" fmla="*/ 82 w 211"/>
                <a:gd name="T23" fmla="*/ 348 h 440"/>
                <a:gd name="T24" fmla="*/ 131 w 211"/>
                <a:gd name="T25" fmla="*/ 395 h 440"/>
                <a:gd name="T26" fmla="*/ 150 w 211"/>
                <a:gd name="T27" fmla="*/ 408 h 440"/>
                <a:gd name="T28" fmla="*/ 153 w 211"/>
                <a:gd name="T29" fmla="*/ 410 h 440"/>
                <a:gd name="T30" fmla="*/ 211 w 211"/>
                <a:gd name="T31" fmla="*/ 440 h 440"/>
                <a:gd name="T32" fmla="*/ 146 w 211"/>
                <a:gd name="T33" fmla="*/ 326 h 440"/>
                <a:gd name="T34" fmla="*/ 142 w 211"/>
                <a:gd name="T35" fmla="*/ 314 h 440"/>
                <a:gd name="T36" fmla="*/ 123 w 211"/>
                <a:gd name="T37" fmla="*/ 231 h 440"/>
                <a:gd name="T38" fmla="*/ 120 w 211"/>
                <a:gd name="T39" fmla="*/ 186 h 440"/>
                <a:gd name="T40" fmla="*/ 127 w 211"/>
                <a:gd name="T41" fmla="*/ 109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440">
                  <a:moveTo>
                    <a:pt x="6" y="0"/>
                  </a:moveTo>
                  <a:cubicBezTo>
                    <a:pt x="3" y="52"/>
                    <a:pt x="0" y="99"/>
                    <a:pt x="3" y="151"/>
                  </a:cubicBezTo>
                  <a:cubicBezTo>
                    <a:pt x="3" y="152"/>
                    <a:pt x="4" y="153"/>
                    <a:pt x="4" y="154"/>
                  </a:cubicBezTo>
                  <a:cubicBezTo>
                    <a:pt x="4" y="160"/>
                    <a:pt x="5" y="166"/>
                    <a:pt x="5" y="173"/>
                  </a:cubicBezTo>
                  <a:cubicBezTo>
                    <a:pt x="7" y="179"/>
                    <a:pt x="7" y="185"/>
                    <a:pt x="8" y="192"/>
                  </a:cubicBezTo>
                  <a:cubicBezTo>
                    <a:pt x="10" y="199"/>
                    <a:pt x="11" y="206"/>
                    <a:pt x="13" y="213"/>
                  </a:cubicBezTo>
                  <a:cubicBezTo>
                    <a:pt x="14" y="215"/>
                    <a:pt x="15" y="217"/>
                    <a:pt x="15" y="219"/>
                  </a:cubicBezTo>
                  <a:cubicBezTo>
                    <a:pt x="16" y="227"/>
                    <a:pt x="18" y="234"/>
                    <a:pt x="21" y="241"/>
                  </a:cubicBezTo>
                  <a:cubicBezTo>
                    <a:pt x="24" y="247"/>
                    <a:pt x="25" y="254"/>
                    <a:pt x="28" y="260"/>
                  </a:cubicBezTo>
                  <a:cubicBezTo>
                    <a:pt x="31" y="265"/>
                    <a:pt x="33" y="271"/>
                    <a:pt x="35" y="276"/>
                  </a:cubicBezTo>
                  <a:cubicBezTo>
                    <a:pt x="41" y="289"/>
                    <a:pt x="48" y="299"/>
                    <a:pt x="55" y="311"/>
                  </a:cubicBezTo>
                  <a:cubicBezTo>
                    <a:pt x="63" y="325"/>
                    <a:pt x="72" y="336"/>
                    <a:pt x="82" y="348"/>
                  </a:cubicBezTo>
                  <a:cubicBezTo>
                    <a:pt x="97" y="366"/>
                    <a:pt x="113" y="381"/>
                    <a:pt x="131" y="395"/>
                  </a:cubicBezTo>
                  <a:cubicBezTo>
                    <a:pt x="138" y="400"/>
                    <a:pt x="144" y="404"/>
                    <a:pt x="150" y="408"/>
                  </a:cubicBezTo>
                  <a:cubicBezTo>
                    <a:pt x="151" y="409"/>
                    <a:pt x="152" y="409"/>
                    <a:pt x="153" y="410"/>
                  </a:cubicBezTo>
                  <a:cubicBezTo>
                    <a:pt x="171" y="423"/>
                    <a:pt x="191" y="432"/>
                    <a:pt x="211" y="440"/>
                  </a:cubicBezTo>
                  <a:cubicBezTo>
                    <a:pt x="184" y="406"/>
                    <a:pt x="162" y="367"/>
                    <a:pt x="146" y="326"/>
                  </a:cubicBezTo>
                  <a:cubicBezTo>
                    <a:pt x="145" y="322"/>
                    <a:pt x="143" y="318"/>
                    <a:pt x="142" y="314"/>
                  </a:cubicBezTo>
                  <a:cubicBezTo>
                    <a:pt x="133" y="287"/>
                    <a:pt x="127" y="260"/>
                    <a:pt x="123" y="231"/>
                  </a:cubicBezTo>
                  <a:cubicBezTo>
                    <a:pt x="121" y="216"/>
                    <a:pt x="121" y="202"/>
                    <a:pt x="120" y="186"/>
                  </a:cubicBezTo>
                  <a:cubicBezTo>
                    <a:pt x="120" y="160"/>
                    <a:pt x="123" y="136"/>
                    <a:pt x="127" y="10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38" name="Freeform 57"/>
            <p:cNvSpPr/>
            <p:nvPr/>
          </p:nvSpPr>
          <p:spPr bwMode="auto">
            <a:xfrm>
              <a:off x="6672881" y="3177186"/>
              <a:ext cx="1549743" cy="645610"/>
            </a:xfrm>
            <a:custGeom>
              <a:avLst/>
              <a:gdLst>
                <a:gd name="T0" fmla="*/ 1827 w 2028"/>
                <a:gd name="T1" fmla="*/ 456 h 831"/>
                <a:gd name="T2" fmla="*/ 1854 w 2028"/>
                <a:gd name="T3" fmla="*/ 424 h 831"/>
                <a:gd name="T4" fmla="*/ 1939 w 2028"/>
                <a:gd name="T5" fmla="*/ 301 h 831"/>
                <a:gd name="T6" fmla="*/ 2028 w 2028"/>
                <a:gd name="T7" fmla="*/ 105 h 831"/>
                <a:gd name="T8" fmla="*/ 1783 w 2028"/>
                <a:gd name="T9" fmla="*/ 67 h 831"/>
                <a:gd name="T10" fmla="*/ 1410 w 2028"/>
                <a:gd name="T11" fmla="*/ 27 h 831"/>
                <a:gd name="T12" fmla="*/ 930 w 2028"/>
                <a:gd name="T13" fmla="*/ 8 h 831"/>
                <a:gd name="T14" fmla="*/ 922 w 2028"/>
                <a:gd name="T15" fmla="*/ 11 h 831"/>
                <a:gd name="T16" fmla="*/ 862 w 2028"/>
                <a:gd name="T17" fmla="*/ 14 h 831"/>
                <a:gd name="T18" fmla="*/ 802 w 2028"/>
                <a:gd name="T19" fmla="*/ 23 h 831"/>
                <a:gd name="T20" fmla="*/ 732 w 2028"/>
                <a:gd name="T21" fmla="*/ 36 h 831"/>
                <a:gd name="T22" fmla="*/ 715 w 2028"/>
                <a:gd name="T23" fmla="*/ 43 h 831"/>
                <a:gd name="T24" fmla="*/ 645 w 2028"/>
                <a:gd name="T25" fmla="*/ 61 h 831"/>
                <a:gd name="T26" fmla="*/ 583 w 2028"/>
                <a:gd name="T27" fmla="*/ 82 h 831"/>
                <a:gd name="T28" fmla="*/ 531 w 2028"/>
                <a:gd name="T29" fmla="*/ 104 h 831"/>
                <a:gd name="T30" fmla="*/ 419 w 2028"/>
                <a:gd name="T31" fmla="*/ 163 h 831"/>
                <a:gd name="T32" fmla="*/ 301 w 2028"/>
                <a:gd name="T33" fmla="*/ 248 h 831"/>
                <a:gd name="T34" fmla="*/ 148 w 2028"/>
                <a:gd name="T35" fmla="*/ 403 h 831"/>
                <a:gd name="T36" fmla="*/ 105 w 2028"/>
                <a:gd name="T37" fmla="*/ 461 h 831"/>
                <a:gd name="T38" fmla="*/ 101 w 2028"/>
                <a:gd name="T39" fmla="*/ 471 h 831"/>
                <a:gd name="T40" fmla="*/ 0 w 2028"/>
                <a:gd name="T41" fmla="*/ 652 h 831"/>
                <a:gd name="T42" fmla="*/ 369 w 2028"/>
                <a:gd name="T43" fmla="*/ 454 h 831"/>
                <a:gd name="T44" fmla="*/ 406 w 2028"/>
                <a:gd name="T45" fmla="*/ 441 h 831"/>
                <a:gd name="T46" fmla="*/ 670 w 2028"/>
                <a:gd name="T47" fmla="*/ 386 h 831"/>
                <a:gd name="T48" fmla="*/ 812 w 2028"/>
                <a:gd name="T49" fmla="*/ 379 h 831"/>
                <a:gd name="T50" fmla="*/ 1057 w 2028"/>
                <a:gd name="T51" fmla="*/ 404 h 831"/>
                <a:gd name="T52" fmla="*/ 1075 w 2028"/>
                <a:gd name="T53" fmla="*/ 404 h 831"/>
                <a:gd name="T54" fmla="*/ 1319 w 2028"/>
                <a:gd name="T55" fmla="*/ 406 h 831"/>
                <a:gd name="T56" fmla="*/ 1328 w 2028"/>
                <a:gd name="T57" fmla="*/ 408 h 831"/>
                <a:gd name="T58" fmla="*/ 1413 w 2028"/>
                <a:gd name="T59" fmla="*/ 396 h 831"/>
                <a:gd name="T60" fmla="*/ 1469 w 2028"/>
                <a:gd name="T61" fmla="*/ 386 h 831"/>
                <a:gd name="T62" fmla="*/ 1478 w 2028"/>
                <a:gd name="T63" fmla="*/ 382 h 831"/>
                <a:gd name="T64" fmla="*/ 1689 w 2028"/>
                <a:gd name="T65" fmla="*/ 319 h 831"/>
                <a:gd name="T66" fmla="*/ 968 w 2028"/>
                <a:gd name="T67" fmla="*/ 435 h 831"/>
                <a:gd name="T68" fmla="*/ 800 w 2028"/>
                <a:gd name="T69" fmla="*/ 437 h 831"/>
                <a:gd name="T70" fmla="*/ 790 w 2028"/>
                <a:gd name="T71" fmla="*/ 435 h 831"/>
                <a:gd name="T72" fmla="*/ 577 w 2028"/>
                <a:gd name="T73" fmla="*/ 470 h 831"/>
                <a:gd name="T74" fmla="*/ 291 w 2028"/>
                <a:gd name="T75" fmla="*/ 578 h 831"/>
                <a:gd name="T76" fmla="*/ 275 w 2028"/>
                <a:gd name="T77" fmla="*/ 589 h 831"/>
                <a:gd name="T78" fmla="*/ 30 w 2028"/>
                <a:gd name="T79" fmla="*/ 755 h 831"/>
                <a:gd name="T80" fmla="*/ 98 w 2028"/>
                <a:gd name="T81" fmla="*/ 765 h 831"/>
                <a:gd name="T82" fmla="*/ 161 w 2028"/>
                <a:gd name="T83" fmla="*/ 772 h 831"/>
                <a:gd name="T84" fmla="*/ 211 w 2028"/>
                <a:gd name="T85" fmla="*/ 779 h 831"/>
                <a:gd name="T86" fmla="*/ 634 w 2028"/>
                <a:gd name="T87" fmla="*/ 816 h 831"/>
                <a:gd name="T88" fmla="*/ 993 w 2028"/>
                <a:gd name="T89" fmla="*/ 828 h 831"/>
                <a:gd name="T90" fmla="*/ 1009 w 2028"/>
                <a:gd name="T91" fmla="*/ 825 h 831"/>
                <a:gd name="T92" fmla="*/ 1334 w 2028"/>
                <a:gd name="T93" fmla="*/ 776 h 831"/>
                <a:gd name="T94" fmla="*/ 1658 w 2028"/>
                <a:gd name="T95" fmla="*/ 614 h 831"/>
                <a:gd name="T96" fmla="*/ 1666 w 2028"/>
                <a:gd name="T97" fmla="*/ 606 h 831"/>
                <a:gd name="T98" fmla="*/ 1827 w 2028"/>
                <a:gd name="T99" fmla="*/ 456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28" h="831">
                  <a:moveTo>
                    <a:pt x="1827" y="456"/>
                  </a:moveTo>
                  <a:cubicBezTo>
                    <a:pt x="1835" y="446"/>
                    <a:pt x="1846" y="435"/>
                    <a:pt x="1854" y="424"/>
                  </a:cubicBezTo>
                  <a:cubicBezTo>
                    <a:pt x="1886" y="385"/>
                    <a:pt x="1913" y="345"/>
                    <a:pt x="1939" y="301"/>
                  </a:cubicBezTo>
                  <a:cubicBezTo>
                    <a:pt x="1975" y="237"/>
                    <a:pt x="2005" y="173"/>
                    <a:pt x="2028" y="105"/>
                  </a:cubicBezTo>
                  <a:cubicBezTo>
                    <a:pt x="1948" y="88"/>
                    <a:pt x="1869" y="78"/>
                    <a:pt x="1783" y="67"/>
                  </a:cubicBezTo>
                  <a:cubicBezTo>
                    <a:pt x="1655" y="52"/>
                    <a:pt x="1537" y="40"/>
                    <a:pt x="1410" y="27"/>
                  </a:cubicBezTo>
                  <a:cubicBezTo>
                    <a:pt x="1246" y="14"/>
                    <a:pt x="1095" y="0"/>
                    <a:pt x="930" y="8"/>
                  </a:cubicBezTo>
                  <a:cubicBezTo>
                    <a:pt x="928" y="8"/>
                    <a:pt x="925" y="11"/>
                    <a:pt x="922" y="11"/>
                  </a:cubicBezTo>
                  <a:cubicBezTo>
                    <a:pt x="902" y="12"/>
                    <a:pt x="882" y="13"/>
                    <a:pt x="862" y="14"/>
                  </a:cubicBezTo>
                  <a:cubicBezTo>
                    <a:pt x="842" y="18"/>
                    <a:pt x="822" y="19"/>
                    <a:pt x="802" y="23"/>
                  </a:cubicBezTo>
                  <a:cubicBezTo>
                    <a:pt x="778" y="28"/>
                    <a:pt x="755" y="30"/>
                    <a:pt x="732" y="36"/>
                  </a:cubicBezTo>
                  <a:cubicBezTo>
                    <a:pt x="727" y="39"/>
                    <a:pt x="721" y="41"/>
                    <a:pt x="715" y="43"/>
                  </a:cubicBezTo>
                  <a:cubicBezTo>
                    <a:pt x="689" y="46"/>
                    <a:pt x="668" y="52"/>
                    <a:pt x="645" y="61"/>
                  </a:cubicBezTo>
                  <a:cubicBezTo>
                    <a:pt x="625" y="70"/>
                    <a:pt x="603" y="72"/>
                    <a:pt x="583" y="82"/>
                  </a:cubicBezTo>
                  <a:cubicBezTo>
                    <a:pt x="566" y="91"/>
                    <a:pt x="548" y="97"/>
                    <a:pt x="531" y="104"/>
                  </a:cubicBezTo>
                  <a:cubicBezTo>
                    <a:pt x="492" y="121"/>
                    <a:pt x="457" y="142"/>
                    <a:pt x="419" y="163"/>
                  </a:cubicBezTo>
                  <a:cubicBezTo>
                    <a:pt x="376" y="190"/>
                    <a:pt x="340" y="217"/>
                    <a:pt x="301" y="248"/>
                  </a:cubicBezTo>
                  <a:cubicBezTo>
                    <a:pt x="244" y="295"/>
                    <a:pt x="194" y="344"/>
                    <a:pt x="148" y="403"/>
                  </a:cubicBezTo>
                  <a:cubicBezTo>
                    <a:pt x="134" y="423"/>
                    <a:pt x="120" y="441"/>
                    <a:pt x="105" y="461"/>
                  </a:cubicBezTo>
                  <a:cubicBezTo>
                    <a:pt x="102" y="464"/>
                    <a:pt x="104" y="468"/>
                    <a:pt x="101" y="471"/>
                  </a:cubicBezTo>
                  <a:cubicBezTo>
                    <a:pt x="59" y="528"/>
                    <a:pt x="29" y="589"/>
                    <a:pt x="0" y="652"/>
                  </a:cubicBezTo>
                  <a:cubicBezTo>
                    <a:pt x="112" y="568"/>
                    <a:pt x="236" y="503"/>
                    <a:pt x="369" y="454"/>
                  </a:cubicBezTo>
                  <a:cubicBezTo>
                    <a:pt x="381" y="450"/>
                    <a:pt x="394" y="445"/>
                    <a:pt x="406" y="441"/>
                  </a:cubicBezTo>
                  <a:cubicBezTo>
                    <a:pt x="493" y="414"/>
                    <a:pt x="578" y="397"/>
                    <a:pt x="670" y="386"/>
                  </a:cubicBezTo>
                  <a:cubicBezTo>
                    <a:pt x="718" y="381"/>
                    <a:pt x="764" y="379"/>
                    <a:pt x="812" y="379"/>
                  </a:cubicBezTo>
                  <a:cubicBezTo>
                    <a:pt x="895" y="380"/>
                    <a:pt x="971" y="390"/>
                    <a:pt x="1057" y="404"/>
                  </a:cubicBezTo>
                  <a:cubicBezTo>
                    <a:pt x="1063" y="405"/>
                    <a:pt x="1069" y="403"/>
                    <a:pt x="1075" y="404"/>
                  </a:cubicBezTo>
                  <a:cubicBezTo>
                    <a:pt x="1160" y="414"/>
                    <a:pt x="1236" y="416"/>
                    <a:pt x="1319" y="406"/>
                  </a:cubicBezTo>
                  <a:cubicBezTo>
                    <a:pt x="1322" y="406"/>
                    <a:pt x="1326" y="408"/>
                    <a:pt x="1328" y="408"/>
                  </a:cubicBezTo>
                  <a:cubicBezTo>
                    <a:pt x="1358" y="405"/>
                    <a:pt x="1383" y="402"/>
                    <a:pt x="1413" y="396"/>
                  </a:cubicBezTo>
                  <a:cubicBezTo>
                    <a:pt x="1433" y="393"/>
                    <a:pt x="1450" y="389"/>
                    <a:pt x="1469" y="386"/>
                  </a:cubicBezTo>
                  <a:cubicBezTo>
                    <a:pt x="1473" y="385"/>
                    <a:pt x="1474" y="384"/>
                    <a:pt x="1478" y="382"/>
                  </a:cubicBezTo>
                  <a:cubicBezTo>
                    <a:pt x="1553" y="367"/>
                    <a:pt x="1620" y="346"/>
                    <a:pt x="1689" y="319"/>
                  </a:cubicBezTo>
                  <a:cubicBezTo>
                    <a:pt x="1466" y="424"/>
                    <a:pt x="1213" y="466"/>
                    <a:pt x="968" y="435"/>
                  </a:cubicBezTo>
                  <a:cubicBezTo>
                    <a:pt x="912" y="435"/>
                    <a:pt x="857" y="430"/>
                    <a:pt x="800" y="437"/>
                  </a:cubicBezTo>
                  <a:cubicBezTo>
                    <a:pt x="797" y="437"/>
                    <a:pt x="793" y="435"/>
                    <a:pt x="790" y="435"/>
                  </a:cubicBezTo>
                  <a:cubicBezTo>
                    <a:pt x="715" y="443"/>
                    <a:pt x="650" y="451"/>
                    <a:pt x="577" y="470"/>
                  </a:cubicBezTo>
                  <a:cubicBezTo>
                    <a:pt x="475" y="495"/>
                    <a:pt x="384" y="532"/>
                    <a:pt x="291" y="578"/>
                  </a:cubicBezTo>
                  <a:cubicBezTo>
                    <a:pt x="286" y="581"/>
                    <a:pt x="281" y="586"/>
                    <a:pt x="275" y="589"/>
                  </a:cubicBezTo>
                  <a:cubicBezTo>
                    <a:pt x="185" y="635"/>
                    <a:pt x="107" y="693"/>
                    <a:pt x="30" y="755"/>
                  </a:cubicBezTo>
                  <a:cubicBezTo>
                    <a:pt x="53" y="762"/>
                    <a:pt x="73" y="761"/>
                    <a:pt x="98" y="765"/>
                  </a:cubicBezTo>
                  <a:cubicBezTo>
                    <a:pt x="119" y="769"/>
                    <a:pt x="140" y="772"/>
                    <a:pt x="161" y="772"/>
                  </a:cubicBezTo>
                  <a:cubicBezTo>
                    <a:pt x="179" y="774"/>
                    <a:pt x="195" y="777"/>
                    <a:pt x="211" y="779"/>
                  </a:cubicBezTo>
                  <a:cubicBezTo>
                    <a:pt x="356" y="795"/>
                    <a:pt x="490" y="807"/>
                    <a:pt x="634" y="816"/>
                  </a:cubicBezTo>
                  <a:cubicBezTo>
                    <a:pt x="757" y="823"/>
                    <a:pt x="871" y="831"/>
                    <a:pt x="993" y="828"/>
                  </a:cubicBezTo>
                  <a:cubicBezTo>
                    <a:pt x="998" y="828"/>
                    <a:pt x="1004" y="825"/>
                    <a:pt x="1009" y="825"/>
                  </a:cubicBezTo>
                  <a:cubicBezTo>
                    <a:pt x="1121" y="823"/>
                    <a:pt x="1226" y="806"/>
                    <a:pt x="1334" y="776"/>
                  </a:cubicBezTo>
                  <a:cubicBezTo>
                    <a:pt x="1454" y="741"/>
                    <a:pt x="1557" y="687"/>
                    <a:pt x="1658" y="614"/>
                  </a:cubicBezTo>
                  <a:cubicBezTo>
                    <a:pt x="1661" y="611"/>
                    <a:pt x="1664" y="609"/>
                    <a:pt x="1666" y="606"/>
                  </a:cubicBezTo>
                  <a:cubicBezTo>
                    <a:pt x="1727" y="562"/>
                    <a:pt x="1778" y="512"/>
                    <a:pt x="1827" y="45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39" name="Freeform 58"/>
            <p:cNvSpPr/>
            <p:nvPr/>
          </p:nvSpPr>
          <p:spPr bwMode="auto">
            <a:xfrm>
              <a:off x="6478426" y="1762594"/>
              <a:ext cx="542116" cy="1333143"/>
            </a:xfrm>
            <a:custGeom>
              <a:avLst/>
              <a:gdLst>
                <a:gd name="T0" fmla="*/ 634 w 709"/>
                <a:gd name="T1" fmla="*/ 0 h 1715"/>
                <a:gd name="T2" fmla="*/ 663 w 709"/>
                <a:gd name="T3" fmla="*/ 209 h 1715"/>
                <a:gd name="T4" fmla="*/ 691 w 709"/>
                <a:gd name="T5" fmla="*/ 526 h 1715"/>
                <a:gd name="T6" fmla="*/ 700 w 709"/>
                <a:gd name="T7" fmla="*/ 935 h 1715"/>
                <a:gd name="T8" fmla="*/ 697 w 709"/>
                <a:gd name="T9" fmla="*/ 941 h 1715"/>
                <a:gd name="T10" fmla="*/ 694 w 709"/>
                <a:gd name="T11" fmla="*/ 992 h 1715"/>
                <a:gd name="T12" fmla="*/ 685 w 709"/>
                <a:gd name="T13" fmla="*/ 1044 h 1715"/>
                <a:gd name="T14" fmla="*/ 673 w 709"/>
                <a:gd name="T15" fmla="*/ 1103 h 1715"/>
                <a:gd name="T16" fmla="*/ 667 w 709"/>
                <a:gd name="T17" fmla="*/ 1117 h 1715"/>
                <a:gd name="T18" fmla="*/ 651 w 709"/>
                <a:gd name="T19" fmla="*/ 1176 h 1715"/>
                <a:gd name="T20" fmla="*/ 632 w 709"/>
                <a:gd name="T21" fmla="*/ 1228 h 1715"/>
                <a:gd name="T22" fmla="*/ 613 w 709"/>
                <a:gd name="T23" fmla="*/ 1273 h 1715"/>
                <a:gd name="T24" fmla="*/ 561 w 709"/>
                <a:gd name="T25" fmla="*/ 1367 h 1715"/>
                <a:gd name="T26" fmla="*/ 487 w 709"/>
                <a:gd name="T27" fmla="*/ 1466 h 1715"/>
                <a:gd name="T28" fmla="*/ 353 w 709"/>
                <a:gd name="T29" fmla="*/ 1593 h 1715"/>
                <a:gd name="T30" fmla="*/ 303 w 709"/>
                <a:gd name="T31" fmla="*/ 1629 h 1715"/>
                <a:gd name="T32" fmla="*/ 295 w 709"/>
                <a:gd name="T33" fmla="*/ 1633 h 1715"/>
                <a:gd name="T34" fmla="*/ 139 w 709"/>
                <a:gd name="T35" fmla="*/ 1715 h 1715"/>
                <a:gd name="T36" fmla="*/ 312 w 709"/>
                <a:gd name="T37" fmla="*/ 1405 h 1715"/>
                <a:gd name="T38" fmla="*/ 324 w 709"/>
                <a:gd name="T39" fmla="*/ 1374 h 1715"/>
                <a:gd name="T40" fmla="*/ 375 w 709"/>
                <a:gd name="T41" fmla="*/ 1150 h 1715"/>
                <a:gd name="T42" fmla="*/ 383 w 709"/>
                <a:gd name="T43" fmla="*/ 1030 h 1715"/>
                <a:gd name="T44" fmla="*/ 365 w 709"/>
                <a:gd name="T45" fmla="*/ 821 h 1715"/>
                <a:gd name="T46" fmla="*/ 365 w 709"/>
                <a:gd name="T47" fmla="*/ 805 h 1715"/>
                <a:gd name="T48" fmla="*/ 367 w 709"/>
                <a:gd name="T49" fmla="*/ 598 h 1715"/>
                <a:gd name="T50" fmla="*/ 366 w 709"/>
                <a:gd name="T51" fmla="*/ 591 h 1715"/>
                <a:gd name="T52" fmla="*/ 377 w 709"/>
                <a:gd name="T53" fmla="*/ 519 h 1715"/>
                <a:gd name="T54" fmla="*/ 386 w 709"/>
                <a:gd name="T55" fmla="*/ 471 h 1715"/>
                <a:gd name="T56" fmla="*/ 390 w 709"/>
                <a:gd name="T57" fmla="*/ 463 h 1715"/>
                <a:gd name="T58" fmla="*/ 447 w 709"/>
                <a:gd name="T59" fmla="*/ 285 h 1715"/>
                <a:gd name="T60" fmla="*/ 337 w 709"/>
                <a:gd name="T61" fmla="*/ 896 h 1715"/>
                <a:gd name="T62" fmla="*/ 334 w 709"/>
                <a:gd name="T63" fmla="*/ 1039 h 1715"/>
                <a:gd name="T64" fmla="*/ 335 w 709"/>
                <a:gd name="T65" fmla="*/ 1047 h 1715"/>
                <a:gd name="T66" fmla="*/ 303 w 709"/>
                <a:gd name="T67" fmla="*/ 1228 h 1715"/>
                <a:gd name="T68" fmla="*/ 206 w 709"/>
                <a:gd name="T69" fmla="*/ 1469 h 1715"/>
                <a:gd name="T70" fmla="*/ 197 w 709"/>
                <a:gd name="T71" fmla="*/ 1483 h 1715"/>
                <a:gd name="T72" fmla="*/ 52 w 709"/>
                <a:gd name="T73" fmla="*/ 1688 h 1715"/>
                <a:gd name="T74" fmla="*/ 44 w 709"/>
                <a:gd name="T75" fmla="*/ 1630 h 1715"/>
                <a:gd name="T76" fmla="*/ 39 w 709"/>
                <a:gd name="T77" fmla="*/ 1577 h 1715"/>
                <a:gd name="T78" fmla="*/ 34 w 709"/>
                <a:gd name="T79" fmla="*/ 1535 h 1715"/>
                <a:gd name="T80" fmla="*/ 9 w 709"/>
                <a:gd name="T81" fmla="*/ 1174 h 1715"/>
                <a:gd name="T82" fmla="*/ 4 w 709"/>
                <a:gd name="T83" fmla="*/ 869 h 1715"/>
                <a:gd name="T84" fmla="*/ 7 w 709"/>
                <a:gd name="T85" fmla="*/ 856 h 1715"/>
                <a:gd name="T86" fmla="*/ 54 w 709"/>
                <a:gd name="T87" fmla="*/ 580 h 1715"/>
                <a:gd name="T88" fmla="*/ 196 w 709"/>
                <a:gd name="T89" fmla="*/ 307 h 1715"/>
                <a:gd name="T90" fmla="*/ 203 w 709"/>
                <a:gd name="T91" fmla="*/ 300 h 1715"/>
                <a:gd name="T92" fmla="*/ 332 w 709"/>
                <a:gd name="T93" fmla="*/ 166 h 1715"/>
                <a:gd name="T94" fmla="*/ 360 w 709"/>
                <a:gd name="T95" fmla="*/ 144 h 1715"/>
                <a:gd name="T96" fmla="*/ 466 w 709"/>
                <a:gd name="T97" fmla="*/ 73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09" h="1715">
                  <a:moveTo>
                    <a:pt x="634" y="0"/>
                  </a:moveTo>
                  <a:cubicBezTo>
                    <a:pt x="647" y="69"/>
                    <a:pt x="654" y="136"/>
                    <a:pt x="663" y="209"/>
                  </a:cubicBezTo>
                  <a:cubicBezTo>
                    <a:pt x="673" y="318"/>
                    <a:pt x="681" y="418"/>
                    <a:pt x="691" y="526"/>
                  </a:cubicBezTo>
                  <a:cubicBezTo>
                    <a:pt x="700" y="666"/>
                    <a:pt x="709" y="795"/>
                    <a:pt x="700" y="935"/>
                  </a:cubicBezTo>
                  <a:cubicBezTo>
                    <a:pt x="700" y="937"/>
                    <a:pt x="697" y="939"/>
                    <a:pt x="697" y="941"/>
                  </a:cubicBezTo>
                  <a:cubicBezTo>
                    <a:pt x="696" y="958"/>
                    <a:pt x="695" y="975"/>
                    <a:pt x="694" y="992"/>
                  </a:cubicBezTo>
                  <a:cubicBezTo>
                    <a:pt x="690" y="1009"/>
                    <a:pt x="689" y="1027"/>
                    <a:pt x="685" y="1044"/>
                  </a:cubicBezTo>
                  <a:cubicBezTo>
                    <a:pt x="680" y="1064"/>
                    <a:pt x="679" y="1083"/>
                    <a:pt x="673" y="1103"/>
                  </a:cubicBezTo>
                  <a:cubicBezTo>
                    <a:pt x="671" y="1107"/>
                    <a:pt x="669" y="1112"/>
                    <a:pt x="667" y="1117"/>
                  </a:cubicBezTo>
                  <a:cubicBezTo>
                    <a:pt x="664" y="1139"/>
                    <a:pt x="659" y="1157"/>
                    <a:pt x="651" y="1176"/>
                  </a:cubicBezTo>
                  <a:cubicBezTo>
                    <a:pt x="643" y="1193"/>
                    <a:pt x="640" y="1211"/>
                    <a:pt x="632" y="1228"/>
                  </a:cubicBezTo>
                  <a:cubicBezTo>
                    <a:pt x="624" y="1243"/>
                    <a:pt x="618" y="1258"/>
                    <a:pt x="613" y="1273"/>
                  </a:cubicBezTo>
                  <a:cubicBezTo>
                    <a:pt x="598" y="1305"/>
                    <a:pt x="579" y="1335"/>
                    <a:pt x="561" y="1367"/>
                  </a:cubicBezTo>
                  <a:cubicBezTo>
                    <a:pt x="538" y="1403"/>
                    <a:pt x="513" y="1433"/>
                    <a:pt x="487" y="1466"/>
                  </a:cubicBezTo>
                  <a:cubicBezTo>
                    <a:pt x="446" y="1513"/>
                    <a:pt x="403" y="1555"/>
                    <a:pt x="353" y="1593"/>
                  </a:cubicBezTo>
                  <a:cubicBezTo>
                    <a:pt x="336" y="1606"/>
                    <a:pt x="320" y="1617"/>
                    <a:pt x="303" y="1629"/>
                  </a:cubicBezTo>
                  <a:cubicBezTo>
                    <a:pt x="300" y="1631"/>
                    <a:pt x="297" y="1630"/>
                    <a:pt x="295" y="1633"/>
                  </a:cubicBezTo>
                  <a:cubicBezTo>
                    <a:pt x="245" y="1667"/>
                    <a:pt x="193" y="1692"/>
                    <a:pt x="139" y="1715"/>
                  </a:cubicBezTo>
                  <a:cubicBezTo>
                    <a:pt x="212" y="1622"/>
                    <a:pt x="269" y="1518"/>
                    <a:pt x="312" y="1405"/>
                  </a:cubicBezTo>
                  <a:cubicBezTo>
                    <a:pt x="316" y="1395"/>
                    <a:pt x="321" y="1384"/>
                    <a:pt x="324" y="1374"/>
                  </a:cubicBezTo>
                  <a:cubicBezTo>
                    <a:pt x="349" y="1300"/>
                    <a:pt x="364" y="1228"/>
                    <a:pt x="375" y="1150"/>
                  </a:cubicBezTo>
                  <a:cubicBezTo>
                    <a:pt x="380" y="1109"/>
                    <a:pt x="382" y="1071"/>
                    <a:pt x="383" y="1030"/>
                  </a:cubicBezTo>
                  <a:cubicBezTo>
                    <a:pt x="383" y="959"/>
                    <a:pt x="376" y="894"/>
                    <a:pt x="365" y="821"/>
                  </a:cubicBezTo>
                  <a:cubicBezTo>
                    <a:pt x="364" y="816"/>
                    <a:pt x="366" y="811"/>
                    <a:pt x="365" y="805"/>
                  </a:cubicBezTo>
                  <a:cubicBezTo>
                    <a:pt x="358" y="734"/>
                    <a:pt x="357" y="669"/>
                    <a:pt x="367" y="598"/>
                  </a:cubicBezTo>
                  <a:cubicBezTo>
                    <a:pt x="367" y="596"/>
                    <a:pt x="366" y="593"/>
                    <a:pt x="366" y="591"/>
                  </a:cubicBezTo>
                  <a:cubicBezTo>
                    <a:pt x="369" y="566"/>
                    <a:pt x="372" y="544"/>
                    <a:pt x="377" y="519"/>
                  </a:cubicBezTo>
                  <a:cubicBezTo>
                    <a:pt x="381" y="502"/>
                    <a:pt x="384" y="487"/>
                    <a:pt x="386" y="471"/>
                  </a:cubicBezTo>
                  <a:cubicBezTo>
                    <a:pt x="388" y="468"/>
                    <a:pt x="389" y="467"/>
                    <a:pt x="390" y="463"/>
                  </a:cubicBezTo>
                  <a:cubicBezTo>
                    <a:pt x="404" y="400"/>
                    <a:pt x="423" y="343"/>
                    <a:pt x="447" y="285"/>
                  </a:cubicBezTo>
                  <a:cubicBezTo>
                    <a:pt x="355" y="473"/>
                    <a:pt x="315" y="688"/>
                    <a:pt x="337" y="896"/>
                  </a:cubicBezTo>
                  <a:cubicBezTo>
                    <a:pt x="337" y="944"/>
                    <a:pt x="340" y="991"/>
                    <a:pt x="334" y="1039"/>
                  </a:cubicBezTo>
                  <a:cubicBezTo>
                    <a:pt x="334" y="1042"/>
                    <a:pt x="335" y="1045"/>
                    <a:pt x="335" y="1047"/>
                  </a:cubicBezTo>
                  <a:cubicBezTo>
                    <a:pt x="327" y="1111"/>
                    <a:pt x="319" y="1167"/>
                    <a:pt x="303" y="1228"/>
                  </a:cubicBezTo>
                  <a:cubicBezTo>
                    <a:pt x="279" y="1314"/>
                    <a:pt x="247" y="1391"/>
                    <a:pt x="206" y="1469"/>
                  </a:cubicBezTo>
                  <a:cubicBezTo>
                    <a:pt x="204" y="1474"/>
                    <a:pt x="199" y="1478"/>
                    <a:pt x="197" y="1483"/>
                  </a:cubicBezTo>
                  <a:cubicBezTo>
                    <a:pt x="156" y="1559"/>
                    <a:pt x="106" y="1624"/>
                    <a:pt x="52" y="1688"/>
                  </a:cubicBezTo>
                  <a:cubicBezTo>
                    <a:pt x="46" y="1669"/>
                    <a:pt x="48" y="1652"/>
                    <a:pt x="44" y="1630"/>
                  </a:cubicBezTo>
                  <a:cubicBezTo>
                    <a:pt x="41" y="1613"/>
                    <a:pt x="39" y="1595"/>
                    <a:pt x="39" y="1577"/>
                  </a:cubicBezTo>
                  <a:cubicBezTo>
                    <a:pt x="38" y="1562"/>
                    <a:pt x="36" y="1548"/>
                    <a:pt x="34" y="1535"/>
                  </a:cubicBezTo>
                  <a:cubicBezTo>
                    <a:pt x="22" y="1411"/>
                    <a:pt x="14" y="1297"/>
                    <a:pt x="9" y="1174"/>
                  </a:cubicBezTo>
                  <a:cubicBezTo>
                    <a:pt x="5" y="1070"/>
                    <a:pt x="0" y="973"/>
                    <a:pt x="4" y="869"/>
                  </a:cubicBezTo>
                  <a:cubicBezTo>
                    <a:pt x="4" y="865"/>
                    <a:pt x="7" y="860"/>
                    <a:pt x="7" y="856"/>
                  </a:cubicBezTo>
                  <a:cubicBezTo>
                    <a:pt x="10" y="760"/>
                    <a:pt x="27" y="672"/>
                    <a:pt x="54" y="580"/>
                  </a:cubicBezTo>
                  <a:cubicBezTo>
                    <a:pt x="85" y="479"/>
                    <a:pt x="132" y="392"/>
                    <a:pt x="196" y="307"/>
                  </a:cubicBezTo>
                  <a:cubicBezTo>
                    <a:pt x="198" y="305"/>
                    <a:pt x="200" y="303"/>
                    <a:pt x="203" y="300"/>
                  </a:cubicBezTo>
                  <a:cubicBezTo>
                    <a:pt x="241" y="249"/>
                    <a:pt x="284" y="207"/>
                    <a:pt x="332" y="166"/>
                  </a:cubicBezTo>
                  <a:cubicBezTo>
                    <a:pt x="341" y="159"/>
                    <a:pt x="351" y="150"/>
                    <a:pt x="360" y="144"/>
                  </a:cubicBezTo>
                  <a:cubicBezTo>
                    <a:pt x="394" y="117"/>
                    <a:pt x="428" y="94"/>
                    <a:pt x="466" y="7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40" name="Freeform 59"/>
            <p:cNvSpPr/>
            <p:nvPr/>
          </p:nvSpPr>
          <p:spPr bwMode="auto">
            <a:xfrm>
              <a:off x="7144287" y="2700465"/>
              <a:ext cx="1119586" cy="465941"/>
            </a:xfrm>
            <a:custGeom>
              <a:avLst/>
              <a:gdLst>
                <a:gd name="T0" fmla="*/ 1319 w 1465"/>
                <a:gd name="T1" fmla="*/ 329 h 600"/>
                <a:gd name="T2" fmla="*/ 1339 w 1465"/>
                <a:gd name="T3" fmla="*/ 306 h 600"/>
                <a:gd name="T4" fmla="*/ 1401 w 1465"/>
                <a:gd name="T5" fmla="*/ 217 h 600"/>
                <a:gd name="T6" fmla="*/ 1465 w 1465"/>
                <a:gd name="T7" fmla="*/ 76 h 600"/>
                <a:gd name="T8" fmla="*/ 1288 w 1465"/>
                <a:gd name="T9" fmla="*/ 48 h 600"/>
                <a:gd name="T10" fmla="*/ 1019 w 1465"/>
                <a:gd name="T11" fmla="*/ 20 h 600"/>
                <a:gd name="T12" fmla="*/ 672 w 1465"/>
                <a:gd name="T13" fmla="*/ 6 h 600"/>
                <a:gd name="T14" fmla="*/ 666 w 1465"/>
                <a:gd name="T15" fmla="*/ 8 h 600"/>
                <a:gd name="T16" fmla="*/ 623 w 1465"/>
                <a:gd name="T17" fmla="*/ 10 h 600"/>
                <a:gd name="T18" fmla="*/ 579 w 1465"/>
                <a:gd name="T19" fmla="*/ 17 h 600"/>
                <a:gd name="T20" fmla="*/ 529 w 1465"/>
                <a:gd name="T21" fmla="*/ 26 h 600"/>
                <a:gd name="T22" fmla="*/ 516 w 1465"/>
                <a:gd name="T23" fmla="*/ 31 h 600"/>
                <a:gd name="T24" fmla="*/ 466 w 1465"/>
                <a:gd name="T25" fmla="*/ 44 h 600"/>
                <a:gd name="T26" fmla="*/ 421 w 1465"/>
                <a:gd name="T27" fmla="*/ 59 h 600"/>
                <a:gd name="T28" fmla="*/ 383 w 1465"/>
                <a:gd name="T29" fmla="*/ 75 h 600"/>
                <a:gd name="T30" fmla="*/ 303 w 1465"/>
                <a:gd name="T31" fmla="*/ 118 h 600"/>
                <a:gd name="T32" fmla="*/ 217 w 1465"/>
                <a:gd name="T33" fmla="*/ 179 h 600"/>
                <a:gd name="T34" fmla="*/ 107 w 1465"/>
                <a:gd name="T35" fmla="*/ 291 h 600"/>
                <a:gd name="T36" fmla="*/ 76 w 1465"/>
                <a:gd name="T37" fmla="*/ 333 h 600"/>
                <a:gd name="T38" fmla="*/ 73 w 1465"/>
                <a:gd name="T39" fmla="*/ 340 h 600"/>
                <a:gd name="T40" fmla="*/ 0 w 1465"/>
                <a:gd name="T41" fmla="*/ 471 h 600"/>
                <a:gd name="T42" fmla="*/ 266 w 1465"/>
                <a:gd name="T43" fmla="*/ 328 h 600"/>
                <a:gd name="T44" fmla="*/ 293 w 1465"/>
                <a:gd name="T45" fmla="*/ 319 h 600"/>
                <a:gd name="T46" fmla="*/ 484 w 1465"/>
                <a:gd name="T47" fmla="*/ 279 h 600"/>
                <a:gd name="T48" fmla="*/ 586 w 1465"/>
                <a:gd name="T49" fmla="*/ 274 h 600"/>
                <a:gd name="T50" fmla="*/ 763 w 1465"/>
                <a:gd name="T51" fmla="*/ 292 h 600"/>
                <a:gd name="T52" fmla="*/ 777 w 1465"/>
                <a:gd name="T53" fmla="*/ 292 h 600"/>
                <a:gd name="T54" fmla="*/ 953 w 1465"/>
                <a:gd name="T55" fmla="*/ 293 h 600"/>
                <a:gd name="T56" fmla="*/ 959 w 1465"/>
                <a:gd name="T57" fmla="*/ 294 h 600"/>
                <a:gd name="T58" fmla="*/ 1020 w 1465"/>
                <a:gd name="T59" fmla="*/ 286 h 600"/>
                <a:gd name="T60" fmla="*/ 1061 w 1465"/>
                <a:gd name="T61" fmla="*/ 279 h 600"/>
                <a:gd name="T62" fmla="*/ 1068 w 1465"/>
                <a:gd name="T63" fmla="*/ 276 h 600"/>
                <a:gd name="T64" fmla="*/ 1220 w 1465"/>
                <a:gd name="T65" fmla="*/ 230 h 600"/>
                <a:gd name="T66" fmla="*/ 699 w 1465"/>
                <a:gd name="T67" fmla="*/ 314 h 600"/>
                <a:gd name="T68" fmla="*/ 577 w 1465"/>
                <a:gd name="T69" fmla="*/ 315 h 600"/>
                <a:gd name="T70" fmla="*/ 571 w 1465"/>
                <a:gd name="T71" fmla="*/ 314 h 600"/>
                <a:gd name="T72" fmla="*/ 417 w 1465"/>
                <a:gd name="T73" fmla="*/ 339 h 600"/>
                <a:gd name="T74" fmla="*/ 210 w 1465"/>
                <a:gd name="T75" fmla="*/ 417 h 600"/>
                <a:gd name="T76" fmla="*/ 199 w 1465"/>
                <a:gd name="T77" fmla="*/ 425 h 600"/>
                <a:gd name="T78" fmla="*/ 22 w 1465"/>
                <a:gd name="T79" fmla="*/ 545 h 600"/>
                <a:gd name="T80" fmla="*/ 71 w 1465"/>
                <a:gd name="T81" fmla="*/ 553 h 600"/>
                <a:gd name="T82" fmla="*/ 116 w 1465"/>
                <a:gd name="T83" fmla="*/ 558 h 600"/>
                <a:gd name="T84" fmla="*/ 152 w 1465"/>
                <a:gd name="T85" fmla="*/ 563 h 600"/>
                <a:gd name="T86" fmla="*/ 458 w 1465"/>
                <a:gd name="T87" fmla="*/ 590 h 600"/>
                <a:gd name="T88" fmla="*/ 717 w 1465"/>
                <a:gd name="T89" fmla="*/ 598 h 600"/>
                <a:gd name="T90" fmla="*/ 729 w 1465"/>
                <a:gd name="T91" fmla="*/ 596 h 600"/>
                <a:gd name="T92" fmla="*/ 964 w 1465"/>
                <a:gd name="T93" fmla="*/ 560 h 600"/>
                <a:gd name="T94" fmla="*/ 1198 w 1465"/>
                <a:gd name="T95" fmla="*/ 443 h 600"/>
                <a:gd name="T96" fmla="*/ 1204 w 1465"/>
                <a:gd name="T97" fmla="*/ 438 h 600"/>
                <a:gd name="T98" fmla="*/ 1319 w 1465"/>
                <a:gd name="T99" fmla="*/ 329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65" h="600">
                  <a:moveTo>
                    <a:pt x="1319" y="329"/>
                  </a:moveTo>
                  <a:cubicBezTo>
                    <a:pt x="1325" y="322"/>
                    <a:pt x="1333" y="314"/>
                    <a:pt x="1339" y="306"/>
                  </a:cubicBezTo>
                  <a:cubicBezTo>
                    <a:pt x="1362" y="278"/>
                    <a:pt x="1382" y="249"/>
                    <a:pt x="1401" y="217"/>
                  </a:cubicBezTo>
                  <a:cubicBezTo>
                    <a:pt x="1426" y="171"/>
                    <a:pt x="1448" y="125"/>
                    <a:pt x="1465" y="76"/>
                  </a:cubicBezTo>
                  <a:cubicBezTo>
                    <a:pt x="1407" y="63"/>
                    <a:pt x="1350" y="56"/>
                    <a:pt x="1288" y="48"/>
                  </a:cubicBezTo>
                  <a:cubicBezTo>
                    <a:pt x="1195" y="37"/>
                    <a:pt x="1110" y="29"/>
                    <a:pt x="1019" y="20"/>
                  </a:cubicBezTo>
                  <a:cubicBezTo>
                    <a:pt x="900" y="10"/>
                    <a:pt x="791" y="0"/>
                    <a:pt x="672" y="6"/>
                  </a:cubicBezTo>
                  <a:cubicBezTo>
                    <a:pt x="670" y="6"/>
                    <a:pt x="668" y="8"/>
                    <a:pt x="666" y="8"/>
                  </a:cubicBezTo>
                  <a:cubicBezTo>
                    <a:pt x="652" y="9"/>
                    <a:pt x="637" y="9"/>
                    <a:pt x="623" y="10"/>
                  </a:cubicBezTo>
                  <a:cubicBezTo>
                    <a:pt x="608" y="13"/>
                    <a:pt x="593" y="14"/>
                    <a:pt x="579" y="17"/>
                  </a:cubicBezTo>
                  <a:cubicBezTo>
                    <a:pt x="562" y="20"/>
                    <a:pt x="545" y="21"/>
                    <a:pt x="529" y="26"/>
                  </a:cubicBezTo>
                  <a:cubicBezTo>
                    <a:pt x="525" y="28"/>
                    <a:pt x="521" y="30"/>
                    <a:pt x="516" y="31"/>
                  </a:cubicBezTo>
                  <a:cubicBezTo>
                    <a:pt x="498" y="33"/>
                    <a:pt x="482" y="37"/>
                    <a:pt x="466" y="44"/>
                  </a:cubicBezTo>
                  <a:cubicBezTo>
                    <a:pt x="451" y="50"/>
                    <a:pt x="436" y="52"/>
                    <a:pt x="421" y="59"/>
                  </a:cubicBezTo>
                  <a:cubicBezTo>
                    <a:pt x="408" y="65"/>
                    <a:pt x="396" y="70"/>
                    <a:pt x="383" y="75"/>
                  </a:cubicBezTo>
                  <a:cubicBezTo>
                    <a:pt x="355" y="87"/>
                    <a:pt x="330" y="102"/>
                    <a:pt x="303" y="118"/>
                  </a:cubicBezTo>
                  <a:cubicBezTo>
                    <a:pt x="272" y="137"/>
                    <a:pt x="245" y="157"/>
                    <a:pt x="217" y="179"/>
                  </a:cubicBezTo>
                  <a:cubicBezTo>
                    <a:pt x="176" y="213"/>
                    <a:pt x="140" y="249"/>
                    <a:pt x="107" y="291"/>
                  </a:cubicBezTo>
                  <a:cubicBezTo>
                    <a:pt x="96" y="305"/>
                    <a:pt x="86" y="319"/>
                    <a:pt x="76" y="333"/>
                  </a:cubicBezTo>
                  <a:cubicBezTo>
                    <a:pt x="74" y="335"/>
                    <a:pt x="75" y="338"/>
                    <a:pt x="73" y="340"/>
                  </a:cubicBezTo>
                  <a:cubicBezTo>
                    <a:pt x="42" y="381"/>
                    <a:pt x="21" y="425"/>
                    <a:pt x="0" y="471"/>
                  </a:cubicBezTo>
                  <a:cubicBezTo>
                    <a:pt x="81" y="411"/>
                    <a:pt x="170" y="363"/>
                    <a:pt x="266" y="328"/>
                  </a:cubicBezTo>
                  <a:cubicBezTo>
                    <a:pt x="275" y="325"/>
                    <a:pt x="284" y="321"/>
                    <a:pt x="293" y="319"/>
                  </a:cubicBezTo>
                  <a:cubicBezTo>
                    <a:pt x="356" y="299"/>
                    <a:pt x="417" y="287"/>
                    <a:pt x="484" y="279"/>
                  </a:cubicBezTo>
                  <a:cubicBezTo>
                    <a:pt x="519" y="275"/>
                    <a:pt x="552" y="274"/>
                    <a:pt x="586" y="274"/>
                  </a:cubicBezTo>
                  <a:cubicBezTo>
                    <a:pt x="646" y="274"/>
                    <a:pt x="701" y="282"/>
                    <a:pt x="763" y="292"/>
                  </a:cubicBezTo>
                  <a:cubicBezTo>
                    <a:pt x="768" y="293"/>
                    <a:pt x="772" y="291"/>
                    <a:pt x="777" y="292"/>
                  </a:cubicBezTo>
                  <a:cubicBezTo>
                    <a:pt x="837" y="299"/>
                    <a:pt x="893" y="301"/>
                    <a:pt x="953" y="293"/>
                  </a:cubicBezTo>
                  <a:cubicBezTo>
                    <a:pt x="954" y="293"/>
                    <a:pt x="957" y="294"/>
                    <a:pt x="959" y="294"/>
                  </a:cubicBezTo>
                  <a:cubicBezTo>
                    <a:pt x="981" y="293"/>
                    <a:pt x="999" y="290"/>
                    <a:pt x="1020" y="286"/>
                  </a:cubicBezTo>
                  <a:cubicBezTo>
                    <a:pt x="1035" y="283"/>
                    <a:pt x="1047" y="281"/>
                    <a:pt x="1061" y="279"/>
                  </a:cubicBezTo>
                  <a:cubicBezTo>
                    <a:pt x="1064" y="278"/>
                    <a:pt x="1065" y="277"/>
                    <a:pt x="1068" y="276"/>
                  </a:cubicBezTo>
                  <a:cubicBezTo>
                    <a:pt x="1122" y="265"/>
                    <a:pt x="1170" y="250"/>
                    <a:pt x="1220" y="230"/>
                  </a:cubicBezTo>
                  <a:cubicBezTo>
                    <a:pt x="1059" y="306"/>
                    <a:pt x="876" y="336"/>
                    <a:pt x="699" y="314"/>
                  </a:cubicBezTo>
                  <a:cubicBezTo>
                    <a:pt x="659" y="314"/>
                    <a:pt x="619" y="311"/>
                    <a:pt x="577" y="315"/>
                  </a:cubicBezTo>
                  <a:cubicBezTo>
                    <a:pt x="575" y="315"/>
                    <a:pt x="573" y="314"/>
                    <a:pt x="571" y="314"/>
                  </a:cubicBezTo>
                  <a:cubicBezTo>
                    <a:pt x="516" y="320"/>
                    <a:pt x="469" y="326"/>
                    <a:pt x="417" y="339"/>
                  </a:cubicBezTo>
                  <a:cubicBezTo>
                    <a:pt x="343" y="358"/>
                    <a:pt x="277" y="384"/>
                    <a:pt x="210" y="417"/>
                  </a:cubicBezTo>
                  <a:cubicBezTo>
                    <a:pt x="206" y="419"/>
                    <a:pt x="202" y="423"/>
                    <a:pt x="199" y="425"/>
                  </a:cubicBezTo>
                  <a:cubicBezTo>
                    <a:pt x="133" y="458"/>
                    <a:pt x="77" y="500"/>
                    <a:pt x="22" y="545"/>
                  </a:cubicBezTo>
                  <a:cubicBezTo>
                    <a:pt x="38" y="550"/>
                    <a:pt x="52" y="549"/>
                    <a:pt x="71" y="553"/>
                  </a:cubicBezTo>
                  <a:cubicBezTo>
                    <a:pt x="85" y="556"/>
                    <a:pt x="101" y="558"/>
                    <a:pt x="116" y="558"/>
                  </a:cubicBezTo>
                  <a:cubicBezTo>
                    <a:pt x="129" y="559"/>
                    <a:pt x="140" y="561"/>
                    <a:pt x="152" y="563"/>
                  </a:cubicBezTo>
                  <a:cubicBezTo>
                    <a:pt x="257" y="574"/>
                    <a:pt x="354" y="583"/>
                    <a:pt x="458" y="590"/>
                  </a:cubicBezTo>
                  <a:cubicBezTo>
                    <a:pt x="547" y="594"/>
                    <a:pt x="629" y="600"/>
                    <a:pt x="717" y="598"/>
                  </a:cubicBezTo>
                  <a:cubicBezTo>
                    <a:pt x="721" y="598"/>
                    <a:pt x="725" y="596"/>
                    <a:pt x="729" y="596"/>
                  </a:cubicBezTo>
                  <a:cubicBezTo>
                    <a:pt x="810" y="595"/>
                    <a:pt x="885" y="582"/>
                    <a:pt x="964" y="560"/>
                  </a:cubicBezTo>
                  <a:cubicBezTo>
                    <a:pt x="1050" y="535"/>
                    <a:pt x="1125" y="496"/>
                    <a:pt x="1198" y="443"/>
                  </a:cubicBezTo>
                  <a:cubicBezTo>
                    <a:pt x="1200" y="441"/>
                    <a:pt x="1202" y="440"/>
                    <a:pt x="1204" y="438"/>
                  </a:cubicBezTo>
                  <a:cubicBezTo>
                    <a:pt x="1247" y="406"/>
                    <a:pt x="1284" y="370"/>
                    <a:pt x="1319" y="32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41" name="Freeform 60"/>
            <p:cNvSpPr/>
            <p:nvPr/>
          </p:nvSpPr>
          <p:spPr bwMode="auto">
            <a:xfrm>
              <a:off x="7059433" y="1773375"/>
              <a:ext cx="246309" cy="788148"/>
            </a:xfrm>
            <a:custGeom>
              <a:avLst/>
              <a:gdLst>
                <a:gd name="T0" fmla="*/ 323 w 323"/>
                <a:gd name="T1" fmla="*/ 0 h 1013"/>
                <a:gd name="T2" fmla="*/ 244 w 323"/>
                <a:gd name="T3" fmla="*/ 441 h 1013"/>
                <a:gd name="T4" fmla="*/ 241 w 323"/>
                <a:gd name="T5" fmla="*/ 544 h 1013"/>
                <a:gd name="T6" fmla="*/ 242 w 323"/>
                <a:gd name="T7" fmla="*/ 550 h 1013"/>
                <a:gd name="T8" fmla="*/ 218 w 323"/>
                <a:gd name="T9" fmla="*/ 681 h 1013"/>
                <a:gd name="T10" fmla="*/ 149 w 323"/>
                <a:gd name="T11" fmla="*/ 855 h 1013"/>
                <a:gd name="T12" fmla="*/ 142 w 323"/>
                <a:gd name="T13" fmla="*/ 865 h 1013"/>
                <a:gd name="T14" fmla="*/ 37 w 323"/>
                <a:gd name="T15" fmla="*/ 1013 h 1013"/>
                <a:gd name="T16" fmla="*/ 32 w 323"/>
                <a:gd name="T17" fmla="*/ 971 h 1013"/>
                <a:gd name="T18" fmla="*/ 28 w 323"/>
                <a:gd name="T19" fmla="*/ 933 h 1013"/>
                <a:gd name="T20" fmla="*/ 24 w 323"/>
                <a:gd name="T21" fmla="*/ 902 h 1013"/>
                <a:gd name="T22" fmla="*/ 6 w 323"/>
                <a:gd name="T23" fmla="*/ 642 h 1013"/>
                <a:gd name="T24" fmla="*/ 3 w 323"/>
                <a:gd name="T25" fmla="*/ 422 h 1013"/>
                <a:gd name="T26" fmla="*/ 5 w 323"/>
                <a:gd name="T27" fmla="*/ 412 h 1013"/>
                <a:gd name="T28" fmla="*/ 39 w 323"/>
                <a:gd name="T29" fmla="*/ 212 h 1013"/>
                <a:gd name="T30" fmla="*/ 141 w 323"/>
                <a:gd name="T31" fmla="*/ 15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3" h="1013">
                  <a:moveTo>
                    <a:pt x="323" y="0"/>
                  </a:moveTo>
                  <a:cubicBezTo>
                    <a:pt x="256" y="135"/>
                    <a:pt x="228" y="290"/>
                    <a:pt x="244" y="441"/>
                  </a:cubicBezTo>
                  <a:cubicBezTo>
                    <a:pt x="243" y="475"/>
                    <a:pt x="245" y="509"/>
                    <a:pt x="241" y="544"/>
                  </a:cubicBezTo>
                  <a:cubicBezTo>
                    <a:pt x="241" y="546"/>
                    <a:pt x="242" y="549"/>
                    <a:pt x="242" y="550"/>
                  </a:cubicBezTo>
                  <a:cubicBezTo>
                    <a:pt x="236" y="596"/>
                    <a:pt x="230" y="636"/>
                    <a:pt x="218" y="681"/>
                  </a:cubicBezTo>
                  <a:cubicBezTo>
                    <a:pt x="202" y="743"/>
                    <a:pt x="178" y="799"/>
                    <a:pt x="149" y="855"/>
                  </a:cubicBezTo>
                  <a:cubicBezTo>
                    <a:pt x="147" y="858"/>
                    <a:pt x="144" y="862"/>
                    <a:pt x="142" y="865"/>
                  </a:cubicBezTo>
                  <a:cubicBezTo>
                    <a:pt x="113" y="920"/>
                    <a:pt x="76" y="967"/>
                    <a:pt x="37" y="1013"/>
                  </a:cubicBezTo>
                  <a:cubicBezTo>
                    <a:pt x="33" y="999"/>
                    <a:pt x="34" y="987"/>
                    <a:pt x="32" y="971"/>
                  </a:cubicBezTo>
                  <a:cubicBezTo>
                    <a:pt x="30" y="959"/>
                    <a:pt x="28" y="946"/>
                    <a:pt x="28" y="933"/>
                  </a:cubicBezTo>
                  <a:cubicBezTo>
                    <a:pt x="27" y="922"/>
                    <a:pt x="26" y="912"/>
                    <a:pt x="24" y="902"/>
                  </a:cubicBezTo>
                  <a:cubicBezTo>
                    <a:pt x="16" y="813"/>
                    <a:pt x="10" y="731"/>
                    <a:pt x="6" y="642"/>
                  </a:cubicBezTo>
                  <a:cubicBezTo>
                    <a:pt x="3" y="566"/>
                    <a:pt x="0" y="496"/>
                    <a:pt x="3" y="422"/>
                  </a:cubicBezTo>
                  <a:cubicBezTo>
                    <a:pt x="3" y="418"/>
                    <a:pt x="5" y="415"/>
                    <a:pt x="5" y="412"/>
                  </a:cubicBezTo>
                  <a:cubicBezTo>
                    <a:pt x="7" y="343"/>
                    <a:pt x="19" y="279"/>
                    <a:pt x="39" y="212"/>
                  </a:cubicBezTo>
                  <a:cubicBezTo>
                    <a:pt x="61" y="140"/>
                    <a:pt x="96" y="77"/>
                    <a:pt x="141" y="1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42" name="Freeform 61"/>
            <p:cNvSpPr/>
            <p:nvPr/>
          </p:nvSpPr>
          <p:spPr bwMode="auto">
            <a:xfrm>
              <a:off x="7136037" y="1730255"/>
              <a:ext cx="314662" cy="846839"/>
            </a:xfrm>
            <a:custGeom>
              <a:avLst/>
              <a:gdLst>
                <a:gd name="T0" fmla="*/ 379 w 412"/>
                <a:gd name="T1" fmla="*/ 0 h 1089"/>
                <a:gd name="T2" fmla="*/ 399 w 412"/>
                <a:gd name="T3" fmla="*/ 230 h 1089"/>
                <a:gd name="T4" fmla="*/ 405 w 412"/>
                <a:gd name="T5" fmla="*/ 525 h 1089"/>
                <a:gd name="T6" fmla="*/ 404 w 412"/>
                <a:gd name="T7" fmla="*/ 530 h 1089"/>
                <a:gd name="T8" fmla="*/ 401 w 412"/>
                <a:gd name="T9" fmla="*/ 567 h 1089"/>
                <a:gd name="T10" fmla="*/ 395 w 412"/>
                <a:gd name="T11" fmla="*/ 603 h 1089"/>
                <a:gd name="T12" fmla="*/ 386 w 412"/>
                <a:gd name="T13" fmla="*/ 646 h 1089"/>
                <a:gd name="T14" fmla="*/ 382 w 412"/>
                <a:gd name="T15" fmla="*/ 657 h 1089"/>
                <a:gd name="T16" fmla="*/ 370 w 412"/>
                <a:gd name="T17" fmla="*/ 699 h 1089"/>
                <a:gd name="T18" fmla="*/ 357 w 412"/>
                <a:gd name="T19" fmla="*/ 737 h 1089"/>
                <a:gd name="T20" fmla="*/ 342 w 412"/>
                <a:gd name="T21" fmla="*/ 769 h 1089"/>
                <a:gd name="T22" fmla="*/ 305 w 412"/>
                <a:gd name="T23" fmla="*/ 837 h 1089"/>
                <a:gd name="T24" fmla="*/ 252 w 412"/>
                <a:gd name="T25" fmla="*/ 909 h 1089"/>
                <a:gd name="T26" fmla="*/ 155 w 412"/>
                <a:gd name="T27" fmla="*/ 1001 h 1089"/>
                <a:gd name="T28" fmla="*/ 118 w 412"/>
                <a:gd name="T29" fmla="*/ 1027 h 1089"/>
                <a:gd name="T30" fmla="*/ 113 w 412"/>
                <a:gd name="T31" fmla="*/ 1029 h 1089"/>
                <a:gd name="T32" fmla="*/ 0 w 412"/>
                <a:gd name="T33" fmla="*/ 1089 h 1089"/>
                <a:gd name="T34" fmla="*/ 126 w 412"/>
                <a:gd name="T35" fmla="*/ 865 h 1089"/>
                <a:gd name="T36" fmla="*/ 134 w 412"/>
                <a:gd name="T37" fmla="*/ 842 h 1089"/>
                <a:gd name="T38" fmla="*/ 171 w 412"/>
                <a:gd name="T39" fmla="*/ 680 h 1089"/>
                <a:gd name="T40" fmla="*/ 176 w 412"/>
                <a:gd name="T41" fmla="*/ 593 h 1089"/>
                <a:gd name="T42" fmla="*/ 164 w 412"/>
                <a:gd name="T43" fmla="*/ 443 h 1089"/>
                <a:gd name="T44" fmla="*/ 164 w 412"/>
                <a:gd name="T45" fmla="*/ 431 h 1089"/>
                <a:gd name="T46" fmla="*/ 165 w 412"/>
                <a:gd name="T47" fmla="*/ 282 h 1089"/>
                <a:gd name="T48" fmla="*/ 164 w 412"/>
                <a:gd name="T49" fmla="*/ 276 h 1089"/>
                <a:gd name="T50" fmla="*/ 172 w 412"/>
                <a:gd name="T51" fmla="*/ 224 h 1089"/>
                <a:gd name="T52" fmla="*/ 179 w 412"/>
                <a:gd name="T53" fmla="*/ 190 h 1089"/>
                <a:gd name="T54" fmla="*/ 182 w 412"/>
                <a:gd name="T55" fmla="*/ 184 h 1089"/>
                <a:gd name="T56" fmla="*/ 223 w 412"/>
                <a:gd name="T57" fmla="*/ 56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12" h="1089">
                  <a:moveTo>
                    <a:pt x="379" y="0"/>
                  </a:moveTo>
                  <a:cubicBezTo>
                    <a:pt x="386" y="79"/>
                    <a:pt x="392" y="152"/>
                    <a:pt x="399" y="230"/>
                  </a:cubicBezTo>
                  <a:cubicBezTo>
                    <a:pt x="405" y="331"/>
                    <a:pt x="412" y="424"/>
                    <a:pt x="405" y="525"/>
                  </a:cubicBezTo>
                  <a:cubicBezTo>
                    <a:pt x="405" y="526"/>
                    <a:pt x="404" y="528"/>
                    <a:pt x="404" y="530"/>
                  </a:cubicBezTo>
                  <a:cubicBezTo>
                    <a:pt x="403" y="542"/>
                    <a:pt x="402" y="554"/>
                    <a:pt x="401" y="567"/>
                  </a:cubicBezTo>
                  <a:cubicBezTo>
                    <a:pt x="398" y="579"/>
                    <a:pt x="397" y="591"/>
                    <a:pt x="395" y="603"/>
                  </a:cubicBezTo>
                  <a:cubicBezTo>
                    <a:pt x="391" y="618"/>
                    <a:pt x="391" y="632"/>
                    <a:pt x="386" y="646"/>
                  </a:cubicBezTo>
                  <a:cubicBezTo>
                    <a:pt x="385" y="649"/>
                    <a:pt x="383" y="653"/>
                    <a:pt x="382" y="657"/>
                  </a:cubicBezTo>
                  <a:cubicBezTo>
                    <a:pt x="379" y="672"/>
                    <a:pt x="376" y="685"/>
                    <a:pt x="370" y="699"/>
                  </a:cubicBezTo>
                  <a:cubicBezTo>
                    <a:pt x="364" y="712"/>
                    <a:pt x="363" y="725"/>
                    <a:pt x="357" y="737"/>
                  </a:cubicBezTo>
                  <a:cubicBezTo>
                    <a:pt x="351" y="748"/>
                    <a:pt x="347" y="758"/>
                    <a:pt x="342" y="769"/>
                  </a:cubicBezTo>
                  <a:cubicBezTo>
                    <a:pt x="332" y="793"/>
                    <a:pt x="318" y="814"/>
                    <a:pt x="305" y="837"/>
                  </a:cubicBezTo>
                  <a:cubicBezTo>
                    <a:pt x="288" y="863"/>
                    <a:pt x="271" y="885"/>
                    <a:pt x="252" y="909"/>
                  </a:cubicBezTo>
                  <a:cubicBezTo>
                    <a:pt x="222" y="943"/>
                    <a:pt x="191" y="973"/>
                    <a:pt x="155" y="1001"/>
                  </a:cubicBezTo>
                  <a:cubicBezTo>
                    <a:pt x="142" y="1010"/>
                    <a:pt x="131" y="1018"/>
                    <a:pt x="118" y="1027"/>
                  </a:cubicBezTo>
                  <a:cubicBezTo>
                    <a:pt x="117" y="1028"/>
                    <a:pt x="114" y="1027"/>
                    <a:pt x="113" y="1029"/>
                  </a:cubicBezTo>
                  <a:cubicBezTo>
                    <a:pt x="77" y="1054"/>
                    <a:pt x="39" y="1072"/>
                    <a:pt x="0" y="1089"/>
                  </a:cubicBezTo>
                  <a:cubicBezTo>
                    <a:pt x="53" y="1021"/>
                    <a:pt x="94" y="946"/>
                    <a:pt x="126" y="865"/>
                  </a:cubicBezTo>
                  <a:cubicBezTo>
                    <a:pt x="128" y="857"/>
                    <a:pt x="131" y="849"/>
                    <a:pt x="134" y="842"/>
                  </a:cubicBezTo>
                  <a:cubicBezTo>
                    <a:pt x="152" y="789"/>
                    <a:pt x="163" y="737"/>
                    <a:pt x="171" y="680"/>
                  </a:cubicBezTo>
                  <a:cubicBezTo>
                    <a:pt x="174" y="651"/>
                    <a:pt x="176" y="623"/>
                    <a:pt x="176" y="593"/>
                  </a:cubicBezTo>
                  <a:cubicBezTo>
                    <a:pt x="177" y="542"/>
                    <a:pt x="172" y="496"/>
                    <a:pt x="164" y="443"/>
                  </a:cubicBezTo>
                  <a:cubicBezTo>
                    <a:pt x="163" y="439"/>
                    <a:pt x="165" y="436"/>
                    <a:pt x="164" y="431"/>
                  </a:cubicBezTo>
                  <a:cubicBezTo>
                    <a:pt x="159" y="380"/>
                    <a:pt x="158" y="333"/>
                    <a:pt x="165" y="282"/>
                  </a:cubicBezTo>
                  <a:cubicBezTo>
                    <a:pt x="165" y="280"/>
                    <a:pt x="164" y="278"/>
                    <a:pt x="164" y="276"/>
                  </a:cubicBezTo>
                  <a:cubicBezTo>
                    <a:pt x="166" y="258"/>
                    <a:pt x="169" y="242"/>
                    <a:pt x="172" y="224"/>
                  </a:cubicBezTo>
                  <a:cubicBezTo>
                    <a:pt x="175" y="212"/>
                    <a:pt x="177" y="201"/>
                    <a:pt x="179" y="190"/>
                  </a:cubicBezTo>
                  <a:cubicBezTo>
                    <a:pt x="180" y="188"/>
                    <a:pt x="181" y="187"/>
                    <a:pt x="182" y="184"/>
                  </a:cubicBezTo>
                  <a:cubicBezTo>
                    <a:pt x="192" y="138"/>
                    <a:pt x="205" y="97"/>
                    <a:pt x="223" y="5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43" name="Freeform 62"/>
            <p:cNvSpPr/>
            <p:nvPr/>
          </p:nvSpPr>
          <p:spPr bwMode="auto">
            <a:xfrm>
              <a:off x="7513161" y="2343523"/>
              <a:ext cx="794317" cy="330591"/>
            </a:xfrm>
            <a:custGeom>
              <a:avLst/>
              <a:gdLst>
                <a:gd name="T0" fmla="*/ 935 w 1038"/>
                <a:gd name="T1" fmla="*/ 234 h 425"/>
                <a:gd name="T2" fmla="*/ 949 w 1038"/>
                <a:gd name="T3" fmla="*/ 217 h 425"/>
                <a:gd name="T4" fmla="*/ 993 w 1038"/>
                <a:gd name="T5" fmla="*/ 154 h 425"/>
                <a:gd name="T6" fmla="*/ 1038 w 1038"/>
                <a:gd name="T7" fmla="*/ 53 h 425"/>
                <a:gd name="T8" fmla="*/ 913 w 1038"/>
                <a:gd name="T9" fmla="*/ 34 h 425"/>
                <a:gd name="T10" fmla="*/ 722 w 1038"/>
                <a:gd name="T11" fmla="*/ 14 h 425"/>
                <a:gd name="T12" fmla="*/ 476 w 1038"/>
                <a:gd name="T13" fmla="*/ 4 h 425"/>
                <a:gd name="T14" fmla="*/ 472 w 1038"/>
                <a:gd name="T15" fmla="*/ 5 h 425"/>
                <a:gd name="T16" fmla="*/ 441 w 1038"/>
                <a:gd name="T17" fmla="*/ 7 h 425"/>
                <a:gd name="T18" fmla="*/ 410 w 1038"/>
                <a:gd name="T19" fmla="*/ 12 h 425"/>
                <a:gd name="T20" fmla="*/ 375 w 1038"/>
                <a:gd name="T21" fmla="*/ 18 h 425"/>
                <a:gd name="T22" fmla="*/ 366 w 1038"/>
                <a:gd name="T23" fmla="*/ 22 h 425"/>
                <a:gd name="T24" fmla="*/ 330 w 1038"/>
                <a:gd name="T25" fmla="*/ 31 h 425"/>
                <a:gd name="T26" fmla="*/ 298 w 1038"/>
                <a:gd name="T27" fmla="*/ 42 h 425"/>
                <a:gd name="T28" fmla="*/ 271 w 1038"/>
                <a:gd name="T29" fmla="*/ 53 h 425"/>
                <a:gd name="T30" fmla="*/ 214 w 1038"/>
                <a:gd name="T31" fmla="*/ 83 h 425"/>
                <a:gd name="T32" fmla="*/ 154 w 1038"/>
                <a:gd name="T33" fmla="*/ 127 h 425"/>
                <a:gd name="T34" fmla="*/ 75 w 1038"/>
                <a:gd name="T35" fmla="*/ 206 h 425"/>
                <a:gd name="T36" fmla="*/ 53 w 1038"/>
                <a:gd name="T37" fmla="*/ 236 h 425"/>
                <a:gd name="T38" fmla="*/ 51 w 1038"/>
                <a:gd name="T39" fmla="*/ 241 h 425"/>
                <a:gd name="T40" fmla="*/ 0 w 1038"/>
                <a:gd name="T41" fmla="*/ 334 h 425"/>
                <a:gd name="T42" fmla="*/ 188 w 1038"/>
                <a:gd name="T43" fmla="*/ 233 h 425"/>
                <a:gd name="T44" fmla="*/ 208 w 1038"/>
                <a:gd name="T45" fmla="*/ 226 h 425"/>
                <a:gd name="T46" fmla="*/ 343 w 1038"/>
                <a:gd name="T47" fmla="*/ 198 h 425"/>
                <a:gd name="T48" fmla="*/ 415 w 1038"/>
                <a:gd name="T49" fmla="*/ 194 h 425"/>
                <a:gd name="T50" fmla="*/ 541 w 1038"/>
                <a:gd name="T51" fmla="*/ 207 h 425"/>
                <a:gd name="T52" fmla="*/ 550 w 1038"/>
                <a:gd name="T53" fmla="*/ 207 h 425"/>
                <a:gd name="T54" fmla="*/ 675 w 1038"/>
                <a:gd name="T55" fmla="*/ 208 h 425"/>
                <a:gd name="T56" fmla="*/ 680 w 1038"/>
                <a:gd name="T57" fmla="*/ 209 h 425"/>
                <a:gd name="T58" fmla="*/ 723 w 1038"/>
                <a:gd name="T59" fmla="*/ 203 h 425"/>
                <a:gd name="T60" fmla="*/ 752 w 1038"/>
                <a:gd name="T61" fmla="*/ 198 h 425"/>
                <a:gd name="T62" fmla="*/ 757 w 1038"/>
                <a:gd name="T63" fmla="*/ 196 h 425"/>
                <a:gd name="T64" fmla="*/ 865 w 1038"/>
                <a:gd name="T65" fmla="*/ 163 h 425"/>
                <a:gd name="T66" fmla="*/ 495 w 1038"/>
                <a:gd name="T67" fmla="*/ 223 h 425"/>
                <a:gd name="T68" fmla="*/ 409 w 1038"/>
                <a:gd name="T69" fmla="*/ 223 h 425"/>
                <a:gd name="T70" fmla="*/ 404 w 1038"/>
                <a:gd name="T71" fmla="*/ 223 h 425"/>
                <a:gd name="T72" fmla="*/ 295 w 1038"/>
                <a:gd name="T73" fmla="*/ 240 h 425"/>
                <a:gd name="T74" fmla="*/ 149 w 1038"/>
                <a:gd name="T75" fmla="*/ 296 h 425"/>
                <a:gd name="T76" fmla="*/ 140 w 1038"/>
                <a:gd name="T77" fmla="*/ 301 h 425"/>
                <a:gd name="T78" fmla="*/ 15 w 1038"/>
                <a:gd name="T79" fmla="*/ 387 h 425"/>
                <a:gd name="T80" fmla="*/ 50 w 1038"/>
                <a:gd name="T81" fmla="*/ 392 h 425"/>
                <a:gd name="T82" fmla="*/ 82 w 1038"/>
                <a:gd name="T83" fmla="*/ 395 h 425"/>
                <a:gd name="T84" fmla="*/ 107 w 1038"/>
                <a:gd name="T85" fmla="*/ 399 h 425"/>
                <a:gd name="T86" fmla="*/ 324 w 1038"/>
                <a:gd name="T87" fmla="*/ 418 h 425"/>
                <a:gd name="T88" fmla="*/ 508 w 1038"/>
                <a:gd name="T89" fmla="*/ 424 h 425"/>
                <a:gd name="T90" fmla="*/ 516 w 1038"/>
                <a:gd name="T91" fmla="*/ 422 h 425"/>
                <a:gd name="T92" fmla="*/ 683 w 1038"/>
                <a:gd name="T93" fmla="*/ 397 h 425"/>
                <a:gd name="T94" fmla="*/ 849 w 1038"/>
                <a:gd name="T95" fmla="*/ 314 h 425"/>
                <a:gd name="T96" fmla="*/ 853 w 1038"/>
                <a:gd name="T97" fmla="*/ 310 h 425"/>
                <a:gd name="T98" fmla="*/ 935 w 1038"/>
                <a:gd name="T99" fmla="*/ 23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38" h="425">
                  <a:moveTo>
                    <a:pt x="935" y="234"/>
                  </a:moveTo>
                  <a:cubicBezTo>
                    <a:pt x="940" y="228"/>
                    <a:pt x="945" y="223"/>
                    <a:pt x="949" y="217"/>
                  </a:cubicBezTo>
                  <a:cubicBezTo>
                    <a:pt x="966" y="197"/>
                    <a:pt x="980" y="176"/>
                    <a:pt x="993" y="154"/>
                  </a:cubicBezTo>
                  <a:cubicBezTo>
                    <a:pt x="1011" y="121"/>
                    <a:pt x="1027" y="88"/>
                    <a:pt x="1038" y="53"/>
                  </a:cubicBezTo>
                  <a:cubicBezTo>
                    <a:pt x="997" y="45"/>
                    <a:pt x="957" y="40"/>
                    <a:pt x="913" y="34"/>
                  </a:cubicBezTo>
                  <a:cubicBezTo>
                    <a:pt x="847" y="26"/>
                    <a:pt x="787" y="20"/>
                    <a:pt x="722" y="14"/>
                  </a:cubicBezTo>
                  <a:cubicBezTo>
                    <a:pt x="638" y="7"/>
                    <a:pt x="560" y="0"/>
                    <a:pt x="476" y="4"/>
                  </a:cubicBezTo>
                  <a:cubicBezTo>
                    <a:pt x="475" y="4"/>
                    <a:pt x="473" y="5"/>
                    <a:pt x="472" y="5"/>
                  </a:cubicBezTo>
                  <a:cubicBezTo>
                    <a:pt x="462" y="6"/>
                    <a:pt x="451" y="7"/>
                    <a:pt x="441" y="7"/>
                  </a:cubicBezTo>
                  <a:cubicBezTo>
                    <a:pt x="431" y="9"/>
                    <a:pt x="421" y="10"/>
                    <a:pt x="410" y="12"/>
                  </a:cubicBezTo>
                  <a:cubicBezTo>
                    <a:pt x="398" y="14"/>
                    <a:pt x="386" y="15"/>
                    <a:pt x="375" y="18"/>
                  </a:cubicBezTo>
                  <a:cubicBezTo>
                    <a:pt x="372" y="20"/>
                    <a:pt x="369" y="21"/>
                    <a:pt x="366" y="22"/>
                  </a:cubicBezTo>
                  <a:cubicBezTo>
                    <a:pt x="353" y="23"/>
                    <a:pt x="342" y="26"/>
                    <a:pt x="330" y="31"/>
                  </a:cubicBezTo>
                  <a:cubicBezTo>
                    <a:pt x="320" y="36"/>
                    <a:pt x="309" y="37"/>
                    <a:pt x="298" y="42"/>
                  </a:cubicBezTo>
                  <a:cubicBezTo>
                    <a:pt x="289" y="46"/>
                    <a:pt x="280" y="50"/>
                    <a:pt x="271" y="53"/>
                  </a:cubicBezTo>
                  <a:cubicBezTo>
                    <a:pt x="251" y="62"/>
                    <a:pt x="234" y="72"/>
                    <a:pt x="214" y="83"/>
                  </a:cubicBezTo>
                  <a:cubicBezTo>
                    <a:pt x="192" y="97"/>
                    <a:pt x="174" y="111"/>
                    <a:pt x="154" y="127"/>
                  </a:cubicBezTo>
                  <a:cubicBezTo>
                    <a:pt x="125" y="151"/>
                    <a:pt x="99" y="176"/>
                    <a:pt x="75" y="206"/>
                  </a:cubicBezTo>
                  <a:cubicBezTo>
                    <a:pt x="68" y="216"/>
                    <a:pt x="61" y="226"/>
                    <a:pt x="53" y="236"/>
                  </a:cubicBezTo>
                  <a:cubicBezTo>
                    <a:pt x="52" y="238"/>
                    <a:pt x="52" y="240"/>
                    <a:pt x="51" y="241"/>
                  </a:cubicBezTo>
                  <a:cubicBezTo>
                    <a:pt x="30" y="270"/>
                    <a:pt x="14" y="302"/>
                    <a:pt x="0" y="334"/>
                  </a:cubicBezTo>
                  <a:cubicBezTo>
                    <a:pt x="57" y="291"/>
                    <a:pt x="120" y="257"/>
                    <a:pt x="188" y="233"/>
                  </a:cubicBezTo>
                  <a:cubicBezTo>
                    <a:pt x="194" y="231"/>
                    <a:pt x="201" y="228"/>
                    <a:pt x="208" y="226"/>
                  </a:cubicBezTo>
                  <a:cubicBezTo>
                    <a:pt x="252" y="212"/>
                    <a:pt x="295" y="203"/>
                    <a:pt x="343" y="198"/>
                  </a:cubicBezTo>
                  <a:cubicBezTo>
                    <a:pt x="368" y="195"/>
                    <a:pt x="391" y="194"/>
                    <a:pt x="415" y="194"/>
                  </a:cubicBezTo>
                  <a:cubicBezTo>
                    <a:pt x="458" y="194"/>
                    <a:pt x="497" y="200"/>
                    <a:pt x="541" y="207"/>
                  </a:cubicBezTo>
                  <a:cubicBezTo>
                    <a:pt x="544" y="207"/>
                    <a:pt x="547" y="206"/>
                    <a:pt x="550" y="207"/>
                  </a:cubicBezTo>
                  <a:cubicBezTo>
                    <a:pt x="594" y="212"/>
                    <a:pt x="633" y="213"/>
                    <a:pt x="675" y="208"/>
                  </a:cubicBezTo>
                  <a:cubicBezTo>
                    <a:pt x="677" y="208"/>
                    <a:pt x="679" y="209"/>
                    <a:pt x="680" y="209"/>
                  </a:cubicBezTo>
                  <a:cubicBezTo>
                    <a:pt x="695" y="207"/>
                    <a:pt x="708" y="205"/>
                    <a:pt x="723" y="203"/>
                  </a:cubicBezTo>
                  <a:cubicBezTo>
                    <a:pt x="734" y="201"/>
                    <a:pt x="742" y="199"/>
                    <a:pt x="752" y="198"/>
                  </a:cubicBezTo>
                  <a:cubicBezTo>
                    <a:pt x="754" y="197"/>
                    <a:pt x="755" y="196"/>
                    <a:pt x="757" y="196"/>
                  </a:cubicBezTo>
                  <a:cubicBezTo>
                    <a:pt x="795" y="188"/>
                    <a:pt x="830" y="177"/>
                    <a:pt x="865" y="163"/>
                  </a:cubicBezTo>
                  <a:cubicBezTo>
                    <a:pt x="751" y="217"/>
                    <a:pt x="621" y="238"/>
                    <a:pt x="495" y="223"/>
                  </a:cubicBezTo>
                  <a:cubicBezTo>
                    <a:pt x="467" y="223"/>
                    <a:pt x="439" y="220"/>
                    <a:pt x="409" y="223"/>
                  </a:cubicBezTo>
                  <a:cubicBezTo>
                    <a:pt x="408" y="223"/>
                    <a:pt x="406" y="223"/>
                    <a:pt x="404" y="223"/>
                  </a:cubicBezTo>
                  <a:cubicBezTo>
                    <a:pt x="366" y="227"/>
                    <a:pt x="332" y="231"/>
                    <a:pt x="295" y="240"/>
                  </a:cubicBezTo>
                  <a:cubicBezTo>
                    <a:pt x="243" y="254"/>
                    <a:pt x="196" y="272"/>
                    <a:pt x="149" y="296"/>
                  </a:cubicBezTo>
                  <a:cubicBezTo>
                    <a:pt x="146" y="297"/>
                    <a:pt x="143" y="300"/>
                    <a:pt x="140" y="301"/>
                  </a:cubicBezTo>
                  <a:cubicBezTo>
                    <a:pt x="94" y="325"/>
                    <a:pt x="54" y="355"/>
                    <a:pt x="15" y="387"/>
                  </a:cubicBezTo>
                  <a:cubicBezTo>
                    <a:pt x="26" y="390"/>
                    <a:pt x="37" y="390"/>
                    <a:pt x="50" y="392"/>
                  </a:cubicBezTo>
                  <a:cubicBezTo>
                    <a:pt x="60" y="394"/>
                    <a:pt x="71" y="395"/>
                    <a:pt x="82" y="395"/>
                  </a:cubicBezTo>
                  <a:cubicBezTo>
                    <a:pt x="91" y="396"/>
                    <a:pt x="99" y="398"/>
                    <a:pt x="107" y="399"/>
                  </a:cubicBezTo>
                  <a:cubicBezTo>
                    <a:pt x="182" y="407"/>
                    <a:pt x="250" y="413"/>
                    <a:pt x="324" y="418"/>
                  </a:cubicBezTo>
                  <a:cubicBezTo>
                    <a:pt x="387" y="421"/>
                    <a:pt x="446" y="425"/>
                    <a:pt x="508" y="424"/>
                  </a:cubicBezTo>
                  <a:cubicBezTo>
                    <a:pt x="511" y="424"/>
                    <a:pt x="514" y="422"/>
                    <a:pt x="516" y="422"/>
                  </a:cubicBezTo>
                  <a:cubicBezTo>
                    <a:pt x="574" y="422"/>
                    <a:pt x="627" y="412"/>
                    <a:pt x="683" y="397"/>
                  </a:cubicBezTo>
                  <a:cubicBezTo>
                    <a:pt x="744" y="379"/>
                    <a:pt x="797" y="352"/>
                    <a:pt x="849" y="314"/>
                  </a:cubicBezTo>
                  <a:cubicBezTo>
                    <a:pt x="850" y="313"/>
                    <a:pt x="852" y="312"/>
                    <a:pt x="853" y="310"/>
                  </a:cubicBezTo>
                  <a:cubicBezTo>
                    <a:pt x="884" y="288"/>
                    <a:pt x="911" y="262"/>
                    <a:pt x="935" y="23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44" name="Freeform 63"/>
            <p:cNvSpPr/>
            <p:nvPr/>
          </p:nvSpPr>
          <p:spPr bwMode="auto">
            <a:xfrm>
              <a:off x="7477805" y="1714682"/>
              <a:ext cx="174419" cy="559368"/>
            </a:xfrm>
            <a:custGeom>
              <a:avLst/>
              <a:gdLst>
                <a:gd name="T0" fmla="*/ 229 w 229"/>
                <a:gd name="T1" fmla="*/ 0 h 719"/>
                <a:gd name="T2" fmla="*/ 173 w 229"/>
                <a:gd name="T3" fmla="*/ 313 h 719"/>
                <a:gd name="T4" fmla="*/ 171 w 229"/>
                <a:gd name="T5" fmla="*/ 387 h 719"/>
                <a:gd name="T6" fmla="*/ 171 w 229"/>
                <a:gd name="T7" fmla="*/ 391 h 719"/>
                <a:gd name="T8" fmla="*/ 155 w 229"/>
                <a:gd name="T9" fmla="*/ 483 h 719"/>
                <a:gd name="T10" fmla="*/ 105 w 229"/>
                <a:gd name="T11" fmla="*/ 607 h 719"/>
                <a:gd name="T12" fmla="*/ 101 w 229"/>
                <a:gd name="T13" fmla="*/ 614 h 719"/>
                <a:gd name="T14" fmla="*/ 26 w 229"/>
                <a:gd name="T15" fmla="*/ 719 h 719"/>
                <a:gd name="T16" fmla="*/ 23 w 229"/>
                <a:gd name="T17" fmla="*/ 690 h 719"/>
                <a:gd name="T18" fmla="*/ 20 w 229"/>
                <a:gd name="T19" fmla="*/ 662 h 719"/>
                <a:gd name="T20" fmla="*/ 17 w 229"/>
                <a:gd name="T21" fmla="*/ 641 h 719"/>
                <a:gd name="T22" fmla="*/ 4 w 229"/>
                <a:gd name="T23" fmla="*/ 456 h 719"/>
                <a:gd name="T24" fmla="*/ 2 w 229"/>
                <a:gd name="T25" fmla="*/ 300 h 719"/>
                <a:gd name="T26" fmla="*/ 3 w 229"/>
                <a:gd name="T27" fmla="*/ 293 h 719"/>
                <a:gd name="T28" fmla="*/ 27 w 229"/>
                <a:gd name="T29" fmla="*/ 151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9" h="719">
                  <a:moveTo>
                    <a:pt x="229" y="0"/>
                  </a:moveTo>
                  <a:cubicBezTo>
                    <a:pt x="181" y="97"/>
                    <a:pt x="161" y="207"/>
                    <a:pt x="173" y="313"/>
                  </a:cubicBezTo>
                  <a:cubicBezTo>
                    <a:pt x="172" y="338"/>
                    <a:pt x="174" y="362"/>
                    <a:pt x="171" y="387"/>
                  </a:cubicBezTo>
                  <a:cubicBezTo>
                    <a:pt x="171" y="388"/>
                    <a:pt x="171" y="390"/>
                    <a:pt x="171" y="391"/>
                  </a:cubicBezTo>
                  <a:cubicBezTo>
                    <a:pt x="168" y="423"/>
                    <a:pt x="163" y="452"/>
                    <a:pt x="155" y="483"/>
                  </a:cubicBezTo>
                  <a:cubicBezTo>
                    <a:pt x="143" y="528"/>
                    <a:pt x="126" y="567"/>
                    <a:pt x="105" y="607"/>
                  </a:cubicBezTo>
                  <a:cubicBezTo>
                    <a:pt x="104" y="609"/>
                    <a:pt x="102" y="612"/>
                    <a:pt x="101" y="614"/>
                  </a:cubicBezTo>
                  <a:cubicBezTo>
                    <a:pt x="80" y="653"/>
                    <a:pt x="54" y="686"/>
                    <a:pt x="26" y="719"/>
                  </a:cubicBezTo>
                  <a:cubicBezTo>
                    <a:pt x="24" y="709"/>
                    <a:pt x="24" y="701"/>
                    <a:pt x="23" y="690"/>
                  </a:cubicBezTo>
                  <a:cubicBezTo>
                    <a:pt x="21" y="681"/>
                    <a:pt x="20" y="672"/>
                    <a:pt x="20" y="662"/>
                  </a:cubicBezTo>
                  <a:cubicBezTo>
                    <a:pt x="19" y="655"/>
                    <a:pt x="18" y="648"/>
                    <a:pt x="17" y="641"/>
                  </a:cubicBezTo>
                  <a:cubicBezTo>
                    <a:pt x="11" y="577"/>
                    <a:pt x="7" y="519"/>
                    <a:pt x="4" y="456"/>
                  </a:cubicBezTo>
                  <a:cubicBezTo>
                    <a:pt x="2" y="402"/>
                    <a:pt x="0" y="353"/>
                    <a:pt x="2" y="300"/>
                  </a:cubicBezTo>
                  <a:cubicBezTo>
                    <a:pt x="2" y="297"/>
                    <a:pt x="3" y="295"/>
                    <a:pt x="3" y="293"/>
                  </a:cubicBezTo>
                  <a:cubicBezTo>
                    <a:pt x="5" y="244"/>
                    <a:pt x="13" y="198"/>
                    <a:pt x="27" y="15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45" name="Freeform 64"/>
            <p:cNvSpPr/>
            <p:nvPr/>
          </p:nvSpPr>
          <p:spPr bwMode="auto">
            <a:xfrm>
              <a:off x="7532016" y="1810507"/>
              <a:ext cx="222739" cy="474326"/>
            </a:xfrm>
            <a:custGeom>
              <a:avLst/>
              <a:gdLst>
                <a:gd name="T0" fmla="*/ 283 w 292"/>
                <a:gd name="T1" fmla="*/ 0 h 609"/>
                <a:gd name="T2" fmla="*/ 287 w 292"/>
                <a:gd name="T3" fmla="*/ 209 h 609"/>
                <a:gd name="T4" fmla="*/ 286 w 292"/>
                <a:gd name="T5" fmla="*/ 213 h 609"/>
                <a:gd name="T6" fmla="*/ 284 w 292"/>
                <a:gd name="T7" fmla="*/ 239 h 609"/>
                <a:gd name="T8" fmla="*/ 280 w 292"/>
                <a:gd name="T9" fmla="*/ 265 h 609"/>
                <a:gd name="T10" fmla="*/ 274 w 292"/>
                <a:gd name="T11" fmla="*/ 295 h 609"/>
                <a:gd name="T12" fmla="*/ 271 w 292"/>
                <a:gd name="T13" fmla="*/ 303 h 609"/>
                <a:gd name="T14" fmla="*/ 262 w 292"/>
                <a:gd name="T15" fmla="*/ 333 h 609"/>
                <a:gd name="T16" fmla="*/ 253 w 292"/>
                <a:gd name="T17" fmla="*/ 360 h 609"/>
                <a:gd name="T18" fmla="*/ 243 w 292"/>
                <a:gd name="T19" fmla="*/ 382 h 609"/>
                <a:gd name="T20" fmla="*/ 216 w 292"/>
                <a:gd name="T21" fmla="*/ 430 h 609"/>
                <a:gd name="T22" fmla="*/ 178 w 292"/>
                <a:gd name="T23" fmla="*/ 481 h 609"/>
                <a:gd name="T24" fmla="*/ 110 w 292"/>
                <a:gd name="T25" fmla="*/ 547 h 609"/>
                <a:gd name="T26" fmla="*/ 84 w 292"/>
                <a:gd name="T27" fmla="*/ 565 h 609"/>
                <a:gd name="T28" fmla="*/ 80 w 292"/>
                <a:gd name="T29" fmla="*/ 567 h 609"/>
                <a:gd name="T30" fmla="*/ 0 w 292"/>
                <a:gd name="T31" fmla="*/ 609 h 609"/>
                <a:gd name="T32" fmla="*/ 89 w 292"/>
                <a:gd name="T33" fmla="*/ 450 h 609"/>
                <a:gd name="T34" fmla="*/ 95 w 292"/>
                <a:gd name="T35" fmla="*/ 434 h 609"/>
                <a:gd name="T36" fmla="*/ 121 w 292"/>
                <a:gd name="T37" fmla="*/ 319 h 609"/>
                <a:gd name="T38" fmla="*/ 125 w 292"/>
                <a:gd name="T39" fmla="*/ 258 h 609"/>
                <a:gd name="T40" fmla="*/ 116 w 292"/>
                <a:gd name="T41" fmla="*/ 151 h 609"/>
                <a:gd name="T42" fmla="*/ 116 w 292"/>
                <a:gd name="T43" fmla="*/ 143 h 609"/>
                <a:gd name="T44" fmla="*/ 117 w 292"/>
                <a:gd name="T45" fmla="*/ 37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2" h="609">
                  <a:moveTo>
                    <a:pt x="283" y="0"/>
                  </a:moveTo>
                  <a:cubicBezTo>
                    <a:pt x="287" y="72"/>
                    <a:pt x="292" y="137"/>
                    <a:pt x="287" y="209"/>
                  </a:cubicBezTo>
                  <a:cubicBezTo>
                    <a:pt x="287" y="210"/>
                    <a:pt x="286" y="211"/>
                    <a:pt x="286" y="213"/>
                  </a:cubicBezTo>
                  <a:cubicBezTo>
                    <a:pt x="285" y="221"/>
                    <a:pt x="285" y="230"/>
                    <a:pt x="284" y="239"/>
                  </a:cubicBezTo>
                  <a:cubicBezTo>
                    <a:pt x="282" y="247"/>
                    <a:pt x="282" y="256"/>
                    <a:pt x="280" y="265"/>
                  </a:cubicBezTo>
                  <a:cubicBezTo>
                    <a:pt x="277" y="275"/>
                    <a:pt x="277" y="285"/>
                    <a:pt x="274" y="295"/>
                  </a:cubicBezTo>
                  <a:cubicBezTo>
                    <a:pt x="273" y="298"/>
                    <a:pt x="271" y="300"/>
                    <a:pt x="271" y="303"/>
                  </a:cubicBezTo>
                  <a:cubicBezTo>
                    <a:pt x="269" y="314"/>
                    <a:pt x="267" y="323"/>
                    <a:pt x="262" y="333"/>
                  </a:cubicBezTo>
                  <a:cubicBezTo>
                    <a:pt x="258" y="342"/>
                    <a:pt x="257" y="351"/>
                    <a:pt x="253" y="360"/>
                  </a:cubicBezTo>
                  <a:cubicBezTo>
                    <a:pt x="249" y="367"/>
                    <a:pt x="246" y="375"/>
                    <a:pt x="243" y="382"/>
                  </a:cubicBezTo>
                  <a:cubicBezTo>
                    <a:pt x="235" y="399"/>
                    <a:pt x="226" y="414"/>
                    <a:pt x="216" y="430"/>
                  </a:cubicBezTo>
                  <a:cubicBezTo>
                    <a:pt x="204" y="449"/>
                    <a:pt x="192" y="465"/>
                    <a:pt x="178" y="481"/>
                  </a:cubicBezTo>
                  <a:cubicBezTo>
                    <a:pt x="157" y="506"/>
                    <a:pt x="135" y="527"/>
                    <a:pt x="110" y="547"/>
                  </a:cubicBezTo>
                  <a:cubicBezTo>
                    <a:pt x="101" y="553"/>
                    <a:pt x="93" y="559"/>
                    <a:pt x="84" y="565"/>
                  </a:cubicBezTo>
                  <a:cubicBezTo>
                    <a:pt x="83" y="566"/>
                    <a:pt x="81" y="566"/>
                    <a:pt x="80" y="567"/>
                  </a:cubicBezTo>
                  <a:cubicBezTo>
                    <a:pt x="55" y="585"/>
                    <a:pt x="28" y="597"/>
                    <a:pt x="0" y="609"/>
                  </a:cubicBezTo>
                  <a:cubicBezTo>
                    <a:pt x="37" y="561"/>
                    <a:pt x="67" y="508"/>
                    <a:pt x="89" y="450"/>
                  </a:cubicBezTo>
                  <a:cubicBezTo>
                    <a:pt x="91" y="445"/>
                    <a:pt x="93" y="439"/>
                    <a:pt x="95" y="434"/>
                  </a:cubicBezTo>
                  <a:cubicBezTo>
                    <a:pt x="107" y="396"/>
                    <a:pt x="115" y="360"/>
                    <a:pt x="121" y="319"/>
                  </a:cubicBezTo>
                  <a:cubicBezTo>
                    <a:pt x="123" y="299"/>
                    <a:pt x="125" y="279"/>
                    <a:pt x="125" y="258"/>
                  </a:cubicBezTo>
                  <a:cubicBezTo>
                    <a:pt x="125" y="222"/>
                    <a:pt x="121" y="188"/>
                    <a:pt x="116" y="151"/>
                  </a:cubicBezTo>
                  <a:cubicBezTo>
                    <a:pt x="115" y="148"/>
                    <a:pt x="117" y="146"/>
                    <a:pt x="116" y="143"/>
                  </a:cubicBezTo>
                  <a:cubicBezTo>
                    <a:pt x="112" y="106"/>
                    <a:pt x="112" y="73"/>
                    <a:pt x="117" y="3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46" name="Freeform 65"/>
            <p:cNvSpPr/>
            <p:nvPr/>
          </p:nvSpPr>
          <p:spPr bwMode="auto">
            <a:xfrm>
              <a:off x="7837252" y="2076416"/>
              <a:ext cx="575113" cy="239558"/>
            </a:xfrm>
            <a:custGeom>
              <a:avLst/>
              <a:gdLst>
                <a:gd name="T0" fmla="*/ 676 w 751"/>
                <a:gd name="T1" fmla="*/ 169 h 307"/>
                <a:gd name="T2" fmla="*/ 686 w 751"/>
                <a:gd name="T3" fmla="*/ 157 h 307"/>
                <a:gd name="T4" fmla="*/ 718 w 751"/>
                <a:gd name="T5" fmla="*/ 111 h 307"/>
                <a:gd name="T6" fmla="*/ 751 w 751"/>
                <a:gd name="T7" fmla="*/ 38 h 307"/>
                <a:gd name="T8" fmla="*/ 660 w 751"/>
                <a:gd name="T9" fmla="*/ 24 h 307"/>
                <a:gd name="T10" fmla="*/ 522 w 751"/>
                <a:gd name="T11" fmla="*/ 10 h 307"/>
                <a:gd name="T12" fmla="*/ 344 w 751"/>
                <a:gd name="T13" fmla="*/ 3 h 307"/>
                <a:gd name="T14" fmla="*/ 341 w 751"/>
                <a:gd name="T15" fmla="*/ 4 h 307"/>
                <a:gd name="T16" fmla="*/ 319 w 751"/>
                <a:gd name="T17" fmla="*/ 5 h 307"/>
                <a:gd name="T18" fmla="*/ 297 w 751"/>
                <a:gd name="T19" fmla="*/ 8 h 307"/>
                <a:gd name="T20" fmla="*/ 271 w 751"/>
                <a:gd name="T21" fmla="*/ 13 h 307"/>
                <a:gd name="T22" fmla="*/ 265 w 751"/>
                <a:gd name="T23" fmla="*/ 15 h 307"/>
                <a:gd name="T24" fmla="*/ 239 w 751"/>
                <a:gd name="T25" fmla="*/ 22 h 307"/>
                <a:gd name="T26" fmla="*/ 216 w 751"/>
                <a:gd name="T27" fmla="*/ 30 h 307"/>
                <a:gd name="T28" fmla="*/ 196 w 751"/>
                <a:gd name="T29" fmla="*/ 38 h 307"/>
                <a:gd name="T30" fmla="*/ 155 w 751"/>
                <a:gd name="T31" fmla="*/ 60 h 307"/>
                <a:gd name="T32" fmla="*/ 111 w 751"/>
                <a:gd name="T33" fmla="*/ 91 h 307"/>
                <a:gd name="T34" fmla="*/ 55 w 751"/>
                <a:gd name="T35" fmla="*/ 149 h 307"/>
                <a:gd name="T36" fmla="*/ 39 w 751"/>
                <a:gd name="T37" fmla="*/ 170 h 307"/>
                <a:gd name="T38" fmla="*/ 37 w 751"/>
                <a:gd name="T39" fmla="*/ 174 h 307"/>
                <a:gd name="T40" fmla="*/ 0 w 751"/>
                <a:gd name="T41" fmla="*/ 241 h 307"/>
                <a:gd name="T42" fmla="*/ 136 w 751"/>
                <a:gd name="T43" fmla="*/ 168 h 307"/>
                <a:gd name="T44" fmla="*/ 150 w 751"/>
                <a:gd name="T45" fmla="*/ 163 h 307"/>
                <a:gd name="T46" fmla="*/ 248 w 751"/>
                <a:gd name="T47" fmla="*/ 143 h 307"/>
                <a:gd name="T48" fmla="*/ 301 w 751"/>
                <a:gd name="T49" fmla="*/ 140 h 307"/>
                <a:gd name="T50" fmla="*/ 391 w 751"/>
                <a:gd name="T51" fmla="*/ 149 h 307"/>
                <a:gd name="T52" fmla="*/ 398 w 751"/>
                <a:gd name="T53" fmla="*/ 149 h 307"/>
                <a:gd name="T54" fmla="*/ 488 w 751"/>
                <a:gd name="T55" fmla="*/ 150 h 307"/>
                <a:gd name="T56" fmla="*/ 492 w 751"/>
                <a:gd name="T57" fmla="*/ 151 h 307"/>
                <a:gd name="T58" fmla="*/ 523 w 751"/>
                <a:gd name="T59" fmla="*/ 146 h 307"/>
                <a:gd name="T60" fmla="*/ 544 w 751"/>
                <a:gd name="T61" fmla="*/ 143 h 307"/>
                <a:gd name="T62" fmla="*/ 547 w 751"/>
                <a:gd name="T63" fmla="*/ 141 h 307"/>
                <a:gd name="T64" fmla="*/ 625 w 751"/>
                <a:gd name="T65" fmla="*/ 118 h 307"/>
                <a:gd name="T66" fmla="*/ 358 w 751"/>
                <a:gd name="T67" fmla="*/ 161 h 307"/>
                <a:gd name="T68" fmla="*/ 296 w 751"/>
                <a:gd name="T69" fmla="*/ 161 h 307"/>
                <a:gd name="T70" fmla="*/ 292 w 751"/>
                <a:gd name="T71" fmla="*/ 161 h 307"/>
                <a:gd name="T72" fmla="*/ 214 w 751"/>
                <a:gd name="T73" fmla="*/ 173 h 307"/>
                <a:gd name="T74" fmla="*/ 108 w 751"/>
                <a:gd name="T75" fmla="*/ 214 h 307"/>
                <a:gd name="T76" fmla="*/ 102 w 751"/>
                <a:gd name="T77" fmla="*/ 218 h 307"/>
                <a:gd name="T78" fmla="*/ 11 w 751"/>
                <a:gd name="T79" fmla="*/ 279 h 307"/>
                <a:gd name="T80" fmla="*/ 36 w 751"/>
                <a:gd name="T81" fmla="*/ 283 h 307"/>
                <a:gd name="T82" fmla="*/ 60 w 751"/>
                <a:gd name="T83" fmla="*/ 286 h 307"/>
                <a:gd name="T84" fmla="*/ 78 w 751"/>
                <a:gd name="T85" fmla="*/ 288 h 307"/>
                <a:gd name="T86" fmla="*/ 235 w 751"/>
                <a:gd name="T87" fmla="*/ 302 h 307"/>
                <a:gd name="T88" fmla="*/ 368 w 751"/>
                <a:gd name="T89" fmla="*/ 306 h 307"/>
                <a:gd name="T90" fmla="*/ 373 w 751"/>
                <a:gd name="T91" fmla="*/ 305 h 307"/>
                <a:gd name="T92" fmla="*/ 494 w 751"/>
                <a:gd name="T93" fmla="*/ 287 h 307"/>
                <a:gd name="T94" fmla="*/ 614 w 751"/>
                <a:gd name="T95" fmla="*/ 227 h 307"/>
                <a:gd name="T96" fmla="*/ 617 w 751"/>
                <a:gd name="T97" fmla="*/ 224 h 307"/>
                <a:gd name="T98" fmla="*/ 676 w 751"/>
                <a:gd name="T99" fmla="*/ 169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51" h="307">
                  <a:moveTo>
                    <a:pt x="676" y="169"/>
                  </a:moveTo>
                  <a:cubicBezTo>
                    <a:pt x="679" y="165"/>
                    <a:pt x="683" y="161"/>
                    <a:pt x="686" y="157"/>
                  </a:cubicBezTo>
                  <a:cubicBezTo>
                    <a:pt x="698" y="142"/>
                    <a:pt x="708" y="127"/>
                    <a:pt x="718" y="111"/>
                  </a:cubicBezTo>
                  <a:cubicBezTo>
                    <a:pt x="731" y="87"/>
                    <a:pt x="742" y="64"/>
                    <a:pt x="751" y="38"/>
                  </a:cubicBezTo>
                  <a:cubicBezTo>
                    <a:pt x="721" y="32"/>
                    <a:pt x="692" y="28"/>
                    <a:pt x="660" y="24"/>
                  </a:cubicBezTo>
                  <a:cubicBezTo>
                    <a:pt x="613" y="19"/>
                    <a:pt x="569" y="15"/>
                    <a:pt x="522" y="10"/>
                  </a:cubicBezTo>
                  <a:cubicBezTo>
                    <a:pt x="461" y="5"/>
                    <a:pt x="405" y="0"/>
                    <a:pt x="344" y="3"/>
                  </a:cubicBezTo>
                  <a:cubicBezTo>
                    <a:pt x="343" y="3"/>
                    <a:pt x="342" y="4"/>
                    <a:pt x="341" y="4"/>
                  </a:cubicBezTo>
                  <a:cubicBezTo>
                    <a:pt x="334" y="4"/>
                    <a:pt x="327" y="5"/>
                    <a:pt x="319" y="5"/>
                  </a:cubicBezTo>
                  <a:cubicBezTo>
                    <a:pt x="312" y="6"/>
                    <a:pt x="304" y="7"/>
                    <a:pt x="297" y="8"/>
                  </a:cubicBezTo>
                  <a:cubicBezTo>
                    <a:pt x="288" y="10"/>
                    <a:pt x="279" y="11"/>
                    <a:pt x="271" y="13"/>
                  </a:cubicBezTo>
                  <a:cubicBezTo>
                    <a:pt x="269" y="14"/>
                    <a:pt x="267" y="15"/>
                    <a:pt x="265" y="15"/>
                  </a:cubicBezTo>
                  <a:cubicBezTo>
                    <a:pt x="255" y="17"/>
                    <a:pt x="247" y="19"/>
                    <a:pt x="239" y="22"/>
                  </a:cubicBezTo>
                  <a:cubicBezTo>
                    <a:pt x="231" y="26"/>
                    <a:pt x="223" y="26"/>
                    <a:pt x="216" y="30"/>
                  </a:cubicBezTo>
                  <a:cubicBezTo>
                    <a:pt x="209" y="33"/>
                    <a:pt x="203" y="36"/>
                    <a:pt x="196" y="38"/>
                  </a:cubicBezTo>
                  <a:cubicBezTo>
                    <a:pt x="182" y="44"/>
                    <a:pt x="169" y="52"/>
                    <a:pt x="155" y="60"/>
                  </a:cubicBezTo>
                  <a:cubicBezTo>
                    <a:pt x="139" y="70"/>
                    <a:pt x="126" y="80"/>
                    <a:pt x="111" y="91"/>
                  </a:cubicBezTo>
                  <a:cubicBezTo>
                    <a:pt x="90" y="109"/>
                    <a:pt x="72" y="127"/>
                    <a:pt x="55" y="149"/>
                  </a:cubicBezTo>
                  <a:cubicBezTo>
                    <a:pt x="49" y="156"/>
                    <a:pt x="44" y="163"/>
                    <a:pt x="39" y="170"/>
                  </a:cubicBezTo>
                  <a:cubicBezTo>
                    <a:pt x="38" y="171"/>
                    <a:pt x="38" y="173"/>
                    <a:pt x="37" y="174"/>
                  </a:cubicBezTo>
                  <a:cubicBezTo>
                    <a:pt x="22" y="195"/>
                    <a:pt x="11" y="218"/>
                    <a:pt x="0" y="241"/>
                  </a:cubicBezTo>
                  <a:cubicBezTo>
                    <a:pt x="41" y="210"/>
                    <a:pt x="87" y="186"/>
                    <a:pt x="136" y="168"/>
                  </a:cubicBezTo>
                  <a:cubicBezTo>
                    <a:pt x="141" y="166"/>
                    <a:pt x="146" y="164"/>
                    <a:pt x="150" y="163"/>
                  </a:cubicBezTo>
                  <a:cubicBezTo>
                    <a:pt x="183" y="153"/>
                    <a:pt x="214" y="147"/>
                    <a:pt x="248" y="143"/>
                  </a:cubicBezTo>
                  <a:cubicBezTo>
                    <a:pt x="266" y="141"/>
                    <a:pt x="283" y="140"/>
                    <a:pt x="301" y="140"/>
                  </a:cubicBezTo>
                  <a:cubicBezTo>
                    <a:pt x="331" y="140"/>
                    <a:pt x="359" y="144"/>
                    <a:pt x="391" y="149"/>
                  </a:cubicBezTo>
                  <a:cubicBezTo>
                    <a:pt x="394" y="150"/>
                    <a:pt x="396" y="149"/>
                    <a:pt x="398" y="149"/>
                  </a:cubicBezTo>
                  <a:cubicBezTo>
                    <a:pt x="429" y="153"/>
                    <a:pt x="457" y="154"/>
                    <a:pt x="488" y="150"/>
                  </a:cubicBezTo>
                  <a:cubicBezTo>
                    <a:pt x="489" y="150"/>
                    <a:pt x="491" y="151"/>
                    <a:pt x="492" y="151"/>
                  </a:cubicBezTo>
                  <a:cubicBezTo>
                    <a:pt x="503" y="150"/>
                    <a:pt x="512" y="148"/>
                    <a:pt x="523" y="146"/>
                  </a:cubicBezTo>
                  <a:cubicBezTo>
                    <a:pt x="530" y="145"/>
                    <a:pt x="537" y="144"/>
                    <a:pt x="544" y="143"/>
                  </a:cubicBezTo>
                  <a:cubicBezTo>
                    <a:pt x="545" y="142"/>
                    <a:pt x="546" y="142"/>
                    <a:pt x="547" y="141"/>
                  </a:cubicBezTo>
                  <a:cubicBezTo>
                    <a:pt x="575" y="135"/>
                    <a:pt x="600" y="128"/>
                    <a:pt x="625" y="118"/>
                  </a:cubicBezTo>
                  <a:cubicBezTo>
                    <a:pt x="543" y="156"/>
                    <a:pt x="449" y="172"/>
                    <a:pt x="358" y="161"/>
                  </a:cubicBezTo>
                  <a:cubicBezTo>
                    <a:pt x="338" y="161"/>
                    <a:pt x="317" y="159"/>
                    <a:pt x="296" y="161"/>
                  </a:cubicBezTo>
                  <a:cubicBezTo>
                    <a:pt x="295" y="161"/>
                    <a:pt x="293" y="161"/>
                    <a:pt x="292" y="161"/>
                  </a:cubicBezTo>
                  <a:cubicBezTo>
                    <a:pt x="265" y="163"/>
                    <a:pt x="240" y="167"/>
                    <a:pt x="214" y="173"/>
                  </a:cubicBezTo>
                  <a:cubicBezTo>
                    <a:pt x="176" y="183"/>
                    <a:pt x="142" y="197"/>
                    <a:pt x="108" y="214"/>
                  </a:cubicBezTo>
                  <a:cubicBezTo>
                    <a:pt x="106" y="215"/>
                    <a:pt x="104" y="217"/>
                    <a:pt x="102" y="218"/>
                  </a:cubicBezTo>
                  <a:cubicBezTo>
                    <a:pt x="68" y="235"/>
                    <a:pt x="40" y="256"/>
                    <a:pt x="11" y="279"/>
                  </a:cubicBezTo>
                  <a:cubicBezTo>
                    <a:pt x="20" y="282"/>
                    <a:pt x="27" y="281"/>
                    <a:pt x="36" y="283"/>
                  </a:cubicBezTo>
                  <a:cubicBezTo>
                    <a:pt x="44" y="284"/>
                    <a:pt x="52" y="285"/>
                    <a:pt x="60" y="286"/>
                  </a:cubicBezTo>
                  <a:cubicBezTo>
                    <a:pt x="66" y="286"/>
                    <a:pt x="72" y="287"/>
                    <a:pt x="78" y="288"/>
                  </a:cubicBezTo>
                  <a:cubicBezTo>
                    <a:pt x="132" y="294"/>
                    <a:pt x="181" y="298"/>
                    <a:pt x="235" y="302"/>
                  </a:cubicBezTo>
                  <a:cubicBezTo>
                    <a:pt x="280" y="304"/>
                    <a:pt x="322" y="307"/>
                    <a:pt x="368" y="306"/>
                  </a:cubicBezTo>
                  <a:cubicBezTo>
                    <a:pt x="369" y="306"/>
                    <a:pt x="371" y="305"/>
                    <a:pt x="373" y="305"/>
                  </a:cubicBezTo>
                  <a:cubicBezTo>
                    <a:pt x="415" y="304"/>
                    <a:pt x="454" y="298"/>
                    <a:pt x="494" y="287"/>
                  </a:cubicBezTo>
                  <a:cubicBezTo>
                    <a:pt x="538" y="274"/>
                    <a:pt x="576" y="254"/>
                    <a:pt x="614" y="227"/>
                  </a:cubicBezTo>
                  <a:cubicBezTo>
                    <a:pt x="615" y="226"/>
                    <a:pt x="616" y="225"/>
                    <a:pt x="617" y="224"/>
                  </a:cubicBezTo>
                  <a:cubicBezTo>
                    <a:pt x="639" y="208"/>
                    <a:pt x="658" y="189"/>
                    <a:pt x="676" y="16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47" name="Freeform 66"/>
            <p:cNvSpPr/>
            <p:nvPr/>
          </p:nvSpPr>
          <p:spPr bwMode="auto">
            <a:xfrm>
              <a:off x="7811324" y="1683540"/>
              <a:ext cx="127280" cy="403657"/>
            </a:xfrm>
            <a:custGeom>
              <a:avLst/>
              <a:gdLst>
                <a:gd name="T0" fmla="*/ 166 w 166"/>
                <a:gd name="T1" fmla="*/ 0 h 519"/>
                <a:gd name="T2" fmla="*/ 125 w 166"/>
                <a:gd name="T3" fmla="*/ 226 h 519"/>
                <a:gd name="T4" fmla="*/ 124 w 166"/>
                <a:gd name="T5" fmla="*/ 279 h 519"/>
                <a:gd name="T6" fmla="*/ 124 w 166"/>
                <a:gd name="T7" fmla="*/ 282 h 519"/>
                <a:gd name="T8" fmla="*/ 112 w 166"/>
                <a:gd name="T9" fmla="*/ 349 h 519"/>
                <a:gd name="T10" fmla="*/ 77 w 166"/>
                <a:gd name="T11" fmla="*/ 438 h 519"/>
                <a:gd name="T12" fmla="*/ 73 w 166"/>
                <a:gd name="T13" fmla="*/ 443 h 519"/>
                <a:gd name="T14" fmla="*/ 20 w 166"/>
                <a:gd name="T15" fmla="*/ 519 h 519"/>
                <a:gd name="T16" fmla="*/ 17 w 166"/>
                <a:gd name="T17" fmla="*/ 498 h 519"/>
                <a:gd name="T18" fmla="*/ 15 w 166"/>
                <a:gd name="T19" fmla="*/ 478 h 519"/>
                <a:gd name="T20" fmla="*/ 13 w 166"/>
                <a:gd name="T21" fmla="*/ 462 h 519"/>
                <a:gd name="T22" fmla="*/ 3 w 166"/>
                <a:gd name="T23" fmla="*/ 329 h 519"/>
                <a:gd name="T24" fmla="*/ 2 w 166"/>
                <a:gd name="T25" fmla="*/ 216 h 519"/>
                <a:gd name="T26" fmla="*/ 3 w 166"/>
                <a:gd name="T27" fmla="*/ 211 h 519"/>
                <a:gd name="T28" fmla="*/ 20 w 166"/>
                <a:gd name="T29" fmla="*/ 10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6" h="519">
                  <a:moveTo>
                    <a:pt x="166" y="0"/>
                  </a:moveTo>
                  <a:cubicBezTo>
                    <a:pt x="132" y="69"/>
                    <a:pt x="117" y="149"/>
                    <a:pt x="125" y="226"/>
                  </a:cubicBezTo>
                  <a:cubicBezTo>
                    <a:pt x="125" y="244"/>
                    <a:pt x="126" y="261"/>
                    <a:pt x="124" y="279"/>
                  </a:cubicBezTo>
                  <a:cubicBezTo>
                    <a:pt x="124" y="280"/>
                    <a:pt x="124" y="281"/>
                    <a:pt x="124" y="282"/>
                  </a:cubicBezTo>
                  <a:cubicBezTo>
                    <a:pt x="122" y="306"/>
                    <a:pt x="118" y="326"/>
                    <a:pt x="112" y="349"/>
                  </a:cubicBezTo>
                  <a:cubicBezTo>
                    <a:pt x="104" y="381"/>
                    <a:pt x="92" y="409"/>
                    <a:pt x="77" y="438"/>
                  </a:cubicBezTo>
                  <a:cubicBezTo>
                    <a:pt x="76" y="440"/>
                    <a:pt x="74" y="442"/>
                    <a:pt x="73" y="443"/>
                  </a:cubicBezTo>
                  <a:cubicBezTo>
                    <a:pt x="58" y="471"/>
                    <a:pt x="40" y="496"/>
                    <a:pt x="20" y="519"/>
                  </a:cubicBezTo>
                  <a:cubicBezTo>
                    <a:pt x="17" y="512"/>
                    <a:pt x="18" y="506"/>
                    <a:pt x="17" y="498"/>
                  </a:cubicBezTo>
                  <a:cubicBezTo>
                    <a:pt x="16" y="492"/>
                    <a:pt x="15" y="485"/>
                    <a:pt x="15" y="478"/>
                  </a:cubicBezTo>
                  <a:cubicBezTo>
                    <a:pt x="14" y="473"/>
                    <a:pt x="14" y="468"/>
                    <a:pt x="13" y="462"/>
                  </a:cubicBezTo>
                  <a:cubicBezTo>
                    <a:pt x="9" y="417"/>
                    <a:pt x="6" y="374"/>
                    <a:pt x="3" y="329"/>
                  </a:cubicBezTo>
                  <a:cubicBezTo>
                    <a:pt x="2" y="290"/>
                    <a:pt x="0" y="254"/>
                    <a:pt x="2" y="216"/>
                  </a:cubicBezTo>
                  <a:cubicBezTo>
                    <a:pt x="2" y="214"/>
                    <a:pt x="3" y="213"/>
                    <a:pt x="3" y="211"/>
                  </a:cubicBezTo>
                  <a:cubicBezTo>
                    <a:pt x="4" y="176"/>
                    <a:pt x="10" y="143"/>
                    <a:pt x="20" y="10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48" name="Freeform 67"/>
            <p:cNvSpPr/>
            <p:nvPr/>
          </p:nvSpPr>
          <p:spPr bwMode="auto">
            <a:xfrm>
              <a:off x="7851394" y="1753012"/>
              <a:ext cx="161455" cy="341371"/>
            </a:xfrm>
            <a:custGeom>
              <a:avLst/>
              <a:gdLst>
                <a:gd name="T0" fmla="*/ 204 w 211"/>
                <a:gd name="T1" fmla="*/ 0 h 440"/>
                <a:gd name="T2" fmla="*/ 207 w 211"/>
                <a:gd name="T3" fmla="*/ 151 h 440"/>
                <a:gd name="T4" fmla="*/ 206 w 211"/>
                <a:gd name="T5" fmla="*/ 154 h 440"/>
                <a:gd name="T6" fmla="*/ 205 w 211"/>
                <a:gd name="T7" fmla="*/ 173 h 440"/>
                <a:gd name="T8" fmla="*/ 202 w 211"/>
                <a:gd name="T9" fmla="*/ 192 h 440"/>
                <a:gd name="T10" fmla="*/ 198 w 211"/>
                <a:gd name="T11" fmla="*/ 213 h 440"/>
                <a:gd name="T12" fmla="*/ 195 w 211"/>
                <a:gd name="T13" fmla="*/ 219 h 440"/>
                <a:gd name="T14" fmla="*/ 189 w 211"/>
                <a:gd name="T15" fmla="*/ 241 h 440"/>
                <a:gd name="T16" fmla="*/ 182 w 211"/>
                <a:gd name="T17" fmla="*/ 260 h 440"/>
                <a:gd name="T18" fmla="*/ 175 w 211"/>
                <a:gd name="T19" fmla="*/ 276 h 440"/>
                <a:gd name="T20" fmla="*/ 156 w 211"/>
                <a:gd name="T21" fmla="*/ 311 h 440"/>
                <a:gd name="T22" fmla="*/ 129 w 211"/>
                <a:gd name="T23" fmla="*/ 348 h 440"/>
                <a:gd name="T24" fmla="*/ 79 w 211"/>
                <a:gd name="T25" fmla="*/ 395 h 440"/>
                <a:gd name="T26" fmla="*/ 60 w 211"/>
                <a:gd name="T27" fmla="*/ 408 h 440"/>
                <a:gd name="T28" fmla="*/ 57 w 211"/>
                <a:gd name="T29" fmla="*/ 410 h 440"/>
                <a:gd name="T30" fmla="*/ 0 w 211"/>
                <a:gd name="T31" fmla="*/ 440 h 440"/>
                <a:gd name="T32" fmla="*/ 64 w 211"/>
                <a:gd name="T33" fmla="*/ 326 h 440"/>
                <a:gd name="T34" fmla="*/ 68 w 211"/>
                <a:gd name="T35" fmla="*/ 314 h 440"/>
                <a:gd name="T36" fmla="*/ 87 w 211"/>
                <a:gd name="T37" fmla="*/ 231 h 440"/>
                <a:gd name="T38" fmla="*/ 90 w 211"/>
                <a:gd name="T39" fmla="*/ 186 h 440"/>
                <a:gd name="T40" fmla="*/ 84 w 211"/>
                <a:gd name="T41" fmla="*/ 109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440">
                  <a:moveTo>
                    <a:pt x="204" y="0"/>
                  </a:moveTo>
                  <a:cubicBezTo>
                    <a:pt x="207" y="52"/>
                    <a:pt x="211" y="99"/>
                    <a:pt x="207" y="151"/>
                  </a:cubicBezTo>
                  <a:cubicBezTo>
                    <a:pt x="207" y="152"/>
                    <a:pt x="207" y="153"/>
                    <a:pt x="206" y="154"/>
                  </a:cubicBezTo>
                  <a:cubicBezTo>
                    <a:pt x="206" y="160"/>
                    <a:pt x="206" y="166"/>
                    <a:pt x="205" y="173"/>
                  </a:cubicBezTo>
                  <a:cubicBezTo>
                    <a:pt x="204" y="179"/>
                    <a:pt x="203" y="185"/>
                    <a:pt x="202" y="192"/>
                  </a:cubicBezTo>
                  <a:cubicBezTo>
                    <a:pt x="200" y="199"/>
                    <a:pt x="200" y="206"/>
                    <a:pt x="198" y="213"/>
                  </a:cubicBezTo>
                  <a:cubicBezTo>
                    <a:pt x="197" y="215"/>
                    <a:pt x="196" y="217"/>
                    <a:pt x="195" y="219"/>
                  </a:cubicBezTo>
                  <a:cubicBezTo>
                    <a:pt x="194" y="227"/>
                    <a:pt x="192" y="234"/>
                    <a:pt x="189" y="241"/>
                  </a:cubicBezTo>
                  <a:cubicBezTo>
                    <a:pt x="186" y="247"/>
                    <a:pt x="185" y="254"/>
                    <a:pt x="182" y="260"/>
                  </a:cubicBezTo>
                  <a:cubicBezTo>
                    <a:pt x="179" y="265"/>
                    <a:pt x="177" y="271"/>
                    <a:pt x="175" y="276"/>
                  </a:cubicBezTo>
                  <a:cubicBezTo>
                    <a:pt x="170" y="289"/>
                    <a:pt x="163" y="299"/>
                    <a:pt x="156" y="311"/>
                  </a:cubicBezTo>
                  <a:cubicBezTo>
                    <a:pt x="147" y="325"/>
                    <a:pt x="138" y="336"/>
                    <a:pt x="129" y="348"/>
                  </a:cubicBezTo>
                  <a:cubicBezTo>
                    <a:pt x="113" y="366"/>
                    <a:pt x="98" y="381"/>
                    <a:pt x="79" y="395"/>
                  </a:cubicBezTo>
                  <a:cubicBezTo>
                    <a:pt x="73" y="400"/>
                    <a:pt x="67" y="404"/>
                    <a:pt x="60" y="408"/>
                  </a:cubicBezTo>
                  <a:cubicBezTo>
                    <a:pt x="59" y="409"/>
                    <a:pt x="58" y="409"/>
                    <a:pt x="57" y="410"/>
                  </a:cubicBezTo>
                  <a:cubicBezTo>
                    <a:pt x="39" y="423"/>
                    <a:pt x="20" y="432"/>
                    <a:pt x="0" y="440"/>
                  </a:cubicBezTo>
                  <a:cubicBezTo>
                    <a:pt x="27" y="406"/>
                    <a:pt x="48" y="367"/>
                    <a:pt x="64" y="326"/>
                  </a:cubicBezTo>
                  <a:cubicBezTo>
                    <a:pt x="65" y="322"/>
                    <a:pt x="67" y="318"/>
                    <a:pt x="68" y="314"/>
                  </a:cubicBezTo>
                  <a:cubicBezTo>
                    <a:pt x="77" y="287"/>
                    <a:pt x="83" y="260"/>
                    <a:pt x="87" y="231"/>
                  </a:cubicBezTo>
                  <a:cubicBezTo>
                    <a:pt x="89" y="216"/>
                    <a:pt x="90" y="202"/>
                    <a:pt x="90" y="186"/>
                  </a:cubicBezTo>
                  <a:cubicBezTo>
                    <a:pt x="90" y="160"/>
                    <a:pt x="88" y="136"/>
                    <a:pt x="84" y="10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49" name="Freeform 68"/>
            <p:cNvSpPr>
              <a:spLocks noEditPoints="1"/>
            </p:cNvSpPr>
            <p:nvPr/>
          </p:nvSpPr>
          <p:spPr bwMode="auto">
            <a:xfrm>
              <a:off x="4631698" y="2428566"/>
              <a:ext cx="2896783" cy="4429434"/>
            </a:xfrm>
            <a:custGeom>
              <a:avLst/>
              <a:gdLst>
                <a:gd name="T0" fmla="*/ 2245 w 3788"/>
                <a:gd name="T1" fmla="*/ 2644 h 5698"/>
                <a:gd name="T2" fmla="*/ 2245 w 3788"/>
                <a:gd name="T3" fmla="*/ 2644 h 5698"/>
                <a:gd name="T4" fmla="*/ 2245 w 3788"/>
                <a:gd name="T5" fmla="*/ 2644 h 5698"/>
                <a:gd name="T6" fmla="*/ 2245 w 3788"/>
                <a:gd name="T7" fmla="*/ 2644 h 5698"/>
                <a:gd name="T8" fmla="*/ 3788 w 3788"/>
                <a:gd name="T9" fmla="*/ 0 h 5698"/>
                <a:gd name="T10" fmla="*/ 3703 w 3788"/>
                <a:gd name="T11" fmla="*/ 54 h 5698"/>
                <a:gd name="T12" fmla="*/ 3619 w 3788"/>
                <a:gd name="T13" fmla="*/ 111 h 5698"/>
                <a:gd name="T14" fmla="*/ 3453 w 3788"/>
                <a:gd name="T15" fmla="*/ 229 h 5698"/>
                <a:gd name="T16" fmla="*/ 3133 w 3788"/>
                <a:gd name="T17" fmla="*/ 479 h 5698"/>
                <a:gd name="T18" fmla="*/ 2532 w 3788"/>
                <a:gd name="T19" fmla="*/ 1042 h 5698"/>
                <a:gd name="T20" fmla="*/ 2258 w 3788"/>
                <a:gd name="T21" fmla="*/ 1356 h 5698"/>
                <a:gd name="T22" fmla="*/ 2007 w 3788"/>
                <a:gd name="T23" fmla="*/ 1698 h 5698"/>
                <a:gd name="T24" fmla="*/ 1915 w 3788"/>
                <a:gd name="T25" fmla="*/ 1840 h 5698"/>
                <a:gd name="T26" fmla="*/ 1806 w 3788"/>
                <a:gd name="T27" fmla="*/ 1674 h 5698"/>
                <a:gd name="T28" fmla="*/ 1550 w 3788"/>
                <a:gd name="T29" fmla="*/ 1338 h 5698"/>
                <a:gd name="T30" fmla="*/ 1271 w 3788"/>
                <a:gd name="T31" fmla="*/ 1028 h 5698"/>
                <a:gd name="T32" fmla="*/ 663 w 3788"/>
                <a:gd name="T33" fmla="*/ 476 h 5698"/>
                <a:gd name="T34" fmla="*/ 338 w 3788"/>
                <a:gd name="T35" fmla="*/ 230 h 5698"/>
                <a:gd name="T36" fmla="*/ 171 w 3788"/>
                <a:gd name="T37" fmla="*/ 115 h 5698"/>
                <a:gd name="T38" fmla="*/ 86 w 3788"/>
                <a:gd name="T39" fmla="*/ 60 h 5698"/>
                <a:gd name="T40" fmla="*/ 0 w 3788"/>
                <a:gd name="T41" fmla="*/ 7 h 5698"/>
                <a:gd name="T42" fmla="*/ 74 w 3788"/>
                <a:gd name="T43" fmla="*/ 76 h 5698"/>
                <a:gd name="T44" fmla="*/ 146 w 3788"/>
                <a:gd name="T45" fmla="*/ 146 h 5698"/>
                <a:gd name="T46" fmla="*/ 286 w 3788"/>
                <a:gd name="T47" fmla="*/ 290 h 5698"/>
                <a:gd name="T48" fmla="*/ 552 w 3788"/>
                <a:gd name="T49" fmla="*/ 589 h 5698"/>
                <a:gd name="T50" fmla="*/ 1024 w 3788"/>
                <a:gd name="T51" fmla="*/ 1226 h 5698"/>
                <a:gd name="T52" fmla="*/ 1391 w 3788"/>
                <a:gd name="T53" fmla="*/ 1907 h 5698"/>
                <a:gd name="T54" fmla="*/ 1607 w 3788"/>
                <a:gd name="T55" fmla="*/ 2849 h 5698"/>
                <a:gd name="T56" fmla="*/ 1917 w 3788"/>
                <a:gd name="T57" fmla="*/ 5698 h 5698"/>
                <a:gd name="T58" fmla="*/ 1934 w 3788"/>
                <a:gd name="T59" fmla="*/ 5698 h 5698"/>
                <a:gd name="T60" fmla="*/ 2239 w 3788"/>
                <a:gd name="T61" fmla="*/ 2883 h 5698"/>
                <a:gd name="T62" fmla="*/ 2444 w 3788"/>
                <a:gd name="T63" fmla="*/ 1932 h 5698"/>
                <a:gd name="T64" fmla="*/ 2795 w 3788"/>
                <a:gd name="T65" fmla="*/ 1243 h 5698"/>
                <a:gd name="T66" fmla="*/ 3250 w 3788"/>
                <a:gd name="T67" fmla="*/ 595 h 5698"/>
                <a:gd name="T68" fmla="*/ 3509 w 3788"/>
                <a:gd name="T69" fmla="*/ 290 h 5698"/>
                <a:gd name="T70" fmla="*/ 3646 w 3788"/>
                <a:gd name="T71" fmla="*/ 142 h 5698"/>
                <a:gd name="T72" fmla="*/ 3716 w 3788"/>
                <a:gd name="T73" fmla="*/ 70 h 5698"/>
                <a:gd name="T74" fmla="*/ 3788 w 3788"/>
                <a:gd name="T75" fmla="*/ 0 h 5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88" h="5698">
                  <a:moveTo>
                    <a:pt x="2245" y="2644"/>
                  </a:moveTo>
                  <a:cubicBezTo>
                    <a:pt x="2245" y="2644"/>
                    <a:pt x="2245" y="2644"/>
                    <a:pt x="2245" y="2644"/>
                  </a:cubicBezTo>
                  <a:cubicBezTo>
                    <a:pt x="2245" y="2644"/>
                    <a:pt x="2245" y="2644"/>
                    <a:pt x="2245" y="2644"/>
                  </a:cubicBezTo>
                  <a:cubicBezTo>
                    <a:pt x="2245" y="2644"/>
                    <a:pt x="2245" y="2644"/>
                    <a:pt x="2245" y="2644"/>
                  </a:cubicBezTo>
                  <a:moveTo>
                    <a:pt x="3788" y="0"/>
                  </a:moveTo>
                  <a:cubicBezTo>
                    <a:pt x="3759" y="18"/>
                    <a:pt x="3731" y="36"/>
                    <a:pt x="3703" y="54"/>
                  </a:cubicBezTo>
                  <a:cubicBezTo>
                    <a:pt x="3675" y="73"/>
                    <a:pt x="3647" y="92"/>
                    <a:pt x="3619" y="111"/>
                  </a:cubicBezTo>
                  <a:cubicBezTo>
                    <a:pt x="3563" y="149"/>
                    <a:pt x="3508" y="189"/>
                    <a:pt x="3453" y="229"/>
                  </a:cubicBezTo>
                  <a:cubicBezTo>
                    <a:pt x="3344" y="309"/>
                    <a:pt x="3237" y="393"/>
                    <a:pt x="3133" y="479"/>
                  </a:cubicBezTo>
                  <a:cubicBezTo>
                    <a:pt x="2923" y="653"/>
                    <a:pt x="2722" y="840"/>
                    <a:pt x="2532" y="1042"/>
                  </a:cubicBezTo>
                  <a:cubicBezTo>
                    <a:pt x="2437" y="1143"/>
                    <a:pt x="2346" y="1247"/>
                    <a:pt x="2258" y="1356"/>
                  </a:cubicBezTo>
                  <a:cubicBezTo>
                    <a:pt x="2170" y="1466"/>
                    <a:pt x="2086" y="1579"/>
                    <a:pt x="2007" y="1698"/>
                  </a:cubicBezTo>
                  <a:cubicBezTo>
                    <a:pt x="1975" y="1744"/>
                    <a:pt x="1945" y="1792"/>
                    <a:pt x="1915" y="1840"/>
                  </a:cubicBezTo>
                  <a:cubicBezTo>
                    <a:pt x="1880" y="1784"/>
                    <a:pt x="1844" y="1728"/>
                    <a:pt x="1806" y="1674"/>
                  </a:cubicBezTo>
                  <a:cubicBezTo>
                    <a:pt x="1725" y="1557"/>
                    <a:pt x="1640" y="1445"/>
                    <a:pt x="1550" y="1338"/>
                  </a:cubicBezTo>
                  <a:cubicBezTo>
                    <a:pt x="1461" y="1230"/>
                    <a:pt x="1368" y="1127"/>
                    <a:pt x="1271" y="1028"/>
                  </a:cubicBezTo>
                  <a:cubicBezTo>
                    <a:pt x="1079" y="829"/>
                    <a:pt x="875" y="646"/>
                    <a:pt x="663" y="476"/>
                  </a:cubicBezTo>
                  <a:cubicBezTo>
                    <a:pt x="557" y="391"/>
                    <a:pt x="449" y="309"/>
                    <a:pt x="338" y="230"/>
                  </a:cubicBezTo>
                  <a:cubicBezTo>
                    <a:pt x="283" y="191"/>
                    <a:pt x="227" y="153"/>
                    <a:pt x="171" y="115"/>
                  </a:cubicBezTo>
                  <a:cubicBezTo>
                    <a:pt x="143" y="97"/>
                    <a:pt x="115" y="78"/>
                    <a:pt x="86" y="60"/>
                  </a:cubicBezTo>
                  <a:cubicBezTo>
                    <a:pt x="58" y="42"/>
                    <a:pt x="29" y="24"/>
                    <a:pt x="0" y="7"/>
                  </a:cubicBezTo>
                  <a:cubicBezTo>
                    <a:pt x="26" y="30"/>
                    <a:pt x="50" y="53"/>
                    <a:pt x="74" y="76"/>
                  </a:cubicBezTo>
                  <a:cubicBezTo>
                    <a:pt x="98" y="99"/>
                    <a:pt x="122" y="123"/>
                    <a:pt x="146" y="146"/>
                  </a:cubicBezTo>
                  <a:cubicBezTo>
                    <a:pt x="194" y="194"/>
                    <a:pt x="240" y="242"/>
                    <a:pt x="286" y="290"/>
                  </a:cubicBezTo>
                  <a:cubicBezTo>
                    <a:pt x="378" y="388"/>
                    <a:pt x="467" y="487"/>
                    <a:pt x="552" y="589"/>
                  </a:cubicBezTo>
                  <a:cubicBezTo>
                    <a:pt x="723" y="793"/>
                    <a:pt x="882" y="1006"/>
                    <a:pt x="1024" y="1226"/>
                  </a:cubicBezTo>
                  <a:cubicBezTo>
                    <a:pt x="1165" y="1446"/>
                    <a:pt x="1291" y="1674"/>
                    <a:pt x="1391" y="1907"/>
                  </a:cubicBezTo>
                  <a:cubicBezTo>
                    <a:pt x="1406" y="1942"/>
                    <a:pt x="1625" y="2368"/>
                    <a:pt x="1607" y="2849"/>
                  </a:cubicBezTo>
                  <a:cubicBezTo>
                    <a:pt x="1565" y="3969"/>
                    <a:pt x="1320" y="5698"/>
                    <a:pt x="1917" y="5698"/>
                  </a:cubicBezTo>
                  <a:cubicBezTo>
                    <a:pt x="1923" y="5698"/>
                    <a:pt x="1928" y="5698"/>
                    <a:pt x="1934" y="5698"/>
                  </a:cubicBezTo>
                  <a:cubicBezTo>
                    <a:pt x="2551" y="5666"/>
                    <a:pt x="2290" y="3985"/>
                    <a:pt x="2239" y="2883"/>
                  </a:cubicBezTo>
                  <a:cubicBezTo>
                    <a:pt x="2217" y="2412"/>
                    <a:pt x="2430" y="1967"/>
                    <a:pt x="2444" y="1932"/>
                  </a:cubicBezTo>
                  <a:cubicBezTo>
                    <a:pt x="2539" y="1697"/>
                    <a:pt x="2658" y="1466"/>
                    <a:pt x="2795" y="1243"/>
                  </a:cubicBezTo>
                  <a:cubicBezTo>
                    <a:pt x="2931" y="1020"/>
                    <a:pt x="3084" y="803"/>
                    <a:pt x="3250" y="595"/>
                  </a:cubicBezTo>
                  <a:cubicBezTo>
                    <a:pt x="3333" y="491"/>
                    <a:pt x="3420" y="390"/>
                    <a:pt x="3509" y="290"/>
                  </a:cubicBezTo>
                  <a:cubicBezTo>
                    <a:pt x="3554" y="240"/>
                    <a:pt x="3599" y="191"/>
                    <a:pt x="3646" y="142"/>
                  </a:cubicBezTo>
                  <a:cubicBezTo>
                    <a:pt x="3669" y="118"/>
                    <a:pt x="3692" y="94"/>
                    <a:pt x="3716" y="70"/>
                  </a:cubicBezTo>
                  <a:cubicBezTo>
                    <a:pt x="3740" y="47"/>
                    <a:pt x="3763" y="23"/>
                    <a:pt x="3788" y="0"/>
                  </a:cubicBezTo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50" name="Oval 69"/>
            <p:cNvSpPr>
              <a:spLocks noChangeArrowheads="1"/>
            </p:cNvSpPr>
            <p:nvPr/>
          </p:nvSpPr>
          <p:spPr bwMode="auto">
            <a:xfrm>
              <a:off x="5801961" y="2968770"/>
              <a:ext cx="586899" cy="59530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89457" y="2466090"/>
            <a:ext cx="2378789" cy="2111468"/>
            <a:chOff x="821835" y="1657037"/>
            <a:chExt cx="2611402" cy="2317937"/>
          </a:xfrm>
        </p:grpSpPr>
        <p:sp>
          <p:nvSpPr>
            <p:cNvPr id="18" name="Rounded Rectangle 31"/>
            <p:cNvSpPr/>
            <p:nvPr/>
          </p:nvSpPr>
          <p:spPr>
            <a:xfrm>
              <a:off x="821835" y="1688415"/>
              <a:ext cx="721040" cy="721040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3735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01</a:t>
              </a:r>
            </a:p>
          </p:txBody>
        </p:sp>
        <p:sp>
          <p:nvSpPr>
            <p:cNvPr id="19" name="TextBox 32"/>
            <p:cNvSpPr txBox="1"/>
            <p:nvPr/>
          </p:nvSpPr>
          <p:spPr>
            <a:xfrm>
              <a:off x="1648389" y="1657037"/>
              <a:ext cx="1784848" cy="810686"/>
            </a:xfrm>
            <a:prstGeom prst="rect">
              <a:avLst/>
            </a:prstGeom>
            <a:noFill/>
          </p:spPr>
          <p:txBody>
            <a:bodyPr wrap="square" lIns="192000" tIns="0" rIns="0" bIns="0" rtlCol="0" anchor="ctr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开展班级推优，审核入党资料</a:t>
              </a:r>
              <a:endParaRPr lang="vi-VN" sz="1600" b="1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1" name="Rounded Rectangle 34"/>
            <p:cNvSpPr/>
            <p:nvPr/>
          </p:nvSpPr>
          <p:spPr>
            <a:xfrm>
              <a:off x="821835" y="3238559"/>
              <a:ext cx="721040" cy="721040"/>
            </a:xfrm>
            <a:prstGeom prst="ellipse">
              <a:avLst/>
            </a:pr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3735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03</a:t>
              </a:r>
            </a:p>
          </p:txBody>
        </p:sp>
        <p:sp>
          <p:nvSpPr>
            <p:cNvPr id="22" name="TextBox 35"/>
            <p:cNvSpPr txBox="1"/>
            <p:nvPr/>
          </p:nvSpPr>
          <p:spPr>
            <a:xfrm>
              <a:off x="1655358" y="3164289"/>
              <a:ext cx="1777879" cy="810685"/>
            </a:xfrm>
            <a:prstGeom prst="rect">
              <a:avLst/>
            </a:prstGeom>
            <a:noFill/>
          </p:spPr>
          <p:txBody>
            <a:bodyPr wrap="square" lIns="192000" tIns="0" rIns="0" bIns="0" rtlCol="0" anchor="ctr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管理党员资料</a:t>
              </a:r>
              <a:endParaRPr lang="vi-VN" sz="1600" b="1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502168" y="2483593"/>
            <a:ext cx="2417794" cy="2091679"/>
            <a:chOff x="8739848" y="1676252"/>
            <a:chExt cx="2654221" cy="2296213"/>
          </a:xfrm>
        </p:grpSpPr>
        <p:sp>
          <p:nvSpPr>
            <p:cNvPr id="9" name="Rounded Rectangle 40"/>
            <p:cNvSpPr/>
            <p:nvPr/>
          </p:nvSpPr>
          <p:spPr>
            <a:xfrm flipH="1">
              <a:off x="10673029" y="1688415"/>
              <a:ext cx="721040" cy="72104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3735" b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02</a:t>
              </a:r>
            </a:p>
          </p:txBody>
        </p:sp>
        <p:sp>
          <p:nvSpPr>
            <p:cNvPr id="10" name="TextBox 41"/>
            <p:cNvSpPr txBox="1"/>
            <p:nvPr/>
          </p:nvSpPr>
          <p:spPr>
            <a:xfrm flipH="1">
              <a:off x="8739848" y="1676252"/>
              <a:ext cx="1840006" cy="810686"/>
            </a:xfrm>
            <a:prstGeom prst="rect">
              <a:avLst/>
            </a:prstGeom>
            <a:noFill/>
          </p:spPr>
          <p:txBody>
            <a:bodyPr wrap="square" lIns="0" tIns="0" rIns="192000" bIns="0" rtlCol="0" anchor="ctr" anchorCtr="0">
              <a:no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协作完成积极分子的培养工作 </a:t>
              </a:r>
              <a:endParaRPr lang="vi-VN" sz="1600" b="1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12" name="Rounded Rectangle 43"/>
            <p:cNvSpPr/>
            <p:nvPr/>
          </p:nvSpPr>
          <p:spPr>
            <a:xfrm flipH="1">
              <a:off x="10673029" y="3238559"/>
              <a:ext cx="721040" cy="721040"/>
            </a:xfrm>
            <a:prstGeom prst="ellipse">
              <a:avLst/>
            </a:prstGeom>
            <a:solidFill>
              <a:schemeClr val="accent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3735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04</a:t>
              </a:r>
            </a:p>
          </p:txBody>
        </p:sp>
        <p:sp>
          <p:nvSpPr>
            <p:cNvPr id="13" name="TextBox 44"/>
            <p:cNvSpPr txBox="1"/>
            <p:nvPr/>
          </p:nvSpPr>
          <p:spPr>
            <a:xfrm flipH="1">
              <a:off x="8739848" y="3215693"/>
              <a:ext cx="1661828" cy="756772"/>
            </a:xfrm>
            <a:prstGeom prst="rect">
              <a:avLst/>
            </a:prstGeom>
            <a:noFill/>
          </p:spPr>
          <p:txBody>
            <a:bodyPr wrap="square" lIns="0" tIns="0" rIns="192000" bIns="0" rtlCol="0" anchor="ctr" anchorCtr="0">
              <a:no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组织党员大会</a:t>
              </a:r>
              <a:endParaRPr lang="vi-VN" sz="1600" b="1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834390" y="215945"/>
            <a:ext cx="2324735" cy="518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6660">
            <a:off x="8343656" y="4079628"/>
            <a:ext cx="2804966" cy="187124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96960">
            <a:off x="2288743" y="3617881"/>
            <a:ext cx="2872329" cy="217917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25601">
            <a:off x="8412499" y="1043269"/>
            <a:ext cx="3206934" cy="180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4258">
            <a:off x="1550154" y="533033"/>
            <a:ext cx="1978142" cy="2670877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834390" y="250825"/>
            <a:ext cx="161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组织部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2"/>
          <p:cNvSpPr txBox="1"/>
          <p:nvPr/>
        </p:nvSpPr>
        <p:spPr>
          <a:xfrm>
            <a:off x="3868420" y="2127250"/>
            <a:ext cx="3569970" cy="738505"/>
          </a:xfrm>
          <a:prstGeom prst="rect">
            <a:avLst/>
          </a:prstGeom>
          <a:noFill/>
        </p:spPr>
        <p:txBody>
          <a:bodyPr wrap="square" lIns="192000" tIns="0" rIns="0" bIns="0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rPr>
              <a:t>组织积极分子的活动较少</a:t>
            </a:r>
          </a:p>
        </p:txBody>
      </p:sp>
      <p:sp>
        <p:nvSpPr>
          <p:cNvPr id="10" name="TextBox 41"/>
          <p:cNvSpPr txBox="1"/>
          <p:nvPr/>
        </p:nvSpPr>
        <p:spPr>
          <a:xfrm flipH="1">
            <a:off x="3380105" y="3059430"/>
            <a:ext cx="4772660" cy="738505"/>
          </a:xfrm>
          <a:prstGeom prst="rect">
            <a:avLst/>
          </a:prstGeom>
          <a:noFill/>
        </p:spPr>
        <p:txBody>
          <a:bodyPr wrap="square" lIns="0" tIns="0" rIns="192000" bIns="0" rtlCol="0" anchor="ctr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rPr>
              <a:t>活动通知不到位，偶尔存在漏发的情况</a:t>
            </a:r>
          </a:p>
        </p:txBody>
      </p:sp>
      <p:sp>
        <p:nvSpPr>
          <p:cNvPr id="52" name="矩形 51"/>
          <p:cNvSpPr/>
          <p:nvPr/>
        </p:nvSpPr>
        <p:spPr>
          <a:xfrm>
            <a:off x="834390" y="215945"/>
            <a:ext cx="2324735" cy="518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834390" y="250825"/>
            <a:ext cx="161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不足之处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4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A7991"/>
      </a:accent1>
      <a:accent2>
        <a:srgbClr val="313846"/>
      </a:accent2>
      <a:accent3>
        <a:srgbClr val="6A7991"/>
      </a:accent3>
      <a:accent4>
        <a:srgbClr val="313846"/>
      </a:accent4>
      <a:accent5>
        <a:srgbClr val="6A7991"/>
      </a:accent5>
      <a:accent6>
        <a:srgbClr val="313846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自定义 4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A7991"/>
      </a:accent1>
      <a:accent2>
        <a:srgbClr val="313846"/>
      </a:accent2>
      <a:accent3>
        <a:srgbClr val="6A7991"/>
      </a:accent3>
      <a:accent4>
        <a:srgbClr val="313846"/>
      </a:accent4>
      <a:accent5>
        <a:srgbClr val="6A7991"/>
      </a:accent5>
      <a:accent6>
        <a:srgbClr val="313846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481</Words>
  <Application>Microsoft Office PowerPoint</Application>
  <PresentationFormat>宽屏</PresentationFormat>
  <Paragraphs>92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DIN Mittelschrift Std</vt:lpstr>
      <vt:lpstr>等线</vt:lpstr>
      <vt:lpstr>等线 Light</vt:lpstr>
      <vt:lpstr>华文宋体</vt:lpstr>
      <vt:lpstr>华文新魏</vt:lpstr>
      <vt:lpstr>微软雅黑</vt:lpstr>
      <vt:lpstr>微软雅黑 Light</vt:lpstr>
      <vt:lpstr>Arial</vt:lpstr>
      <vt:lpstr>Century Gothic</vt:lpstr>
      <vt:lpstr>第一PPT，www.1ppt.com</vt:lpstr>
      <vt:lpstr>1_第一PPT，www.1ppt.com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通用商务</dc:title>
  <dc:creator>user</dc:creator>
  <cp:keywords>user</cp:keywords>
  <dc:description>user</dc:description>
  <cp:lastModifiedBy>黄 子浩</cp:lastModifiedBy>
  <cp:revision>73</cp:revision>
  <dcterms:created xsi:type="dcterms:W3CDTF">2018-06-07T08:55:00Z</dcterms:created>
  <dcterms:modified xsi:type="dcterms:W3CDTF">2019-09-07T13:45:09Z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