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Y2K3R9zYmsStRNt2qmGajwrPO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2d21be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802d21be6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9f195fb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2f9f195fb3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9f195fb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2f9f195fb3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9f195fb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2f9f195fb3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f9f195fb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2f9f195fb3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2d21be6a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02d21be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02d21be6a_0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02d21be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02d21be6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02d21be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02d21be6a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02d21be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9f195fb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2f9f195fb3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9f195f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2f9f195fb3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 ヘッダー 1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225" y="2566988"/>
            <a:ext cx="8591550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/>
        </p:nvSpPr>
        <p:spPr>
          <a:xfrm>
            <a:off x="347404" y="2065919"/>
            <a:ext cx="5198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434343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" name="Google Shape;12;p6"/>
          <p:cNvSpPr txBox="1"/>
          <p:nvPr/>
        </p:nvSpPr>
        <p:spPr>
          <a:xfrm>
            <a:off x="370975" y="2607075"/>
            <a:ext cx="2599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011" y="4892212"/>
            <a:ext cx="3905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/>
        </p:nvSpPr>
        <p:spPr>
          <a:xfrm>
            <a:off x="8472458" y="47738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8" name="Google Shape;8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&amp;箇条書き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195fb3_0_1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g12f9f195fb3_0_1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g12f9f195fb3_0_11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9" name="Google Shape;99;g12f9f195fb3_0_119"/>
          <p:cNvSpPr txBox="1"/>
          <p:nvPr>
            <p:ph idx="12" type="sldNum"/>
          </p:nvPr>
        </p:nvSpPr>
        <p:spPr>
          <a:xfrm>
            <a:off x="4491904" y="4922024"/>
            <a:ext cx="1554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1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011" y="4892212"/>
            <a:ext cx="3905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/>
          <p:nvPr/>
        </p:nvSpPr>
        <p:spPr>
          <a:xfrm>
            <a:off x="8472458" y="47738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950" y="616963"/>
            <a:ext cx="21526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338" y="256320"/>
            <a:ext cx="110264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/>
        </p:nvSpPr>
        <p:spPr>
          <a:xfrm>
            <a:off x="294777" y="197648"/>
            <a:ext cx="5198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ock-price-prediction-streamlit.onrend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71204" y="2065919"/>
            <a:ext cx="5198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ja" sz="3200" u="none" cap="none" strike="noStrike">
                <a:solidFill>
                  <a:srgbClr val="434343"/>
                </a:solidFill>
                <a:latin typeface="MS PGothic"/>
                <a:ea typeface="MS PGothic"/>
                <a:cs typeface="MS PGothic"/>
                <a:sym typeface="MS PGothic"/>
              </a:rPr>
              <a:t>AIアプリケーションの企画</a:t>
            </a:r>
            <a:endParaRPr b="0" i="0" sz="3200" u="none" cap="none" strike="noStrike">
              <a:solidFill>
                <a:srgbClr val="434343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02d21be6a_0_60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結果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802d21be6a_0_60"/>
          <p:cNvSpPr txBox="1"/>
          <p:nvPr/>
        </p:nvSpPr>
        <p:spPr>
          <a:xfrm>
            <a:off x="792550" y="936600"/>
            <a:ext cx="7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今回のアプリケーションの実装結果の様子を図で添付してください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2802d21be6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0" y="1570975"/>
            <a:ext cx="4133482" cy="33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802d21be6a_0_60"/>
          <p:cNvSpPr txBox="1"/>
          <p:nvPr/>
        </p:nvSpPr>
        <p:spPr>
          <a:xfrm>
            <a:off x="4194250" y="1863725"/>
            <a:ext cx="1354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g2802d21be6a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75" y="1483901"/>
            <a:ext cx="3607275" cy="332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9f195fb3_0_262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結果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2f9f195fb3_0_262"/>
          <p:cNvSpPr txBox="1"/>
          <p:nvPr/>
        </p:nvSpPr>
        <p:spPr>
          <a:xfrm>
            <a:off x="792550" y="936600"/>
            <a:ext cx="7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今回のアプリケーションの実装結果の様子を図で添付してください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f9f195fb3_0_262"/>
          <p:cNvSpPr txBox="1"/>
          <p:nvPr/>
        </p:nvSpPr>
        <p:spPr>
          <a:xfrm>
            <a:off x="4194250" y="1863725"/>
            <a:ext cx="1354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g12f9f195fb3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0" y="1566850"/>
            <a:ext cx="4282400" cy="30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2f9f195fb3_0_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776" y="1489376"/>
            <a:ext cx="3966824" cy="38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9f195fb3_0_301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まとめ・今後の課題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2f9f195fb3_0_301"/>
          <p:cNvSpPr txBox="1"/>
          <p:nvPr/>
        </p:nvSpPr>
        <p:spPr>
          <a:xfrm>
            <a:off x="620625" y="834300"/>
            <a:ext cx="7989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アプリを作成してのまとめと今後の課題について述べてください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・アプリ作成をしての気づき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デプロイするために、今どれくらいの容量をつかっているか把握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Python, ライブラリのバージョン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・性能をよりよくするために追加で調査したいこと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dockerを利用した開発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デプロイする際に、AWS、GCPを利用したい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・時間をもっとかけることができたら実装したいこと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株価を予測して、将来の資産の着地金額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年利5%、毎月の投資金額を入力して、将来の金額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LSTMなど複数のモデルを使って予測する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フォルダ構成を分かりやすくしたい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9f195fb3_0_234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背景・目的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f9f195fb3_0_234"/>
          <p:cNvSpPr txBox="1"/>
          <p:nvPr/>
        </p:nvSpPr>
        <p:spPr>
          <a:xfrm>
            <a:off x="472550" y="1077400"/>
            <a:ext cx="7922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・</a:t>
            </a:r>
            <a:r>
              <a:rPr b="1" lang="ja" sz="1800"/>
              <a:t>テーマ</a:t>
            </a:r>
            <a:r>
              <a:rPr lang="ja" sz="1800"/>
              <a:t>　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株価予測アプリ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 u="sng">
                <a:solidFill>
                  <a:schemeClr val="hlink"/>
                </a:solidFill>
                <a:hlinkClick r:id="rId3"/>
              </a:rPr>
              <a:t>https://stock-price-prediction-streamlit.onrender.com/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作成の背景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ja" sz="1800"/>
              <a:t>機械学習を利用して、株価を予測して、投資に活かしたいから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目的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株価を可視化したい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株価を予測して、株価がいくらになるかを知りたい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9f195fb3_0_252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概要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f9f195fb3_0_252"/>
          <p:cNvSpPr txBox="1"/>
          <p:nvPr/>
        </p:nvSpPr>
        <p:spPr>
          <a:xfrm>
            <a:off x="205075" y="811850"/>
            <a:ext cx="45411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・何を予測するアプリなのか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株価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・どのようなデータが入力され</a:t>
            </a:r>
            <a:r>
              <a:rPr lang="ja" sz="1500"/>
              <a:t>るか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Yahoo Financeの株価データ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・どのようなデータが出力されるのか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株価推移のグラフの可視化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株価の予測値の可視化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モデルの評価指標 の可視化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・内部でどのような予測モデルが動いているのか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Prophetモデル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ja" sz="1500"/>
              <a:t>Facebook が開発した時系列予測モデル</a:t>
            </a:r>
            <a:endParaRPr sz="1500"/>
          </a:p>
        </p:txBody>
      </p:sp>
      <p:pic>
        <p:nvPicPr>
          <p:cNvPr id="117" name="Google Shape;117;g12f9f195fb3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00" y="959605"/>
            <a:ext cx="4481998" cy="365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802d21be6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75" y="1138151"/>
            <a:ext cx="7868001" cy="35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802d21be6a_0_1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Prophet </a:t>
            </a:r>
            <a:r>
              <a:rPr lang="ja"/>
              <a:t>とは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02d21be6a_0_39"/>
          <p:cNvSpPr txBox="1"/>
          <p:nvPr/>
        </p:nvSpPr>
        <p:spPr>
          <a:xfrm>
            <a:off x="179400" y="1079025"/>
            <a:ext cx="800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実装する際のポイントを３つ以内で教えてください。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・実装する上で工夫したところ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マルチセレクトボックスを使って、複数の株価の予測をグラフ化する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plotly ライブラリを使って、カーソルをあわせて予測値がわかる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株価を予測し、バリデーション結果を可視化するのに、現状デプロイ先の環境だと、時間が非常にかかってしまうので、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使用データを削減(df.sample)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キャッシュの利用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プログレスバーで、進捗を可視化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フォルダ構成で、streamlitでのフロント部分と予測、可視化する関数を定義したバックエンド部分に整理した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802d21be6a_0_39"/>
          <p:cNvSpPr txBox="1"/>
          <p:nvPr/>
        </p:nvSpPr>
        <p:spPr>
          <a:xfrm>
            <a:off x="376717" y="296650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実装する上で工夫したところ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02d21be6a_0_15"/>
          <p:cNvSpPr txBox="1"/>
          <p:nvPr/>
        </p:nvSpPr>
        <p:spPr>
          <a:xfrm>
            <a:off x="600450" y="1406300"/>
            <a:ext cx="28968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C:.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└─app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│  main.py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│  pyproject.toml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│  README.md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│  requirements.txt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└─common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            common.py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g2802d21be6a_0_15"/>
          <p:cNvSpPr txBox="1"/>
          <p:nvPr/>
        </p:nvSpPr>
        <p:spPr>
          <a:xfrm>
            <a:off x="340492" y="976050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フォルダ構成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802d21be6a_0_15"/>
          <p:cNvSpPr txBox="1"/>
          <p:nvPr/>
        </p:nvSpPr>
        <p:spPr>
          <a:xfrm>
            <a:off x="376717" y="296650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実装する上で工夫したところ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02d21be6a_0_42"/>
          <p:cNvSpPr txBox="1"/>
          <p:nvPr/>
        </p:nvSpPr>
        <p:spPr>
          <a:xfrm>
            <a:off x="347575" y="1019100"/>
            <a:ext cx="8129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・実装する上でつまずいたところ、またはその解決方法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環境構築　使用ライブラリのバージョンの依存関係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pandas-datareader は、pandas のバージョンが1.xxでないといけない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fbprophetが古いライブラリで、このライブラリに会うPythonのバージョン、ライブラリのバージョンを合すのに時間がかかった。その後、prophetライブラリを使用してて良かったことが分かった。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デプロイエラー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streamlit sharing では、デプロイできなかった。Pythonのバージョンがあわない (Python3.8で開発していた。Renderでデプロイできた)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802d21be6a_0_42"/>
          <p:cNvSpPr txBox="1"/>
          <p:nvPr/>
        </p:nvSpPr>
        <p:spPr>
          <a:xfrm>
            <a:off x="376717" y="296650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実装する上でつまずいたところ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9f195fb3_0_275"/>
          <p:cNvSpPr txBox="1"/>
          <p:nvPr/>
        </p:nvSpPr>
        <p:spPr>
          <a:xfrm>
            <a:off x="240001" y="309975"/>
            <a:ext cx="352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実装</a:t>
            </a:r>
            <a:r>
              <a:rPr lang="ja"/>
              <a:t>する上で特に調査を要したところ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f9f195fb3_0_275"/>
          <p:cNvSpPr txBox="1"/>
          <p:nvPr/>
        </p:nvSpPr>
        <p:spPr>
          <a:xfrm>
            <a:off x="402300" y="1032525"/>
            <a:ext cx="790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・実装する上で特に調査を要したところ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prophet の株価の予測をする model.predict(future)でロードに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 sz="1800"/>
              <a:t>時間が非常にかかることの解消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→df.sampleでデータ量削減、プログレスバーの機能を追加、キャッシュの利用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g12f9f195fb3_0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00" y="3380500"/>
            <a:ext cx="5385799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f9f195fb3_0_257"/>
          <p:cNvSpPr txBox="1"/>
          <p:nvPr/>
        </p:nvSpPr>
        <p:spPr>
          <a:xfrm>
            <a:off x="516592" y="309975"/>
            <a:ext cx="299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課題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f9f195fb3_0_257"/>
          <p:cNvSpPr txBox="1"/>
          <p:nvPr/>
        </p:nvSpPr>
        <p:spPr>
          <a:xfrm>
            <a:off x="516600" y="1236575"/>
            <a:ext cx="772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・prophet の株価の予測をする model.predict(future)で、非常に時間がかかってしまう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" sz="1800"/>
              <a:t>・</a:t>
            </a:r>
            <a:endParaRPr sz="1800"/>
          </a:p>
        </p:txBody>
      </p:sp>
      <p:pic>
        <p:nvPicPr>
          <p:cNvPr id="156" name="Google Shape;156;g12f9f195fb3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" y="2281925"/>
            <a:ext cx="7256444" cy="27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