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27"/>
  </p:notesMasterIdLst>
  <p:sldIdLst>
    <p:sldId id="260" r:id="rId3"/>
    <p:sldId id="258" r:id="rId4"/>
    <p:sldId id="332" r:id="rId5"/>
    <p:sldId id="333" r:id="rId6"/>
    <p:sldId id="334" r:id="rId7"/>
    <p:sldId id="335" r:id="rId8"/>
    <p:sldId id="314" r:id="rId9"/>
    <p:sldId id="336" r:id="rId10"/>
    <p:sldId id="341" r:id="rId11"/>
    <p:sldId id="339" r:id="rId12"/>
    <p:sldId id="263" r:id="rId13"/>
    <p:sldId id="317" r:id="rId14"/>
    <p:sldId id="326" r:id="rId15"/>
    <p:sldId id="318" r:id="rId16"/>
    <p:sldId id="338" r:id="rId17"/>
    <p:sldId id="337" r:id="rId18"/>
    <p:sldId id="327" r:id="rId19"/>
    <p:sldId id="329" r:id="rId20"/>
    <p:sldId id="328" r:id="rId21"/>
    <p:sldId id="330" r:id="rId22"/>
    <p:sldId id="289" r:id="rId23"/>
    <p:sldId id="331" r:id="rId24"/>
    <p:sldId id="325" r:id="rId25"/>
    <p:sldId id="290" r:id="rId2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Encode Sans" panose="020B0604020202020204" charset="0"/>
      <p:regular r:id="rId33"/>
      <p:bold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Nunito Light" pitchFamily="2" charset="0"/>
      <p:regular r:id="rId39"/>
      <p: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131F4-8178-40D5-B15A-F74C5EA7A76F}">
  <a:tblStyle styleId="{8A2131F4-8178-40D5-B15A-F74C5EA7A7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2F5112-BFDC-45A2-830F-9CFECE3E15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e7c35cc135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1e7c35cc135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9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0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727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64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413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32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9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5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18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e7c35cc135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1e7c35cc135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83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280b085103a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280b085103a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280b085103a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280b085103a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69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280b085103a_0_14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280b085103a_0_14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31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28059c7007b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28059c7007b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1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9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4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0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28059c7007b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28059c7007b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809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21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e7c35cc135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e7c35cc135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8173525" y="0"/>
            <a:ext cx="970477" cy="970447"/>
          </a:xfrm>
          <a:custGeom>
            <a:avLst/>
            <a:gdLst/>
            <a:ahLst/>
            <a:cxnLst/>
            <a:rect l="l" t="t" r="r" b="b"/>
            <a:pathLst>
              <a:path w="32803" h="32802" extrusionOk="0">
                <a:moveTo>
                  <a:pt x="0" y="0"/>
                </a:moveTo>
                <a:lnTo>
                  <a:pt x="0" y="32802"/>
                </a:lnTo>
                <a:lnTo>
                  <a:pt x="32802" y="32802"/>
                </a:lnTo>
                <a:lnTo>
                  <a:pt x="32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8285181" y="116568"/>
            <a:ext cx="770038" cy="770748"/>
          </a:xfrm>
          <a:custGeom>
            <a:avLst/>
            <a:gdLst/>
            <a:ahLst/>
            <a:cxnLst/>
            <a:rect l="l" t="t" r="r" b="b"/>
            <a:pathLst>
              <a:path w="26028" h="26052" extrusionOk="0">
                <a:moveTo>
                  <a:pt x="11026" y="1"/>
                </a:moveTo>
                <a:lnTo>
                  <a:pt x="11181" y="7811"/>
                </a:lnTo>
                <a:lnTo>
                  <a:pt x="6394" y="1644"/>
                </a:lnTo>
                <a:lnTo>
                  <a:pt x="9514" y="9121"/>
                </a:lnTo>
                <a:lnTo>
                  <a:pt x="2406" y="5228"/>
                </a:lnTo>
                <a:lnTo>
                  <a:pt x="8037" y="10645"/>
                </a:lnTo>
                <a:lnTo>
                  <a:pt x="8037" y="10645"/>
                </a:lnTo>
                <a:lnTo>
                  <a:pt x="286" y="9645"/>
                </a:lnTo>
                <a:lnTo>
                  <a:pt x="7787" y="12741"/>
                </a:lnTo>
                <a:lnTo>
                  <a:pt x="1" y="15003"/>
                </a:lnTo>
                <a:lnTo>
                  <a:pt x="7811" y="14860"/>
                </a:lnTo>
                <a:lnTo>
                  <a:pt x="7811" y="14860"/>
                </a:lnTo>
                <a:lnTo>
                  <a:pt x="1632" y="19646"/>
                </a:lnTo>
                <a:lnTo>
                  <a:pt x="9121" y="16527"/>
                </a:lnTo>
                <a:lnTo>
                  <a:pt x="5204" y="23635"/>
                </a:lnTo>
                <a:lnTo>
                  <a:pt x="10645" y="17991"/>
                </a:lnTo>
                <a:lnTo>
                  <a:pt x="9645" y="25754"/>
                </a:lnTo>
                <a:lnTo>
                  <a:pt x="12740" y="18241"/>
                </a:lnTo>
                <a:lnTo>
                  <a:pt x="15002" y="26052"/>
                </a:lnTo>
                <a:lnTo>
                  <a:pt x="14848" y="18218"/>
                </a:lnTo>
                <a:lnTo>
                  <a:pt x="19634" y="24409"/>
                </a:lnTo>
                <a:lnTo>
                  <a:pt x="16515" y="16920"/>
                </a:lnTo>
                <a:lnTo>
                  <a:pt x="23623" y="20825"/>
                </a:lnTo>
                <a:lnTo>
                  <a:pt x="17991" y="15408"/>
                </a:lnTo>
                <a:lnTo>
                  <a:pt x="25742" y="16384"/>
                </a:lnTo>
                <a:lnTo>
                  <a:pt x="18241" y="13312"/>
                </a:lnTo>
                <a:lnTo>
                  <a:pt x="26028" y="11026"/>
                </a:lnTo>
                <a:lnTo>
                  <a:pt x="18217" y="11193"/>
                </a:lnTo>
                <a:lnTo>
                  <a:pt x="24408" y="6407"/>
                </a:lnTo>
                <a:lnTo>
                  <a:pt x="16907" y="9526"/>
                </a:lnTo>
                <a:lnTo>
                  <a:pt x="20825" y="2418"/>
                </a:lnTo>
                <a:lnTo>
                  <a:pt x="15407" y="8050"/>
                </a:lnTo>
                <a:lnTo>
                  <a:pt x="16384" y="287"/>
                </a:lnTo>
                <a:lnTo>
                  <a:pt x="13288" y="7800"/>
                </a:lnTo>
                <a:lnTo>
                  <a:pt x="1102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8285164" y="4273649"/>
            <a:ext cx="873669" cy="869857"/>
            <a:chOff x="845025" y="2299225"/>
            <a:chExt cx="412575" cy="410775"/>
          </a:xfrm>
        </p:grpSpPr>
        <p:sp>
          <p:nvSpPr>
            <p:cNvPr id="136" name="Google Shape;136;p3"/>
            <p:cNvSpPr/>
            <p:nvPr/>
          </p:nvSpPr>
          <p:spPr>
            <a:xfrm>
              <a:off x="845025" y="2299225"/>
              <a:ext cx="206900" cy="205400"/>
            </a:xfrm>
            <a:custGeom>
              <a:avLst/>
              <a:gdLst/>
              <a:ahLst/>
              <a:cxnLst/>
              <a:rect l="l" t="t" r="r" b="b"/>
              <a:pathLst>
                <a:path w="8276" h="8216" extrusionOk="0">
                  <a:moveTo>
                    <a:pt x="1" y="0"/>
                  </a:moveTo>
                  <a:lnTo>
                    <a:pt x="1" y="8216"/>
                  </a:lnTo>
                  <a:lnTo>
                    <a:pt x="8276" y="8216"/>
                  </a:lnTo>
                  <a:lnTo>
                    <a:pt x="8276" y="8192"/>
                  </a:lnTo>
                  <a:cubicBezTo>
                    <a:pt x="8276" y="3667"/>
                    <a:pt x="4609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50725" y="2299225"/>
              <a:ext cx="206875" cy="205400"/>
            </a:xfrm>
            <a:custGeom>
              <a:avLst/>
              <a:gdLst/>
              <a:ahLst/>
              <a:cxnLst/>
              <a:rect l="l" t="t" r="r" b="b"/>
              <a:pathLst>
                <a:path w="8275" h="8216" extrusionOk="0">
                  <a:moveTo>
                    <a:pt x="0" y="0"/>
                  </a:moveTo>
                  <a:lnTo>
                    <a:pt x="0" y="8216"/>
                  </a:lnTo>
                  <a:lnTo>
                    <a:pt x="8275" y="8216"/>
                  </a:lnTo>
                  <a:lnTo>
                    <a:pt x="8275" y="8192"/>
                  </a:lnTo>
                  <a:cubicBezTo>
                    <a:pt x="8275" y="3667"/>
                    <a:pt x="4620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45025" y="2504600"/>
              <a:ext cx="206900" cy="205400"/>
            </a:xfrm>
            <a:custGeom>
              <a:avLst/>
              <a:gdLst/>
              <a:ahLst/>
              <a:cxnLst/>
              <a:rect l="l" t="t" r="r" b="b"/>
              <a:pathLst>
                <a:path w="8276" h="8216" extrusionOk="0">
                  <a:moveTo>
                    <a:pt x="1" y="1"/>
                  </a:moveTo>
                  <a:lnTo>
                    <a:pt x="1" y="8216"/>
                  </a:lnTo>
                  <a:lnTo>
                    <a:pt x="8276" y="8216"/>
                  </a:lnTo>
                  <a:lnTo>
                    <a:pt x="8276" y="8192"/>
                  </a:lnTo>
                  <a:cubicBezTo>
                    <a:pt x="8276" y="3668"/>
                    <a:pt x="460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050725" y="2504600"/>
              <a:ext cx="206875" cy="205400"/>
            </a:xfrm>
            <a:custGeom>
              <a:avLst/>
              <a:gdLst/>
              <a:ahLst/>
              <a:cxnLst/>
              <a:rect l="l" t="t" r="r" b="b"/>
              <a:pathLst>
                <a:path w="8275" h="8216" extrusionOk="0">
                  <a:moveTo>
                    <a:pt x="0" y="1"/>
                  </a:moveTo>
                  <a:lnTo>
                    <a:pt x="0" y="8216"/>
                  </a:lnTo>
                  <a:lnTo>
                    <a:pt x="8275" y="8216"/>
                  </a:lnTo>
                  <a:lnTo>
                    <a:pt x="8275" y="8192"/>
                  </a:lnTo>
                  <a:cubicBezTo>
                    <a:pt x="8275" y="3668"/>
                    <a:pt x="4620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8285170" y="3298028"/>
            <a:ext cx="970455" cy="970455"/>
            <a:chOff x="2263675" y="2416500"/>
            <a:chExt cx="587300" cy="587300"/>
          </a:xfrm>
        </p:grpSpPr>
        <p:sp>
          <p:nvSpPr>
            <p:cNvPr id="141" name="Google Shape;141;p3"/>
            <p:cNvSpPr/>
            <p:nvPr/>
          </p:nvSpPr>
          <p:spPr>
            <a:xfrm>
              <a:off x="2475600" y="2569500"/>
              <a:ext cx="120275" cy="120275"/>
            </a:xfrm>
            <a:custGeom>
              <a:avLst/>
              <a:gdLst/>
              <a:ahLst/>
              <a:cxnLst/>
              <a:rect l="l" t="t" r="r" b="b"/>
              <a:pathLst>
                <a:path w="4811" h="4811" fill="none" extrusionOk="0">
                  <a:moveTo>
                    <a:pt x="0" y="2810"/>
                  </a:moveTo>
                  <a:lnTo>
                    <a:pt x="2001" y="0"/>
                  </a:lnTo>
                  <a:lnTo>
                    <a:pt x="4810" y="2000"/>
                  </a:lnTo>
                  <a:lnTo>
                    <a:pt x="2810" y="481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433025" y="2538825"/>
              <a:ext cx="213750" cy="214050"/>
            </a:xfrm>
            <a:custGeom>
              <a:avLst/>
              <a:gdLst/>
              <a:ahLst/>
              <a:cxnLst/>
              <a:rect l="l" t="t" r="r" b="b"/>
              <a:pathLst>
                <a:path w="8550" h="8562" fill="none" extrusionOk="0">
                  <a:moveTo>
                    <a:pt x="1" y="5347"/>
                  </a:moveTo>
                  <a:lnTo>
                    <a:pt x="3203" y="1"/>
                  </a:lnTo>
                  <a:lnTo>
                    <a:pt x="8549" y="3216"/>
                  </a:lnTo>
                  <a:lnTo>
                    <a:pt x="5347" y="856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0475" y="2508475"/>
              <a:ext cx="306900" cy="306900"/>
            </a:xfrm>
            <a:custGeom>
              <a:avLst/>
              <a:gdLst/>
              <a:ahLst/>
              <a:cxnLst/>
              <a:rect l="l" t="t" r="r" b="b"/>
              <a:pathLst>
                <a:path w="12276" h="12276" fill="none" extrusionOk="0">
                  <a:moveTo>
                    <a:pt x="0" y="7870"/>
                  </a:moveTo>
                  <a:lnTo>
                    <a:pt x="4405" y="0"/>
                  </a:lnTo>
                  <a:lnTo>
                    <a:pt x="12275" y="4406"/>
                  </a:lnTo>
                  <a:lnTo>
                    <a:pt x="7870" y="12276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48500" y="2477825"/>
              <a:ext cx="400375" cy="400075"/>
            </a:xfrm>
            <a:custGeom>
              <a:avLst/>
              <a:gdLst/>
              <a:ahLst/>
              <a:cxnLst/>
              <a:rect l="l" t="t" r="r" b="b"/>
              <a:pathLst>
                <a:path w="16015" h="16003" fill="none" extrusionOk="0">
                  <a:moveTo>
                    <a:pt x="0" y="10394"/>
                  </a:moveTo>
                  <a:lnTo>
                    <a:pt x="5620" y="0"/>
                  </a:lnTo>
                  <a:lnTo>
                    <a:pt x="16014" y="5608"/>
                  </a:lnTo>
                  <a:lnTo>
                    <a:pt x="10406" y="16002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06225" y="2446850"/>
              <a:ext cx="494125" cy="494150"/>
            </a:xfrm>
            <a:custGeom>
              <a:avLst/>
              <a:gdLst/>
              <a:ahLst/>
              <a:cxnLst/>
              <a:rect l="l" t="t" r="r" b="b"/>
              <a:pathLst>
                <a:path w="19765" h="19766" fill="none" extrusionOk="0">
                  <a:moveTo>
                    <a:pt x="1" y="12943"/>
                  </a:moveTo>
                  <a:lnTo>
                    <a:pt x="6823" y="1"/>
                  </a:lnTo>
                  <a:lnTo>
                    <a:pt x="19765" y="6823"/>
                  </a:lnTo>
                  <a:lnTo>
                    <a:pt x="12955" y="19765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263675" y="2416500"/>
              <a:ext cx="587300" cy="587300"/>
            </a:xfrm>
            <a:custGeom>
              <a:avLst/>
              <a:gdLst/>
              <a:ahLst/>
              <a:cxnLst/>
              <a:rect l="l" t="t" r="r" b="b"/>
              <a:pathLst>
                <a:path w="23492" h="23492" fill="none" extrusionOk="0">
                  <a:moveTo>
                    <a:pt x="0" y="15479"/>
                  </a:moveTo>
                  <a:lnTo>
                    <a:pt x="8025" y="0"/>
                  </a:lnTo>
                  <a:lnTo>
                    <a:pt x="23491" y="8025"/>
                  </a:lnTo>
                  <a:lnTo>
                    <a:pt x="15478" y="2349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8184938" y="970438"/>
            <a:ext cx="970500" cy="970500"/>
            <a:chOff x="815488" y="259875"/>
            <a:chExt cx="970500" cy="970500"/>
          </a:xfrm>
        </p:grpSpPr>
        <p:sp>
          <p:nvSpPr>
            <p:cNvPr id="148" name="Google Shape;148;p3"/>
            <p:cNvSpPr/>
            <p:nvPr/>
          </p:nvSpPr>
          <p:spPr>
            <a:xfrm>
              <a:off x="815488" y="259875"/>
              <a:ext cx="970500" cy="97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grpSp>
          <p:nvGrpSpPr>
            <p:cNvPr id="149" name="Google Shape;149;p3"/>
            <p:cNvGrpSpPr/>
            <p:nvPr/>
          </p:nvGrpSpPr>
          <p:grpSpPr>
            <a:xfrm>
              <a:off x="865838" y="310213"/>
              <a:ext cx="869775" cy="869775"/>
              <a:chOff x="650075" y="1233325"/>
              <a:chExt cx="869775" cy="869775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1084950" y="1233325"/>
                <a:ext cx="25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791" fill="none" extrusionOk="0">
                    <a:moveTo>
                      <a:pt x="0" y="0"/>
                    </a:moveTo>
                    <a:lnTo>
                      <a:pt x="0" y="3479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50075" y="1668200"/>
                <a:ext cx="86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" fill="none" extrusionOk="0">
                    <a:moveTo>
                      <a:pt x="3479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777175" y="1360425"/>
                <a:ext cx="615575" cy="615575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623" fill="none" extrusionOk="0">
                    <a:moveTo>
                      <a:pt x="24622" y="0"/>
                    </a:moveTo>
                    <a:lnTo>
                      <a:pt x="0" y="2462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777175" y="1360425"/>
                <a:ext cx="615575" cy="615575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623" fill="none" extrusionOk="0">
                    <a:moveTo>
                      <a:pt x="24622" y="2462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915875" y="1267550"/>
                <a:ext cx="338175" cy="8019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32076" fill="none" extrusionOk="0">
                    <a:moveTo>
                      <a:pt x="13526" y="0"/>
                    </a:moveTo>
                    <a:lnTo>
                      <a:pt x="1" y="32076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84000" y="1499125"/>
                <a:ext cx="801625" cy="338150"/>
              </a:xfrm>
              <a:custGeom>
                <a:avLst/>
                <a:gdLst/>
                <a:ahLst/>
                <a:cxnLst/>
                <a:rect l="l" t="t" r="r" b="b"/>
                <a:pathLst>
                  <a:path w="32065" h="13526" fill="none" extrusionOk="0">
                    <a:moveTo>
                      <a:pt x="32064" y="13526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81925" y="1504175"/>
                <a:ext cx="806075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32243" h="13122" fill="none" extrusionOk="0">
                    <a:moveTo>
                      <a:pt x="32242" y="1"/>
                    </a:moveTo>
                    <a:lnTo>
                      <a:pt x="0" y="1312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920925" y="1265175"/>
                <a:ext cx="328050" cy="806075"/>
              </a:xfrm>
              <a:custGeom>
                <a:avLst/>
                <a:gdLst/>
                <a:ahLst/>
                <a:cxnLst/>
                <a:rect l="l" t="t" r="r" b="b"/>
                <a:pathLst>
                  <a:path w="13122" h="32243" fill="none" extrusionOk="0">
                    <a:moveTo>
                      <a:pt x="13122" y="32242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999825" y="1241350"/>
                <a:ext cx="169975" cy="8537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34148" fill="none" extrusionOk="0">
                    <a:moveTo>
                      <a:pt x="6799" y="1"/>
                    </a:moveTo>
                    <a:lnTo>
                      <a:pt x="0" y="34148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58100" y="1583350"/>
                <a:ext cx="853400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34136" h="6800" fill="none" extrusionOk="0">
                    <a:moveTo>
                      <a:pt x="34136" y="6799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23000" y="1426800"/>
                <a:ext cx="723625" cy="482825"/>
              </a:xfrm>
              <a:custGeom>
                <a:avLst/>
                <a:gdLst/>
                <a:ahLst/>
                <a:cxnLst/>
                <a:rect l="l" t="t" r="r" b="b"/>
                <a:pathLst>
                  <a:path w="28945" h="19313" fill="none" extrusionOk="0">
                    <a:moveTo>
                      <a:pt x="28944" y="0"/>
                    </a:moveTo>
                    <a:lnTo>
                      <a:pt x="0" y="1931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843550" y="1306550"/>
                <a:ext cx="482825" cy="723325"/>
              </a:xfrm>
              <a:custGeom>
                <a:avLst/>
                <a:gdLst/>
                <a:ahLst/>
                <a:cxnLst/>
                <a:rect l="l" t="t" r="r" b="b"/>
                <a:pathLst>
                  <a:path w="19313" h="28933" fill="none" extrusionOk="0">
                    <a:moveTo>
                      <a:pt x="19312" y="2893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840875" y="1308025"/>
                <a:ext cx="488175" cy="720350"/>
              </a:xfrm>
              <a:custGeom>
                <a:avLst/>
                <a:gdLst/>
                <a:ahLst/>
                <a:cxnLst/>
                <a:rect l="l" t="t" r="r" b="b"/>
                <a:pathLst>
                  <a:path w="19527" h="28814" fill="none" extrusionOk="0">
                    <a:moveTo>
                      <a:pt x="19526" y="1"/>
                    </a:moveTo>
                    <a:lnTo>
                      <a:pt x="0" y="28814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724775" y="1424125"/>
                <a:ext cx="720350" cy="488175"/>
              </a:xfrm>
              <a:custGeom>
                <a:avLst/>
                <a:gdLst/>
                <a:ahLst/>
                <a:cxnLst/>
                <a:rect l="l" t="t" r="r" b="b"/>
                <a:pathLst>
                  <a:path w="28814" h="19527" fill="none" extrusionOk="0">
                    <a:moveTo>
                      <a:pt x="28814" y="19526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7800" y="1586050"/>
                <a:ext cx="854300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34172" h="6573" fill="none" extrusionOk="0">
                    <a:moveTo>
                      <a:pt x="34172" y="0"/>
                    </a:moveTo>
                    <a:lnTo>
                      <a:pt x="1" y="657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1002800" y="1241050"/>
                <a:ext cx="164325" cy="854300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34172" fill="none" extrusionOk="0">
                    <a:moveTo>
                      <a:pt x="6572" y="34172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" name="Google Shape;166;p3"/>
          <p:cNvSpPr txBox="1">
            <a:spLocks noGrp="1"/>
          </p:cNvSpPr>
          <p:nvPr>
            <p:ph type="title"/>
          </p:nvPr>
        </p:nvSpPr>
        <p:spPr>
          <a:xfrm>
            <a:off x="2747850" y="1470500"/>
            <a:ext cx="3235800" cy="19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650900" cy="406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747850" y="3298025"/>
            <a:ext cx="32358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/>
          <p:nvPr/>
        </p:nvSpPr>
        <p:spPr>
          <a:xfrm rot="-5400000">
            <a:off x="4040605" y="4833879"/>
            <a:ext cx="1992796" cy="666823"/>
          </a:xfrm>
          <a:custGeom>
            <a:avLst/>
            <a:gdLst/>
            <a:ahLst/>
            <a:cxnLst/>
            <a:rect l="l" t="t" r="r" b="b"/>
            <a:pathLst>
              <a:path w="34946" h="11693" fill="none" extrusionOk="0">
                <a:moveTo>
                  <a:pt x="1" y="1"/>
                </a:moveTo>
                <a:lnTo>
                  <a:pt x="22992" y="1"/>
                </a:lnTo>
                <a:cubicBezTo>
                  <a:pt x="25397" y="1"/>
                  <a:pt x="27361" y="1953"/>
                  <a:pt x="27361" y="4382"/>
                </a:cubicBezTo>
                <a:cubicBezTo>
                  <a:pt x="27361" y="6799"/>
                  <a:pt x="25420" y="8752"/>
                  <a:pt x="22992" y="8752"/>
                </a:cubicBezTo>
                <a:lnTo>
                  <a:pt x="9192" y="8752"/>
                </a:lnTo>
                <a:cubicBezTo>
                  <a:pt x="8371" y="8752"/>
                  <a:pt x="7716" y="9407"/>
                  <a:pt x="7716" y="10228"/>
                </a:cubicBezTo>
                <a:cubicBezTo>
                  <a:pt x="7716" y="11038"/>
                  <a:pt x="8371" y="11693"/>
                  <a:pt x="9192" y="11693"/>
                </a:cubicBezTo>
                <a:lnTo>
                  <a:pt x="34945" y="11693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7"/>
          <p:cNvSpPr/>
          <p:nvPr/>
        </p:nvSpPr>
        <p:spPr>
          <a:xfrm rot="10800000">
            <a:off x="8430755" y="515404"/>
            <a:ext cx="1992796" cy="666823"/>
          </a:xfrm>
          <a:custGeom>
            <a:avLst/>
            <a:gdLst/>
            <a:ahLst/>
            <a:cxnLst/>
            <a:rect l="l" t="t" r="r" b="b"/>
            <a:pathLst>
              <a:path w="34946" h="11693" fill="none" extrusionOk="0">
                <a:moveTo>
                  <a:pt x="1" y="1"/>
                </a:moveTo>
                <a:lnTo>
                  <a:pt x="22992" y="1"/>
                </a:lnTo>
                <a:cubicBezTo>
                  <a:pt x="25397" y="1"/>
                  <a:pt x="27361" y="1953"/>
                  <a:pt x="27361" y="4382"/>
                </a:cubicBezTo>
                <a:cubicBezTo>
                  <a:pt x="27361" y="6799"/>
                  <a:pt x="25420" y="8752"/>
                  <a:pt x="22992" y="8752"/>
                </a:cubicBezTo>
                <a:lnTo>
                  <a:pt x="9192" y="8752"/>
                </a:lnTo>
                <a:cubicBezTo>
                  <a:pt x="8371" y="8752"/>
                  <a:pt x="7716" y="9407"/>
                  <a:pt x="7716" y="10228"/>
                </a:cubicBezTo>
                <a:cubicBezTo>
                  <a:pt x="7716" y="11038"/>
                  <a:pt x="8371" y="11693"/>
                  <a:pt x="9192" y="11693"/>
                </a:cubicBezTo>
                <a:lnTo>
                  <a:pt x="34945" y="11693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7"/>
          <p:cNvGrpSpPr/>
          <p:nvPr/>
        </p:nvGrpSpPr>
        <p:grpSpPr>
          <a:xfrm>
            <a:off x="-686471" y="-348990"/>
            <a:ext cx="1406466" cy="1406466"/>
            <a:chOff x="2263675" y="2416500"/>
            <a:chExt cx="587300" cy="587300"/>
          </a:xfrm>
        </p:grpSpPr>
        <p:sp>
          <p:nvSpPr>
            <p:cNvPr id="331" name="Google Shape;331;p7"/>
            <p:cNvSpPr/>
            <p:nvPr/>
          </p:nvSpPr>
          <p:spPr>
            <a:xfrm>
              <a:off x="2475600" y="2569500"/>
              <a:ext cx="120275" cy="120275"/>
            </a:xfrm>
            <a:custGeom>
              <a:avLst/>
              <a:gdLst/>
              <a:ahLst/>
              <a:cxnLst/>
              <a:rect l="l" t="t" r="r" b="b"/>
              <a:pathLst>
                <a:path w="4811" h="4811" fill="none" extrusionOk="0">
                  <a:moveTo>
                    <a:pt x="0" y="2810"/>
                  </a:moveTo>
                  <a:lnTo>
                    <a:pt x="2001" y="0"/>
                  </a:lnTo>
                  <a:lnTo>
                    <a:pt x="4810" y="2000"/>
                  </a:lnTo>
                  <a:lnTo>
                    <a:pt x="2810" y="481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433025" y="2538825"/>
              <a:ext cx="213750" cy="214050"/>
            </a:xfrm>
            <a:custGeom>
              <a:avLst/>
              <a:gdLst/>
              <a:ahLst/>
              <a:cxnLst/>
              <a:rect l="l" t="t" r="r" b="b"/>
              <a:pathLst>
                <a:path w="8550" h="8562" fill="none" extrusionOk="0">
                  <a:moveTo>
                    <a:pt x="1" y="5347"/>
                  </a:moveTo>
                  <a:lnTo>
                    <a:pt x="3203" y="1"/>
                  </a:lnTo>
                  <a:lnTo>
                    <a:pt x="8549" y="3216"/>
                  </a:lnTo>
                  <a:lnTo>
                    <a:pt x="5347" y="856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90475" y="2508475"/>
              <a:ext cx="306900" cy="306900"/>
            </a:xfrm>
            <a:custGeom>
              <a:avLst/>
              <a:gdLst/>
              <a:ahLst/>
              <a:cxnLst/>
              <a:rect l="l" t="t" r="r" b="b"/>
              <a:pathLst>
                <a:path w="12276" h="12276" fill="none" extrusionOk="0">
                  <a:moveTo>
                    <a:pt x="0" y="7870"/>
                  </a:moveTo>
                  <a:lnTo>
                    <a:pt x="4405" y="0"/>
                  </a:lnTo>
                  <a:lnTo>
                    <a:pt x="12275" y="4406"/>
                  </a:lnTo>
                  <a:lnTo>
                    <a:pt x="7870" y="12276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348500" y="2477825"/>
              <a:ext cx="400375" cy="400075"/>
            </a:xfrm>
            <a:custGeom>
              <a:avLst/>
              <a:gdLst/>
              <a:ahLst/>
              <a:cxnLst/>
              <a:rect l="l" t="t" r="r" b="b"/>
              <a:pathLst>
                <a:path w="16015" h="16003" fill="none" extrusionOk="0">
                  <a:moveTo>
                    <a:pt x="0" y="10394"/>
                  </a:moveTo>
                  <a:lnTo>
                    <a:pt x="5620" y="0"/>
                  </a:lnTo>
                  <a:lnTo>
                    <a:pt x="16014" y="5608"/>
                  </a:lnTo>
                  <a:lnTo>
                    <a:pt x="10406" y="1600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306225" y="2446850"/>
              <a:ext cx="494125" cy="494150"/>
            </a:xfrm>
            <a:custGeom>
              <a:avLst/>
              <a:gdLst/>
              <a:ahLst/>
              <a:cxnLst/>
              <a:rect l="l" t="t" r="r" b="b"/>
              <a:pathLst>
                <a:path w="19765" h="19766" fill="none" extrusionOk="0">
                  <a:moveTo>
                    <a:pt x="1" y="12943"/>
                  </a:moveTo>
                  <a:lnTo>
                    <a:pt x="6823" y="1"/>
                  </a:lnTo>
                  <a:lnTo>
                    <a:pt x="19765" y="6823"/>
                  </a:lnTo>
                  <a:lnTo>
                    <a:pt x="12955" y="1976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2263675" y="2416500"/>
              <a:ext cx="587300" cy="587300"/>
            </a:xfrm>
            <a:custGeom>
              <a:avLst/>
              <a:gdLst/>
              <a:ahLst/>
              <a:cxnLst/>
              <a:rect l="l" t="t" r="r" b="b"/>
              <a:pathLst>
                <a:path w="23492" h="23492" fill="none" extrusionOk="0">
                  <a:moveTo>
                    <a:pt x="0" y="15479"/>
                  </a:moveTo>
                  <a:lnTo>
                    <a:pt x="8025" y="0"/>
                  </a:lnTo>
                  <a:lnTo>
                    <a:pt x="23491" y="8025"/>
                  </a:lnTo>
                  <a:lnTo>
                    <a:pt x="15478" y="2349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7"/>
          <p:cNvGrpSpPr/>
          <p:nvPr/>
        </p:nvGrpSpPr>
        <p:grpSpPr>
          <a:xfrm>
            <a:off x="-686497" y="4463733"/>
            <a:ext cx="1406501" cy="1407135"/>
            <a:chOff x="3662350" y="1388700"/>
            <a:chExt cx="560225" cy="560500"/>
          </a:xfrm>
        </p:grpSpPr>
        <p:sp>
          <p:nvSpPr>
            <p:cNvPr id="338" name="Google Shape;338;p7"/>
            <p:cNvSpPr/>
            <p:nvPr/>
          </p:nvSpPr>
          <p:spPr>
            <a:xfrm>
              <a:off x="3930250" y="138870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930250" y="145567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930250" y="152265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3930250" y="1589600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39302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3930250" y="172355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3930250" y="179052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4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3930250" y="185750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4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3930250" y="192447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7"/>
                    <a:pt x="0" y="501"/>
                  </a:cubicBezTo>
                  <a:cubicBezTo>
                    <a:pt x="0" y="762"/>
                    <a:pt x="226" y="989"/>
                    <a:pt x="488" y="989"/>
                  </a:cubicBezTo>
                  <a:cubicBezTo>
                    <a:pt x="762" y="989"/>
                    <a:pt x="976" y="762"/>
                    <a:pt x="976" y="501"/>
                  </a:cubicBezTo>
                  <a:cubicBezTo>
                    <a:pt x="976" y="227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4198125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4131150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64175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99722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75"/>
                    <a:pt x="976" y="501"/>
                  </a:cubicBezTo>
                  <a:cubicBezTo>
                    <a:pt x="976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9302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75"/>
                    <a:pt x="976" y="501"/>
                  </a:cubicBezTo>
                  <a:cubicBezTo>
                    <a:pt x="976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86327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379630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63"/>
                    <a:pt x="227" y="989"/>
                    <a:pt x="488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72932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9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63"/>
                    <a:pt x="227" y="989"/>
                    <a:pt x="489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36623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118050" y="1467350"/>
              <a:ext cx="27125" cy="24875"/>
            </a:xfrm>
            <a:custGeom>
              <a:avLst/>
              <a:gdLst/>
              <a:ahLst/>
              <a:cxnLst/>
              <a:rect l="l" t="t" r="r" b="b"/>
              <a:pathLst>
                <a:path w="1085" h="995" extrusionOk="0">
                  <a:moveTo>
                    <a:pt x="543" y="0"/>
                  </a:moveTo>
                  <a:cubicBezTo>
                    <a:pt x="415" y="0"/>
                    <a:pt x="287" y="51"/>
                    <a:pt x="191" y="152"/>
                  </a:cubicBezTo>
                  <a:cubicBezTo>
                    <a:pt x="1" y="343"/>
                    <a:pt x="1" y="652"/>
                    <a:pt x="191" y="843"/>
                  </a:cubicBezTo>
                  <a:cubicBezTo>
                    <a:pt x="287" y="944"/>
                    <a:pt x="415" y="995"/>
                    <a:pt x="543" y="995"/>
                  </a:cubicBezTo>
                  <a:cubicBezTo>
                    <a:pt x="671" y="995"/>
                    <a:pt x="799" y="944"/>
                    <a:pt x="894" y="843"/>
                  </a:cubicBezTo>
                  <a:cubicBezTo>
                    <a:pt x="1084" y="652"/>
                    <a:pt x="1084" y="343"/>
                    <a:pt x="894" y="152"/>
                  </a:cubicBezTo>
                  <a:cubicBezTo>
                    <a:pt x="799" y="51"/>
                    <a:pt x="671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070725" y="1514600"/>
              <a:ext cx="27425" cy="24725"/>
            </a:xfrm>
            <a:custGeom>
              <a:avLst/>
              <a:gdLst/>
              <a:ahLst/>
              <a:cxnLst/>
              <a:rect l="l" t="t" r="r" b="b"/>
              <a:pathLst>
                <a:path w="1097" h="989" extrusionOk="0">
                  <a:moveTo>
                    <a:pt x="547" y="1"/>
                  </a:moveTo>
                  <a:cubicBezTo>
                    <a:pt x="421" y="1"/>
                    <a:pt x="293" y="48"/>
                    <a:pt x="191" y="143"/>
                  </a:cubicBezTo>
                  <a:cubicBezTo>
                    <a:pt x="1" y="346"/>
                    <a:pt x="1" y="655"/>
                    <a:pt x="191" y="846"/>
                  </a:cubicBezTo>
                  <a:cubicBezTo>
                    <a:pt x="293" y="941"/>
                    <a:pt x="421" y="989"/>
                    <a:pt x="547" y="989"/>
                  </a:cubicBezTo>
                  <a:cubicBezTo>
                    <a:pt x="674" y="989"/>
                    <a:pt x="799" y="941"/>
                    <a:pt x="894" y="846"/>
                  </a:cubicBezTo>
                  <a:cubicBezTo>
                    <a:pt x="1096" y="655"/>
                    <a:pt x="1096" y="346"/>
                    <a:pt x="894" y="143"/>
                  </a:cubicBezTo>
                  <a:cubicBezTo>
                    <a:pt x="799" y="48"/>
                    <a:pt x="674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4023700" y="1561925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1"/>
                  </a:moveTo>
                  <a:cubicBezTo>
                    <a:pt x="411" y="1"/>
                    <a:pt x="286" y="48"/>
                    <a:pt x="191" y="144"/>
                  </a:cubicBezTo>
                  <a:cubicBezTo>
                    <a:pt x="1" y="334"/>
                    <a:pt x="1" y="656"/>
                    <a:pt x="191" y="846"/>
                  </a:cubicBezTo>
                  <a:cubicBezTo>
                    <a:pt x="286" y="941"/>
                    <a:pt x="411" y="989"/>
                    <a:pt x="538" y="989"/>
                  </a:cubicBezTo>
                  <a:cubicBezTo>
                    <a:pt x="664" y="989"/>
                    <a:pt x="792" y="941"/>
                    <a:pt x="894" y="846"/>
                  </a:cubicBezTo>
                  <a:cubicBezTo>
                    <a:pt x="1084" y="656"/>
                    <a:pt x="1084" y="334"/>
                    <a:pt x="894" y="144"/>
                  </a:cubicBezTo>
                  <a:cubicBezTo>
                    <a:pt x="792" y="48"/>
                    <a:pt x="664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976375" y="1609250"/>
              <a:ext cx="26825" cy="24725"/>
            </a:xfrm>
            <a:custGeom>
              <a:avLst/>
              <a:gdLst/>
              <a:ahLst/>
              <a:cxnLst/>
              <a:rect l="l" t="t" r="r" b="b"/>
              <a:pathLst>
                <a:path w="1073" h="989" extrusionOk="0">
                  <a:moveTo>
                    <a:pt x="542" y="1"/>
                  </a:moveTo>
                  <a:cubicBezTo>
                    <a:pt x="414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86" y="941"/>
                    <a:pt x="414" y="989"/>
                    <a:pt x="542" y="989"/>
                  </a:cubicBezTo>
                  <a:cubicBezTo>
                    <a:pt x="670" y="989"/>
                    <a:pt x="798" y="941"/>
                    <a:pt x="894" y="846"/>
                  </a:cubicBezTo>
                  <a:cubicBezTo>
                    <a:pt x="1072" y="667"/>
                    <a:pt x="1072" y="346"/>
                    <a:pt x="894" y="144"/>
                  </a:cubicBezTo>
                  <a:cubicBezTo>
                    <a:pt x="798" y="48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928750" y="1656875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1"/>
                  </a:moveTo>
                  <a:cubicBezTo>
                    <a:pt x="411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86" y="941"/>
                    <a:pt x="414" y="989"/>
                    <a:pt x="542" y="989"/>
                  </a:cubicBezTo>
                  <a:cubicBezTo>
                    <a:pt x="670" y="989"/>
                    <a:pt x="798" y="941"/>
                    <a:pt x="894" y="846"/>
                  </a:cubicBezTo>
                  <a:cubicBezTo>
                    <a:pt x="1084" y="644"/>
                    <a:pt x="1084" y="334"/>
                    <a:pt x="894" y="144"/>
                  </a:cubicBezTo>
                  <a:cubicBezTo>
                    <a:pt x="792" y="48"/>
                    <a:pt x="664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881425" y="1703975"/>
              <a:ext cx="27100" cy="24900"/>
            </a:xfrm>
            <a:custGeom>
              <a:avLst/>
              <a:gdLst/>
              <a:ahLst/>
              <a:cxnLst/>
              <a:rect l="l" t="t" r="r" b="b"/>
              <a:pathLst>
                <a:path w="1084" h="996" extrusionOk="0">
                  <a:moveTo>
                    <a:pt x="547" y="1"/>
                  </a:moveTo>
                  <a:cubicBezTo>
                    <a:pt x="420" y="1"/>
                    <a:pt x="292" y="52"/>
                    <a:pt x="191" y="153"/>
                  </a:cubicBezTo>
                  <a:cubicBezTo>
                    <a:pt x="1" y="343"/>
                    <a:pt x="1" y="653"/>
                    <a:pt x="191" y="843"/>
                  </a:cubicBezTo>
                  <a:cubicBezTo>
                    <a:pt x="292" y="944"/>
                    <a:pt x="420" y="995"/>
                    <a:pt x="547" y="995"/>
                  </a:cubicBezTo>
                  <a:cubicBezTo>
                    <a:pt x="673" y="995"/>
                    <a:pt x="798" y="944"/>
                    <a:pt x="893" y="843"/>
                  </a:cubicBezTo>
                  <a:cubicBezTo>
                    <a:pt x="1084" y="653"/>
                    <a:pt x="1084" y="343"/>
                    <a:pt x="893" y="153"/>
                  </a:cubicBezTo>
                  <a:cubicBezTo>
                    <a:pt x="798" y="52"/>
                    <a:pt x="673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834100" y="1751250"/>
              <a:ext cx="27400" cy="24725"/>
            </a:xfrm>
            <a:custGeom>
              <a:avLst/>
              <a:gdLst/>
              <a:ahLst/>
              <a:cxnLst/>
              <a:rect l="l" t="t" r="r" b="b"/>
              <a:pathLst>
                <a:path w="1096" h="989" extrusionOk="0">
                  <a:moveTo>
                    <a:pt x="548" y="0"/>
                  </a:moveTo>
                  <a:cubicBezTo>
                    <a:pt x="423" y="0"/>
                    <a:pt x="298" y="48"/>
                    <a:pt x="203" y="143"/>
                  </a:cubicBezTo>
                  <a:cubicBezTo>
                    <a:pt x="0" y="345"/>
                    <a:pt x="0" y="655"/>
                    <a:pt x="203" y="845"/>
                  </a:cubicBezTo>
                  <a:cubicBezTo>
                    <a:pt x="298" y="941"/>
                    <a:pt x="423" y="988"/>
                    <a:pt x="548" y="988"/>
                  </a:cubicBezTo>
                  <a:cubicBezTo>
                    <a:pt x="673" y="988"/>
                    <a:pt x="798" y="941"/>
                    <a:pt x="893" y="845"/>
                  </a:cubicBezTo>
                  <a:cubicBezTo>
                    <a:pt x="1096" y="655"/>
                    <a:pt x="1096" y="357"/>
                    <a:pt x="893" y="143"/>
                  </a:cubicBezTo>
                  <a:cubicBezTo>
                    <a:pt x="798" y="48"/>
                    <a:pt x="673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87075" y="1798875"/>
              <a:ext cx="26800" cy="24725"/>
            </a:xfrm>
            <a:custGeom>
              <a:avLst/>
              <a:gdLst/>
              <a:ahLst/>
              <a:cxnLst/>
              <a:rect l="l" t="t" r="r" b="b"/>
              <a:pathLst>
                <a:path w="1072" h="989" extrusionOk="0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0" y="345"/>
                    <a:pt x="0" y="655"/>
                    <a:pt x="191" y="845"/>
                  </a:cubicBezTo>
                  <a:cubicBezTo>
                    <a:pt x="286" y="941"/>
                    <a:pt x="411" y="988"/>
                    <a:pt x="537" y="988"/>
                  </a:cubicBezTo>
                  <a:cubicBezTo>
                    <a:pt x="664" y="988"/>
                    <a:pt x="792" y="941"/>
                    <a:pt x="893" y="845"/>
                  </a:cubicBezTo>
                  <a:cubicBezTo>
                    <a:pt x="1072" y="655"/>
                    <a:pt x="1072" y="345"/>
                    <a:pt x="893" y="143"/>
                  </a:cubicBezTo>
                  <a:cubicBezTo>
                    <a:pt x="792" y="48"/>
                    <a:pt x="664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739450" y="184620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0" y="333"/>
                    <a:pt x="0" y="655"/>
                    <a:pt x="191" y="845"/>
                  </a:cubicBezTo>
                  <a:cubicBezTo>
                    <a:pt x="286" y="941"/>
                    <a:pt x="411" y="988"/>
                    <a:pt x="537" y="988"/>
                  </a:cubicBezTo>
                  <a:cubicBezTo>
                    <a:pt x="664" y="988"/>
                    <a:pt x="792" y="941"/>
                    <a:pt x="893" y="845"/>
                  </a:cubicBezTo>
                  <a:cubicBezTo>
                    <a:pt x="1084" y="655"/>
                    <a:pt x="1084" y="333"/>
                    <a:pt x="893" y="143"/>
                  </a:cubicBezTo>
                  <a:cubicBezTo>
                    <a:pt x="792" y="48"/>
                    <a:pt x="664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118350" y="1846200"/>
              <a:ext cx="27425" cy="24725"/>
            </a:xfrm>
            <a:custGeom>
              <a:avLst/>
              <a:gdLst/>
              <a:ahLst/>
              <a:cxnLst/>
              <a:rect l="l" t="t" r="r" b="b"/>
              <a:pathLst>
                <a:path w="1097" h="989" extrusionOk="0">
                  <a:moveTo>
                    <a:pt x="549" y="0"/>
                  </a:moveTo>
                  <a:cubicBezTo>
                    <a:pt x="424" y="0"/>
                    <a:pt x="299" y="48"/>
                    <a:pt x="203" y="143"/>
                  </a:cubicBezTo>
                  <a:cubicBezTo>
                    <a:pt x="1" y="333"/>
                    <a:pt x="1" y="655"/>
                    <a:pt x="203" y="845"/>
                  </a:cubicBezTo>
                  <a:cubicBezTo>
                    <a:pt x="299" y="941"/>
                    <a:pt x="424" y="988"/>
                    <a:pt x="549" y="988"/>
                  </a:cubicBezTo>
                  <a:cubicBezTo>
                    <a:pt x="674" y="988"/>
                    <a:pt x="799" y="941"/>
                    <a:pt x="894" y="845"/>
                  </a:cubicBezTo>
                  <a:cubicBezTo>
                    <a:pt x="1096" y="655"/>
                    <a:pt x="1096" y="333"/>
                    <a:pt x="894" y="143"/>
                  </a:cubicBezTo>
                  <a:cubicBezTo>
                    <a:pt x="799" y="48"/>
                    <a:pt x="674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4071325" y="1798875"/>
              <a:ext cx="27125" cy="24500"/>
            </a:xfrm>
            <a:custGeom>
              <a:avLst/>
              <a:gdLst/>
              <a:ahLst/>
              <a:cxnLst/>
              <a:rect l="l" t="t" r="r" b="b"/>
              <a:pathLst>
                <a:path w="1085" h="980" extrusionOk="0">
                  <a:moveTo>
                    <a:pt x="538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45"/>
                    <a:pt x="1" y="655"/>
                    <a:pt x="191" y="845"/>
                  </a:cubicBezTo>
                  <a:cubicBezTo>
                    <a:pt x="280" y="935"/>
                    <a:pt x="403" y="979"/>
                    <a:pt x="529" y="979"/>
                  </a:cubicBezTo>
                  <a:cubicBezTo>
                    <a:pt x="656" y="979"/>
                    <a:pt x="787" y="935"/>
                    <a:pt x="894" y="845"/>
                  </a:cubicBezTo>
                  <a:cubicBezTo>
                    <a:pt x="1084" y="655"/>
                    <a:pt x="1084" y="345"/>
                    <a:pt x="894" y="143"/>
                  </a:cubicBezTo>
                  <a:cubicBezTo>
                    <a:pt x="792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4023700" y="1751250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45"/>
                    <a:pt x="1" y="655"/>
                    <a:pt x="191" y="845"/>
                  </a:cubicBezTo>
                  <a:cubicBezTo>
                    <a:pt x="286" y="941"/>
                    <a:pt x="411" y="988"/>
                    <a:pt x="538" y="988"/>
                  </a:cubicBezTo>
                  <a:cubicBezTo>
                    <a:pt x="664" y="988"/>
                    <a:pt x="792" y="941"/>
                    <a:pt x="894" y="845"/>
                  </a:cubicBezTo>
                  <a:cubicBezTo>
                    <a:pt x="1084" y="655"/>
                    <a:pt x="1084" y="345"/>
                    <a:pt x="894" y="143"/>
                  </a:cubicBezTo>
                  <a:cubicBezTo>
                    <a:pt x="792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6375" y="1703975"/>
              <a:ext cx="27125" cy="24900"/>
            </a:xfrm>
            <a:custGeom>
              <a:avLst/>
              <a:gdLst/>
              <a:ahLst/>
              <a:cxnLst/>
              <a:rect l="l" t="t" r="r" b="b"/>
              <a:pathLst>
                <a:path w="1085" h="996" extrusionOk="0">
                  <a:moveTo>
                    <a:pt x="542" y="1"/>
                  </a:moveTo>
                  <a:cubicBezTo>
                    <a:pt x="414" y="1"/>
                    <a:pt x="286" y="52"/>
                    <a:pt x="191" y="153"/>
                  </a:cubicBezTo>
                  <a:cubicBezTo>
                    <a:pt x="1" y="343"/>
                    <a:pt x="1" y="653"/>
                    <a:pt x="191" y="843"/>
                  </a:cubicBezTo>
                  <a:cubicBezTo>
                    <a:pt x="286" y="944"/>
                    <a:pt x="414" y="995"/>
                    <a:pt x="542" y="995"/>
                  </a:cubicBezTo>
                  <a:cubicBezTo>
                    <a:pt x="670" y="995"/>
                    <a:pt x="798" y="944"/>
                    <a:pt x="894" y="843"/>
                  </a:cubicBezTo>
                  <a:cubicBezTo>
                    <a:pt x="1084" y="653"/>
                    <a:pt x="1084" y="343"/>
                    <a:pt x="894" y="153"/>
                  </a:cubicBezTo>
                  <a:cubicBezTo>
                    <a:pt x="798" y="52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3929050" y="1656875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2" y="1"/>
                  </a:moveTo>
                  <a:cubicBezTo>
                    <a:pt x="414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92" y="941"/>
                    <a:pt x="417" y="989"/>
                    <a:pt x="542" y="989"/>
                  </a:cubicBezTo>
                  <a:cubicBezTo>
                    <a:pt x="667" y="989"/>
                    <a:pt x="792" y="941"/>
                    <a:pt x="893" y="846"/>
                  </a:cubicBezTo>
                  <a:cubicBezTo>
                    <a:pt x="1084" y="644"/>
                    <a:pt x="1084" y="334"/>
                    <a:pt x="893" y="144"/>
                  </a:cubicBezTo>
                  <a:cubicBezTo>
                    <a:pt x="798" y="48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3881425" y="160925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7" y="1"/>
                  </a:moveTo>
                  <a:cubicBezTo>
                    <a:pt x="420" y="1"/>
                    <a:pt x="292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92" y="941"/>
                    <a:pt x="420" y="989"/>
                    <a:pt x="547" y="989"/>
                  </a:cubicBezTo>
                  <a:cubicBezTo>
                    <a:pt x="673" y="989"/>
                    <a:pt x="798" y="941"/>
                    <a:pt x="893" y="846"/>
                  </a:cubicBezTo>
                  <a:cubicBezTo>
                    <a:pt x="1084" y="644"/>
                    <a:pt x="1084" y="334"/>
                    <a:pt x="893" y="144"/>
                  </a:cubicBezTo>
                  <a:cubicBezTo>
                    <a:pt x="798" y="48"/>
                    <a:pt x="673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3834100" y="1561925"/>
              <a:ext cx="27400" cy="24725"/>
            </a:xfrm>
            <a:custGeom>
              <a:avLst/>
              <a:gdLst/>
              <a:ahLst/>
              <a:cxnLst/>
              <a:rect l="l" t="t" r="r" b="b"/>
              <a:pathLst>
                <a:path w="1096" h="989" extrusionOk="0">
                  <a:moveTo>
                    <a:pt x="548" y="1"/>
                  </a:moveTo>
                  <a:cubicBezTo>
                    <a:pt x="423" y="1"/>
                    <a:pt x="298" y="48"/>
                    <a:pt x="203" y="144"/>
                  </a:cubicBezTo>
                  <a:cubicBezTo>
                    <a:pt x="0" y="334"/>
                    <a:pt x="0" y="656"/>
                    <a:pt x="203" y="846"/>
                  </a:cubicBezTo>
                  <a:cubicBezTo>
                    <a:pt x="298" y="941"/>
                    <a:pt x="423" y="989"/>
                    <a:pt x="548" y="989"/>
                  </a:cubicBezTo>
                  <a:cubicBezTo>
                    <a:pt x="673" y="989"/>
                    <a:pt x="798" y="941"/>
                    <a:pt x="893" y="846"/>
                  </a:cubicBezTo>
                  <a:cubicBezTo>
                    <a:pt x="1096" y="656"/>
                    <a:pt x="1096" y="334"/>
                    <a:pt x="893" y="144"/>
                  </a:cubicBezTo>
                  <a:cubicBezTo>
                    <a:pt x="798" y="48"/>
                    <a:pt x="673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3787075" y="151460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7" y="1"/>
                  </a:moveTo>
                  <a:cubicBezTo>
                    <a:pt x="411" y="1"/>
                    <a:pt x="286" y="48"/>
                    <a:pt x="191" y="143"/>
                  </a:cubicBezTo>
                  <a:cubicBezTo>
                    <a:pt x="0" y="346"/>
                    <a:pt x="0" y="655"/>
                    <a:pt x="191" y="846"/>
                  </a:cubicBezTo>
                  <a:cubicBezTo>
                    <a:pt x="286" y="941"/>
                    <a:pt x="411" y="989"/>
                    <a:pt x="537" y="989"/>
                  </a:cubicBezTo>
                  <a:cubicBezTo>
                    <a:pt x="664" y="989"/>
                    <a:pt x="792" y="941"/>
                    <a:pt x="893" y="846"/>
                  </a:cubicBezTo>
                  <a:cubicBezTo>
                    <a:pt x="1084" y="655"/>
                    <a:pt x="1084" y="346"/>
                    <a:pt x="893" y="143"/>
                  </a:cubicBezTo>
                  <a:cubicBezTo>
                    <a:pt x="792" y="48"/>
                    <a:pt x="664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739750" y="1467350"/>
              <a:ext cx="27100" cy="24875"/>
            </a:xfrm>
            <a:custGeom>
              <a:avLst/>
              <a:gdLst/>
              <a:ahLst/>
              <a:cxnLst/>
              <a:rect l="l" t="t" r="r" b="b"/>
              <a:pathLst>
                <a:path w="1084" h="995" extrusionOk="0">
                  <a:moveTo>
                    <a:pt x="542" y="0"/>
                  </a:moveTo>
                  <a:cubicBezTo>
                    <a:pt x="414" y="0"/>
                    <a:pt x="286" y="51"/>
                    <a:pt x="191" y="152"/>
                  </a:cubicBezTo>
                  <a:cubicBezTo>
                    <a:pt x="0" y="343"/>
                    <a:pt x="0" y="652"/>
                    <a:pt x="191" y="843"/>
                  </a:cubicBezTo>
                  <a:cubicBezTo>
                    <a:pt x="286" y="944"/>
                    <a:pt x="408" y="995"/>
                    <a:pt x="533" y="995"/>
                  </a:cubicBezTo>
                  <a:cubicBezTo>
                    <a:pt x="658" y="995"/>
                    <a:pt x="786" y="944"/>
                    <a:pt x="893" y="843"/>
                  </a:cubicBezTo>
                  <a:cubicBezTo>
                    <a:pt x="1084" y="652"/>
                    <a:pt x="1084" y="343"/>
                    <a:pt x="893" y="152"/>
                  </a:cubicBezTo>
                  <a:cubicBezTo>
                    <a:pt x="798" y="51"/>
                    <a:pt x="670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7800" cy="11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720000" y="1846750"/>
            <a:ext cx="4294800" cy="20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5370425" y="515400"/>
            <a:ext cx="3060300" cy="411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3"/>
          <p:cNvGrpSpPr/>
          <p:nvPr/>
        </p:nvGrpSpPr>
        <p:grpSpPr>
          <a:xfrm>
            <a:off x="-67190" y="-871737"/>
            <a:ext cx="449326" cy="2313058"/>
            <a:chOff x="5592350" y="1266950"/>
            <a:chExt cx="212850" cy="759650"/>
          </a:xfrm>
        </p:grpSpPr>
        <p:sp>
          <p:nvSpPr>
            <p:cNvPr id="623" name="Google Shape;623;p13"/>
            <p:cNvSpPr/>
            <p:nvPr/>
          </p:nvSpPr>
          <p:spPr>
            <a:xfrm>
              <a:off x="5643850" y="1266950"/>
              <a:ext cx="117000" cy="759650"/>
            </a:xfrm>
            <a:custGeom>
              <a:avLst/>
              <a:gdLst/>
              <a:ahLst/>
              <a:cxnLst/>
              <a:rect l="l" t="t" r="r" b="b"/>
              <a:pathLst>
                <a:path w="4680" h="30386" fill="none" extrusionOk="0">
                  <a:moveTo>
                    <a:pt x="2346" y="30385"/>
                  </a:moveTo>
                  <a:lnTo>
                    <a:pt x="2346" y="30385"/>
                  </a:lnTo>
                  <a:cubicBezTo>
                    <a:pt x="1048" y="30385"/>
                    <a:pt x="0" y="29338"/>
                    <a:pt x="0" y="28052"/>
                  </a:cubicBezTo>
                  <a:lnTo>
                    <a:pt x="0" y="2346"/>
                  </a:lnTo>
                  <a:cubicBezTo>
                    <a:pt x="0" y="1048"/>
                    <a:pt x="1048" y="1"/>
                    <a:pt x="2346" y="1"/>
                  </a:cubicBezTo>
                  <a:cubicBezTo>
                    <a:pt x="3632" y="1"/>
                    <a:pt x="4680" y="1048"/>
                    <a:pt x="4680" y="2346"/>
                  </a:cubicBezTo>
                  <a:lnTo>
                    <a:pt x="4680" y="28064"/>
                  </a:lnTo>
                  <a:cubicBezTo>
                    <a:pt x="4680" y="29338"/>
                    <a:pt x="3632" y="30385"/>
                    <a:pt x="2346" y="30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5592350" y="1266950"/>
              <a:ext cx="116700" cy="759650"/>
            </a:xfrm>
            <a:custGeom>
              <a:avLst/>
              <a:gdLst/>
              <a:ahLst/>
              <a:cxnLst/>
              <a:rect l="l" t="t" r="r" b="b"/>
              <a:pathLst>
                <a:path w="4668" h="30386" fill="none" extrusionOk="0">
                  <a:moveTo>
                    <a:pt x="2334" y="30385"/>
                  </a:moveTo>
                  <a:lnTo>
                    <a:pt x="2334" y="30385"/>
                  </a:lnTo>
                  <a:cubicBezTo>
                    <a:pt x="1036" y="30385"/>
                    <a:pt x="1" y="29338"/>
                    <a:pt x="1" y="28052"/>
                  </a:cubicBezTo>
                  <a:lnTo>
                    <a:pt x="1" y="2346"/>
                  </a:lnTo>
                  <a:cubicBezTo>
                    <a:pt x="1" y="1048"/>
                    <a:pt x="1036" y="1"/>
                    <a:pt x="2334" y="1"/>
                  </a:cubicBezTo>
                  <a:cubicBezTo>
                    <a:pt x="3632" y="1"/>
                    <a:pt x="4668" y="1048"/>
                    <a:pt x="4668" y="2346"/>
                  </a:cubicBezTo>
                  <a:lnTo>
                    <a:pt x="4668" y="28064"/>
                  </a:lnTo>
                  <a:cubicBezTo>
                    <a:pt x="4668" y="29338"/>
                    <a:pt x="3632" y="30385"/>
                    <a:pt x="2334" y="30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5688200" y="1266950"/>
              <a:ext cx="117000" cy="759650"/>
            </a:xfrm>
            <a:custGeom>
              <a:avLst/>
              <a:gdLst/>
              <a:ahLst/>
              <a:cxnLst/>
              <a:rect l="l" t="t" r="r" b="b"/>
              <a:pathLst>
                <a:path w="4680" h="30386" fill="none" extrusionOk="0">
                  <a:moveTo>
                    <a:pt x="2334" y="30385"/>
                  </a:moveTo>
                  <a:lnTo>
                    <a:pt x="2334" y="30385"/>
                  </a:lnTo>
                  <a:cubicBezTo>
                    <a:pt x="1048" y="30385"/>
                    <a:pt x="0" y="29338"/>
                    <a:pt x="0" y="28052"/>
                  </a:cubicBezTo>
                  <a:lnTo>
                    <a:pt x="0" y="2346"/>
                  </a:lnTo>
                  <a:cubicBezTo>
                    <a:pt x="0" y="1048"/>
                    <a:pt x="1048" y="1"/>
                    <a:pt x="2334" y="1"/>
                  </a:cubicBezTo>
                  <a:cubicBezTo>
                    <a:pt x="3632" y="1"/>
                    <a:pt x="4680" y="1048"/>
                    <a:pt x="4680" y="2346"/>
                  </a:cubicBezTo>
                  <a:lnTo>
                    <a:pt x="4680" y="28064"/>
                  </a:lnTo>
                  <a:cubicBezTo>
                    <a:pt x="4680" y="29338"/>
                    <a:pt x="3620" y="30385"/>
                    <a:pt x="2334" y="30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693246" y="4604010"/>
            <a:ext cx="1406466" cy="1406466"/>
            <a:chOff x="2263675" y="2416500"/>
            <a:chExt cx="587300" cy="587300"/>
          </a:xfrm>
        </p:grpSpPr>
        <p:sp>
          <p:nvSpPr>
            <p:cNvPr id="627" name="Google Shape;627;p13"/>
            <p:cNvSpPr/>
            <p:nvPr/>
          </p:nvSpPr>
          <p:spPr>
            <a:xfrm>
              <a:off x="2475600" y="2569500"/>
              <a:ext cx="120275" cy="120275"/>
            </a:xfrm>
            <a:custGeom>
              <a:avLst/>
              <a:gdLst/>
              <a:ahLst/>
              <a:cxnLst/>
              <a:rect l="l" t="t" r="r" b="b"/>
              <a:pathLst>
                <a:path w="4811" h="4811" fill="none" extrusionOk="0">
                  <a:moveTo>
                    <a:pt x="0" y="2810"/>
                  </a:moveTo>
                  <a:lnTo>
                    <a:pt x="2001" y="0"/>
                  </a:lnTo>
                  <a:lnTo>
                    <a:pt x="4810" y="2000"/>
                  </a:lnTo>
                  <a:lnTo>
                    <a:pt x="2810" y="481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2433025" y="2538825"/>
              <a:ext cx="213750" cy="214050"/>
            </a:xfrm>
            <a:custGeom>
              <a:avLst/>
              <a:gdLst/>
              <a:ahLst/>
              <a:cxnLst/>
              <a:rect l="l" t="t" r="r" b="b"/>
              <a:pathLst>
                <a:path w="8550" h="8562" fill="none" extrusionOk="0">
                  <a:moveTo>
                    <a:pt x="1" y="5347"/>
                  </a:moveTo>
                  <a:lnTo>
                    <a:pt x="3203" y="1"/>
                  </a:lnTo>
                  <a:lnTo>
                    <a:pt x="8549" y="3216"/>
                  </a:lnTo>
                  <a:lnTo>
                    <a:pt x="5347" y="856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2390475" y="2508475"/>
              <a:ext cx="306900" cy="306900"/>
            </a:xfrm>
            <a:custGeom>
              <a:avLst/>
              <a:gdLst/>
              <a:ahLst/>
              <a:cxnLst/>
              <a:rect l="l" t="t" r="r" b="b"/>
              <a:pathLst>
                <a:path w="12276" h="12276" fill="none" extrusionOk="0">
                  <a:moveTo>
                    <a:pt x="0" y="7870"/>
                  </a:moveTo>
                  <a:lnTo>
                    <a:pt x="4405" y="0"/>
                  </a:lnTo>
                  <a:lnTo>
                    <a:pt x="12275" y="4406"/>
                  </a:lnTo>
                  <a:lnTo>
                    <a:pt x="7870" y="1227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2348500" y="2477825"/>
              <a:ext cx="400375" cy="400075"/>
            </a:xfrm>
            <a:custGeom>
              <a:avLst/>
              <a:gdLst/>
              <a:ahLst/>
              <a:cxnLst/>
              <a:rect l="l" t="t" r="r" b="b"/>
              <a:pathLst>
                <a:path w="16015" h="16003" fill="none" extrusionOk="0">
                  <a:moveTo>
                    <a:pt x="0" y="10394"/>
                  </a:moveTo>
                  <a:lnTo>
                    <a:pt x="5620" y="0"/>
                  </a:lnTo>
                  <a:lnTo>
                    <a:pt x="16014" y="5608"/>
                  </a:lnTo>
                  <a:lnTo>
                    <a:pt x="10406" y="1600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2306225" y="2446850"/>
              <a:ext cx="494125" cy="494150"/>
            </a:xfrm>
            <a:custGeom>
              <a:avLst/>
              <a:gdLst/>
              <a:ahLst/>
              <a:cxnLst/>
              <a:rect l="l" t="t" r="r" b="b"/>
              <a:pathLst>
                <a:path w="19765" h="19766" fill="none" extrusionOk="0">
                  <a:moveTo>
                    <a:pt x="1" y="12943"/>
                  </a:moveTo>
                  <a:lnTo>
                    <a:pt x="6823" y="1"/>
                  </a:lnTo>
                  <a:lnTo>
                    <a:pt x="19765" y="6823"/>
                  </a:lnTo>
                  <a:lnTo>
                    <a:pt x="12955" y="1976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263675" y="2416500"/>
              <a:ext cx="587300" cy="587300"/>
            </a:xfrm>
            <a:custGeom>
              <a:avLst/>
              <a:gdLst/>
              <a:ahLst/>
              <a:cxnLst/>
              <a:rect l="l" t="t" r="r" b="b"/>
              <a:pathLst>
                <a:path w="23492" h="23492" fill="none" extrusionOk="0">
                  <a:moveTo>
                    <a:pt x="0" y="15479"/>
                  </a:moveTo>
                  <a:lnTo>
                    <a:pt x="8025" y="0"/>
                  </a:lnTo>
                  <a:lnTo>
                    <a:pt x="23491" y="8025"/>
                  </a:lnTo>
                  <a:lnTo>
                    <a:pt x="15478" y="2349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3"/>
          <p:cNvGrpSpPr/>
          <p:nvPr/>
        </p:nvGrpSpPr>
        <p:grpSpPr>
          <a:xfrm>
            <a:off x="8450491" y="34183"/>
            <a:ext cx="1406501" cy="1407135"/>
            <a:chOff x="3662350" y="1388700"/>
            <a:chExt cx="560225" cy="560500"/>
          </a:xfrm>
        </p:grpSpPr>
        <p:sp>
          <p:nvSpPr>
            <p:cNvPr id="634" name="Google Shape;634;p13"/>
            <p:cNvSpPr/>
            <p:nvPr/>
          </p:nvSpPr>
          <p:spPr>
            <a:xfrm>
              <a:off x="3930250" y="138870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3930250" y="145567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930250" y="152265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930250" y="1589600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39302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3930250" y="172355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3930250" y="179052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4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3930250" y="185750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4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3930250" y="192447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7"/>
                    <a:pt x="0" y="501"/>
                  </a:cubicBezTo>
                  <a:cubicBezTo>
                    <a:pt x="0" y="762"/>
                    <a:pt x="226" y="989"/>
                    <a:pt x="488" y="989"/>
                  </a:cubicBezTo>
                  <a:cubicBezTo>
                    <a:pt x="762" y="989"/>
                    <a:pt x="976" y="762"/>
                    <a:pt x="976" y="501"/>
                  </a:cubicBezTo>
                  <a:cubicBezTo>
                    <a:pt x="976" y="227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4198125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4131150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4064175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399722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75"/>
                    <a:pt x="976" y="501"/>
                  </a:cubicBezTo>
                  <a:cubicBezTo>
                    <a:pt x="976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39302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75"/>
                    <a:pt x="976" y="501"/>
                  </a:cubicBezTo>
                  <a:cubicBezTo>
                    <a:pt x="976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386327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379630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63"/>
                    <a:pt x="227" y="989"/>
                    <a:pt x="488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372932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9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63"/>
                    <a:pt x="227" y="989"/>
                    <a:pt x="489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6623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4118050" y="1467350"/>
              <a:ext cx="27125" cy="24875"/>
            </a:xfrm>
            <a:custGeom>
              <a:avLst/>
              <a:gdLst/>
              <a:ahLst/>
              <a:cxnLst/>
              <a:rect l="l" t="t" r="r" b="b"/>
              <a:pathLst>
                <a:path w="1085" h="995" extrusionOk="0">
                  <a:moveTo>
                    <a:pt x="543" y="0"/>
                  </a:moveTo>
                  <a:cubicBezTo>
                    <a:pt x="415" y="0"/>
                    <a:pt x="287" y="51"/>
                    <a:pt x="191" y="152"/>
                  </a:cubicBezTo>
                  <a:cubicBezTo>
                    <a:pt x="1" y="343"/>
                    <a:pt x="1" y="652"/>
                    <a:pt x="191" y="843"/>
                  </a:cubicBezTo>
                  <a:cubicBezTo>
                    <a:pt x="287" y="944"/>
                    <a:pt x="415" y="995"/>
                    <a:pt x="543" y="995"/>
                  </a:cubicBezTo>
                  <a:cubicBezTo>
                    <a:pt x="671" y="995"/>
                    <a:pt x="799" y="944"/>
                    <a:pt x="894" y="843"/>
                  </a:cubicBezTo>
                  <a:cubicBezTo>
                    <a:pt x="1084" y="652"/>
                    <a:pt x="1084" y="343"/>
                    <a:pt x="894" y="152"/>
                  </a:cubicBezTo>
                  <a:cubicBezTo>
                    <a:pt x="799" y="51"/>
                    <a:pt x="671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4070725" y="1514600"/>
              <a:ext cx="27425" cy="24725"/>
            </a:xfrm>
            <a:custGeom>
              <a:avLst/>
              <a:gdLst/>
              <a:ahLst/>
              <a:cxnLst/>
              <a:rect l="l" t="t" r="r" b="b"/>
              <a:pathLst>
                <a:path w="1097" h="989" extrusionOk="0">
                  <a:moveTo>
                    <a:pt x="547" y="1"/>
                  </a:moveTo>
                  <a:cubicBezTo>
                    <a:pt x="421" y="1"/>
                    <a:pt x="293" y="48"/>
                    <a:pt x="191" y="143"/>
                  </a:cubicBezTo>
                  <a:cubicBezTo>
                    <a:pt x="1" y="346"/>
                    <a:pt x="1" y="655"/>
                    <a:pt x="191" y="846"/>
                  </a:cubicBezTo>
                  <a:cubicBezTo>
                    <a:pt x="293" y="941"/>
                    <a:pt x="421" y="989"/>
                    <a:pt x="547" y="989"/>
                  </a:cubicBezTo>
                  <a:cubicBezTo>
                    <a:pt x="674" y="989"/>
                    <a:pt x="799" y="941"/>
                    <a:pt x="894" y="846"/>
                  </a:cubicBezTo>
                  <a:cubicBezTo>
                    <a:pt x="1096" y="655"/>
                    <a:pt x="1096" y="346"/>
                    <a:pt x="894" y="143"/>
                  </a:cubicBezTo>
                  <a:cubicBezTo>
                    <a:pt x="799" y="48"/>
                    <a:pt x="674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4023700" y="1561925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1"/>
                  </a:moveTo>
                  <a:cubicBezTo>
                    <a:pt x="411" y="1"/>
                    <a:pt x="286" y="48"/>
                    <a:pt x="191" y="144"/>
                  </a:cubicBezTo>
                  <a:cubicBezTo>
                    <a:pt x="1" y="334"/>
                    <a:pt x="1" y="656"/>
                    <a:pt x="191" y="846"/>
                  </a:cubicBezTo>
                  <a:cubicBezTo>
                    <a:pt x="286" y="941"/>
                    <a:pt x="411" y="989"/>
                    <a:pt x="538" y="989"/>
                  </a:cubicBezTo>
                  <a:cubicBezTo>
                    <a:pt x="664" y="989"/>
                    <a:pt x="792" y="941"/>
                    <a:pt x="894" y="846"/>
                  </a:cubicBezTo>
                  <a:cubicBezTo>
                    <a:pt x="1084" y="656"/>
                    <a:pt x="1084" y="334"/>
                    <a:pt x="894" y="144"/>
                  </a:cubicBezTo>
                  <a:cubicBezTo>
                    <a:pt x="792" y="48"/>
                    <a:pt x="664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976375" y="1609250"/>
              <a:ext cx="26825" cy="24725"/>
            </a:xfrm>
            <a:custGeom>
              <a:avLst/>
              <a:gdLst/>
              <a:ahLst/>
              <a:cxnLst/>
              <a:rect l="l" t="t" r="r" b="b"/>
              <a:pathLst>
                <a:path w="1073" h="989" extrusionOk="0">
                  <a:moveTo>
                    <a:pt x="542" y="1"/>
                  </a:moveTo>
                  <a:cubicBezTo>
                    <a:pt x="414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86" y="941"/>
                    <a:pt x="414" y="989"/>
                    <a:pt x="542" y="989"/>
                  </a:cubicBezTo>
                  <a:cubicBezTo>
                    <a:pt x="670" y="989"/>
                    <a:pt x="798" y="941"/>
                    <a:pt x="894" y="846"/>
                  </a:cubicBezTo>
                  <a:cubicBezTo>
                    <a:pt x="1072" y="667"/>
                    <a:pt x="1072" y="346"/>
                    <a:pt x="894" y="144"/>
                  </a:cubicBezTo>
                  <a:cubicBezTo>
                    <a:pt x="798" y="48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928750" y="1656875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1"/>
                  </a:moveTo>
                  <a:cubicBezTo>
                    <a:pt x="411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86" y="941"/>
                    <a:pt x="414" y="989"/>
                    <a:pt x="542" y="989"/>
                  </a:cubicBezTo>
                  <a:cubicBezTo>
                    <a:pt x="670" y="989"/>
                    <a:pt x="798" y="941"/>
                    <a:pt x="894" y="846"/>
                  </a:cubicBezTo>
                  <a:cubicBezTo>
                    <a:pt x="1084" y="644"/>
                    <a:pt x="1084" y="334"/>
                    <a:pt x="894" y="144"/>
                  </a:cubicBezTo>
                  <a:cubicBezTo>
                    <a:pt x="792" y="48"/>
                    <a:pt x="664" y="1"/>
                    <a:pt x="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881425" y="1703975"/>
              <a:ext cx="27100" cy="24900"/>
            </a:xfrm>
            <a:custGeom>
              <a:avLst/>
              <a:gdLst/>
              <a:ahLst/>
              <a:cxnLst/>
              <a:rect l="l" t="t" r="r" b="b"/>
              <a:pathLst>
                <a:path w="1084" h="996" extrusionOk="0">
                  <a:moveTo>
                    <a:pt x="547" y="1"/>
                  </a:moveTo>
                  <a:cubicBezTo>
                    <a:pt x="420" y="1"/>
                    <a:pt x="292" y="52"/>
                    <a:pt x="191" y="153"/>
                  </a:cubicBezTo>
                  <a:cubicBezTo>
                    <a:pt x="1" y="343"/>
                    <a:pt x="1" y="653"/>
                    <a:pt x="191" y="843"/>
                  </a:cubicBezTo>
                  <a:cubicBezTo>
                    <a:pt x="292" y="944"/>
                    <a:pt x="420" y="995"/>
                    <a:pt x="547" y="995"/>
                  </a:cubicBezTo>
                  <a:cubicBezTo>
                    <a:pt x="673" y="995"/>
                    <a:pt x="798" y="944"/>
                    <a:pt x="893" y="843"/>
                  </a:cubicBezTo>
                  <a:cubicBezTo>
                    <a:pt x="1084" y="653"/>
                    <a:pt x="1084" y="343"/>
                    <a:pt x="893" y="153"/>
                  </a:cubicBezTo>
                  <a:cubicBezTo>
                    <a:pt x="798" y="52"/>
                    <a:pt x="673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834100" y="1751250"/>
              <a:ext cx="27400" cy="24725"/>
            </a:xfrm>
            <a:custGeom>
              <a:avLst/>
              <a:gdLst/>
              <a:ahLst/>
              <a:cxnLst/>
              <a:rect l="l" t="t" r="r" b="b"/>
              <a:pathLst>
                <a:path w="1096" h="989" extrusionOk="0">
                  <a:moveTo>
                    <a:pt x="548" y="0"/>
                  </a:moveTo>
                  <a:cubicBezTo>
                    <a:pt x="423" y="0"/>
                    <a:pt x="298" y="48"/>
                    <a:pt x="203" y="143"/>
                  </a:cubicBezTo>
                  <a:cubicBezTo>
                    <a:pt x="0" y="345"/>
                    <a:pt x="0" y="655"/>
                    <a:pt x="203" y="845"/>
                  </a:cubicBezTo>
                  <a:cubicBezTo>
                    <a:pt x="298" y="941"/>
                    <a:pt x="423" y="988"/>
                    <a:pt x="548" y="988"/>
                  </a:cubicBezTo>
                  <a:cubicBezTo>
                    <a:pt x="673" y="988"/>
                    <a:pt x="798" y="941"/>
                    <a:pt x="893" y="845"/>
                  </a:cubicBezTo>
                  <a:cubicBezTo>
                    <a:pt x="1096" y="655"/>
                    <a:pt x="1096" y="357"/>
                    <a:pt x="893" y="143"/>
                  </a:cubicBezTo>
                  <a:cubicBezTo>
                    <a:pt x="798" y="48"/>
                    <a:pt x="673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787075" y="1798875"/>
              <a:ext cx="26800" cy="24725"/>
            </a:xfrm>
            <a:custGeom>
              <a:avLst/>
              <a:gdLst/>
              <a:ahLst/>
              <a:cxnLst/>
              <a:rect l="l" t="t" r="r" b="b"/>
              <a:pathLst>
                <a:path w="1072" h="989" extrusionOk="0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0" y="345"/>
                    <a:pt x="0" y="655"/>
                    <a:pt x="191" y="845"/>
                  </a:cubicBezTo>
                  <a:cubicBezTo>
                    <a:pt x="286" y="941"/>
                    <a:pt x="411" y="988"/>
                    <a:pt x="537" y="988"/>
                  </a:cubicBezTo>
                  <a:cubicBezTo>
                    <a:pt x="664" y="988"/>
                    <a:pt x="792" y="941"/>
                    <a:pt x="893" y="845"/>
                  </a:cubicBezTo>
                  <a:cubicBezTo>
                    <a:pt x="1072" y="655"/>
                    <a:pt x="1072" y="345"/>
                    <a:pt x="893" y="143"/>
                  </a:cubicBezTo>
                  <a:cubicBezTo>
                    <a:pt x="792" y="48"/>
                    <a:pt x="664" y="0"/>
                    <a:pt x="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3739450" y="184620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0" y="333"/>
                    <a:pt x="0" y="655"/>
                    <a:pt x="191" y="845"/>
                  </a:cubicBezTo>
                  <a:cubicBezTo>
                    <a:pt x="286" y="941"/>
                    <a:pt x="411" y="988"/>
                    <a:pt x="537" y="988"/>
                  </a:cubicBezTo>
                  <a:cubicBezTo>
                    <a:pt x="664" y="988"/>
                    <a:pt x="792" y="941"/>
                    <a:pt x="893" y="845"/>
                  </a:cubicBezTo>
                  <a:cubicBezTo>
                    <a:pt x="1084" y="655"/>
                    <a:pt x="1084" y="333"/>
                    <a:pt x="893" y="143"/>
                  </a:cubicBezTo>
                  <a:cubicBezTo>
                    <a:pt x="792" y="48"/>
                    <a:pt x="664" y="0"/>
                    <a:pt x="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4118350" y="1846200"/>
              <a:ext cx="27425" cy="24725"/>
            </a:xfrm>
            <a:custGeom>
              <a:avLst/>
              <a:gdLst/>
              <a:ahLst/>
              <a:cxnLst/>
              <a:rect l="l" t="t" r="r" b="b"/>
              <a:pathLst>
                <a:path w="1097" h="989" extrusionOk="0">
                  <a:moveTo>
                    <a:pt x="549" y="0"/>
                  </a:moveTo>
                  <a:cubicBezTo>
                    <a:pt x="424" y="0"/>
                    <a:pt x="299" y="48"/>
                    <a:pt x="203" y="143"/>
                  </a:cubicBezTo>
                  <a:cubicBezTo>
                    <a:pt x="1" y="333"/>
                    <a:pt x="1" y="655"/>
                    <a:pt x="203" y="845"/>
                  </a:cubicBezTo>
                  <a:cubicBezTo>
                    <a:pt x="299" y="941"/>
                    <a:pt x="424" y="988"/>
                    <a:pt x="549" y="988"/>
                  </a:cubicBezTo>
                  <a:cubicBezTo>
                    <a:pt x="674" y="988"/>
                    <a:pt x="799" y="941"/>
                    <a:pt x="894" y="845"/>
                  </a:cubicBezTo>
                  <a:cubicBezTo>
                    <a:pt x="1096" y="655"/>
                    <a:pt x="1096" y="333"/>
                    <a:pt x="894" y="143"/>
                  </a:cubicBezTo>
                  <a:cubicBezTo>
                    <a:pt x="799" y="48"/>
                    <a:pt x="674" y="0"/>
                    <a:pt x="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4071325" y="1798875"/>
              <a:ext cx="27125" cy="24500"/>
            </a:xfrm>
            <a:custGeom>
              <a:avLst/>
              <a:gdLst/>
              <a:ahLst/>
              <a:cxnLst/>
              <a:rect l="l" t="t" r="r" b="b"/>
              <a:pathLst>
                <a:path w="1085" h="980" extrusionOk="0">
                  <a:moveTo>
                    <a:pt x="538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45"/>
                    <a:pt x="1" y="655"/>
                    <a:pt x="191" y="845"/>
                  </a:cubicBezTo>
                  <a:cubicBezTo>
                    <a:pt x="280" y="935"/>
                    <a:pt x="403" y="979"/>
                    <a:pt x="529" y="979"/>
                  </a:cubicBezTo>
                  <a:cubicBezTo>
                    <a:pt x="656" y="979"/>
                    <a:pt x="787" y="935"/>
                    <a:pt x="894" y="845"/>
                  </a:cubicBezTo>
                  <a:cubicBezTo>
                    <a:pt x="1084" y="655"/>
                    <a:pt x="1084" y="345"/>
                    <a:pt x="894" y="143"/>
                  </a:cubicBezTo>
                  <a:cubicBezTo>
                    <a:pt x="792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4023700" y="1751250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45"/>
                    <a:pt x="1" y="655"/>
                    <a:pt x="191" y="845"/>
                  </a:cubicBezTo>
                  <a:cubicBezTo>
                    <a:pt x="286" y="941"/>
                    <a:pt x="411" y="988"/>
                    <a:pt x="538" y="988"/>
                  </a:cubicBezTo>
                  <a:cubicBezTo>
                    <a:pt x="664" y="988"/>
                    <a:pt x="792" y="941"/>
                    <a:pt x="894" y="845"/>
                  </a:cubicBezTo>
                  <a:cubicBezTo>
                    <a:pt x="1084" y="655"/>
                    <a:pt x="1084" y="345"/>
                    <a:pt x="894" y="143"/>
                  </a:cubicBezTo>
                  <a:cubicBezTo>
                    <a:pt x="792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3976375" y="1703975"/>
              <a:ext cx="27125" cy="24900"/>
            </a:xfrm>
            <a:custGeom>
              <a:avLst/>
              <a:gdLst/>
              <a:ahLst/>
              <a:cxnLst/>
              <a:rect l="l" t="t" r="r" b="b"/>
              <a:pathLst>
                <a:path w="1085" h="996" extrusionOk="0">
                  <a:moveTo>
                    <a:pt x="542" y="1"/>
                  </a:moveTo>
                  <a:cubicBezTo>
                    <a:pt x="414" y="1"/>
                    <a:pt x="286" y="52"/>
                    <a:pt x="191" y="153"/>
                  </a:cubicBezTo>
                  <a:cubicBezTo>
                    <a:pt x="1" y="343"/>
                    <a:pt x="1" y="653"/>
                    <a:pt x="191" y="843"/>
                  </a:cubicBezTo>
                  <a:cubicBezTo>
                    <a:pt x="286" y="944"/>
                    <a:pt x="414" y="995"/>
                    <a:pt x="542" y="995"/>
                  </a:cubicBezTo>
                  <a:cubicBezTo>
                    <a:pt x="670" y="995"/>
                    <a:pt x="798" y="944"/>
                    <a:pt x="894" y="843"/>
                  </a:cubicBezTo>
                  <a:cubicBezTo>
                    <a:pt x="1084" y="653"/>
                    <a:pt x="1084" y="343"/>
                    <a:pt x="894" y="153"/>
                  </a:cubicBezTo>
                  <a:cubicBezTo>
                    <a:pt x="798" y="52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3929050" y="1656875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2" y="1"/>
                  </a:moveTo>
                  <a:cubicBezTo>
                    <a:pt x="414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92" y="941"/>
                    <a:pt x="417" y="989"/>
                    <a:pt x="542" y="989"/>
                  </a:cubicBezTo>
                  <a:cubicBezTo>
                    <a:pt x="667" y="989"/>
                    <a:pt x="792" y="941"/>
                    <a:pt x="893" y="846"/>
                  </a:cubicBezTo>
                  <a:cubicBezTo>
                    <a:pt x="1084" y="644"/>
                    <a:pt x="1084" y="334"/>
                    <a:pt x="893" y="144"/>
                  </a:cubicBezTo>
                  <a:cubicBezTo>
                    <a:pt x="798" y="48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3881425" y="160925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7" y="1"/>
                  </a:moveTo>
                  <a:cubicBezTo>
                    <a:pt x="420" y="1"/>
                    <a:pt x="292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92" y="941"/>
                    <a:pt x="420" y="989"/>
                    <a:pt x="547" y="989"/>
                  </a:cubicBezTo>
                  <a:cubicBezTo>
                    <a:pt x="673" y="989"/>
                    <a:pt x="798" y="941"/>
                    <a:pt x="893" y="846"/>
                  </a:cubicBezTo>
                  <a:cubicBezTo>
                    <a:pt x="1084" y="644"/>
                    <a:pt x="1084" y="334"/>
                    <a:pt x="893" y="144"/>
                  </a:cubicBezTo>
                  <a:cubicBezTo>
                    <a:pt x="798" y="48"/>
                    <a:pt x="673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3834100" y="1561925"/>
              <a:ext cx="27400" cy="24725"/>
            </a:xfrm>
            <a:custGeom>
              <a:avLst/>
              <a:gdLst/>
              <a:ahLst/>
              <a:cxnLst/>
              <a:rect l="l" t="t" r="r" b="b"/>
              <a:pathLst>
                <a:path w="1096" h="989" extrusionOk="0">
                  <a:moveTo>
                    <a:pt x="548" y="1"/>
                  </a:moveTo>
                  <a:cubicBezTo>
                    <a:pt x="423" y="1"/>
                    <a:pt x="298" y="48"/>
                    <a:pt x="203" y="144"/>
                  </a:cubicBezTo>
                  <a:cubicBezTo>
                    <a:pt x="0" y="334"/>
                    <a:pt x="0" y="656"/>
                    <a:pt x="203" y="846"/>
                  </a:cubicBezTo>
                  <a:cubicBezTo>
                    <a:pt x="298" y="941"/>
                    <a:pt x="423" y="989"/>
                    <a:pt x="548" y="989"/>
                  </a:cubicBezTo>
                  <a:cubicBezTo>
                    <a:pt x="673" y="989"/>
                    <a:pt x="798" y="941"/>
                    <a:pt x="893" y="846"/>
                  </a:cubicBezTo>
                  <a:cubicBezTo>
                    <a:pt x="1096" y="656"/>
                    <a:pt x="1096" y="334"/>
                    <a:pt x="893" y="144"/>
                  </a:cubicBezTo>
                  <a:cubicBezTo>
                    <a:pt x="798" y="48"/>
                    <a:pt x="673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787075" y="151460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7" y="1"/>
                  </a:moveTo>
                  <a:cubicBezTo>
                    <a:pt x="411" y="1"/>
                    <a:pt x="286" y="48"/>
                    <a:pt x="191" y="143"/>
                  </a:cubicBezTo>
                  <a:cubicBezTo>
                    <a:pt x="0" y="346"/>
                    <a:pt x="0" y="655"/>
                    <a:pt x="191" y="846"/>
                  </a:cubicBezTo>
                  <a:cubicBezTo>
                    <a:pt x="286" y="941"/>
                    <a:pt x="411" y="989"/>
                    <a:pt x="537" y="989"/>
                  </a:cubicBezTo>
                  <a:cubicBezTo>
                    <a:pt x="664" y="989"/>
                    <a:pt x="792" y="941"/>
                    <a:pt x="893" y="846"/>
                  </a:cubicBezTo>
                  <a:cubicBezTo>
                    <a:pt x="1084" y="655"/>
                    <a:pt x="1084" y="346"/>
                    <a:pt x="893" y="143"/>
                  </a:cubicBezTo>
                  <a:cubicBezTo>
                    <a:pt x="792" y="48"/>
                    <a:pt x="664" y="1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739750" y="1467350"/>
              <a:ext cx="27100" cy="24875"/>
            </a:xfrm>
            <a:custGeom>
              <a:avLst/>
              <a:gdLst/>
              <a:ahLst/>
              <a:cxnLst/>
              <a:rect l="l" t="t" r="r" b="b"/>
              <a:pathLst>
                <a:path w="1084" h="995" extrusionOk="0">
                  <a:moveTo>
                    <a:pt x="542" y="0"/>
                  </a:moveTo>
                  <a:cubicBezTo>
                    <a:pt x="414" y="0"/>
                    <a:pt x="286" y="51"/>
                    <a:pt x="191" y="152"/>
                  </a:cubicBezTo>
                  <a:cubicBezTo>
                    <a:pt x="0" y="343"/>
                    <a:pt x="0" y="652"/>
                    <a:pt x="191" y="843"/>
                  </a:cubicBezTo>
                  <a:cubicBezTo>
                    <a:pt x="286" y="944"/>
                    <a:pt x="408" y="995"/>
                    <a:pt x="533" y="995"/>
                  </a:cubicBezTo>
                  <a:cubicBezTo>
                    <a:pt x="658" y="995"/>
                    <a:pt x="786" y="944"/>
                    <a:pt x="893" y="843"/>
                  </a:cubicBezTo>
                  <a:cubicBezTo>
                    <a:pt x="1084" y="652"/>
                    <a:pt x="1084" y="343"/>
                    <a:pt x="893" y="152"/>
                  </a:cubicBezTo>
                  <a:cubicBezTo>
                    <a:pt x="798" y="51"/>
                    <a:pt x="670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1"/>
          </p:nvPr>
        </p:nvSpPr>
        <p:spPr>
          <a:xfrm>
            <a:off x="1838700" y="2040775"/>
            <a:ext cx="248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2"/>
          </p:nvPr>
        </p:nvSpPr>
        <p:spPr>
          <a:xfrm>
            <a:off x="5852269" y="2040775"/>
            <a:ext cx="2578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3"/>
          </p:nvPr>
        </p:nvSpPr>
        <p:spPr>
          <a:xfrm>
            <a:off x="1838700" y="3864600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subTitle" idx="4"/>
          </p:nvPr>
        </p:nvSpPr>
        <p:spPr>
          <a:xfrm>
            <a:off x="5852269" y="3864600"/>
            <a:ext cx="2578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2" y="1599383"/>
            <a:ext cx="1042500" cy="100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2" y="3421466"/>
            <a:ext cx="1042500" cy="100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7" hasCustomPrompt="1"/>
          </p:nvPr>
        </p:nvSpPr>
        <p:spPr>
          <a:xfrm>
            <a:off x="4733052" y="1599383"/>
            <a:ext cx="1042500" cy="100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title" idx="8" hasCustomPrompt="1"/>
          </p:nvPr>
        </p:nvSpPr>
        <p:spPr>
          <a:xfrm>
            <a:off x="4732449" y="3423286"/>
            <a:ext cx="1043700" cy="10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9"/>
          </p:nvPr>
        </p:nvSpPr>
        <p:spPr>
          <a:xfrm>
            <a:off x="1838700" y="1523175"/>
            <a:ext cx="24858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subTitle" idx="13"/>
          </p:nvPr>
        </p:nvSpPr>
        <p:spPr>
          <a:xfrm>
            <a:off x="5852276" y="1523175"/>
            <a:ext cx="25785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4"/>
          </p:nvPr>
        </p:nvSpPr>
        <p:spPr>
          <a:xfrm>
            <a:off x="1838700" y="3347075"/>
            <a:ext cx="2487300" cy="5760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2" name="Google Shape;682;p13"/>
          <p:cNvSpPr txBox="1">
            <a:spLocks noGrp="1"/>
          </p:cNvSpPr>
          <p:nvPr>
            <p:ph type="subTitle" idx="15"/>
          </p:nvPr>
        </p:nvSpPr>
        <p:spPr>
          <a:xfrm>
            <a:off x="5852276" y="3347075"/>
            <a:ext cx="2578500" cy="5760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9"/>
          <p:cNvGrpSpPr/>
          <p:nvPr/>
        </p:nvGrpSpPr>
        <p:grpSpPr>
          <a:xfrm>
            <a:off x="-900364" y="4229116"/>
            <a:ext cx="1820700" cy="1820700"/>
            <a:chOff x="650075" y="1233325"/>
            <a:chExt cx="869775" cy="869775"/>
          </a:xfrm>
        </p:grpSpPr>
        <p:sp>
          <p:nvSpPr>
            <p:cNvPr id="932" name="Google Shape;932;p19"/>
            <p:cNvSpPr/>
            <p:nvPr/>
          </p:nvSpPr>
          <p:spPr>
            <a:xfrm>
              <a:off x="1084950" y="1233325"/>
              <a:ext cx="25" cy="869775"/>
            </a:xfrm>
            <a:custGeom>
              <a:avLst/>
              <a:gdLst/>
              <a:ahLst/>
              <a:cxnLst/>
              <a:rect l="l" t="t" r="r" b="b"/>
              <a:pathLst>
                <a:path w="1" h="34791" fill="none" extrusionOk="0">
                  <a:moveTo>
                    <a:pt x="0" y="0"/>
                  </a:moveTo>
                  <a:lnTo>
                    <a:pt x="0" y="3479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650075" y="1668200"/>
              <a:ext cx="869775" cy="25"/>
            </a:xfrm>
            <a:custGeom>
              <a:avLst/>
              <a:gdLst/>
              <a:ahLst/>
              <a:cxnLst/>
              <a:rect l="l" t="t" r="r" b="b"/>
              <a:pathLst>
                <a:path w="34791" h="1" fill="none" extrusionOk="0">
                  <a:moveTo>
                    <a:pt x="3479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777175" y="1360425"/>
              <a:ext cx="615575" cy="615575"/>
            </a:xfrm>
            <a:custGeom>
              <a:avLst/>
              <a:gdLst/>
              <a:ahLst/>
              <a:cxnLst/>
              <a:rect l="l" t="t" r="r" b="b"/>
              <a:pathLst>
                <a:path w="24623" h="24623" fill="none" extrusionOk="0">
                  <a:moveTo>
                    <a:pt x="24622" y="0"/>
                  </a:moveTo>
                  <a:lnTo>
                    <a:pt x="0" y="2462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777175" y="1360425"/>
              <a:ext cx="615575" cy="615575"/>
            </a:xfrm>
            <a:custGeom>
              <a:avLst/>
              <a:gdLst/>
              <a:ahLst/>
              <a:cxnLst/>
              <a:rect l="l" t="t" r="r" b="b"/>
              <a:pathLst>
                <a:path w="24623" h="24623" fill="none" extrusionOk="0">
                  <a:moveTo>
                    <a:pt x="24622" y="2462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915875" y="1267550"/>
              <a:ext cx="338175" cy="801900"/>
            </a:xfrm>
            <a:custGeom>
              <a:avLst/>
              <a:gdLst/>
              <a:ahLst/>
              <a:cxnLst/>
              <a:rect l="l" t="t" r="r" b="b"/>
              <a:pathLst>
                <a:path w="13527" h="32076" fill="none" extrusionOk="0">
                  <a:moveTo>
                    <a:pt x="13526" y="0"/>
                  </a:moveTo>
                  <a:lnTo>
                    <a:pt x="1" y="3207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84000" y="1499125"/>
              <a:ext cx="801625" cy="338150"/>
            </a:xfrm>
            <a:custGeom>
              <a:avLst/>
              <a:gdLst/>
              <a:ahLst/>
              <a:cxnLst/>
              <a:rect l="l" t="t" r="r" b="b"/>
              <a:pathLst>
                <a:path w="32065" h="13526" fill="none" extrusionOk="0">
                  <a:moveTo>
                    <a:pt x="32064" y="1352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81925" y="1504175"/>
              <a:ext cx="806075" cy="328050"/>
            </a:xfrm>
            <a:custGeom>
              <a:avLst/>
              <a:gdLst/>
              <a:ahLst/>
              <a:cxnLst/>
              <a:rect l="l" t="t" r="r" b="b"/>
              <a:pathLst>
                <a:path w="32243" h="13122" fill="none" extrusionOk="0">
                  <a:moveTo>
                    <a:pt x="32242" y="1"/>
                  </a:moveTo>
                  <a:lnTo>
                    <a:pt x="0" y="1312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920925" y="1265175"/>
              <a:ext cx="328050" cy="806075"/>
            </a:xfrm>
            <a:custGeom>
              <a:avLst/>
              <a:gdLst/>
              <a:ahLst/>
              <a:cxnLst/>
              <a:rect l="l" t="t" r="r" b="b"/>
              <a:pathLst>
                <a:path w="13122" h="32243" fill="none" extrusionOk="0">
                  <a:moveTo>
                    <a:pt x="13122" y="32242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999825" y="1241350"/>
              <a:ext cx="169975" cy="853700"/>
            </a:xfrm>
            <a:custGeom>
              <a:avLst/>
              <a:gdLst/>
              <a:ahLst/>
              <a:cxnLst/>
              <a:rect l="l" t="t" r="r" b="b"/>
              <a:pathLst>
                <a:path w="6799" h="34148" fill="none" extrusionOk="0">
                  <a:moveTo>
                    <a:pt x="6799" y="1"/>
                  </a:moveTo>
                  <a:lnTo>
                    <a:pt x="0" y="341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58100" y="1583350"/>
              <a:ext cx="853400" cy="170000"/>
            </a:xfrm>
            <a:custGeom>
              <a:avLst/>
              <a:gdLst/>
              <a:ahLst/>
              <a:cxnLst/>
              <a:rect l="l" t="t" r="r" b="b"/>
              <a:pathLst>
                <a:path w="34136" h="6800" fill="none" extrusionOk="0">
                  <a:moveTo>
                    <a:pt x="34136" y="679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723000" y="1426800"/>
              <a:ext cx="723625" cy="482825"/>
            </a:xfrm>
            <a:custGeom>
              <a:avLst/>
              <a:gdLst/>
              <a:ahLst/>
              <a:cxnLst/>
              <a:rect l="l" t="t" r="r" b="b"/>
              <a:pathLst>
                <a:path w="28945" h="19313" fill="none" extrusionOk="0">
                  <a:moveTo>
                    <a:pt x="28944" y="0"/>
                  </a:moveTo>
                  <a:lnTo>
                    <a:pt x="0" y="1931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843550" y="1306550"/>
              <a:ext cx="482825" cy="723325"/>
            </a:xfrm>
            <a:custGeom>
              <a:avLst/>
              <a:gdLst/>
              <a:ahLst/>
              <a:cxnLst/>
              <a:rect l="l" t="t" r="r" b="b"/>
              <a:pathLst>
                <a:path w="19313" h="28933" fill="none" extrusionOk="0">
                  <a:moveTo>
                    <a:pt x="19312" y="289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840875" y="1308025"/>
              <a:ext cx="488175" cy="720350"/>
            </a:xfrm>
            <a:custGeom>
              <a:avLst/>
              <a:gdLst/>
              <a:ahLst/>
              <a:cxnLst/>
              <a:rect l="l" t="t" r="r" b="b"/>
              <a:pathLst>
                <a:path w="19527" h="28814" fill="none" extrusionOk="0">
                  <a:moveTo>
                    <a:pt x="19526" y="1"/>
                  </a:moveTo>
                  <a:lnTo>
                    <a:pt x="0" y="28814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724775" y="1424125"/>
              <a:ext cx="720350" cy="488175"/>
            </a:xfrm>
            <a:custGeom>
              <a:avLst/>
              <a:gdLst/>
              <a:ahLst/>
              <a:cxnLst/>
              <a:rect l="l" t="t" r="r" b="b"/>
              <a:pathLst>
                <a:path w="28814" h="19527" fill="none" extrusionOk="0">
                  <a:moveTo>
                    <a:pt x="28814" y="1952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657800" y="1586050"/>
              <a:ext cx="854300" cy="164325"/>
            </a:xfrm>
            <a:custGeom>
              <a:avLst/>
              <a:gdLst/>
              <a:ahLst/>
              <a:cxnLst/>
              <a:rect l="l" t="t" r="r" b="b"/>
              <a:pathLst>
                <a:path w="34172" h="6573" fill="none" extrusionOk="0">
                  <a:moveTo>
                    <a:pt x="34172" y="0"/>
                  </a:moveTo>
                  <a:lnTo>
                    <a:pt x="1" y="657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1002800" y="1241050"/>
              <a:ext cx="164325" cy="854300"/>
            </a:xfrm>
            <a:custGeom>
              <a:avLst/>
              <a:gdLst/>
              <a:ahLst/>
              <a:cxnLst/>
              <a:rect l="l" t="t" r="r" b="b"/>
              <a:pathLst>
                <a:path w="6573" h="34172" fill="none" extrusionOk="0">
                  <a:moveTo>
                    <a:pt x="6572" y="3417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19"/>
          <p:cNvGrpSpPr/>
          <p:nvPr/>
        </p:nvGrpSpPr>
        <p:grpSpPr>
          <a:xfrm>
            <a:off x="-350023" y="-8914"/>
            <a:ext cx="720006" cy="1402047"/>
            <a:chOff x="4817250" y="1373800"/>
            <a:chExt cx="283400" cy="551900"/>
          </a:xfrm>
        </p:grpSpPr>
        <p:sp>
          <p:nvSpPr>
            <p:cNvPr id="949" name="Google Shape;949;p19"/>
            <p:cNvSpPr/>
            <p:nvPr/>
          </p:nvSpPr>
          <p:spPr>
            <a:xfrm>
              <a:off x="4817250" y="1373800"/>
              <a:ext cx="283400" cy="283700"/>
            </a:xfrm>
            <a:custGeom>
              <a:avLst/>
              <a:gdLst/>
              <a:ahLst/>
              <a:cxnLst/>
              <a:rect l="l" t="t" r="r" b="b"/>
              <a:pathLst>
                <a:path w="11336" h="11348" fill="none" extrusionOk="0">
                  <a:moveTo>
                    <a:pt x="11336" y="5680"/>
                  </a:moveTo>
                  <a:cubicBezTo>
                    <a:pt x="11336" y="8812"/>
                    <a:pt x="8799" y="11348"/>
                    <a:pt x="5668" y="11348"/>
                  </a:cubicBezTo>
                  <a:cubicBezTo>
                    <a:pt x="2525" y="11348"/>
                    <a:pt x="1" y="8800"/>
                    <a:pt x="1" y="5680"/>
                  </a:cubicBezTo>
                  <a:cubicBezTo>
                    <a:pt x="1" y="2549"/>
                    <a:pt x="2549" y="1"/>
                    <a:pt x="5668" y="1"/>
                  </a:cubicBezTo>
                  <a:cubicBezTo>
                    <a:pt x="8799" y="1"/>
                    <a:pt x="11336" y="2549"/>
                    <a:pt x="11336" y="5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4817250" y="1440775"/>
              <a:ext cx="283400" cy="284000"/>
            </a:xfrm>
            <a:custGeom>
              <a:avLst/>
              <a:gdLst/>
              <a:ahLst/>
              <a:cxnLst/>
              <a:rect l="l" t="t" r="r" b="b"/>
              <a:pathLst>
                <a:path w="11336" h="11360" fill="none" extrusionOk="0">
                  <a:moveTo>
                    <a:pt x="11336" y="5692"/>
                  </a:moveTo>
                  <a:cubicBezTo>
                    <a:pt x="11336" y="8835"/>
                    <a:pt x="8799" y="11359"/>
                    <a:pt x="5668" y="11359"/>
                  </a:cubicBezTo>
                  <a:cubicBezTo>
                    <a:pt x="2525" y="11359"/>
                    <a:pt x="1" y="8811"/>
                    <a:pt x="1" y="5692"/>
                  </a:cubicBezTo>
                  <a:cubicBezTo>
                    <a:pt x="1" y="2561"/>
                    <a:pt x="2549" y="25"/>
                    <a:pt x="5668" y="25"/>
                  </a:cubicBezTo>
                  <a:cubicBezTo>
                    <a:pt x="8799" y="1"/>
                    <a:pt x="11336" y="2549"/>
                    <a:pt x="11336" y="5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4817250" y="1508350"/>
              <a:ext cx="283400" cy="283400"/>
            </a:xfrm>
            <a:custGeom>
              <a:avLst/>
              <a:gdLst/>
              <a:ahLst/>
              <a:cxnLst/>
              <a:rect l="l" t="t" r="r" b="b"/>
              <a:pathLst>
                <a:path w="11336" h="11336" fill="none" extrusionOk="0">
                  <a:moveTo>
                    <a:pt x="11336" y="5668"/>
                  </a:moveTo>
                  <a:cubicBezTo>
                    <a:pt x="11336" y="8811"/>
                    <a:pt x="8799" y="11335"/>
                    <a:pt x="5668" y="11335"/>
                  </a:cubicBezTo>
                  <a:cubicBezTo>
                    <a:pt x="2525" y="11335"/>
                    <a:pt x="1" y="8787"/>
                    <a:pt x="1" y="5668"/>
                  </a:cubicBezTo>
                  <a:cubicBezTo>
                    <a:pt x="1" y="2537"/>
                    <a:pt x="2549" y="1"/>
                    <a:pt x="5668" y="1"/>
                  </a:cubicBezTo>
                  <a:cubicBezTo>
                    <a:pt x="8799" y="1"/>
                    <a:pt x="11336" y="2525"/>
                    <a:pt x="11336" y="5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4817250" y="1575325"/>
              <a:ext cx="283400" cy="283400"/>
            </a:xfrm>
            <a:custGeom>
              <a:avLst/>
              <a:gdLst/>
              <a:ahLst/>
              <a:cxnLst/>
              <a:rect l="l" t="t" r="r" b="b"/>
              <a:pathLst>
                <a:path w="11336" h="11336" fill="none" extrusionOk="0">
                  <a:moveTo>
                    <a:pt x="11336" y="5668"/>
                  </a:moveTo>
                  <a:cubicBezTo>
                    <a:pt x="11336" y="8811"/>
                    <a:pt x="8799" y="11335"/>
                    <a:pt x="5668" y="11335"/>
                  </a:cubicBezTo>
                  <a:cubicBezTo>
                    <a:pt x="2525" y="11335"/>
                    <a:pt x="1" y="8787"/>
                    <a:pt x="1" y="5668"/>
                  </a:cubicBezTo>
                  <a:cubicBezTo>
                    <a:pt x="1" y="2536"/>
                    <a:pt x="2549" y="0"/>
                    <a:pt x="5668" y="0"/>
                  </a:cubicBezTo>
                  <a:cubicBezTo>
                    <a:pt x="8799" y="0"/>
                    <a:pt x="11336" y="2536"/>
                    <a:pt x="11336" y="5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4817250" y="1642300"/>
              <a:ext cx="283400" cy="283400"/>
            </a:xfrm>
            <a:custGeom>
              <a:avLst/>
              <a:gdLst/>
              <a:ahLst/>
              <a:cxnLst/>
              <a:rect l="l" t="t" r="r" b="b"/>
              <a:pathLst>
                <a:path w="11336" h="11336" fill="none" extrusionOk="0">
                  <a:moveTo>
                    <a:pt x="11336" y="5668"/>
                  </a:moveTo>
                  <a:cubicBezTo>
                    <a:pt x="11336" y="8811"/>
                    <a:pt x="8799" y="11335"/>
                    <a:pt x="5668" y="11335"/>
                  </a:cubicBezTo>
                  <a:cubicBezTo>
                    <a:pt x="2525" y="11335"/>
                    <a:pt x="1" y="8787"/>
                    <a:pt x="1" y="5668"/>
                  </a:cubicBezTo>
                  <a:cubicBezTo>
                    <a:pt x="1" y="2536"/>
                    <a:pt x="2549" y="0"/>
                    <a:pt x="5668" y="0"/>
                  </a:cubicBezTo>
                  <a:cubicBezTo>
                    <a:pt x="8799" y="0"/>
                    <a:pt x="11336" y="2536"/>
                    <a:pt x="11336" y="56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19"/>
          <p:cNvGrpSpPr/>
          <p:nvPr/>
        </p:nvGrpSpPr>
        <p:grpSpPr>
          <a:xfrm>
            <a:off x="8450491" y="34183"/>
            <a:ext cx="1406501" cy="1407135"/>
            <a:chOff x="3662350" y="1388700"/>
            <a:chExt cx="560225" cy="560500"/>
          </a:xfrm>
        </p:grpSpPr>
        <p:sp>
          <p:nvSpPr>
            <p:cNvPr id="955" name="Google Shape;955;p19"/>
            <p:cNvSpPr/>
            <p:nvPr/>
          </p:nvSpPr>
          <p:spPr>
            <a:xfrm>
              <a:off x="3930250" y="138870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3930250" y="145567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3930250" y="152265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62"/>
                    <a:pt x="226" y="988"/>
                    <a:pt x="488" y="988"/>
                  </a:cubicBezTo>
                  <a:cubicBezTo>
                    <a:pt x="762" y="988"/>
                    <a:pt x="976" y="762"/>
                    <a:pt x="976" y="500"/>
                  </a:cubicBezTo>
                  <a:cubicBezTo>
                    <a:pt x="976" y="226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3930250" y="1589600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39302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3930250" y="172355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5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930250" y="179052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4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930250" y="1857500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63"/>
                    <a:pt x="976" y="501"/>
                  </a:cubicBezTo>
                  <a:cubicBezTo>
                    <a:pt x="976" y="227"/>
                    <a:pt x="762" y="24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3930250" y="1924475"/>
              <a:ext cx="24425" cy="24725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0"/>
                  </a:moveTo>
                  <a:cubicBezTo>
                    <a:pt x="226" y="0"/>
                    <a:pt x="0" y="227"/>
                    <a:pt x="0" y="501"/>
                  </a:cubicBezTo>
                  <a:cubicBezTo>
                    <a:pt x="0" y="762"/>
                    <a:pt x="226" y="989"/>
                    <a:pt x="488" y="989"/>
                  </a:cubicBezTo>
                  <a:cubicBezTo>
                    <a:pt x="762" y="989"/>
                    <a:pt x="976" y="762"/>
                    <a:pt x="976" y="501"/>
                  </a:cubicBezTo>
                  <a:cubicBezTo>
                    <a:pt x="976" y="227"/>
                    <a:pt x="762" y="24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4198125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4131150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4064175" y="1656575"/>
              <a:ext cx="24450" cy="24750"/>
            </a:xfrm>
            <a:custGeom>
              <a:avLst/>
              <a:gdLst/>
              <a:ahLst/>
              <a:cxnLst/>
              <a:rect l="l" t="t" r="r" b="b"/>
              <a:pathLst>
                <a:path w="978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399722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75"/>
                    <a:pt x="976" y="501"/>
                  </a:cubicBezTo>
                  <a:cubicBezTo>
                    <a:pt x="976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39302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6" y="775"/>
                    <a:pt x="976" y="501"/>
                  </a:cubicBezTo>
                  <a:cubicBezTo>
                    <a:pt x="976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386327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6" y="1"/>
                    <a:pt x="0" y="227"/>
                    <a:pt x="0" y="501"/>
                  </a:cubicBezTo>
                  <a:cubicBezTo>
                    <a:pt x="0" y="763"/>
                    <a:pt x="226" y="989"/>
                    <a:pt x="488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379630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8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63"/>
                    <a:pt x="227" y="989"/>
                    <a:pt x="488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3729325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9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63"/>
                    <a:pt x="227" y="989"/>
                    <a:pt x="489" y="989"/>
                  </a:cubicBezTo>
                  <a:cubicBezTo>
                    <a:pt x="762" y="989"/>
                    <a:pt x="977" y="775"/>
                    <a:pt x="977" y="501"/>
                  </a:cubicBezTo>
                  <a:cubicBezTo>
                    <a:pt x="977" y="227"/>
                    <a:pt x="762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3662350" y="1656575"/>
              <a:ext cx="24425" cy="24750"/>
            </a:xfrm>
            <a:custGeom>
              <a:avLst/>
              <a:gdLst/>
              <a:ahLst/>
              <a:cxnLst/>
              <a:rect l="l" t="t" r="r" b="b"/>
              <a:pathLst>
                <a:path w="977" h="99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cubicBezTo>
                    <a:pt x="1" y="763"/>
                    <a:pt x="227" y="989"/>
                    <a:pt x="489" y="989"/>
                  </a:cubicBezTo>
                  <a:cubicBezTo>
                    <a:pt x="763" y="989"/>
                    <a:pt x="977" y="775"/>
                    <a:pt x="977" y="501"/>
                  </a:cubicBezTo>
                  <a:cubicBezTo>
                    <a:pt x="977" y="227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4118050" y="1467350"/>
              <a:ext cx="27125" cy="24875"/>
            </a:xfrm>
            <a:custGeom>
              <a:avLst/>
              <a:gdLst/>
              <a:ahLst/>
              <a:cxnLst/>
              <a:rect l="l" t="t" r="r" b="b"/>
              <a:pathLst>
                <a:path w="1085" h="995" extrusionOk="0">
                  <a:moveTo>
                    <a:pt x="543" y="0"/>
                  </a:moveTo>
                  <a:cubicBezTo>
                    <a:pt x="415" y="0"/>
                    <a:pt x="287" y="51"/>
                    <a:pt x="191" y="152"/>
                  </a:cubicBezTo>
                  <a:cubicBezTo>
                    <a:pt x="1" y="343"/>
                    <a:pt x="1" y="652"/>
                    <a:pt x="191" y="843"/>
                  </a:cubicBezTo>
                  <a:cubicBezTo>
                    <a:pt x="287" y="944"/>
                    <a:pt x="415" y="995"/>
                    <a:pt x="543" y="995"/>
                  </a:cubicBezTo>
                  <a:cubicBezTo>
                    <a:pt x="671" y="995"/>
                    <a:pt x="799" y="944"/>
                    <a:pt x="894" y="843"/>
                  </a:cubicBezTo>
                  <a:cubicBezTo>
                    <a:pt x="1084" y="652"/>
                    <a:pt x="1084" y="343"/>
                    <a:pt x="894" y="152"/>
                  </a:cubicBezTo>
                  <a:cubicBezTo>
                    <a:pt x="799" y="51"/>
                    <a:pt x="671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4070725" y="1514600"/>
              <a:ext cx="27425" cy="24725"/>
            </a:xfrm>
            <a:custGeom>
              <a:avLst/>
              <a:gdLst/>
              <a:ahLst/>
              <a:cxnLst/>
              <a:rect l="l" t="t" r="r" b="b"/>
              <a:pathLst>
                <a:path w="1097" h="989" extrusionOk="0">
                  <a:moveTo>
                    <a:pt x="547" y="1"/>
                  </a:moveTo>
                  <a:cubicBezTo>
                    <a:pt x="421" y="1"/>
                    <a:pt x="293" y="48"/>
                    <a:pt x="191" y="143"/>
                  </a:cubicBezTo>
                  <a:cubicBezTo>
                    <a:pt x="1" y="346"/>
                    <a:pt x="1" y="655"/>
                    <a:pt x="191" y="846"/>
                  </a:cubicBezTo>
                  <a:cubicBezTo>
                    <a:pt x="293" y="941"/>
                    <a:pt x="421" y="989"/>
                    <a:pt x="547" y="989"/>
                  </a:cubicBezTo>
                  <a:cubicBezTo>
                    <a:pt x="674" y="989"/>
                    <a:pt x="799" y="941"/>
                    <a:pt x="894" y="846"/>
                  </a:cubicBezTo>
                  <a:cubicBezTo>
                    <a:pt x="1096" y="655"/>
                    <a:pt x="1096" y="346"/>
                    <a:pt x="894" y="143"/>
                  </a:cubicBezTo>
                  <a:cubicBezTo>
                    <a:pt x="799" y="48"/>
                    <a:pt x="674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4023700" y="1561925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1"/>
                  </a:moveTo>
                  <a:cubicBezTo>
                    <a:pt x="411" y="1"/>
                    <a:pt x="286" y="48"/>
                    <a:pt x="191" y="144"/>
                  </a:cubicBezTo>
                  <a:cubicBezTo>
                    <a:pt x="1" y="334"/>
                    <a:pt x="1" y="656"/>
                    <a:pt x="191" y="846"/>
                  </a:cubicBezTo>
                  <a:cubicBezTo>
                    <a:pt x="286" y="941"/>
                    <a:pt x="411" y="989"/>
                    <a:pt x="538" y="989"/>
                  </a:cubicBezTo>
                  <a:cubicBezTo>
                    <a:pt x="664" y="989"/>
                    <a:pt x="792" y="941"/>
                    <a:pt x="894" y="846"/>
                  </a:cubicBezTo>
                  <a:cubicBezTo>
                    <a:pt x="1084" y="656"/>
                    <a:pt x="1084" y="334"/>
                    <a:pt x="894" y="144"/>
                  </a:cubicBezTo>
                  <a:cubicBezTo>
                    <a:pt x="792" y="48"/>
                    <a:pt x="664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3976375" y="1609250"/>
              <a:ext cx="26825" cy="24725"/>
            </a:xfrm>
            <a:custGeom>
              <a:avLst/>
              <a:gdLst/>
              <a:ahLst/>
              <a:cxnLst/>
              <a:rect l="l" t="t" r="r" b="b"/>
              <a:pathLst>
                <a:path w="1073" h="989" extrusionOk="0">
                  <a:moveTo>
                    <a:pt x="542" y="1"/>
                  </a:moveTo>
                  <a:cubicBezTo>
                    <a:pt x="414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86" y="941"/>
                    <a:pt x="414" y="989"/>
                    <a:pt x="542" y="989"/>
                  </a:cubicBezTo>
                  <a:cubicBezTo>
                    <a:pt x="670" y="989"/>
                    <a:pt x="798" y="941"/>
                    <a:pt x="894" y="846"/>
                  </a:cubicBezTo>
                  <a:cubicBezTo>
                    <a:pt x="1072" y="667"/>
                    <a:pt x="1072" y="346"/>
                    <a:pt x="894" y="144"/>
                  </a:cubicBezTo>
                  <a:cubicBezTo>
                    <a:pt x="798" y="48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3928750" y="1656875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1"/>
                  </a:moveTo>
                  <a:cubicBezTo>
                    <a:pt x="411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86" y="941"/>
                    <a:pt x="414" y="989"/>
                    <a:pt x="542" y="989"/>
                  </a:cubicBezTo>
                  <a:cubicBezTo>
                    <a:pt x="670" y="989"/>
                    <a:pt x="798" y="941"/>
                    <a:pt x="894" y="846"/>
                  </a:cubicBezTo>
                  <a:cubicBezTo>
                    <a:pt x="1084" y="644"/>
                    <a:pt x="1084" y="334"/>
                    <a:pt x="894" y="144"/>
                  </a:cubicBezTo>
                  <a:cubicBezTo>
                    <a:pt x="792" y="48"/>
                    <a:pt x="664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3881425" y="1703975"/>
              <a:ext cx="27100" cy="24900"/>
            </a:xfrm>
            <a:custGeom>
              <a:avLst/>
              <a:gdLst/>
              <a:ahLst/>
              <a:cxnLst/>
              <a:rect l="l" t="t" r="r" b="b"/>
              <a:pathLst>
                <a:path w="1084" h="996" extrusionOk="0">
                  <a:moveTo>
                    <a:pt x="547" y="1"/>
                  </a:moveTo>
                  <a:cubicBezTo>
                    <a:pt x="420" y="1"/>
                    <a:pt x="292" y="52"/>
                    <a:pt x="191" y="153"/>
                  </a:cubicBezTo>
                  <a:cubicBezTo>
                    <a:pt x="1" y="343"/>
                    <a:pt x="1" y="653"/>
                    <a:pt x="191" y="843"/>
                  </a:cubicBezTo>
                  <a:cubicBezTo>
                    <a:pt x="292" y="944"/>
                    <a:pt x="420" y="995"/>
                    <a:pt x="547" y="995"/>
                  </a:cubicBezTo>
                  <a:cubicBezTo>
                    <a:pt x="673" y="995"/>
                    <a:pt x="798" y="944"/>
                    <a:pt x="893" y="843"/>
                  </a:cubicBezTo>
                  <a:cubicBezTo>
                    <a:pt x="1084" y="653"/>
                    <a:pt x="1084" y="343"/>
                    <a:pt x="893" y="153"/>
                  </a:cubicBezTo>
                  <a:cubicBezTo>
                    <a:pt x="798" y="52"/>
                    <a:pt x="673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3834100" y="1751250"/>
              <a:ext cx="27400" cy="24725"/>
            </a:xfrm>
            <a:custGeom>
              <a:avLst/>
              <a:gdLst/>
              <a:ahLst/>
              <a:cxnLst/>
              <a:rect l="l" t="t" r="r" b="b"/>
              <a:pathLst>
                <a:path w="1096" h="989" extrusionOk="0">
                  <a:moveTo>
                    <a:pt x="548" y="0"/>
                  </a:moveTo>
                  <a:cubicBezTo>
                    <a:pt x="423" y="0"/>
                    <a:pt x="298" y="48"/>
                    <a:pt x="203" y="143"/>
                  </a:cubicBezTo>
                  <a:cubicBezTo>
                    <a:pt x="0" y="345"/>
                    <a:pt x="0" y="655"/>
                    <a:pt x="203" y="845"/>
                  </a:cubicBezTo>
                  <a:cubicBezTo>
                    <a:pt x="298" y="941"/>
                    <a:pt x="423" y="988"/>
                    <a:pt x="548" y="988"/>
                  </a:cubicBezTo>
                  <a:cubicBezTo>
                    <a:pt x="673" y="988"/>
                    <a:pt x="798" y="941"/>
                    <a:pt x="893" y="845"/>
                  </a:cubicBezTo>
                  <a:cubicBezTo>
                    <a:pt x="1096" y="655"/>
                    <a:pt x="1096" y="357"/>
                    <a:pt x="893" y="143"/>
                  </a:cubicBezTo>
                  <a:cubicBezTo>
                    <a:pt x="798" y="48"/>
                    <a:pt x="673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3787075" y="1798875"/>
              <a:ext cx="26800" cy="24725"/>
            </a:xfrm>
            <a:custGeom>
              <a:avLst/>
              <a:gdLst/>
              <a:ahLst/>
              <a:cxnLst/>
              <a:rect l="l" t="t" r="r" b="b"/>
              <a:pathLst>
                <a:path w="1072" h="989" extrusionOk="0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0" y="345"/>
                    <a:pt x="0" y="655"/>
                    <a:pt x="191" y="845"/>
                  </a:cubicBezTo>
                  <a:cubicBezTo>
                    <a:pt x="286" y="941"/>
                    <a:pt x="411" y="988"/>
                    <a:pt x="537" y="988"/>
                  </a:cubicBezTo>
                  <a:cubicBezTo>
                    <a:pt x="664" y="988"/>
                    <a:pt x="792" y="941"/>
                    <a:pt x="893" y="845"/>
                  </a:cubicBezTo>
                  <a:cubicBezTo>
                    <a:pt x="1072" y="655"/>
                    <a:pt x="1072" y="345"/>
                    <a:pt x="893" y="143"/>
                  </a:cubicBezTo>
                  <a:cubicBezTo>
                    <a:pt x="792" y="48"/>
                    <a:pt x="664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3739450" y="184620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7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0" y="333"/>
                    <a:pt x="0" y="655"/>
                    <a:pt x="191" y="845"/>
                  </a:cubicBezTo>
                  <a:cubicBezTo>
                    <a:pt x="286" y="941"/>
                    <a:pt x="411" y="988"/>
                    <a:pt x="537" y="988"/>
                  </a:cubicBezTo>
                  <a:cubicBezTo>
                    <a:pt x="664" y="988"/>
                    <a:pt x="792" y="941"/>
                    <a:pt x="893" y="845"/>
                  </a:cubicBezTo>
                  <a:cubicBezTo>
                    <a:pt x="1084" y="655"/>
                    <a:pt x="1084" y="333"/>
                    <a:pt x="893" y="143"/>
                  </a:cubicBezTo>
                  <a:cubicBezTo>
                    <a:pt x="792" y="48"/>
                    <a:pt x="664" y="0"/>
                    <a:pt x="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4118350" y="1846200"/>
              <a:ext cx="27425" cy="24725"/>
            </a:xfrm>
            <a:custGeom>
              <a:avLst/>
              <a:gdLst/>
              <a:ahLst/>
              <a:cxnLst/>
              <a:rect l="l" t="t" r="r" b="b"/>
              <a:pathLst>
                <a:path w="1097" h="989" extrusionOk="0">
                  <a:moveTo>
                    <a:pt x="549" y="0"/>
                  </a:moveTo>
                  <a:cubicBezTo>
                    <a:pt x="424" y="0"/>
                    <a:pt x="299" y="48"/>
                    <a:pt x="203" y="143"/>
                  </a:cubicBezTo>
                  <a:cubicBezTo>
                    <a:pt x="1" y="333"/>
                    <a:pt x="1" y="655"/>
                    <a:pt x="203" y="845"/>
                  </a:cubicBezTo>
                  <a:cubicBezTo>
                    <a:pt x="299" y="941"/>
                    <a:pt x="424" y="988"/>
                    <a:pt x="549" y="988"/>
                  </a:cubicBezTo>
                  <a:cubicBezTo>
                    <a:pt x="674" y="988"/>
                    <a:pt x="799" y="941"/>
                    <a:pt x="894" y="845"/>
                  </a:cubicBezTo>
                  <a:cubicBezTo>
                    <a:pt x="1096" y="655"/>
                    <a:pt x="1096" y="333"/>
                    <a:pt x="894" y="143"/>
                  </a:cubicBezTo>
                  <a:cubicBezTo>
                    <a:pt x="799" y="48"/>
                    <a:pt x="674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4071325" y="1798875"/>
              <a:ext cx="27125" cy="24500"/>
            </a:xfrm>
            <a:custGeom>
              <a:avLst/>
              <a:gdLst/>
              <a:ahLst/>
              <a:cxnLst/>
              <a:rect l="l" t="t" r="r" b="b"/>
              <a:pathLst>
                <a:path w="1085" h="980" extrusionOk="0">
                  <a:moveTo>
                    <a:pt x="538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45"/>
                    <a:pt x="1" y="655"/>
                    <a:pt x="191" y="845"/>
                  </a:cubicBezTo>
                  <a:cubicBezTo>
                    <a:pt x="280" y="935"/>
                    <a:pt x="403" y="979"/>
                    <a:pt x="529" y="979"/>
                  </a:cubicBezTo>
                  <a:cubicBezTo>
                    <a:pt x="656" y="979"/>
                    <a:pt x="787" y="935"/>
                    <a:pt x="894" y="845"/>
                  </a:cubicBezTo>
                  <a:cubicBezTo>
                    <a:pt x="1084" y="655"/>
                    <a:pt x="1084" y="345"/>
                    <a:pt x="894" y="143"/>
                  </a:cubicBezTo>
                  <a:cubicBezTo>
                    <a:pt x="792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4023700" y="1751250"/>
              <a:ext cx="27125" cy="24725"/>
            </a:xfrm>
            <a:custGeom>
              <a:avLst/>
              <a:gdLst/>
              <a:ahLst/>
              <a:cxnLst/>
              <a:rect l="l" t="t" r="r" b="b"/>
              <a:pathLst>
                <a:path w="1085" h="989" extrusionOk="0">
                  <a:moveTo>
                    <a:pt x="538" y="0"/>
                  </a:moveTo>
                  <a:cubicBezTo>
                    <a:pt x="411" y="0"/>
                    <a:pt x="286" y="48"/>
                    <a:pt x="191" y="143"/>
                  </a:cubicBezTo>
                  <a:cubicBezTo>
                    <a:pt x="1" y="345"/>
                    <a:pt x="1" y="655"/>
                    <a:pt x="191" y="845"/>
                  </a:cubicBezTo>
                  <a:cubicBezTo>
                    <a:pt x="286" y="941"/>
                    <a:pt x="411" y="988"/>
                    <a:pt x="538" y="988"/>
                  </a:cubicBezTo>
                  <a:cubicBezTo>
                    <a:pt x="664" y="988"/>
                    <a:pt x="792" y="941"/>
                    <a:pt x="894" y="845"/>
                  </a:cubicBezTo>
                  <a:cubicBezTo>
                    <a:pt x="1084" y="655"/>
                    <a:pt x="1084" y="345"/>
                    <a:pt x="894" y="143"/>
                  </a:cubicBezTo>
                  <a:cubicBezTo>
                    <a:pt x="792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976375" y="1703975"/>
              <a:ext cx="27125" cy="24900"/>
            </a:xfrm>
            <a:custGeom>
              <a:avLst/>
              <a:gdLst/>
              <a:ahLst/>
              <a:cxnLst/>
              <a:rect l="l" t="t" r="r" b="b"/>
              <a:pathLst>
                <a:path w="1085" h="996" extrusionOk="0">
                  <a:moveTo>
                    <a:pt x="542" y="1"/>
                  </a:moveTo>
                  <a:cubicBezTo>
                    <a:pt x="414" y="1"/>
                    <a:pt x="286" y="52"/>
                    <a:pt x="191" y="153"/>
                  </a:cubicBezTo>
                  <a:cubicBezTo>
                    <a:pt x="1" y="343"/>
                    <a:pt x="1" y="653"/>
                    <a:pt x="191" y="843"/>
                  </a:cubicBezTo>
                  <a:cubicBezTo>
                    <a:pt x="286" y="944"/>
                    <a:pt x="414" y="995"/>
                    <a:pt x="542" y="995"/>
                  </a:cubicBezTo>
                  <a:cubicBezTo>
                    <a:pt x="670" y="995"/>
                    <a:pt x="798" y="944"/>
                    <a:pt x="894" y="843"/>
                  </a:cubicBezTo>
                  <a:cubicBezTo>
                    <a:pt x="1084" y="653"/>
                    <a:pt x="1084" y="343"/>
                    <a:pt x="894" y="153"/>
                  </a:cubicBezTo>
                  <a:cubicBezTo>
                    <a:pt x="798" y="52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929050" y="1656875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2" y="1"/>
                  </a:moveTo>
                  <a:cubicBezTo>
                    <a:pt x="414" y="1"/>
                    <a:pt x="286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92" y="941"/>
                    <a:pt x="417" y="989"/>
                    <a:pt x="542" y="989"/>
                  </a:cubicBezTo>
                  <a:cubicBezTo>
                    <a:pt x="667" y="989"/>
                    <a:pt x="792" y="941"/>
                    <a:pt x="893" y="846"/>
                  </a:cubicBezTo>
                  <a:cubicBezTo>
                    <a:pt x="1084" y="644"/>
                    <a:pt x="1084" y="334"/>
                    <a:pt x="893" y="144"/>
                  </a:cubicBezTo>
                  <a:cubicBezTo>
                    <a:pt x="798" y="48"/>
                    <a:pt x="67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81425" y="160925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47" y="1"/>
                  </a:moveTo>
                  <a:cubicBezTo>
                    <a:pt x="420" y="1"/>
                    <a:pt x="292" y="48"/>
                    <a:pt x="191" y="144"/>
                  </a:cubicBezTo>
                  <a:cubicBezTo>
                    <a:pt x="1" y="334"/>
                    <a:pt x="1" y="644"/>
                    <a:pt x="191" y="846"/>
                  </a:cubicBezTo>
                  <a:cubicBezTo>
                    <a:pt x="292" y="941"/>
                    <a:pt x="420" y="989"/>
                    <a:pt x="547" y="989"/>
                  </a:cubicBezTo>
                  <a:cubicBezTo>
                    <a:pt x="673" y="989"/>
                    <a:pt x="798" y="941"/>
                    <a:pt x="893" y="846"/>
                  </a:cubicBezTo>
                  <a:cubicBezTo>
                    <a:pt x="1084" y="644"/>
                    <a:pt x="1084" y="334"/>
                    <a:pt x="893" y="144"/>
                  </a:cubicBezTo>
                  <a:cubicBezTo>
                    <a:pt x="798" y="48"/>
                    <a:pt x="673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3834100" y="1561925"/>
              <a:ext cx="27400" cy="24725"/>
            </a:xfrm>
            <a:custGeom>
              <a:avLst/>
              <a:gdLst/>
              <a:ahLst/>
              <a:cxnLst/>
              <a:rect l="l" t="t" r="r" b="b"/>
              <a:pathLst>
                <a:path w="1096" h="989" extrusionOk="0">
                  <a:moveTo>
                    <a:pt x="548" y="1"/>
                  </a:moveTo>
                  <a:cubicBezTo>
                    <a:pt x="423" y="1"/>
                    <a:pt x="298" y="48"/>
                    <a:pt x="203" y="144"/>
                  </a:cubicBezTo>
                  <a:cubicBezTo>
                    <a:pt x="0" y="334"/>
                    <a:pt x="0" y="656"/>
                    <a:pt x="203" y="846"/>
                  </a:cubicBezTo>
                  <a:cubicBezTo>
                    <a:pt x="298" y="941"/>
                    <a:pt x="423" y="989"/>
                    <a:pt x="548" y="989"/>
                  </a:cubicBezTo>
                  <a:cubicBezTo>
                    <a:pt x="673" y="989"/>
                    <a:pt x="798" y="941"/>
                    <a:pt x="893" y="846"/>
                  </a:cubicBezTo>
                  <a:cubicBezTo>
                    <a:pt x="1096" y="656"/>
                    <a:pt x="1096" y="334"/>
                    <a:pt x="893" y="144"/>
                  </a:cubicBezTo>
                  <a:cubicBezTo>
                    <a:pt x="798" y="48"/>
                    <a:pt x="673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3787075" y="1514600"/>
              <a:ext cx="27100" cy="24725"/>
            </a:xfrm>
            <a:custGeom>
              <a:avLst/>
              <a:gdLst/>
              <a:ahLst/>
              <a:cxnLst/>
              <a:rect l="l" t="t" r="r" b="b"/>
              <a:pathLst>
                <a:path w="1084" h="989" extrusionOk="0">
                  <a:moveTo>
                    <a:pt x="537" y="1"/>
                  </a:moveTo>
                  <a:cubicBezTo>
                    <a:pt x="411" y="1"/>
                    <a:pt x="286" y="48"/>
                    <a:pt x="191" y="143"/>
                  </a:cubicBezTo>
                  <a:cubicBezTo>
                    <a:pt x="0" y="346"/>
                    <a:pt x="0" y="655"/>
                    <a:pt x="191" y="846"/>
                  </a:cubicBezTo>
                  <a:cubicBezTo>
                    <a:pt x="286" y="941"/>
                    <a:pt x="411" y="989"/>
                    <a:pt x="537" y="989"/>
                  </a:cubicBezTo>
                  <a:cubicBezTo>
                    <a:pt x="664" y="989"/>
                    <a:pt x="792" y="941"/>
                    <a:pt x="893" y="846"/>
                  </a:cubicBezTo>
                  <a:cubicBezTo>
                    <a:pt x="1084" y="655"/>
                    <a:pt x="1084" y="346"/>
                    <a:pt x="893" y="143"/>
                  </a:cubicBezTo>
                  <a:cubicBezTo>
                    <a:pt x="792" y="48"/>
                    <a:pt x="664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739750" y="1467350"/>
              <a:ext cx="27100" cy="24875"/>
            </a:xfrm>
            <a:custGeom>
              <a:avLst/>
              <a:gdLst/>
              <a:ahLst/>
              <a:cxnLst/>
              <a:rect l="l" t="t" r="r" b="b"/>
              <a:pathLst>
                <a:path w="1084" h="995" extrusionOk="0">
                  <a:moveTo>
                    <a:pt x="542" y="0"/>
                  </a:moveTo>
                  <a:cubicBezTo>
                    <a:pt x="414" y="0"/>
                    <a:pt x="286" y="51"/>
                    <a:pt x="191" y="152"/>
                  </a:cubicBezTo>
                  <a:cubicBezTo>
                    <a:pt x="0" y="343"/>
                    <a:pt x="0" y="652"/>
                    <a:pt x="191" y="843"/>
                  </a:cubicBezTo>
                  <a:cubicBezTo>
                    <a:pt x="286" y="944"/>
                    <a:pt x="408" y="995"/>
                    <a:pt x="533" y="995"/>
                  </a:cubicBezTo>
                  <a:cubicBezTo>
                    <a:pt x="658" y="995"/>
                    <a:pt x="786" y="944"/>
                    <a:pt x="893" y="843"/>
                  </a:cubicBezTo>
                  <a:cubicBezTo>
                    <a:pt x="1084" y="652"/>
                    <a:pt x="1084" y="343"/>
                    <a:pt x="893" y="152"/>
                  </a:cubicBezTo>
                  <a:cubicBezTo>
                    <a:pt x="798" y="51"/>
                    <a:pt x="670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9"/>
          <p:cNvSpPr txBox="1">
            <a:spLocks noGrp="1"/>
          </p:cNvSpPr>
          <p:nvPr>
            <p:ph type="subTitle" idx="1"/>
          </p:nvPr>
        </p:nvSpPr>
        <p:spPr>
          <a:xfrm>
            <a:off x="4939931" y="2815022"/>
            <a:ext cx="2626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9"/>
          <p:cNvSpPr txBox="1">
            <a:spLocks noGrp="1"/>
          </p:cNvSpPr>
          <p:nvPr>
            <p:ph type="subTitle" idx="2"/>
          </p:nvPr>
        </p:nvSpPr>
        <p:spPr>
          <a:xfrm>
            <a:off x="1577266" y="2815022"/>
            <a:ext cx="2626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9"/>
          <p:cNvSpPr txBox="1">
            <a:spLocks noGrp="1"/>
          </p:cNvSpPr>
          <p:nvPr>
            <p:ph type="subTitle" idx="3"/>
          </p:nvPr>
        </p:nvSpPr>
        <p:spPr>
          <a:xfrm>
            <a:off x="1577266" y="2327400"/>
            <a:ext cx="2626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5" name="Google Shape;995;p19"/>
          <p:cNvSpPr txBox="1">
            <a:spLocks noGrp="1"/>
          </p:cNvSpPr>
          <p:nvPr>
            <p:ph type="subTitle" idx="4"/>
          </p:nvPr>
        </p:nvSpPr>
        <p:spPr>
          <a:xfrm>
            <a:off x="4939934" y="2327400"/>
            <a:ext cx="2626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_1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25"/>
          <p:cNvGrpSpPr/>
          <p:nvPr/>
        </p:nvGrpSpPr>
        <p:grpSpPr>
          <a:xfrm>
            <a:off x="-912764" y="4247991"/>
            <a:ext cx="1820700" cy="1820700"/>
            <a:chOff x="650075" y="1233325"/>
            <a:chExt cx="869775" cy="869775"/>
          </a:xfrm>
        </p:grpSpPr>
        <p:sp>
          <p:nvSpPr>
            <p:cNvPr id="1231" name="Google Shape;1231;p25"/>
            <p:cNvSpPr/>
            <p:nvPr/>
          </p:nvSpPr>
          <p:spPr>
            <a:xfrm>
              <a:off x="1084950" y="1233325"/>
              <a:ext cx="25" cy="869775"/>
            </a:xfrm>
            <a:custGeom>
              <a:avLst/>
              <a:gdLst/>
              <a:ahLst/>
              <a:cxnLst/>
              <a:rect l="l" t="t" r="r" b="b"/>
              <a:pathLst>
                <a:path w="1" h="34791" fill="none" extrusionOk="0">
                  <a:moveTo>
                    <a:pt x="0" y="0"/>
                  </a:moveTo>
                  <a:lnTo>
                    <a:pt x="0" y="3479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650075" y="1668200"/>
              <a:ext cx="869775" cy="25"/>
            </a:xfrm>
            <a:custGeom>
              <a:avLst/>
              <a:gdLst/>
              <a:ahLst/>
              <a:cxnLst/>
              <a:rect l="l" t="t" r="r" b="b"/>
              <a:pathLst>
                <a:path w="34791" h="1" fill="none" extrusionOk="0">
                  <a:moveTo>
                    <a:pt x="3479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777175" y="1360425"/>
              <a:ext cx="615575" cy="615575"/>
            </a:xfrm>
            <a:custGeom>
              <a:avLst/>
              <a:gdLst/>
              <a:ahLst/>
              <a:cxnLst/>
              <a:rect l="l" t="t" r="r" b="b"/>
              <a:pathLst>
                <a:path w="24623" h="24623" fill="none" extrusionOk="0">
                  <a:moveTo>
                    <a:pt x="24622" y="0"/>
                  </a:moveTo>
                  <a:lnTo>
                    <a:pt x="0" y="2462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777175" y="1360425"/>
              <a:ext cx="615575" cy="615575"/>
            </a:xfrm>
            <a:custGeom>
              <a:avLst/>
              <a:gdLst/>
              <a:ahLst/>
              <a:cxnLst/>
              <a:rect l="l" t="t" r="r" b="b"/>
              <a:pathLst>
                <a:path w="24623" h="24623" fill="none" extrusionOk="0">
                  <a:moveTo>
                    <a:pt x="24622" y="2462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915875" y="1267550"/>
              <a:ext cx="338175" cy="801900"/>
            </a:xfrm>
            <a:custGeom>
              <a:avLst/>
              <a:gdLst/>
              <a:ahLst/>
              <a:cxnLst/>
              <a:rect l="l" t="t" r="r" b="b"/>
              <a:pathLst>
                <a:path w="13527" h="32076" fill="none" extrusionOk="0">
                  <a:moveTo>
                    <a:pt x="13526" y="0"/>
                  </a:moveTo>
                  <a:lnTo>
                    <a:pt x="1" y="3207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684000" y="1499125"/>
              <a:ext cx="801625" cy="338150"/>
            </a:xfrm>
            <a:custGeom>
              <a:avLst/>
              <a:gdLst/>
              <a:ahLst/>
              <a:cxnLst/>
              <a:rect l="l" t="t" r="r" b="b"/>
              <a:pathLst>
                <a:path w="32065" h="13526" fill="none" extrusionOk="0">
                  <a:moveTo>
                    <a:pt x="32064" y="1352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681925" y="1504175"/>
              <a:ext cx="806075" cy="328050"/>
            </a:xfrm>
            <a:custGeom>
              <a:avLst/>
              <a:gdLst/>
              <a:ahLst/>
              <a:cxnLst/>
              <a:rect l="l" t="t" r="r" b="b"/>
              <a:pathLst>
                <a:path w="32243" h="13122" fill="none" extrusionOk="0">
                  <a:moveTo>
                    <a:pt x="32242" y="1"/>
                  </a:moveTo>
                  <a:lnTo>
                    <a:pt x="0" y="1312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920925" y="1265175"/>
              <a:ext cx="328050" cy="806075"/>
            </a:xfrm>
            <a:custGeom>
              <a:avLst/>
              <a:gdLst/>
              <a:ahLst/>
              <a:cxnLst/>
              <a:rect l="l" t="t" r="r" b="b"/>
              <a:pathLst>
                <a:path w="13122" h="32243" fill="none" extrusionOk="0">
                  <a:moveTo>
                    <a:pt x="13122" y="32242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99825" y="1241350"/>
              <a:ext cx="169975" cy="853700"/>
            </a:xfrm>
            <a:custGeom>
              <a:avLst/>
              <a:gdLst/>
              <a:ahLst/>
              <a:cxnLst/>
              <a:rect l="l" t="t" r="r" b="b"/>
              <a:pathLst>
                <a:path w="6799" h="34148" fill="none" extrusionOk="0">
                  <a:moveTo>
                    <a:pt x="6799" y="1"/>
                  </a:moveTo>
                  <a:lnTo>
                    <a:pt x="0" y="34148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658100" y="1583350"/>
              <a:ext cx="853400" cy="170000"/>
            </a:xfrm>
            <a:custGeom>
              <a:avLst/>
              <a:gdLst/>
              <a:ahLst/>
              <a:cxnLst/>
              <a:rect l="l" t="t" r="r" b="b"/>
              <a:pathLst>
                <a:path w="34136" h="6800" fill="none" extrusionOk="0">
                  <a:moveTo>
                    <a:pt x="34136" y="6799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23000" y="1426800"/>
              <a:ext cx="723625" cy="482825"/>
            </a:xfrm>
            <a:custGeom>
              <a:avLst/>
              <a:gdLst/>
              <a:ahLst/>
              <a:cxnLst/>
              <a:rect l="l" t="t" r="r" b="b"/>
              <a:pathLst>
                <a:path w="28945" h="19313" fill="none" extrusionOk="0">
                  <a:moveTo>
                    <a:pt x="28944" y="0"/>
                  </a:moveTo>
                  <a:lnTo>
                    <a:pt x="0" y="1931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843550" y="1306550"/>
              <a:ext cx="482825" cy="723325"/>
            </a:xfrm>
            <a:custGeom>
              <a:avLst/>
              <a:gdLst/>
              <a:ahLst/>
              <a:cxnLst/>
              <a:rect l="l" t="t" r="r" b="b"/>
              <a:pathLst>
                <a:path w="19313" h="28933" fill="none" extrusionOk="0">
                  <a:moveTo>
                    <a:pt x="19312" y="2893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840875" y="1308025"/>
              <a:ext cx="488175" cy="720350"/>
            </a:xfrm>
            <a:custGeom>
              <a:avLst/>
              <a:gdLst/>
              <a:ahLst/>
              <a:cxnLst/>
              <a:rect l="l" t="t" r="r" b="b"/>
              <a:pathLst>
                <a:path w="19527" h="28814" fill="none" extrusionOk="0">
                  <a:moveTo>
                    <a:pt x="19526" y="1"/>
                  </a:moveTo>
                  <a:lnTo>
                    <a:pt x="0" y="28814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24775" y="1424125"/>
              <a:ext cx="720350" cy="488175"/>
            </a:xfrm>
            <a:custGeom>
              <a:avLst/>
              <a:gdLst/>
              <a:ahLst/>
              <a:cxnLst/>
              <a:rect l="l" t="t" r="r" b="b"/>
              <a:pathLst>
                <a:path w="28814" h="19527" fill="none" extrusionOk="0">
                  <a:moveTo>
                    <a:pt x="28814" y="1952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657800" y="1586050"/>
              <a:ext cx="854300" cy="164325"/>
            </a:xfrm>
            <a:custGeom>
              <a:avLst/>
              <a:gdLst/>
              <a:ahLst/>
              <a:cxnLst/>
              <a:rect l="l" t="t" r="r" b="b"/>
              <a:pathLst>
                <a:path w="34172" h="6573" fill="none" extrusionOk="0">
                  <a:moveTo>
                    <a:pt x="34172" y="0"/>
                  </a:moveTo>
                  <a:lnTo>
                    <a:pt x="1" y="6572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1002800" y="1241050"/>
              <a:ext cx="164325" cy="854300"/>
            </a:xfrm>
            <a:custGeom>
              <a:avLst/>
              <a:gdLst/>
              <a:ahLst/>
              <a:cxnLst/>
              <a:rect l="l" t="t" r="r" b="b"/>
              <a:pathLst>
                <a:path w="6573" h="34172" fill="none" extrusionOk="0">
                  <a:moveTo>
                    <a:pt x="6572" y="34172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25"/>
          <p:cNvGrpSpPr/>
          <p:nvPr/>
        </p:nvGrpSpPr>
        <p:grpSpPr>
          <a:xfrm>
            <a:off x="8510829" y="4098010"/>
            <a:ext cx="1406466" cy="1406466"/>
            <a:chOff x="2263675" y="2416500"/>
            <a:chExt cx="587300" cy="587300"/>
          </a:xfrm>
        </p:grpSpPr>
        <p:sp>
          <p:nvSpPr>
            <p:cNvPr id="1248" name="Google Shape;1248;p25"/>
            <p:cNvSpPr/>
            <p:nvPr/>
          </p:nvSpPr>
          <p:spPr>
            <a:xfrm>
              <a:off x="2475600" y="2569500"/>
              <a:ext cx="120275" cy="120275"/>
            </a:xfrm>
            <a:custGeom>
              <a:avLst/>
              <a:gdLst/>
              <a:ahLst/>
              <a:cxnLst/>
              <a:rect l="l" t="t" r="r" b="b"/>
              <a:pathLst>
                <a:path w="4811" h="4811" fill="none" extrusionOk="0">
                  <a:moveTo>
                    <a:pt x="0" y="2810"/>
                  </a:moveTo>
                  <a:lnTo>
                    <a:pt x="2001" y="0"/>
                  </a:lnTo>
                  <a:lnTo>
                    <a:pt x="4810" y="2000"/>
                  </a:lnTo>
                  <a:lnTo>
                    <a:pt x="2810" y="481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2433025" y="2538825"/>
              <a:ext cx="213750" cy="214050"/>
            </a:xfrm>
            <a:custGeom>
              <a:avLst/>
              <a:gdLst/>
              <a:ahLst/>
              <a:cxnLst/>
              <a:rect l="l" t="t" r="r" b="b"/>
              <a:pathLst>
                <a:path w="8550" h="8562" fill="none" extrusionOk="0">
                  <a:moveTo>
                    <a:pt x="1" y="5347"/>
                  </a:moveTo>
                  <a:lnTo>
                    <a:pt x="3203" y="1"/>
                  </a:lnTo>
                  <a:lnTo>
                    <a:pt x="8549" y="3216"/>
                  </a:lnTo>
                  <a:lnTo>
                    <a:pt x="5347" y="856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2390475" y="2508475"/>
              <a:ext cx="306900" cy="306900"/>
            </a:xfrm>
            <a:custGeom>
              <a:avLst/>
              <a:gdLst/>
              <a:ahLst/>
              <a:cxnLst/>
              <a:rect l="l" t="t" r="r" b="b"/>
              <a:pathLst>
                <a:path w="12276" h="12276" fill="none" extrusionOk="0">
                  <a:moveTo>
                    <a:pt x="0" y="7870"/>
                  </a:moveTo>
                  <a:lnTo>
                    <a:pt x="4405" y="0"/>
                  </a:lnTo>
                  <a:lnTo>
                    <a:pt x="12275" y="4406"/>
                  </a:lnTo>
                  <a:lnTo>
                    <a:pt x="7870" y="1227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2348500" y="2477825"/>
              <a:ext cx="400375" cy="400075"/>
            </a:xfrm>
            <a:custGeom>
              <a:avLst/>
              <a:gdLst/>
              <a:ahLst/>
              <a:cxnLst/>
              <a:rect l="l" t="t" r="r" b="b"/>
              <a:pathLst>
                <a:path w="16015" h="16003" fill="none" extrusionOk="0">
                  <a:moveTo>
                    <a:pt x="0" y="10394"/>
                  </a:moveTo>
                  <a:lnTo>
                    <a:pt x="5620" y="0"/>
                  </a:lnTo>
                  <a:lnTo>
                    <a:pt x="16014" y="5608"/>
                  </a:lnTo>
                  <a:lnTo>
                    <a:pt x="10406" y="1600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2306225" y="2446850"/>
              <a:ext cx="494125" cy="494150"/>
            </a:xfrm>
            <a:custGeom>
              <a:avLst/>
              <a:gdLst/>
              <a:ahLst/>
              <a:cxnLst/>
              <a:rect l="l" t="t" r="r" b="b"/>
              <a:pathLst>
                <a:path w="19765" h="19766" fill="none" extrusionOk="0">
                  <a:moveTo>
                    <a:pt x="1" y="12943"/>
                  </a:moveTo>
                  <a:lnTo>
                    <a:pt x="6823" y="1"/>
                  </a:lnTo>
                  <a:lnTo>
                    <a:pt x="19765" y="6823"/>
                  </a:lnTo>
                  <a:lnTo>
                    <a:pt x="12955" y="1976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2263675" y="2416500"/>
              <a:ext cx="587300" cy="587300"/>
            </a:xfrm>
            <a:custGeom>
              <a:avLst/>
              <a:gdLst/>
              <a:ahLst/>
              <a:cxnLst/>
              <a:rect l="l" t="t" r="r" b="b"/>
              <a:pathLst>
                <a:path w="23492" h="23492" fill="none" extrusionOk="0">
                  <a:moveTo>
                    <a:pt x="0" y="15479"/>
                  </a:moveTo>
                  <a:lnTo>
                    <a:pt x="8025" y="0"/>
                  </a:lnTo>
                  <a:lnTo>
                    <a:pt x="23491" y="8025"/>
                  </a:lnTo>
                  <a:lnTo>
                    <a:pt x="15478" y="2349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" name="Google Shape;1254;p25"/>
          <p:cNvSpPr txBox="1">
            <a:spLocks noGrp="1"/>
          </p:cNvSpPr>
          <p:nvPr>
            <p:ph type="title"/>
          </p:nvPr>
        </p:nvSpPr>
        <p:spPr>
          <a:xfrm>
            <a:off x="720000" y="461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28"/>
          <p:cNvGrpSpPr/>
          <p:nvPr/>
        </p:nvGrpSpPr>
        <p:grpSpPr>
          <a:xfrm>
            <a:off x="8270309" y="4269335"/>
            <a:ext cx="873677" cy="874169"/>
            <a:chOff x="2710750" y="1357725"/>
            <a:chExt cx="576875" cy="577200"/>
          </a:xfrm>
        </p:grpSpPr>
        <p:sp>
          <p:nvSpPr>
            <p:cNvPr id="1361" name="Google Shape;1361;p28"/>
            <p:cNvSpPr/>
            <p:nvPr/>
          </p:nvSpPr>
          <p:spPr>
            <a:xfrm>
              <a:off x="2998875" y="1357725"/>
              <a:ext cx="150650" cy="206025"/>
            </a:xfrm>
            <a:custGeom>
              <a:avLst/>
              <a:gdLst/>
              <a:ahLst/>
              <a:cxnLst/>
              <a:rect l="l" t="t" r="r" b="b"/>
              <a:pathLst>
                <a:path w="6026" h="8241" fill="none" extrusionOk="0">
                  <a:moveTo>
                    <a:pt x="0" y="1"/>
                  </a:moveTo>
                  <a:lnTo>
                    <a:pt x="6025" y="824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3044725" y="1361600"/>
              <a:ext cx="104800" cy="202150"/>
            </a:xfrm>
            <a:custGeom>
              <a:avLst/>
              <a:gdLst/>
              <a:ahLst/>
              <a:cxnLst/>
              <a:rect l="l" t="t" r="r" b="b"/>
              <a:pathLst>
                <a:path w="4192" h="8086" fill="none" extrusionOk="0">
                  <a:moveTo>
                    <a:pt x="0" y="1"/>
                  </a:moveTo>
                  <a:lnTo>
                    <a:pt x="4191" y="808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3089650" y="1372325"/>
              <a:ext cx="59875" cy="191425"/>
            </a:xfrm>
            <a:custGeom>
              <a:avLst/>
              <a:gdLst/>
              <a:ahLst/>
              <a:cxnLst/>
              <a:rect l="l" t="t" r="r" b="b"/>
              <a:pathLst>
                <a:path w="2395" h="7657" fill="none" extrusionOk="0">
                  <a:moveTo>
                    <a:pt x="1" y="0"/>
                  </a:moveTo>
                  <a:lnTo>
                    <a:pt x="2394" y="765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3131925" y="1390475"/>
              <a:ext cx="17600" cy="173275"/>
            </a:xfrm>
            <a:custGeom>
              <a:avLst/>
              <a:gdLst/>
              <a:ahLst/>
              <a:cxnLst/>
              <a:rect l="l" t="t" r="r" b="b"/>
              <a:pathLst>
                <a:path w="704" h="6931" fill="none" extrusionOk="0">
                  <a:moveTo>
                    <a:pt x="1" y="1"/>
                  </a:moveTo>
                  <a:lnTo>
                    <a:pt x="703" y="69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3149500" y="1414875"/>
              <a:ext cx="21750" cy="148875"/>
            </a:xfrm>
            <a:custGeom>
              <a:avLst/>
              <a:gdLst/>
              <a:ahLst/>
              <a:cxnLst/>
              <a:rect l="l" t="t" r="r" b="b"/>
              <a:pathLst>
                <a:path w="870" h="5955" fill="none" extrusionOk="0">
                  <a:moveTo>
                    <a:pt x="869" y="1"/>
                  </a:moveTo>
                  <a:lnTo>
                    <a:pt x="0" y="595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149500" y="1445250"/>
              <a:ext cx="56275" cy="118500"/>
            </a:xfrm>
            <a:custGeom>
              <a:avLst/>
              <a:gdLst/>
              <a:ahLst/>
              <a:cxnLst/>
              <a:rect l="l" t="t" r="r" b="b"/>
              <a:pathLst>
                <a:path w="2251" h="4740" fill="none" extrusionOk="0">
                  <a:moveTo>
                    <a:pt x="2250" y="0"/>
                  </a:moveTo>
                  <a:lnTo>
                    <a:pt x="0" y="473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149500" y="1480975"/>
              <a:ext cx="85750" cy="82775"/>
            </a:xfrm>
            <a:custGeom>
              <a:avLst/>
              <a:gdLst/>
              <a:ahLst/>
              <a:cxnLst/>
              <a:rect l="l" t="t" r="r" b="b"/>
              <a:pathLst>
                <a:path w="3430" h="3311" fill="none" extrusionOk="0">
                  <a:moveTo>
                    <a:pt x="3429" y="0"/>
                  </a:moveTo>
                  <a:lnTo>
                    <a:pt x="0" y="331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3149500" y="1520850"/>
              <a:ext cx="108950" cy="42900"/>
            </a:xfrm>
            <a:custGeom>
              <a:avLst/>
              <a:gdLst/>
              <a:ahLst/>
              <a:cxnLst/>
              <a:rect l="l" t="t" r="r" b="b"/>
              <a:pathLst>
                <a:path w="4358" h="1716" fill="none" extrusionOk="0">
                  <a:moveTo>
                    <a:pt x="4358" y="1"/>
                  </a:moveTo>
                  <a:lnTo>
                    <a:pt x="0" y="171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3149500" y="1563725"/>
              <a:ext cx="125925" cy="25"/>
            </a:xfrm>
            <a:custGeom>
              <a:avLst/>
              <a:gdLst/>
              <a:ahLst/>
              <a:cxnLst/>
              <a:rect l="l" t="t" r="r" b="b"/>
              <a:pathLst>
                <a:path w="5037" h="1" fill="none" extrusionOk="0">
                  <a:moveTo>
                    <a:pt x="5036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3149500" y="1563725"/>
              <a:ext cx="135450" cy="44950"/>
            </a:xfrm>
            <a:custGeom>
              <a:avLst/>
              <a:gdLst/>
              <a:ahLst/>
              <a:cxnLst/>
              <a:rect l="l" t="t" r="r" b="b"/>
              <a:pathLst>
                <a:path w="5418" h="1798" fill="none" extrusionOk="0">
                  <a:moveTo>
                    <a:pt x="5417" y="17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3149500" y="1563725"/>
              <a:ext cx="138125" cy="91100"/>
            </a:xfrm>
            <a:custGeom>
              <a:avLst/>
              <a:gdLst/>
              <a:ahLst/>
              <a:cxnLst/>
              <a:rect l="l" t="t" r="r" b="b"/>
              <a:pathLst>
                <a:path w="5525" h="3644" fill="none" extrusionOk="0">
                  <a:moveTo>
                    <a:pt x="5525" y="364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149500" y="1563725"/>
              <a:ext cx="133075" cy="136925"/>
            </a:xfrm>
            <a:custGeom>
              <a:avLst/>
              <a:gdLst/>
              <a:ahLst/>
              <a:cxnLst/>
              <a:rect l="l" t="t" r="r" b="b"/>
              <a:pathLst>
                <a:path w="5323" h="5477" fill="none" extrusionOk="0">
                  <a:moveTo>
                    <a:pt x="5322" y="547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149500" y="1563725"/>
              <a:ext cx="120575" cy="181575"/>
            </a:xfrm>
            <a:custGeom>
              <a:avLst/>
              <a:gdLst/>
              <a:ahLst/>
              <a:cxnLst/>
              <a:rect l="l" t="t" r="r" b="b"/>
              <a:pathLst>
                <a:path w="4823" h="7263" fill="none" extrusionOk="0">
                  <a:moveTo>
                    <a:pt x="4822" y="726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149500" y="1563725"/>
              <a:ext cx="101525" cy="223550"/>
            </a:xfrm>
            <a:custGeom>
              <a:avLst/>
              <a:gdLst/>
              <a:ahLst/>
              <a:cxnLst/>
              <a:rect l="l" t="t" r="r" b="b"/>
              <a:pathLst>
                <a:path w="4061" h="8942" fill="none" extrusionOk="0">
                  <a:moveTo>
                    <a:pt x="4060" y="89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149500" y="1563725"/>
              <a:ext cx="75925" cy="261950"/>
            </a:xfrm>
            <a:custGeom>
              <a:avLst/>
              <a:gdLst/>
              <a:ahLst/>
              <a:cxnLst/>
              <a:rect l="l" t="t" r="r" b="b"/>
              <a:pathLst>
                <a:path w="3037" h="10478" fill="none" extrusionOk="0">
                  <a:moveTo>
                    <a:pt x="3036" y="1047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49500" y="1563725"/>
              <a:ext cx="44650" cy="295875"/>
            </a:xfrm>
            <a:custGeom>
              <a:avLst/>
              <a:gdLst/>
              <a:ahLst/>
              <a:cxnLst/>
              <a:rect l="l" t="t" r="r" b="b"/>
              <a:pathLst>
                <a:path w="1786" h="11835" fill="none" extrusionOk="0">
                  <a:moveTo>
                    <a:pt x="1786" y="118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49500" y="1563725"/>
              <a:ext cx="8350" cy="323875"/>
            </a:xfrm>
            <a:custGeom>
              <a:avLst/>
              <a:gdLst/>
              <a:ahLst/>
              <a:cxnLst/>
              <a:rect l="l" t="t" r="r" b="b"/>
              <a:pathLst>
                <a:path w="334" h="12955" fill="none" extrusionOk="0">
                  <a:moveTo>
                    <a:pt x="333" y="1295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17050" y="1563725"/>
              <a:ext cx="32475" cy="346200"/>
            </a:xfrm>
            <a:custGeom>
              <a:avLst/>
              <a:gdLst/>
              <a:ahLst/>
              <a:cxnLst/>
              <a:rect l="l" t="t" r="r" b="b"/>
              <a:pathLst>
                <a:path w="1299" h="13848" fill="none" extrusionOk="0">
                  <a:moveTo>
                    <a:pt x="0" y="13847"/>
                  </a:moveTo>
                  <a:lnTo>
                    <a:pt x="1298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074175" y="1563725"/>
              <a:ext cx="75350" cy="361975"/>
            </a:xfrm>
            <a:custGeom>
              <a:avLst/>
              <a:gdLst/>
              <a:ahLst/>
              <a:cxnLst/>
              <a:rect l="l" t="t" r="r" b="b"/>
              <a:pathLst>
                <a:path w="3014" h="14479" fill="none" extrusionOk="0">
                  <a:moveTo>
                    <a:pt x="1" y="14478"/>
                  </a:moveTo>
                  <a:lnTo>
                    <a:pt x="3013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028650" y="1563725"/>
              <a:ext cx="120875" cy="370300"/>
            </a:xfrm>
            <a:custGeom>
              <a:avLst/>
              <a:gdLst/>
              <a:ahLst/>
              <a:cxnLst/>
              <a:rect l="l" t="t" r="r" b="b"/>
              <a:pathLst>
                <a:path w="4835" h="14812" fill="none" extrusionOk="0">
                  <a:moveTo>
                    <a:pt x="0" y="14811"/>
                  </a:moveTo>
                  <a:lnTo>
                    <a:pt x="4834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982500" y="1563725"/>
              <a:ext cx="167025" cy="371200"/>
            </a:xfrm>
            <a:custGeom>
              <a:avLst/>
              <a:gdLst/>
              <a:ahLst/>
              <a:cxnLst/>
              <a:rect l="l" t="t" r="r" b="b"/>
              <a:pathLst>
                <a:path w="6681" h="14848" fill="none" extrusionOk="0">
                  <a:moveTo>
                    <a:pt x="1" y="14847"/>
                  </a:moveTo>
                  <a:lnTo>
                    <a:pt x="668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936675" y="1563725"/>
              <a:ext cx="212850" cy="364950"/>
            </a:xfrm>
            <a:custGeom>
              <a:avLst/>
              <a:gdLst/>
              <a:ahLst/>
              <a:cxnLst/>
              <a:rect l="l" t="t" r="r" b="b"/>
              <a:pathLst>
                <a:path w="8514" h="14598" fill="none" extrusionOk="0">
                  <a:moveTo>
                    <a:pt x="0" y="14597"/>
                  </a:moveTo>
                  <a:lnTo>
                    <a:pt x="8513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2892600" y="1563725"/>
              <a:ext cx="256925" cy="351550"/>
            </a:xfrm>
            <a:custGeom>
              <a:avLst/>
              <a:gdLst/>
              <a:ahLst/>
              <a:cxnLst/>
              <a:rect l="l" t="t" r="r" b="b"/>
              <a:pathLst>
                <a:path w="10277" h="14062" fill="none" extrusionOk="0">
                  <a:moveTo>
                    <a:pt x="1" y="14061"/>
                  </a:moveTo>
                  <a:lnTo>
                    <a:pt x="10276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851225" y="1563725"/>
              <a:ext cx="298300" cy="331000"/>
            </a:xfrm>
            <a:custGeom>
              <a:avLst/>
              <a:gdLst/>
              <a:ahLst/>
              <a:cxnLst/>
              <a:rect l="l" t="t" r="r" b="b"/>
              <a:pathLst>
                <a:path w="11932" h="13240" fill="none" extrusionOk="0">
                  <a:moveTo>
                    <a:pt x="1" y="13240"/>
                  </a:moveTo>
                  <a:lnTo>
                    <a:pt x="1193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813725" y="1563725"/>
              <a:ext cx="335800" cy="304825"/>
            </a:xfrm>
            <a:custGeom>
              <a:avLst/>
              <a:gdLst/>
              <a:ahLst/>
              <a:cxnLst/>
              <a:rect l="l" t="t" r="r" b="b"/>
              <a:pathLst>
                <a:path w="13432" h="12193" fill="none" extrusionOk="0">
                  <a:moveTo>
                    <a:pt x="1" y="12192"/>
                  </a:moveTo>
                  <a:lnTo>
                    <a:pt x="1343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780400" y="1563725"/>
              <a:ext cx="369125" cy="272375"/>
            </a:xfrm>
            <a:custGeom>
              <a:avLst/>
              <a:gdLst/>
              <a:ahLst/>
              <a:cxnLst/>
              <a:rect l="l" t="t" r="r" b="b"/>
              <a:pathLst>
                <a:path w="14765" h="10895" fill="none" extrusionOk="0">
                  <a:moveTo>
                    <a:pt x="0" y="10894"/>
                  </a:moveTo>
                  <a:lnTo>
                    <a:pt x="14764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753300" y="1563725"/>
              <a:ext cx="396225" cy="235175"/>
            </a:xfrm>
            <a:custGeom>
              <a:avLst/>
              <a:gdLst/>
              <a:ahLst/>
              <a:cxnLst/>
              <a:rect l="l" t="t" r="r" b="b"/>
              <a:pathLst>
                <a:path w="15849" h="9407" fill="none" extrusionOk="0">
                  <a:moveTo>
                    <a:pt x="1" y="9406"/>
                  </a:moveTo>
                  <a:lnTo>
                    <a:pt x="15848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732175" y="1563725"/>
              <a:ext cx="417350" cy="194075"/>
            </a:xfrm>
            <a:custGeom>
              <a:avLst/>
              <a:gdLst/>
              <a:ahLst/>
              <a:cxnLst/>
              <a:rect l="l" t="t" r="r" b="b"/>
              <a:pathLst>
                <a:path w="16694" h="7763" fill="none" extrusionOk="0">
                  <a:moveTo>
                    <a:pt x="0" y="7763"/>
                  </a:moveTo>
                  <a:lnTo>
                    <a:pt x="16693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717875" y="1563725"/>
              <a:ext cx="431650" cy="150325"/>
            </a:xfrm>
            <a:custGeom>
              <a:avLst/>
              <a:gdLst/>
              <a:ahLst/>
              <a:cxnLst/>
              <a:rect l="l" t="t" r="r" b="b"/>
              <a:pathLst>
                <a:path w="17266" h="6013" fill="none" extrusionOk="0">
                  <a:moveTo>
                    <a:pt x="1" y="6013"/>
                  </a:moveTo>
                  <a:lnTo>
                    <a:pt x="1726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2710750" y="1563725"/>
              <a:ext cx="438775" cy="104500"/>
            </a:xfrm>
            <a:custGeom>
              <a:avLst/>
              <a:gdLst/>
              <a:ahLst/>
              <a:cxnLst/>
              <a:rect l="l" t="t" r="r" b="b"/>
              <a:pathLst>
                <a:path w="17551" h="4180" fill="none" extrusionOk="0">
                  <a:moveTo>
                    <a:pt x="0" y="4179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2710750" y="1563725"/>
              <a:ext cx="438775" cy="58350"/>
            </a:xfrm>
            <a:custGeom>
              <a:avLst/>
              <a:gdLst/>
              <a:ahLst/>
              <a:cxnLst/>
              <a:rect l="l" t="t" r="r" b="b"/>
              <a:pathLst>
                <a:path w="17551" h="2334" fill="none" extrusionOk="0">
                  <a:moveTo>
                    <a:pt x="0" y="2334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2718775" y="1563725"/>
              <a:ext cx="430750" cy="12825"/>
            </a:xfrm>
            <a:custGeom>
              <a:avLst/>
              <a:gdLst/>
              <a:ahLst/>
              <a:cxnLst/>
              <a:rect l="l" t="t" r="r" b="b"/>
              <a:pathLst>
                <a:path w="17230" h="513" fill="none" extrusionOk="0">
                  <a:moveTo>
                    <a:pt x="1" y="512"/>
                  </a:moveTo>
                  <a:lnTo>
                    <a:pt x="1722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2733075" y="1532750"/>
              <a:ext cx="416450" cy="31000"/>
            </a:xfrm>
            <a:custGeom>
              <a:avLst/>
              <a:gdLst/>
              <a:ahLst/>
              <a:cxnLst/>
              <a:rect l="l" t="t" r="r" b="b"/>
              <a:pathLst>
                <a:path w="16658" h="1240" fill="none" extrusionOk="0">
                  <a:moveTo>
                    <a:pt x="0" y="1"/>
                  </a:moveTo>
                  <a:lnTo>
                    <a:pt x="16657" y="123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2754800" y="1492275"/>
              <a:ext cx="394725" cy="71475"/>
            </a:xfrm>
            <a:custGeom>
              <a:avLst/>
              <a:gdLst/>
              <a:ahLst/>
              <a:cxnLst/>
              <a:rect l="l" t="t" r="r" b="b"/>
              <a:pathLst>
                <a:path w="15789" h="2859" fill="none" extrusionOk="0">
                  <a:moveTo>
                    <a:pt x="0" y="1"/>
                  </a:moveTo>
                  <a:lnTo>
                    <a:pt x="15788" y="285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2782175" y="1455375"/>
              <a:ext cx="367350" cy="108375"/>
            </a:xfrm>
            <a:custGeom>
              <a:avLst/>
              <a:gdLst/>
              <a:ahLst/>
              <a:cxnLst/>
              <a:rect l="l" t="t" r="r" b="b"/>
              <a:pathLst>
                <a:path w="14694" h="4335" fill="none" extrusionOk="0">
                  <a:moveTo>
                    <a:pt x="1" y="0"/>
                  </a:moveTo>
                  <a:lnTo>
                    <a:pt x="14693" y="433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2815825" y="1423525"/>
              <a:ext cx="333700" cy="140225"/>
            </a:xfrm>
            <a:custGeom>
              <a:avLst/>
              <a:gdLst/>
              <a:ahLst/>
              <a:cxnLst/>
              <a:rect l="l" t="t" r="r" b="b"/>
              <a:pathLst>
                <a:path w="13348" h="5609" fill="none" extrusionOk="0">
                  <a:moveTo>
                    <a:pt x="0" y="0"/>
                  </a:moveTo>
                  <a:lnTo>
                    <a:pt x="13347" y="56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2853925" y="1397025"/>
              <a:ext cx="295600" cy="166725"/>
            </a:xfrm>
            <a:custGeom>
              <a:avLst/>
              <a:gdLst/>
              <a:ahLst/>
              <a:cxnLst/>
              <a:rect l="l" t="t" r="r" b="b"/>
              <a:pathLst>
                <a:path w="11824" h="6669" fill="none" extrusionOk="0">
                  <a:moveTo>
                    <a:pt x="0" y="1"/>
                  </a:moveTo>
                  <a:lnTo>
                    <a:pt x="11823" y="666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2895600" y="1376775"/>
              <a:ext cx="253925" cy="186975"/>
            </a:xfrm>
            <a:custGeom>
              <a:avLst/>
              <a:gdLst/>
              <a:ahLst/>
              <a:cxnLst/>
              <a:rect l="l" t="t" r="r" b="b"/>
              <a:pathLst>
                <a:path w="10157" h="7479" fill="none" extrusionOk="0">
                  <a:moveTo>
                    <a:pt x="0" y="1"/>
                  </a:moveTo>
                  <a:lnTo>
                    <a:pt x="10156" y="747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2939350" y="1364000"/>
              <a:ext cx="210175" cy="199750"/>
            </a:xfrm>
            <a:custGeom>
              <a:avLst/>
              <a:gdLst/>
              <a:ahLst/>
              <a:cxnLst/>
              <a:rect l="l" t="t" r="r" b="b"/>
              <a:pathLst>
                <a:path w="8407" h="7990" fill="none" extrusionOk="0">
                  <a:moveTo>
                    <a:pt x="0" y="0"/>
                  </a:moveTo>
                  <a:lnTo>
                    <a:pt x="8406" y="798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8"/>
          <p:cNvGrpSpPr/>
          <p:nvPr/>
        </p:nvGrpSpPr>
        <p:grpSpPr>
          <a:xfrm>
            <a:off x="8173643" y="-83006"/>
            <a:ext cx="970403" cy="1037747"/>
            <a:chOff x="8270325" y="3263863"/>
            <a:chExt cx="873686" cy="934318"/>
          </a:xfrm>
        </p:grpSpPr>
        <p:sp>
          <p:nvSpPr>
            <p:cNvPr id="1401" name="Google Shape;1401;p28"/>
            <p:cNvSpPr/>
            <p:nvPr/>
          </p:nvSpPr>
          <p:spPr>
            <a:xfrm>
              <a:off x="8270325" y="3263863"/>
              <a:ext cx="873686" cy="934318"/>
            </a:xfrm>
            <a:custGeom>
              <a:avLst/>
              <a:gdLst/>
              <a:ahLst/>
              <a:cxnLst/>
              <a:rect l="l" t="t" r="r" b="b"/>
              <a:pathLst>
                <a:path w="29338" h="31374" extrusionOk="0">
                  <a:moveTo>
                    <a:pt x="1" y="0"/>
                  </a:moveTo>
                  <a:lnTo>
                    <a:pt x="1" y="31373"/>
                  </a:lnTo>
                  <a:lnTo>
                    <a:pt x="29338" y="31373"/>
                  </a:lnTo>
                  <a:lnTo>
                    <a:pt x="29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28"/>
            <p:cNvGrpSpPr/>
            <p:nvPr/>
          </p:nvGrpSpPr>
          <p:grpSpPr>
            <a:xfrm>
              <a:off x="8376515" y="3408238"/>
              <a:ext cx="667340" cy="667668"/>
              <a:chOff x="3662350" y="1388700"/>
              <a:chExt cx="560225" cy="560500"/>
            </a:xfrm>
          </p:grpSpPr>
          <p:sp>
            <p:nvSpPr>
              <p:cNvPr id="1403" name="Google Shape;1403;p28"/>
              <p:cNvSpPr/>
              <p:nvPr/>
            </p:nvSpPr>
            <p:spPr>
              <a:xfrm>
                <a:off x="3930250" y="138870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3930250" y="145567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3930250" y="152265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8"/>
              <p:cNvSpPr/>
              <p:nvPr/>
            </p:nvSpPr>
            <p:spPr>
              <a:xfrm>
                <a:off x="3930250" y="1589600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8"/>
              <p:cNvSpPr/>
              <p:nvPr/>
            </p:nvSpPr>
            <p:spPr>
              <a:xfrm>
                <a:off x="39302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3930250" y="172355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3930250" y="179052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4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3930250" y="185750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4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8"/>
              <p:cNvSpPr/>
              <p:nvPr/>
            </p:nvSpPr>
            <p:spPr>
              <a:xfrm>
                <a:off x="3930250" y="192447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7"/>
                      <a:pt x="0" y="501"/>
                    </a:cubicBezTo>
                    <a:cubicBezTo>
                      <a:pt x="0" y="762"/>
                      <a:pt x="226" y="989"/>
                      <a:pt x="488" y="989"/>
                    </a:cubicBezTo>
                    <a:cubicBezTo>
                      <a:pt x="762" y="989"/>
                      <a:pt x="976" y="762"/>
                      <a:pt x="976" y="501"/>
                    </a:cubicBezTo>
                    <a:cubicBezTo>
                      <a:pt x="976" y="227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8"/>
              <p:cNvSpPr/>
              <p:nvPr/>
            </p:nvSpPr>
            <p:spPr>
              <a:xfrm>
                <a:off x="4198125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4131150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4064175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399722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75"/>
                      <a:pt x="976" y="501"/>
                    </a:cubicBezTo>
                    <a:cubicBezTo>
                      <a:pt x="976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39302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75"/>
                      <a:pt x="976" y="501"/>
                    </a:cubicBezTo>
                    <a:cubicBezTo>
                      <a:pt x="976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386327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8"/>
              <p:cNvSpPr/>
              <p:nvPr/>
            </p:nvSpPr>
            <p:spPr>
              <a:xfrm>
                <a:off x="379630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7" y="1"/>
                      <a:pt x="0" y="227"/>
                      <a:pt x="0" y="501"/>
                    </a:cubicBezTo>
                    <a:cubicBezTo>
                      <a:pt x="0" y="763"/>
                      <a:pt x="227" y="989"/>
                      <a:pt x="488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8"/>
              <p:cNvSpPr/>
              <p:nvPr/>
            </p:nvSpPr>
            <p:spPr>
              <a:xfrm>
                <a:off x="372932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9" y="1"/>
                    </a:moveTo>
                    <a:cubicBezTo>
                      <a:pt x="227" y="1"/>
                      <a:pt x="0" y="227"/>
                      <a:pt x="0" y="501"/>
                    </a:cubicBezTo>
                    <a:cubicBezTo>
                      <a:pt x="0" y="763"/>
                      <a:pt x="227" y="989"/>
                      <a:pt x="489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8"/>
              <p:cNvSpPr/>
              <p:nvPr/>
            </p:nvSpPr>
            <p:spPr>
              <a:xfrm>
                <a:off x="36623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8"/>
              <p:cNvSpPr/>
              <p:nvPr/>
            </p:nvSpPr>
            <p:spPr>
              <a:xfrm>
                <a:off x="4118050" y="1467350"/>
                <a:ext cx="27125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95" extrusionOk="0">
                    <a:moveTo>
                      <a:pt x="543" y="0"/>
                    </a:moveTo>
                    <a:cubicBezTo>
                      <a:pt x="415" y="0"/>
                      <a:pt x="287" y="51"/>
                      <a:pt x="191" y="152"/>
                    </a:cubicBezTo>
                    <a:cubicBezTo>
                      <a:pt x="1" y="343"/>
                      <a:pt x="1" y="652"/>
                      <a:pt x="191" y="843"/>
                    </a:cubicBezTo>
                    <a:cubicBezTo>
                      <a:pt x="287" y="944"/>
                      <a:pt x="415" y="995"/>
                      <a:pt x="543" y="995"/>
                    </a:cubicBezTo>
                    <a:cubicBezTo>
                      <a:pt x="671" y="995"/>
                      <a:pt x="799" y="944"/>
                      <a:pt x="894" y="843"/>
                    </a:cubicBezTo>
                    <a:cubicBezTo>
                      <a:pt x="1084" y="652"/>
                      <a:pt x="1084" y="343"/>
                      <a:pt x="894" y="152"/>
                    </a:cubicBezTo>
                    <a:cubicBezTo>
                      <a:pt x="799" y="51"/>
                      <a:pt x="671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8"/>
              <p:cNvSpPr/>
              <p:nvPr/>
            </p:nvSpPr>
            <p:spPr>
              <a:xfrm>
                <a:off x="4070725" y="1514600"/>
                <a:ext cx="2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989" extrusionOk="0">
                    <a:moveTo>
                      <a:pt x="547" y="1"/>
                    </a:moveTo>
                    <a:cubicBezTo>
                      <a:pt x="421" y="1"/>
                      <a:pt x="293" y="48"/>
                      <a:pt x="191" y="143"/>
                    </a:cubicBezTo>
                    <a:cubicBezTo>
                      <a:pt x="1" y="346"/>
                      <a:pt x="1" y="655"/>
                      <a:pt x="191" y="846"/>
                    </a:cubicBezTo>
                    <a:cubicBezTo>
                      <a:pt x="293" y="941"/>
                      <a:pt x="421" y="989"/>
                      <a:pt x="547" y="989"/>
                    </a:cubicBezTo>
                    <a:cubicBezTo>
                      <a:pt x="674" y="989"/>
                      <a:pt x="799" y="941"/>
                      <a:pt x="894" y="846"/>
                    </a:cubicBezTo>
                    <a:cubicBezTo>
                      <a:pt x="1096" y="655"/>
                      <a:pt x="1096" y="346"/>
                      <a:pt x="894" y="143"/>
                    </a:cubicBezTo>
                    <a:cubicBezTo>
                      <a:pt x="799" y="48"/>
                      <a:pt x="674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>
                <a:off x="4023700" y="1561925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1"/>
                    </a:moveTo>
                    <a:cubicBezTo>
                      <a:pt x="411" y="1"/>
                      <a:pt x="286" y="48"/>
                      <a:pt x="191" y="144"/>
                    </a:cubicBezTo>
                    <a:cubicBezTo>
                      <a:pt x="1" y="334"/>
                      <a:pt x="1" y="656"/>
                      <a:pt x="191" y="846"/>
                    </a:cubicBezTo>
                    <a:cubicBezTo>
                      <a:pt x="286" y="941"/>
                      <a:pt x="411" y="989"/>
                      <a:pt x="538" y="989"/>
                    </a:cubicBezTo>
                    <a:cubicBezTo>
                      <a:pt x="664" y="989"/>
                      <a:pt x="792" y="941"/>
                      <a:pt x="894" y="846"/>
                    </a:cubicBezTo>
                    <a:cubicBezTo>
                      <a:pt x="1084" y="656"/>
                      <a:pt x="1084" y="334"/>
                      <a:pt x="894" y="144"/>
                    </a:cubicBezTo>
                    <a:cubicBezTo>
                      <a:pt x="792" y="48"/>
                      <a:pt x="664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8"/>
              <p:cNvSpPr/>
              <p:nvPr/>
            </p:nvSpPr>
            <p:spPr>
              <a:xfrm>
                <a:off x="3976375" y="1609250"/>
                <a:ext cx="26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989" extrusionOk="0">
                    <a:moveTo>
                      <a:pt x="542" y="1"/>
                    </a:moveTo>
                    <a:cubicBezTo>
                      <a:pt x="414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86" y="941"/>
                      <a:pt x="414" y="989"/>
                      <a:pt x="542" y="989"/>
                    </a:cubicBezTo>
                    <a:cubicBezTo>
                      <a:pt x="670" y="989"/>
                      <a:pt x="798" y="941"/>
                      <a:pt x="894" y="846"/>
                    </a:cubicBezTo>
                    <a:cubicBezTo>
                      <a:pt x="1072" y="667"/>
                      <a:pt x="1072" y="346"/>
                      <a:pt x="894" y="144"/>
                    </a:cubicBezTo>
                    <a:cubicBezTo>
                      <a:pt x="798" y="48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8"/>
              <p:cNvSpPr/>
              <p:nvPr/>
            </p:nvSpPr>
            <p:spPr>
              <a:xfrm>
                <a:off x="3928750" y="1656875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1"/>
                    </a:moveTo>
                    <a:cubicBezTo>
                      <a:pt x="411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86" y="941"/>
                      <a:pt x="414" y="989"/>
                      <a:pt x="542" y="989"/>
                    </a:cubicBezTo>
                    <a:cubicBezTo>
                      <a:pt x="670" y="989"/>
                      <a:pt x="798" y="941"/>
                      <a:pt x="894" y="846"/>
                    </a:cubicBezTo>
                    <a:cubicBezTo>
                      <a:pt x="1084" y="644"/>
                      <a:pt x="1084" y="334"/>
                      <a:pt x="894" y="144"/>
                    </a:cubicBezTo>
                    <a:cubicBezTo>
                      <a:pt x="792" y="48"/>
                      <a:pt x="664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8"/>
              <p:cNvSpPr/>
              <p:nvPr/>
            </p:nvSpPr>
            <p:spPr>
              <a:xfrm>
                <a:off x="3881425" y="1703975"/>
                <a:ext cx="271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96" extrusionOk="0">
                    <a:moveTo>
                      <a:pt x="547" y="1"/>
                    </a:moveTo>
                    <a:cubicBezTo>
                      <a:pt x="420" y="1"/>
                      <a:pt x="292" y="52"/>
                      <a:pt x="191" y="153"/>
                    </a:cubicBezTo>
                    <a:cubicBezTo>
                      <a:pt x="1" y="343"/>
                      <a:pt x="1" y="653"/>
                      <a:pt x="191" y="843"/>
                    </a:cubicBezTo>
                    <a:cubicBezTo>
                      <a:pt x="292" y="944"/>
                      <a:pt x="420" y="995"/>
                      <a:pt x="547" y="995"/>
                    </a:cubicBezTo>
                    <a:cubicBezTo>
                      <a:pt x="673" y="995"/>
                      <a:pt x="798" y="944"/>
                      <a:pt x="893" y="843"/>
                    </a:cubicBezTo>
                    <a:cubicBezTo>
                      <a:pt x="1084" y="653"/>
                      <a:pt x="1084" y="343"/>
                      <a:pt x="893" y="153"/>
                    </a:cubicBezTo>
                    <a:cubicBezTo>
                      <a:pt x="798" y="52"/>
                      <a:pt x="673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8"/>
              <p:cNvSpPr/>
              <p:nvPr/>
            </p:nvSpPr>
            <p:spPr>
              <a:xfrm>
                <a:off x="3834100" y="1751250"/>
                <a:ext cx="27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89" extrusionOk="0">
                    <a:moveTo>
                      <a:pt x="548" y="0"/>
                    </a:moveTo>
                    <a:cubicBezTo>
                      <a:pt x="423" y="0"/>
                      <a:pt x="298" y="48"/>
                      <a:pt x="203" y="143"/>
                    </a:cubicBezTo>
                    <a:cubicBezTo>
                      <a:pt x="0" y="345"/>
                      <a:pt x="0" y="655"/>
                      <a:pt x="203" y="845"/>
                    </a:cubicBezTo>
                    <a:cubicBezTo>
                      <a:pt x="298" y="941"/>
                      <a:pt x="423" y="988"/>
                      <a:pt x="548" y="988"/>
                    </a:cubicBezTo>
                    <a:cubicBezTo>
                      <a:pt x="673" y="988"/>
                      <a:pt x="798" y="941"/>
                      <a:pt x="893" y="845"/>
                    </a:cubicBezTo>
                    <a:cubicBezTo>
                      <a:pt x="1096" y="655"/>
                      <a:pt x="1096" y="357"/>
                      <a:pt x="893" y="143"/>
                    </a:cubicBezTo>
                    <a:cubicBezTo>
                      <a:pt x="798" y="48"/>
                      <a:pt x="673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8"/>
              <p:cNvSpPr/>
              <p:nvPr/>
            </p:nvSpPr>
            <p:spPr>
              <a:xfrm>
                <a:off x="3787075" y="1798875"/>
                <a:ext cx="268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989" extrusionOk="0">
                    <a:moveTo>
                      <a:pt x="537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0" y="345"/>
                      <a:pt x="0" y="655"/>
                      <a:pt x="191" y="845"/>
                    </a:cubicBezTo>
                    <a:cubicBezTo>
                      <a:pt x="286" y="941"/>
                      <a:pt x="411" y="988"/>
                      <a:pt x="537" y="988"/>
                    </a:cubicBezTo>
                    <a:cubicBezTo>
                      <a:pt x="664" y="988"/>
                      <a:pt x="792" y="941"/>
                      <a:pt x="893" y="845"/>
                    </a:cubicBezTo>
                    <a:cubicBezTo>
                      <a:pt x="1072" y="655"/>
                      <a:pt x="1072" y="345"/>
                      <a:pt x="893" y="143"/>
                    </a:cubicBezTo>
                    <a:cubicBezTo>
                      <a:pt x="792" y="48"/>
                      <a:pt x="664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8"/>
              <p:cNvSpPr/>
              <p:nvPr/>
            </p:nvSpPr>
            <p:spPr>
              <a:xfrm>
                <a:off x="3739450" y="184620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37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0" y="333"/>
                      <a:pt x="0" y="655"/>
                      <a:pt x="191" y="845"/>
                    </a:cubicBezTo>
                    <a:cubicBezTo>
                      <a:pt x="286" y="941"/>
                      <a:pt x="411" y="988"/>
                      <a:pt x="537" y="988"/>
                    </a:cubicBezTo>
                    <a:cubicBezTo>
                      <a:pt x="664" y="988"/>
                      <a:pt x="792" y="941"/>
                      <a:pt x="893" y="845"/>
                    </a:cubicBezTo>
                    <a:cubicBezTo>
                      <a:pt x="1084" y="655"/>
                      <a:pt x="1084" y="333"/>
                      <a:pt x="893" y="143"/>
                    </a:cubicBezTo>
                    <a:cubicBezTo>
                      <a:pt x="792" y="48"/>
                      <a:pt x="664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4118350" y="1846200"/>
                <a:ext cx="2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989" extrusionOk="0">
                    <a:moveTo>
                      <a:pt x="549" y="0"/>
                    </a:moveTo>
                    <a:cubicBezTo>
                      <a:pt x="424" y="0"/>
                      <a:pt x="299" y="48"/>
                      <a:pt x="203" y="143"/>
                    </a:cubicBezTo>
                    <a:cubicBezTo>
                      <a:pt x="1" y="333"/>
                      <a:pt x="1" y="655"/>
                      <a:pt x="203" y="845"/>
                    </a:cubicBezTo>
                    <a:cubicBezTo>
                      <a:pt x="299" y="941"/>
                      <a:pt x="424" y="988"/>
                      <a:pt x="549" y="988"/>
                    </a:cubicBezTo>
                    <a:cubicBezTo>
                      <a:pt x="674" y="988"/>
                      <a:pt x="799" y="941"/>
                      <a:pt x="894" y="845"/>
                    </a:cubicBezTo>
                    <a:cubicBezTo>
                      <a:pt x="1096" y="655"/>
                      <a:pt x="1096" y="333"/>
                      <a:pt x="894" y="143"/>
                    </a:cubicBezTo>
                    <a:cubicBezTo>
                      <a:pt x="799" y="48"/>
                      <a:pt x="674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4071325" y="1798875"/>
                <a:ext cx="271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0" extrusionOk="0">
                    <a:moveTo>
                      <a:pt x="538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1" y="345"/>
                      <a:pt x="1" y="655"/>
                      <a:pt x="191" y="845"/>
                    </a:cubicBezTo>
                    <a:cubicBezTo>
                      <a:pt x="280" y="935"/>
                      <a:pt x="403" y="979"/>
                      <a:pt x="529" y="979"/>
                    </a:cubicBezTo>
                    <a:cubicBezTo>
                      <a:pt x="656" y="979"/>
                      <a:pt x="787" y="935"/>
                      <a:pt x="894" y="845"/>
                    </a:cubicBezTo>
                    <a:cubicBezTo>
                      <a:pt x="1084" y="655"/>
                      <a:pt x="1084" y="345"/>
                      <a:pt x="894" y="143"/>
                    </a:cubicBezTo>
                    <a:cubicBezTo>
                      <a:pt x="792" y="48"/>
                      <a:pt x="664" y="0"/>
                      <a:pt x="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4023700" y="1751250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1" y="345"/>
                      <a:pt x="1" y="655"/>
                      <a:pt x="191" y="845"/>
                    </a:cubicBezTo>
                    <a:cubicBezTo>
                      <a:pt x="286" y="941"/>
                      <a:pt x="411" y="988"/>
                      <a:pt x="538" y="988"/>
                    </a:cubicBezTo>
                    <a:cubicBezTo>
                      <a:pt x="664" y="988"/>
                      <a:pt x="792" y="941"/>
                      <a:pt x="894" y="845"/>
                    </a:cubicBezTo>
                    <a:cubicBezTo>
                      <a:pt x="1084" y="655"/>
                      <a:pt x="1084" y="345"/>
                      <a:pt x="894" y="143"/>
                    </a:cubicBezTo>
                    <a:cubicBezTo>
                      <a:pt x="792" y="48"/>
                      <a:pt x="664" y="0"/>
                      <a:pt x="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8"/>
              <p:cNvSpPr/>
              <p:nvPr/>
            </p:nvSpPr>
            <p:spPr>
              <a:xfrm>
                <a:off x="3976375" y="1703975"/>
                <a:ext cx="27125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96" extrusionOk="0">
                    <a:moveTo>
                      <a:pt x="542" y="1"/>
                    </a:moveTo>
                    <a:cubicBezTo>
                      <a:pt x="414" y="1"/>
                      <a:pt x="286" y="52"/>
                      <a:pt x="191" y="153"/>
                    </a:cubicBezTo>
                    <a:cubicBezTo>
                      <a:pt x="1" y="343"/>
                      <a:pt x="1" y="653"/>
                      <a:pt x="191" y="843"/>
                    </a:cubicBezTo>
                    <a:cubicBezTo>
                      <a:pt x="286" y="944"/>
                      <a:pt x="414" y="995"/>
                      <a:pt x="542" y="995"/>
                    </a:cubicBezTo>
                    <a:cubicBezTo>
                      <a:pt x="670" y="995"/>
                      <a:pt x="798" y="944"/>
                      <a:pt x="894" y="843"/>
                    </a:cubicBezTo>
                    <a:cubicBezTo>
                      <a:pt x="1084" y="653"/>
                      <a:pt x="1084" y="343"/>
                      <a:pt x="894" y="153"/>
                    </a:cubicBezTo>
                    <a:cubicBezTo>
                      <a:pt x="798" y="52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8"/>
              <p:cNvSpPr/>
              <p:nvPr/>
            </p:nvSpPr>
            <p:spPr>
              <a:xfrm>
                <a:off x="3929050" y="1656875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42" y="1"/>
                    </a:moveTo>
                    <a:cubicBezTo>
                      <a:pt x="414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92" y="941"/>
                      <a:pt x="417" y="989"/>
                      <a:pt x="542" y="989"/>
                    </a:cubicBezTo>
                    <a:cubicBezTo>
                      <a:pt x="667" y="989"/>
                      <a:pt x="792" y="941"/>
                      <a:pt x="893" y="846"/>
                    </a:cubicBezTo>
                    <a:cubicBezTo>
                      <a:pt x="1084" y="644"/>
                      <a:pt x="1084" y="334"/>
                      <a:pt x="893" y="144"/>
                    </a:cubicBezTo>
                    <a:cubicBezTo>
                      <a:pt x="798" y="48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3881425" y="160925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47" y="1"/>
                    </a:moveTo>
                    <a:cubicBezTo>
                      <a:pt x="420" y="1"/>
                      <a:pt x="292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92" y="941"/>
                      <a:pt x="420" y="989"/>
                      <a:pt x="547" y="989"/>
                    </a:cubicBezTo>
                    <a:cubicBezTo>
                      <a:pt x="673" y="989"/>
                      <a:pt x="798" y="941"/>
                      <a:pt x="893" y="846"/>
                    </a:cubicBezTo>
                    <a:cubicBezTo>
                      <a:pt x="1084" y="644"/>
                      <a:pt x="1084" y="334"/>
                      <a:pt x="893" y="144"/>
                    </a:cubicBezTo>
                    <a:cubicBezTo>
                      <a:pt x="798" y="48"/>
                      <a:pt x="673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3834100" y="1561925"/>
                <a:ext cx="27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89" extrusionOk="0">
                    <a:moveTo>
                      <a:pt x="548" y="1"/>
                    </a:moveTo>
                    <a:cubicBezTo>
                      <a:pt x="423" y="1"/>
                      <a:pt x="298" y="48"/>
                      <a:pt x="203" y="144"/>
                    </a:cubicBezTo>
                    <a:cubicBezTo>
                      <a:pt x="0" y="334"/>
                      <a:pt x="0" y="656"/>
                      <a:pt x="203" y="846"/>
                    </a:cubicBezTo>
                    <a:cubicBezTo>
                      <a:pt x="298" y="941"/>
                      <a:pt x="423" y="989"/>
                      <a:pt x="548" y="989"/>
                    </a:cubicBezTo>
                    <a:cubicBezTo>
                      <a:pt x="673" y="989"/>
                      <a:pt x="798" y="941"/>
                      <a:pt x="893" y="846"/>
                    </a:cubicBezTo>
                    <a:cubicBezTo>
                      <a:pt x="1096" y="656"/>
                      <a:pt x="1096" y="334"/>
                      <a:pt x="893" y="144"/>
                    </a:cubicBezTo>
                    <a:cubicBezTo>
                      <a:pt x="798" y="48"/>
                      <a:pt x="673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3787075" y="151460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37" y="1"/>
                    </a:moveTo>
                    <a:cubicBezTo>
                      <a:pt x="411" y="1"/>
                      <a:pt x="286" y="48"/>
                      <a:pt x="191" y="143"/>
                    </a:cubicBezTo>
                    <a:cubicBezTo>
                      <a:pt x="0" y="346"/>
                      <a:pt x="0" y="655"/>
                      <a:pt x="191" y="846"/>
                    </a:cubicBezTo>
                    <a:cubicBezTo>
                      <a:pt x="286" y="941"/>
                      <a:pt x="411" y="989"/>
                      <a:pt x="537" y="989"/>
                    </a:cubicBezTo>
                    <a:cubicBezTo>
                      <a:pt x="664" y="989"/>
                      <a:pt x="792" y="941"/>
                      <a:pt x="893" y="846"/>
                    </a:cubicBezTo>
                    <a:cubicBezTo>
                      <a:pt x="1084" y="655"/>
                      <a:pt x="1084" y="346"/>
                      <a:pt x="893" y="143"/>
                    </a:cubicBezTo>
                    <a:cubicBezTo>
                      <a:pt x="792" y="48"/>
                      <a:pt x="664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8"/>
              <p:cNvSpPr/>
              <p:nvPr/>
            </p:nvSpPr>
            <p:spPr>
              <a:xfrm>
                <a:off x="3739750" y="1467350"/>
                <a:ext cx="2710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95" extrusionOk="0">
                    <a:moveTo>
                      <a:pt x="542" y="0"/>
                    </a:moveTo>
                    <a:cubicBezTo>
                      <a:pt x="414" y="0"/>
                      <a:pt x="286" y="51"/>
                      <a:pt x="191" y="152"/>
                    </a:cubicBezTo>
                    <a:cubicBezTo>
                      <a:pt x="0" y="343"/>
                      <a:pt x="0" y="652"/>
                      <a:pt x="191" y="843"/>
                    </a:cubicBezTo>
                    <a:cubicBezTo>
                      <a:pt x="286" y="944"/>
                      <a:pt x="408" y="995"/>
                      <a:pt x="533" y="995"/>
                    </a:cubicBezTo>
                    <a:cubicBezTo>
                      <a:pt x="658" y="995"/>
                      <a:pt x="786" y="944"/>
                      <a:pt x="893" y="843"/>
                    </a:cubicBezTo>
                    <a:cubicBezTo>
                      <a:pt x="1084" y="652"/>
                      <a:pt x="1084" y="343"/>
                      <a:pt x="893" y="152"/>
                    </a:cubicBezTo>
                    <a:cubicBezTo>
                      <a:pt x="798" y="51"/>
                      <a:pt x="670" y="0"/>
                      <a:pt x="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9" name="Google Shape;1439;p28"/>
          <p:cNvGrpSpPr/>
          <p:nvPr/>
        </p:nvGrpSpPr>
        <p:grpSpPr>
          <a:xfrm>
            <a:off x="-7648" y="1002250"/>
            <a:ext cx="970468" cy="970437"/>
            <a:chOff x="8173525" y="-15750"/>
            <a:chExt cx="970468" cy="970437"/>
          </a:xfrm>
        </p:grpSpPr>
        <p:sp>
          <p:nvSpPr>
            <p:cNvPr id="1440" name="Google Shape;1440;p28"/>
            <p:cNvSpPr/>
            <p:nvPr/>
          </p:nvSpPr>
          <p:spPr>
            <a:xfrm>
              <a:off x="8173525" y="-15750"/>
              <a:ext cx="970468" cy="970437"/>
            </a:xfrm>
            <a:custGeom>
              <a:avLst/>
              <a:gdLst/>
              <a:ahLst/>
              <a:cxnLst/>
              <a:rect l="l" t="t" r="r" b="b"/>
              <a:pathLst>
                <a:path w="31255" h="31254" extrusionOk="0">
                  <a:moveTo>
                    <a:pt x="1" y="0"/>
                  </a:moveTo>
                  <a:lnTo>
                    <a:pt x="1" y="31254"/>
                  </a:lnTo>
                  <a:lnTo>
                    <a:pt x="31255" y="31254"/>
                  </a:lnTo>
                  <a:lnTo>
                    <a:pt x="31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1" name="Google Shape;1441;p28"/>
            <p:cNvGrpSpPr/>
            <p:nvPr/>
          </p:nvGrpSpPr>
          <p:grpSpPr>
            <a:xfrm>
              <a:off x="8481437" y="126540"/>
              <a:ext cx="351983" cy="685460"/>
              <a:chOff x="4817250" y="1373800"/>
              <a:chExt cx="283400" cy="551900"/>
            </a:xfrm>
          </p:grpSpPr>
          <p:sp>
            <p:nvSpPr>
              <p:cNvPr id="1442" name="Google Shape;1442;p28"/>
              <p:cNvSpPr/>
              <p:nvPr/>
            </p:nvSpPr>
            <p:spPr>
              <a:xfrm>
                <a:off x="4817250" y="1373800"/>
                <a:ext cx="283400" cy="2837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48" fill="none" extrusionOk="0">
                    <a:moveTo>
                      <a:pt x="11336" y="5680"/>
                    </a:moveTo>
                    <a:cubicBezTo>
                      <a:pt x="11336" y="8812"/>
                      <a:pt x="8799" y="11348"/>
                      <a:pt x="5668" y="11348"/>
                    </a:cubicBezTo>
                    <a:cubicBezTo>
                      <a:pt x="2525" y="11348"/>
                      <a:pt x="1" y="8800"/>
                      <a:pt x="1" y="5680"/>
                    </a:cubicBezTo>
                    <a:cubicBezTo>
                      <a:pt x="1" y="2549"/>
                      <a:pt x="2549" y="1"/>
                      <a:pt x="5668" y="1"/>
                    </a:cubicBezTo>
                    <a:cubicBezTo>
                      <a:pt x="8799" y="1"/>
                      <a:pt x="11336" y="2549"/>
                      <a:pt x="11336" y="56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4817250" y="1440775"/>
                <a:ext cx="283400" cy="2840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60" fill="none" extrusionOk="0">
                    <a:moveTo>
                      <a:pt x="11336" y="5692"/>
                    </a:moveTo>
                    <a:cubicBezTo>
                      <a:pt x="11336" y="8835"/>
                      <a:pt x="8799" y="11359"/>
                      <a:pt x="5668" y="11359"/>
                    </a:cubicBezTo>
                    <a:cubicBezTo>
                      <a:pt x="2525" y="11359"/>
                      <a:pt x="1" y="8811"/>
                      <a:pt x="1" y="5692"/>
                    </a:cubicBezTo>
                    <a:cubicBezTo>
                      <a:pt x="1" y="2561"/>
                      <a:pt x="2549" y="25"/>
                      <a:pt x="5668" y="25"/>
                    </a:cubicBezTo>
                    <a:cubicBezTo>
                      <a:pt x="8799" y="1"/>
                      <a:pt x="11336" y="2549"/>
                      <a:pt x="11336" y="5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4817250" y="1508350"/>
                <a:ext cx="283400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36" fill="none" extrusionOk="0">
                    <a:moveTo>
                      <a:pt x="11336" y="5668"/>
                    </a:moveTo>
                    <a:cubicBezTo>
                      <a:pt x="11336" y="8811"/>
                      <a:pt x="8799" y="11335"/>
                      <a:pt x="5668" y="11335"/>
                    </a:cubicBezTo>
                    <a:cubicBezTo>
                      <a:pt x="2525" y="11335"/>
                      <a:pt x="1" y="8787"/>
                      <a:pt x="1" y="5668"/>
                    </a:cubicBezTo>
                    <a:cubicBezTo>
                      <a:pt x="1" y="2537"/>
                      <a:pt x="2549" y="1"/>
                      <a:pt x="5668" y="1"/>
                    </a:cubicBezTo>
                    <a:cubicBezTo>
                      <a:pt x="8799" y="1"/>
                      <a:pt x="11336" y="2525"/>
                      <a:pt x="11336" y="56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8"/>
              <p:cNvSpPr/>
              <p:nvPr/>
            </p:nvSpPr>
            <p:spPr>
              <a:xfrm>
                <a:off x="4817250" y="1575325"/>
                <a:ext cx="283400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36" fill="none" extrusionOk="0">
                    <a:moveTo>
                      <a:pt x="11336" y="5668"/>
                    </a:moveTo>
                    <a:cubicBezTo>
                      <a:pt x="11336" y="8811"/>
                      <a:pt x="8799" y="11335"/>
                      <a:pt x="5668" y="11335"/>
                    </a:cubicBezTo>
                    <a:cubicBezTo>
                      <a:pt x="2525" y="11335"/>
                      <a:pt x="1" y="8787"/>
                      <a:pt x="1" y="5668"/>
                    </a:cubicBezTo>
                    <a:cubicBezTo>
                      <a:pt x="1" y="2536"/>
                      <a:pt x="2549" y="0"/>
                      <a:pt x="5668" y="0"/>
                    </a:cubicBezTo>
                    <a:cubicBezTo>
                      <a:pt x="8799" y="0"/>
                      <a:pt x="11336" y="2536"/>
                      <a:pt x="11336" y="56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8"/>
              <p:cNvSpPr/>
              <p:nvPr/>
            </p:nvSpPr>
            <p:spPr>
              <a:xfrm>
                <a:off x="4817250" y="1642300"/>
                <a:ext cx="283400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36" fill="none" extrusionOk="0">
                    <a:moveTo>
                      <a:pt x="11336" y="5668"/>
                    </a:moveTo>
                    <a:cubicBezTo>
                      <a:pt x="11336" y="8811"/>
                      <a:pt x="8799" y="11335"/>
                      <a:pt x="5668" y="11335"/>
                    </a:cubicBezTo>
                    <a:cubicBezTo>
                      <a:pt x="2525" y="11335"/>
                      <a:pt x="1" y="8787"/>
                      <a:pt x="1" y="5668"/>
                    </a:cubicBezTo>
                    <a:cubicBezTo>
                      <a:pt x="1" y="2536"/>
                      <a:pt x="2549" y="0"/>
                      <a:pt x="5668" y="0"/>
                    </a:cubicBezTo>
                    <a:cubicBezTo>
                      <a:pt x="8799" y="0"/>
                      <a:pt x="11336" y="2536"/>
                      <a:pt x="11336" y="56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7" name="Google Shape;1447;p28"/>
          <p:cNvGrpSpPr/>
          <p:nvPr/>
        </p:nvGrpSpPr>
        <p:grpSpPr>
          <a:xfrm>
            <a:off x="8173500" y="954750"/>
            <a:ext cx="970477" cy="970447"/>
            <a:chOff x="0" y="954750"/>
            <a:chExt cx="970477" cy="970447"/>
          </a:xfrm>
        </p:grpSpPr>
        <p:sp>
          <p:nvSpPr>
            <p:cNvPr id="1448" name="Google Shape;1448;p28"/>
            <p:cNvSpPr/>
            <p:nvPr/>
          </p:nvSpPr>
          <p:spPr>
            <a:xfrm>
              <a:off x="0" y="954750"/>
              <a:ext cx="970477" cy="970447"/>
            </a:xfrm>
            <a:custGeom>
              <a:avLst/>
              <a:gdLst/>
              <a:ahLst/>
              <a:cxnLst/>
              <a:rect l="l" t="t" r="r" b="b"/>
              <a:pathLst>
                <a:path w="32803" h="32802" extrusionOk="0">
                  <a:moveTo>
                    <a:pt x="0" y="0"/>
                  </a:moveTo>
                  <a:lnTo>
                    <a:pt x="0" y="32802"/>
                  </a:lnTo>
                  <a:lnTo>
                    <a:pt x="32802" y="32802"/>
                  </a:lnTo>
                  <a:lnTo>
                    <a:pt x="32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11656" y="1071318"/>
              <a:ext cx="770038" cy="770748"/>
            </a:xfrm>
            <a:custGeom>
              <a:avLst/>
              <a:gdLst/>
              <a:ahLst/>
              <a:cxnLst/>
              <a:rect l="l" t="t" r="r" b="b"/>
              <a:pathLst>
                <a:path w="26028" h="26052" extrusionOk="0">
                  <a:moveTo>
                    <a:pt x="11026" y="1"/>
                  </a:moveTo>
                  <a:lnTo>
                    <a:pt x="11181" y="7811"/>
                  </a:lnTo>
                  <a:lnTo>
                    <a:pt x="6394" y="1644"/>
                  </a:lnTo>
                  <a:lnTo>
                    <a:pt x="9514" y="9121"/>
                  </a:lnTo>
                  <a:lnTo>
                    <a:pt x="2406" y="5228"/>
                  </a:lnTo>
                  <a:lnTo>
                    <a:pt x="8037" y="10645"/>
                  </a:lnTo>
                  <a:lnTo>
                    <a:pt x="8037" y="10645"/>
                  </a:lnTo>
                  <a:lnTo>
                    <a:pt x="286" y="9645"/>
                  </a:lnTo>
                  <a:lnTo>
                    <a:pt x="7787" y="12741"/>
                  </a:lnTo>
                  <a:lnTo>
                    <a:pt x="1" y="15003"/>
                  </a:lnTo>
                  <a:lnTo>
                    <a:pt x="7811" y="14860"/>
                  </a:lnTo>
                  <a:lnTo>
                    <a:pt x="7811" y="14860"/>
                  </a:lnTo>
                  <a:lnTo>
                    <a:pt x="1632" y="19646"/>
                  </a:lnTo>
                  <a:lnTo>
                    <a:pt x="9121" y="16527"/>
                  </a:lnTo>
                  <a:lnTo>
                    <a:pt x="5204" y="23635"/>
                  </a:lnTo>
                  <a:lnTo>
                    <a:pt x="10645" y="17991"/>
                  </a:lnTo>
                  <a:lnTo>
                    <a:pt x="9645" y="25754"/>
                  </a:lnTo>
                  <a:lnTo>
                    <a:pt x="12740" y="18241"/>
                  </a:lnTo>
                  <a:lnTo>
                    <a:pt x="15002" y="26052"/>
                  </a:lnTo>
                  <a:lnTo>
                    <a:pt x="14848" y="18218"/>
                  </a:lnTo>
                  <a:lnTo>
                    <a:pt x="19634" y="24409"/>
                  </a:lnTo>
                  <a:lnTo>
                    <a:pt x="16515" y="16920"/>
                  </a:lnTo>
                  <a:lnTo>
                    <a:pt x="23623" y="20825"/>
                  </a:lnTo>
                  <a:lnTo>
                    <a:pt x="17991" y="15408"/>
                  </a:lnTo>
                  <a:lnTo>
                    <a:pt x="25742" y="16384"/>
                  </a:lnTo>
                  <a:lnTo>
                    <a:pt x="18241" y="13312"/>
                  </a:lnTo>
                  <a:lnTo>
                    <a:pt x="26028" y="11026"/>
                  </a:lnTo>
                  <a:lnTo>
                    <a:pt x="18217" y="11193"/>
                  </a:lnTo>
                  <a:lnTo>
                    <a:pt x="24408" y="6407"/>
                  </a:lnTo>
                  <a:lnTo>
                    <a:pt x="16907" y="9526"/>
                  </a:lnTo>
                  <a:lnTo>
                    <a:pt x="20825" y="2418"/>
                  </a:lnTo>
                  <a:lnTo>
                    <a:pt x="15407" y="8050"/>
                  </a:lnTo>
                  <a:lnTo>
                    <a:pt x="16384" y="287"/>
                  </a:lnTo>
                  <a:lnTo>
                    <a:pt x="13288" y="7800"/>
                  </a:lnTo>
                  <a:lnTo>
                    <a:pt x="110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28"/>
          <p:cNvGrpSpPr/>
          <p:nvPr/>
        </p:nvGrpSpPr>
        <p:grpSpPr>
          <a:xfrm>
            <a:off x="11445" y="3"/>
            <a:ext cx="970455" cy="970455"/>
            <a:chOff x="2263675" y="2416500"/>
            <a:chExt cx="587300" cy="587300"/>
          </a:xfrm>
        </p:grpSpPr>
        <p:sp>
          <p:nvSpPr>
            <p:cNvPr id="1451" name="Google Shape;1451;p28"/>
            <p:cNvSpPr/>
            <p:nvPr/>
          </p:nvSpPr>
          <p:spPr>
            <a:xfrm>
              <a:off x="2475600" y="2569500"/>
              <a:ext cx="120275" cy="120275"/>
            </a:xfrm>
            <a:custGeom>
              <a:avLst/>
              <a:gdLst/>
              <a:ahLst/>
              <a:cxnLst/>
              <a:rect l="l" t="t" r="r" b="b"/>
              <a:pathLst>
                <a:path w="4811" h="4811" fill="none" extrusionOk="0">
                  <a:moveTo>
                    <a:pt x="0" y="2810"/>
                  </a:moveTo>
                  <a:lnTo>
                    <a:pt x="2001" y="0"/>
                  </a:lnTo>
                  <a:lnTo>
                    <a:pt x="4810" y="2000"/>
                  </a:lnTo>
                  <a:lnTo>
                    <a:pt x="2810" y="481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433025" y="2538825"/>
              <a:ext cx="213750" cy="214050"/>
            </a:xfrm>
            <a:custGeom>
              <a:avLst/>
              <a:gdLst/>
              <a:ahLst/>
              <a:cxnLst/>
              <a:rect l="l" t="t" r="r" b="b"/>
              <a:pathLst>
                <a:path w="8550" h="8562" fill="none" extrusionOk="0">
                  <a:moveTo>
                    <a:pt x="1" y="5347"/>
                  </a:moveTo>
                  <a:lnTo>
                    <a:pt x="3203" y="1"/>
                  </a:lnTo>
                  <a:lnTo>
                    <a:pt x="8549" y="3216"/>
                  </a:lnTo>
                  <a:lnTo>
                    <a:pt x="5347" y="856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390475" y="2508475"/>
              <a:ext cx="306900" cy="306900"/>
            </a:xfrm>
            <a:custGeom>
              <a:avLst/>
              <a:gdLst/>
              <a:ahLst/>
              <a:cxnLst/>
              <a:rect l="l" t="t" r="r" b="b"/>
              <a:pathLst>
                <a:path w="12276" h="12276" fill="none" extrusionOk="0">
                  <a:moveTo>
                    <a:pt x="0" y="7870"/>
                  </a:moveTo>
                  <a:lnTo>
                    <a:pt x="4405" y="0"/>
                  </a:lnTo>
                  <a:lnTo>
                    <a:pt x="12275" y="4406"/>
                  </a:lnTo>
                  <a:lnTo>
                    <a:pt x="7870" y="1227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348500" y="2477825"/>
              <a:ext cx="400375" cy="400075"/>
            </a:xfrm>
            <a:custGeom>
              <a:avLst/>
              <a:gdLst/>
              <a:ahLst/>
              <a:cxnLst/>
              <a:rect l="l" t="t" r="r" b="b"/>
              <a:pathLst>
                <a:path w="16015" h="16003" fill="none" extrusionOk="0">
                  <a:moveTo>
                    <a:pt x="0" y="10394"/>
                  </a:moveTo>
                  <a:lnTo>
                    <a:pt x="5620" y="0"/>
                  </a:lnTo>
                  <a:lnTo>
                    <a:pt x="16014" y="5608"/>
                  </a:lnTo>
                  <a:lnTo>
                    <a:pt x="10406" y="1600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306225" y="2446850"/>
              <a:ext cx="494125" cy="494150"/>
            </a:xfrm>
            <a:custGeom>
              <a:avLst/>
              <a:gdLst/>
              <a:ahLst/>
              <a:cxnLst/>
              <a:rect l="l" t="t" r="r" b="b"/>
              <a:pathLst>
                <a:path w="19765" h="19766" fill="none" extrusionOk="0">
                  <a:moveTo>
                    <a:pt x="1" y="12943"/>
                  </a:moveTo>
                  <a:lnTo>
                    <a:pt x="6823" y="1"/>
                  </a:lnTo>
                  <a:lnTo>
                    <a:pt x="19765" y="6823"/>
                  </a:lnTo>
                  <a:lnTo>
                    <a:pt x="12955" y="1976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263675" y="2416500"/>
              <a:ext cx="587300" cy="587300"/>
            </a:xfrm>
            <a:custGeom>
              <a:avLst/>
              <a:gdLst/>
              <a:ahLst/>
              <a:cxnLst/>
              <a:rect l="l" t="t" r="r" b="b"/>
              <a:pathLst>
                <a:path w="23492" h="23492" fill="none" extrusionOk="0">
                  <a:moveTo>
                    <a:pt x="0" y="15479"/>
                  </a:moveTo>
                  <a:lnTo>
                    <a:pt x="8025" y="0"/>
                  </a:lnTo>
                  <a:lnTo>
                    <a:pt x="23491" y="8025"/>
                  </a:lnTo>
                  <a:lnTo>
                    <a:pt x="15478" y="2349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8"/>
          <p:cNvGrpSpPr/>
          <p:nvPr/>
        </p:nvGrpSpPr>
        <p:grpSpPr>
          <a:xfrm>
            <a:off x="-12" y="4172988"/>
            <a:ext cx="970500" cy="970500"/>
            <a:chOff x="815488" y="259875"/>
            <a:chExt cx="970500" cy="970500"/>
          </a:xfrm>
        </p:grpSpPr>
        <p:sp>
          <p:nvSpPr>
            <p:cNvPr id="1458" name="Google Shape;1458;p28"/>
            <p:cNvSpPr/>
            <p:nvPr/>
          </p:nvSpPr>
          <p:spPr>
            <a:xfrm>
              <a:off x="815488" y="259875"/>
              <a:ext cx="970500" cy="97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grpSp>
          <p:nvGrpSpPr>
            <p:cNvPr id="1459" name="Google Shape;1459;p28"/>
            <p:cNvGrpSpPr/>
            <p:nvPr/>
          </p:nvGrpSpPr>
          <p:grpSpPr>
            <a:xfrm>
              <a:off x="865838" y="310213"/>
              <a:ext cx="869775" cy="869775"/>
              <a:chOff x="650075" y="1233325"/>
              <a:chExt cx="869775" cy="869775"/>
            </a:xfrm>
          </p:grpSpPr>
          <p:sp>
            <p:nvSpPr>
              <p:cNvPr id="1460" name="Google Shape;1460;p28"/>
              <p:cNvSpPr/>
              <p:nvPr/>
            </p:nvSpPr>
            <p:spPr>
              <a:xfrm>
                <a:off x="1084950" y="1233325"/>
                <a:ext cx="25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791" fill="none" extrusionOk="0">
                    <a:moveTo>
                      <a:pt x="0" y="0"/>
                    </a:moveTo>
                    <a:lnTo>
                      <a:pt x="0" y="3479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8"/>
              <p:cNvSpPr/>
              <p:nvPr/>
            </p:nvSpPr>
            <p:spPr>
              <a:xfrm>
                <a:off x="650075" y="1668200"/>
                <a:ext cx="86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" fill="none" extrusionOk="0">
                    <a:moveTo>
                      <a:pt x="3479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8"/>
              <p:cNvSpPr/>
              <p:nvPr/>
            </p:nvSpPr>
            <p:spPr>
              <a:xfrm>
                <a:off x="777175" y="1360425"/>
                <a:ext cx="615575" cy="615575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623" fill="none" extrusionOk="0">
                    <a:moveTo>
                      <a:pt x="24622" y="0"/>
                    </a:moveTo>
                    <a:lnTo>
                      <a:pt x="0" y="2462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8"/>
              <p:cNvSpPr/>
              <p:nvPr/>
            </p:nvSpPr>
            <p:spPr>
              <a:xfrm>
                <a:off x="777175" y="1360425"/>
                <a:ext cx="615575" cy="615575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623" fill="none" extrusionOk="0">
                    <a:moveTo>
                      <a:pt x="24622" y="2462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8"/>
              <p:cNvSpPr/>
              <p:nvPr/>
            </p:nvSpPr>
            <p:spPr>
              <a:xfrm>
                <a:off x="915875" y="1267550"/>
                <a:ext cx="338175" cy="8019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32076" fill="none" extrusionOk="0">
                    <a:moveTo>
                      <a:pt x="13526" y="0"/>
                    </a:moveTo>
                    <a:lnTo>
                      <a:pt x="1" y="32076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8"/>
              <p:cNvSpPr/>
              <p:nvPr/>
            </p:nvSpPr>
            <p:spPr>
              <a:xfrm>
                <a:off x="684000" y="1499125"/>
                <a:ext cx="801625" cy="338150"/>
              </a:xfrm>
              <a:custGeom>
                <a:avLst/>
                <a:gdLst/>
                <a:ahLst/>
                <a:cxnLst/>
                <a:rect l="l" t="t" r="r" b="b"/>
                <a:pathLst>
                  <a:path w="32065" h="13526" fill="none" extrusionOk="0">
                    <a:moveTo>
                      <a:pt x="32064" y="13526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8"/>
              <p:cNvSpPr/>
              <p:nvPr/>
            </p:nvSpPr>
            <p:spPr>
              <a:xfrm>
                <a:off x="681925" y="1504175"/>
                <a:ext cx="806075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32243" h="13122" fill="none" extrusionOk="0">
                    <a:moveTo>
                      <a:pt x="32242" y="1"/>
                    </a:moveTo>
                    <a:lnTo>
                      <a:pt x="0" y="1312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8"/>
              <p:cNvSpPr/>
              <p:nvPr/>
            </p:nvSpPr>
            <p:spPr>
              <a:xfrm>
                <a:off x="920925" y="1265175"/>
                <a:ext cx="328050" cy="806075"/>
              </a:xfrm>
              <a:custGeom>
                <a:avLst/>
                <a:gdLst/>
                <a:ahLst/>
                <a:cxnLst/>
                <a:rect l="l" t="t" r="r" b="b"/>
                <a:pathLst>
                  <a:path w="13122" h="32243" fill="none" extrusionOk="0">
                    <a:moveTo>
                      <a:pt x="13122" y="32242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8"/>
              <p:cNvSpPr/>
              <p:nvPr/>
            </p:nvSpPr>
            <p:spPr>
              <a:xfrm>
                <a:off x="999825" y="1241350"/>
                <a:ext cx="169975" cy="8537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34148" fill="none" extrusionOk="0">
                    <a:moveTo>
                      <a:pt x="6799" y="1"/>
                    </a:moveTo>
                    <a:lnTo>
                      <a:pt x="0" y="34148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8"/>
              <p:cNvSpPr/>
              <p:nvPr/>
            </p:nvSpPr>
            <p:spPr>
              <a:xfrm>
                <a:off x="658100" y="1583350"/>
                <a:ext cx="853400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34136" h="6800" fill="none" extrusionOk="0">
                    <a:moveTo>
                      <a:pt x="34136" y="6799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8"/>
              <p:cNvSpPr/>
              <p:nvPr/>
            </p:nvSpPr>
            <p:spPr>
              <a:xfrm>
                <a:off x="723000" y="1426800"/>
                <a:ext cx="723625" cy="482825"/>
              </a:xfrm>
              <a:custGeom>
                <a:avLst/>
                <a:gdLst/>
                <a:ahLst/>
                <a:cxnLst/>
                <a:rect l="l" t="t" r="r" b="b"/>
                <a:pathLst>
                  <a:path w="28945" h="19313" fill="none" extrusionOk="0">
                    <a:moveTo>
                      <a:pt x="28944" y="0"/>
                    </a:moveTo>
                    <a:lnTo>
                      <a:pt x="0" y="1931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8"/>
              <p:cNvSpPr/>
              <p:nvPr/>
            </p:nvSpPr>
            <p:spPr>
              <a:xfrm>
                <a:off x="843550" y="1306550"/>
                <a:ext cx="482825" cy="723325"/>
              </a:xfrm>
              <a:custGeom>
                <a:avLst/>
                <a:gdLst/>
                <a:ahLst/>
                <a:cxnLst/>
                <a:rect l="l" t="t" r="r" b="b"/>
                <a:pathLst>
                  <a:path w="19313" h="28933" fill="none" extrusionOk="0">
                    <a:moveTo>
                      <a:pt x="19312" y="2893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8"/>
              <p:cNvSpPr/>
              <p:nvPr/>
            </p:nvSpPr>
            <p:spPr>
              <a:xfrm>
                <a:off x="840875" y="1308025"/>
                <a:ext cx="488175" cy="720350"/>
              </a:xfrm>
              <a:custGeom>
                <a:avLst/>
                <a:gdLst/>
                <a:ahLst/>
                <a:cxnLst/>
                <a:rect l="l" t="t" r="r" b="b"/>
                <a:pathLst>
                  <a:path w="19527" h="28814" fill="none" extrusionOk="0">
                    <a:moveTo>
                      <a:pt x="19526" y="1"/>
                    </a:moveTo>
                    <a:lnTo>
                      <a:pt x="0" y="28814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8"/>
              <p:cNvSpPr/>
              <p:nvPr/>
            </p:nvSpPr>
            <p:spPr>
              <a:xfrm>
                <a:off x="724775" y="1424125"/>
                <a:ext cx="720350" cy="488175"/>
              </a:xfrm>
              <a:custGeom>
                <a:avLst/>
                <a:gdLst/>
                <a:ahLst/>
                <a:cxnLst/>
                <a:rect l="l" t="t" r="r" b="b"/>
                <a:pathLst>
                  <a:path w="28814" h="19527" fill="none" extrusionOk="0">
                    <a:moveTo>
                      <a:pt x="28814" y="19526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8"/>
              <p:cNvSpPr/>
              <p:nvPr/>
            </p:nvSpPr>
            <p:spPr>
              <a:xfrm>
                <a:off x="657800" y="1586050"/>
                <a:ext cx="854300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34172" h="6573" fill="none" extrusionOk="0">
                    <a:moveTo>
                      <a:pt x="34172" y="0"/>
                    </a:moveTo>
                    <a:lnTo>
                      <a:pt x="1" y="657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8"/>
              <p:cNvSpPr/>
              <p:nvPr/>
            </p:nvSpPr>
            <p:spPr>
              <a:xfrm>
                <a:off x="1002800" y="1241050"/>
                <a:ext cx="164325" cy="854300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34172" fill="none" extrusionOk="0">
                    <a:moveTo>
                      <a:pt x="6572" y="34172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6" name="Google Shape;1476;p28"/>
          <p:cNvSpPr txBox="1">
            <a:spLocks noGrp="1"/>
          </p:cNvSpPr>
          <p:nvPr>
            <p:ph type="title"/>
          </p:nvPr>
        </p:nvSpPr>
        <p:spPr>
          <a:xfrm>
            <a:off x="2347950" y="631577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7" name="Google Shape;1477;p28"/>
          <p:cNvSpPr txBox="1">
            <a:spLocks noGrp="1"/>
          </p:cNvSpPr>
          <p:nvPr>
            <p:ph type="subTitle" idx="1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2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lang="en" sz="1200" b="1" u="sng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200" b="1" u="sng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lang="en" sz="1200" b="1" u="sng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1200" b="1" u="sng">
              <a:solidFill>
                <a:schemeClr val="accen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29"/>
          <p:cNvGrpSpPr/>
          <p:nvPr/>
        </p:nvGrpSpPr>
        <p:grpSpPr>
          <a:xfrm>
            <a:off x="7220009" y="32185"/>
            <a:ext cx="873677" cy="874169"/>
            <a:chOff x="2710750" y="1357725"/>
            <a:chExt cx="576875" cy="577200"/>
          </a:xfrm>
        </p:grpSpPr>
        <p:sp>
          <p:nvSpPr>
            <p:cNvPr id="1481" name="Google Shape;1481;p29"/>
            <p:cNvSpPr/>
            <p:nvPr/>
          </p:nvSpPr>
          <p:spPr>
            <a:xfrm>
              <a:off x="2998875" y="1357725"/>
              <a:ext cx="150650" cy="206025"/>
            </a:xfrm>
            <a:custGeom>
              <a:avLst/>
              <a:gdLst/>
              <a:ahLst/>
              <a:cxnLst/>
              <a:rect l="l" t="t" r="r" b="b"/>
              <a:pathLst>
                <a:path w="6026" h="8241" fill="none" extrusionOk="0">
                  <a:moveTo>
                    <a:pt x="0" y="1"/>
                  </a:moveTo>
                  <a:lnTo>
                    <a:pt x="6025" y="824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044725" y="1361600"/>
              <a:ext cx="104800" cy="202150"/>
            </a:xfrm>
            <a:custGeom>
              <a:avLst/>
              <a:gdLst/>
              <a:ahLst/>
              <a:cxnLst/>
              <a:rect l="l" t="t" r="r" b="b"/>
              <a:pathLst>
                <a:path w="4192" h="8086" fill="none" extrusionOk="0">
                  <a:moveTo>
                    <a:pt x="0" y="1"/>
                  </a:moveTo>
                  <a:lnTo>
                    <a:pt x="4191" y="808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3089650" y="1372325"/>
              <a:ext cx="59875" cy="191425"/>
            </a:xfrm>
            <a:custGeom>
              <a:avLst/>
              <a:gdLst/>
              <a:ahLst/>
              <a:cxnLst/>
              <a:rect l="l" t="t" r="r" b="b"/>
              <a:pathLst>
                <a:path w="2395" h="7657" fill="none" extrusionOk="0">
                  <a:moveTo>
                    <a:pt x="1" y="0"/>
                  </a:moveTo>
                  <a:lnTo>
                    <a:pt x="2394" y="765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3131925" y="1390475"/>
              <a:ext cx="17600" cy="173275"/>
            </a:xfrm>
            <a:custGeom>
              <a:avLst/>
              <a:gdLst/>
              <a:ahLst/>
              <a:cxnLst/>
              <a:rect l="l" t="t" r="r" b="b"/>
              <a:pathLst>
                <a:path w="704" h="6931" fill="none" extrusionOk="0">
                  <a:moveTo>
                    <a:pt x="1" y="1"/>
                  </a:moveTo>
                  <a:lnTo>
                    <a:pt x="703" y="693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3149500" y="1414875"/>
              <a:ext cx="21750" cy="148875"/>
            </a:xfrm>
            <a:custGeom>
              <a:avLst/>
              <a:gdLst/>
              <a:ahLst/>
              <a:cxnLst/>
              <a:rect l="l" t="t" r="r" b="b"/>
              <a:pathLst>
                <a:path w="870" h="5955" fill="none" extrusionOk="0">
                  <a:moveTo>
                    <a:pt x="869" y="1"/>
                  </a:moveTo>
                  <a:lnTo>
                    <a:pt x="0" y="595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3149500" y="1445250"/>
              <a:ext cx="56275" cy="118500"/>
            </a:xfrm>
            <a:custGeom>
              <a:avLst/>
              <a:gdLst/>
              <a:ahLst/>
              <a:cxnLst/>
              <a:rect l="l" t="t" r="r" b="b"/>
              <a:pathLst>
                <a:path w="2251" h="4740" fill="none" extrusionOk="0">
                  <a:moveTo>
                    <a:pt x="2250" y="0"/>
                  </a:moveTo>
                  <a:lnTo>
                    <a:pt x="0" y="473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3149500" y="1480975"/>
              <a:ext cx="85750" cy="82775"/>
            </a:xfrm>
            <a:custGeom>
              <a:avLst/>
              <a:gdLst/>
              <a:ahLst/>
              <a:cxnLst/>
              <a:rect l="l" t="t" r="r" b="b"/>
              <a:pathLst>
                <a:path w="3430" h="3311" fill="none" extrusionOk="0">
                  <a:moveTo>
                    <a:pt x="3429" y="0"/>
                  </a:moveTo>
                  <a:lnTo>
                    <a:pt x="0" y="331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3149500" y="1520850"/>
              <a:ext cx="108950" cy="42900"/>
            </a:xfrm>
            <a:custGeom>
              <a:avLst/>
              <a:gdLst/>
              <a:ahLst/>
              <a:cxnLst/>
              <a:rect l="l" t="t" r="r" b="b"/>
              <a:pathLst>
                <a:path w="4358" h="1716" fill="none" extrusionOk="0">
                  <a:moveTo>
                    <a:pt x="4358" y="1"/>
                  </a:moveTo>
                  <a:lnTo>
                    <a:pt x="0" y="171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3149500" y="1563725"/>
              <a:ext cx="125925" cy="25"/>
            </a:xfrm>
            <a:custGeom>
              <a:avLst/>
              <a:gdLst/>
              <a:ahLst/>
              <a:cxnLst/>
              <a:rect l="l" t="t" r="r" b="b"/>
              <a:pathLst>
                <a:path w="5037" h="1" fill="none" extrusionOk="0">
                  <a:moveTo>
                    <a:pt x="5036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149500" y="1563725"/>
              <a:ext cx="135450" cy="44950"/>
            </a:xfrm>
            <a:custGeom>
              <a:avLst/>
              <a:gdLst/>
              <a:ahLst/>
              <a:cxnLst/>
              <a:rect l="l" t="t" r="r" b="b"/>
              <a:pathLst>
                <a:path w="5418" h="1798" fill="none" extrusionOk="0">
                  <a:moveTo>
                    <a:pt x="5417" y="179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3149500" y="1563725"/>
              <a:ext cx="138125" cy="91100"/>
            </a:xfrm>
            <a:custGeom>
              <a:avLst/>
              <a:gdLst/>
              <a:ahLst/>
              <a:cxnLst/>
              <a:rect l="l" t="t" r="r" b="b"/>
              <a:pathLst>
                <a:path w="5525" h="3644" fill="none" extrusionOk="0">
                  <a:moveTo>
                    <a:pt x="5525" y="364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3149500" y="1563725"/>
              <a:ext cx="133075" cy="136925"/>
            </a:xfrm>
            <a:custGeom>
              <a:avLst/>
              <a:gdLst/>
              <a:ahLst/>
              <a:cxnLst/>
              <a:rect l="l" t="t" r="r" b="b"/>
              <a:pathLst>
                <a:path w="5323" h="5477" fill="none" extrusionOk="0">
                  <a:moveTo>
                    <a:pt x="5322" y="5477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3149500" y="1563725"/>
              <a:ext cx="120575" cy="181575"/>
            </a:xfrm>
            <a:custGeom>
              <a:avLst/>
              <a:gdLst/>
              <a:ahLst/>
              <a:cxnLst/>
              <a:rect l="l" t="t" r="r" b="b"/>
              <a:pathLst>
                <a:path w="4823" h="7263" fill="none" extrusionOk="0">
                  <a:moveTo>
                    <a:pt x="4822" y="7263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3149500" y="1563725"/>
              <a:ext cx="101525" cy="223550"/>
            </a:xfrm>
            <a:custGeom>
              <a:avLst/>
              <a:gdLst/>
              <a:ahLst/>
              <a:cxnLst/>
              <a:rect l="l" t="t" r="r" b="b"/>
              <a:pathLst>
                <a:path w="4061" h="8942" fill="none" extrusionOk="0">
                  <a:moveTo>
                    <a:pt x="4060" y="89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3149500" y="1563725"/>
              <a:ext cx="75925" cy="261950"/>
            </a:xfrm>
            <a:custGeom>
              <a:avLst/>
              <a:gdLst/>
              <a:ahLst/>
              <a:cxnLst/>
              <a:rect l="l" t="t" r="r" b="b"/>
              <a:pathLst>
                <a:path w="3037" h="10478" fill="none" extrusionOk="0">
                  <a:moveTo>
                    <a:pt x="3036" y="1047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3149500" y="1563725"/>
              <a:ext cx="44650" cy="295875"/>
            </a:xfrm>
            <a:custGeom>
              <a:avLst/>
              <a:gdLst/>
              <a:ahLst/>
              <a:cxnLst/>
              <a:rect l="l" t="t" r="r" b="b"/>
              <a:pathLst>
                <a:path w="1786" h="11835" fill="none" extrusionOk="0">
                  <a:moveTo>
                    <a:pt x="1786" y="1183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3149500" y="1563725"/>
              <a:ext cx="8350" cy="323875"/>
            </a:xfrm>
            <a:custGeom>
              <a:avLst/>
              <a:gdLst/>
              <a:ahLst/>
              <a:cxnLst/>
              <a:rect l="l" t="t" r="r" b="b"/>
              <a:pathLst>
                <a:path w="334" h="12955" fill="none" extrusionOk="0">
                  <a:moveTo>
                    <a:pt x="333" y="1295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3117050" y="1563725"/>
              <a:ext cx="32475" cy="346200"/>
            </a:xfrm>
            <a:custGeom>
              <a:avLst/>
              <a:gdLst/>
              <a:ahLst/>
              <a:cxnLst/>
              <a:rect l="l" t="t" r="r" b="b"/>
              <a:pathLst>
                <a:path w="1299" h="13848" fill="none" extrusionOk="0">
                  <a:moveTo>
                    <a:pt x="0" y="13847"/>
                  </a:moveTo>
                  <a:lnTo>
                    <a:pt x="1298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3074175" y="1563725"/>
              <a:ext cx="75350" cy="361975"/>
            </a:xfrm>
            <a:custGeom>
              <a:avLst/>
              <a:gdLst/>
              <a:ahLst/>
              <a:cxnLst/>
              <a:rect l="l" t="t" r="r" b="b"/>
              <a:pathLst>
                <a:path w="3014" h="14479" fill="none" extrusionOk="0">
                  <a:moveTo>
                    <a:pt x="1" y="14478"/>
                  </a:moveTo>
                  <a:lnTo>
                    <a:pt x="3013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3028650" y="1563725"/>
              <a:ext cx="120875" cy="370300"/>
            </a:xfrm>
            <a:custGeom>
              <a:avLst/>
              <a:gdLst/>
              <a:ahLst/>
              <a:cxnLst/>
              <a:rect l="l" t="t" r="r" b="b"/>
              <a:pathLst>
                <a:path w="4835" h="14812" fill="none" extrusionOk="0">
                  <a:moveTo>
                    <a:pt x="0" y="14811"/>
                  </a:moveTo>
                  <a:lnTo>
                    <a:pt x="4834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2982500" y="1563725"/>
              <a:ext cx="167025" cy="371200"/>
            </a:xfrm>
            <a:custGeom>
              <a:avLst/>
              <a:gdLst/>
              <a:ahLst/>
              <a:cxnLst/>
              <a:rect l="l" t="t" r="r" b="b"/>
              <a:pathLst>
                <a:path w="6681" h="14848" fill="none" extrusionOk="0">
                  <a:moveTo>
                    <a:pt x="1" y="14847"/>
                  </a:moveTo>
                  <a:lnTo>
                    <a:pt x="668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2936675" y="1563725"/>
              <a:ext cx="212850" cy="364950"/>
            </a:xfrm>
            <a:custGeom>
              <a:avLst/>
              <a:gdLst/>
              <a:ahLst/>
              <a:cxnLst/>
              <a:rect l="l" t="t" r="r" b="b"/>
              <a:pathLst>
                <a:path w="8514" h="14598" fill="none" extrusionOk="0">
                  <a:moveTo>
                    <a:pt x="0" y="14597"/>
                  </a:moveTo>
                  <a:lnTo>
                    <a:pt x="8513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2892600" y="1563725"/>
              <a:ext cx="256925" cy="351550"/>
            </a:xfrm>
            <a:custGeom>
              <a:avLst/>
              <a:gdLst/>
              <a:ahLst/>
              <a:cxnLst/>
              <a:rect l="l" t="t" r="r" b="b"/>
              <a:pathLst>
                <a:path w="10277" h="14062" fill="none" extrusionOk="0">
                  <a:moveTo>
                    <a:pt x="1" y="14061"/>
                  </a:moveTo>
                  <a:lnTo>
                    <a:pt x="10276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2851225" y="1563725"/>
              <a:ext cx="298300" cy="331000"/>
            </a:xfrm>
            <a:custGeom>
              <a:avLst/>
              <a:gdLst/>
              <a:ahLst/>
              <a:cxnLst/>
              <a:rect l="l" t="t" r="r" b="b"/>
              <a:pathLst>
                <a:path w="11932" h="13240" fill="none" extrusionOk="0">
                  <a:moveTo>
                    <a:pt x="1" y="13240"/>
                  </a:moveTo>
                  <a:lnTo>
                    <a:pt x="1193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2813725" y="1563725"/>
              <a:ext cx="335800" cy="304825"/>
            </a:xfrm>
            <a:custGeom>
              <a:avLst/>
              <a:gdLst/>
              <a:ahLst/>
              <a:cxnLst/>
              <a:rect l="l" t="t" r="r" b="b"/>
              <a:pathLst>
                <a:path w="13432" h="12193" fill="none" extrusionOk="0">
                  <a:moveTo>
                    <a:pt x="1" y="12192"/>
                  </a:moveTo>
                  <a:lnTo>
                    <a:pt x="1343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2780400" y="1563725"/>
              <a:ext cx="369125" cy="272375"/>
            </a:xfrm>
            <a:custGeom>
              <a:avLst/>
              <a:gdLst/>
              <a:ahLst/>
              <a:cxnLst/>
              <a:rect l="l" t="t" r="r" b="b"/>
              <a:pathLst>
                <a:path w="14765" h="10895" fill="none" extrusionOk="0">
                  <a:moveTo>
                    <a:pt x="0" y="10894"/>
                  </a:moveTo>
                  <a:lnTo>
                    <a:pt x="14764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2753300" y="1563725"/>
              <a:ext cx="396225" cy="235175"/>
            </a:xfrm>
            <a:custGeom>
              <a:avLst/>
              <a:gdLst/>
              <a:ahLst/>
              <a:cxnLst/>
              <a:rect l="l" t="t" r="r" b="b"/>
              <a:pathLst>
                <a:path w="15849" h="9407" fill="none" extrusionOk="0">
                  <a:moveTo>
                    <a:pt x="1" y="9406"/>
                  </a:moveTo>
                  <a:lnTo>
                    <a:pt x="15848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2732175" y="1563725"/>
              <a:ext cx="417350" cy="194075"/>
            </a:xfrm>
            <a:custGeom>
              <a:avLst/>
              <a:gdLst/>
              <a:ahLst/>
              <a:cxnLst/>
              <a:rect l="l" t="t" r="r" b="b"/>
              <a:pathLst>
                <a:path w="16694" h="7763" fill="none" extrusionOk="0">
                  <a:moveTo>
                    <a:pt x="0" y="7763"/>
                  </a:moveTo>
                  <a:lnTo>
                    <a:pt x="16693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2717875" y="1563725"/>
              <a:ext cx="431650" cy="150325"/>
            </a:xfrm>
            <a:custGeom>
              <a:avLst/>
              <a:gdLst/>
              <a:ahLst/>
              <a:cxnLst/>
              <a:rect l="l" t="t" r="r" b="b"/>
              <a:pathLst>
                <a:path w="17266" h="6013" fill="none" extrusionOk="0">
                  <a:moveTo>
                    <a:pt x="1" y="6013"/>
                  </a:moveTo>
                  <a:lnTo>
                    <a:pt x="1726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2710750" y="1563725"/>
              <a:ext cx="438775" cy="104500"/>
            </a:xfrm>
            <a:custGeom>
              <a:avLst/>
              <a:gdLst/>
              <a:ahLst/>
              <a:cxnLst/>
              <a:rect l="l" t="t" r="r" b="b"/>
              <a:pathLst>
                <a:path w="17551" h="4180" fill="none" extrusionOk="0">
                  <a:moveTo>
                    <a:pt x="0" y="4179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2710750" y="1563725"/>
              <a:ext cx="438775" cy="58350"/>
            </a:xfrm>
            <a:custGeom>
              <a:avLst/>
              <a:gdLst/>
              <a:ahLst/>
              <a:cxnLst/>
              <a:rect l="l" t="t" r="r" b="b"/>
              <a:pathLst>
                <a:path w="17551" h="2334" fill="none" extrusionOk="0">
                  <a:moveTo>
                    <a:pt x="0" y="2334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2718775" y="1563725"/>
              <a:ext cx="430750" cy="12825"/>
            </a:xfrm>
            <a:custGeom>
              <a:avLst/>
              <a:gdLst/>
              <a:ahLst/>
              <a:cxnLst/>
              <a:rect l="l" t="t" r="r" b="b"/>
              <a:pathLst>
                <a:path w="17230" h="513" fill="none" extrusionOk="0">
                  <a:moveTo>
                    <a:pt x="1" y="512"/>
                  </a:moveTo>
                  <a:lnTo>
                    <a:pt x="1722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2733075" y="1532750"/>
              <a:ext cx="416450" cy="31000"/>
            </a:xfrm>
            <a:custGeom>
              <a:avLst/>
              <a:gdLst/>
              <a:ahLst/>
              <a:cxnLst/>
              <a:rect l="l" t="t" r="r" b="b"/>
              <a:pathLst>
                <a:path w="16658" h="1240" fill="none" extrusionOk="0">
                  <a:moveTo>
                    <a:pt x="0" y="1"/>
                  </a:moveTo>
                  <a:lnTo>
                    <a:pt x="16657" y="123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2754800" y="1492275"/>
              <a:ext cx="394725" cy="71475"/>
            </a:xfrm>
            <a:custGeom>
              <a:avLst/>
              <a:gdLst/>
              <a:ahLst/>
              <a:cxnLst/>
              <a:rect l="l" t="t" r="r" b="b"/>
              <a:pathLst>
                <a:path w="15789" h="2859" fill="none" extrusionOk="0">
                  <a:moveTo>
                    <a:pt x="0" y="1"/>
                  </a:moveTo>
                  <a:lnTo>
                    <a:pt x="15788" y="285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2782175" y="1455375"/>
              <a:ext cx="367350" cy="108375"/>
            </a:xfrm>
            <a:custGeom>
              <a:avLst/>
              <a:gdLst/>
              <a:ahLst/>
              <a:cxnLst/>
              <a:rect l="l" t="t" r="r" b="b"/>
              <a:pathLst>
                <a:path w="14694" h="4335" fill="none" extrusionOk="0">
                  <a:moveTo>
                    <a:pt x="1" y="0"/>
                  </a:moveTo>
                  <a:lnTo>
                    <a:pt x="14693" y="433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2815825" y="1423525"/>
              <a:ext cx="333700" cy="140225"/>
            </a:xfrm>
            <a:custGeom>
              <a:avLst/>
              <a:gdLst/>
              <a:ahLst/>
              <a:cxnLst/>
              <a:rect l="l" t="t" r="r" b="b"/>
              <a:pathLst>
                <a:path w="13348" h="5609" fill="none" extrusionOk="0">
                  <a:moveTo>
                    <a:pt x="0" y="0"/>
                  </a:moveTo>
                  <a:lnTo>
                    <a:pt x="13347" y="56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2853925" y="1397025"/>
              <a:ext cx="295600" cy="166725"/>
            </a:xfrm>
            <a:custGeom>
              <a:avLst/>
              <a:gdLst/>
              <a:ahLst/>
              <a:cxnLst/>
              <a:rect l="l" t="t" r="r" b="b"/>
              <a:pathLst>
                <a:path w="11824" h="6669" fill="none" extrusionOk="0">
                  <a:moveTo>
                    <a:pt x="0" y="1"/>
                  </a:moveTo>
                  <a:lnTo>
                    <a:pt x="11823" y="666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2895600" y="1376775"/>
              <a:ext cx="253925" cy="186975"/>
            </a:xfrm>
            <a:custGeom>
              <a:avLst/>
              <a:gdLst/>
              <a:ahLst/>
              <a:cxnLst/>
              <a:rect l="l" t="t" r="r" b="b"/>
              <a:pathLst>
                <a:path w="10157" h="7479" fill="none" extrusionOk="0">
                  <a:moveTo>
                    <a:pt x="0" y="1"/>
                  </a:moveTo>
                  <a:lnTo>
                    <a:pt x="10156" y="747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2939350" y="1364000"/>
              <a:ext cx="210175" cy="199750"/>
            </a:xfrm>
            <a:custGeom>
              <a:avLst/>
              <a:gdLst/>
              <a:ahLst/>
              <a:cxnLst/>
              <a:rect l="l" t="t" r="r" b="b"/>
              <a:pathLst>
                <a:path w="8407" h="7990" fill="none" extrusionOk="0">
                  <a:moveTo>
                    <a:pt x="0" y="0"/>
                  </a:moveTo>
                  <a:lnTo>
                    <a:pt x="8406" y="798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29"/>
          <p:cNvGrpSpPr/>
          <p:nvPr/>
        </p:nvGrpSpPr>
        <p:grpSpPr>
          <a:xfrm>
            <a:off x="8173643" y="3160619"/>
            <a:ext cx="970403" cy="1037747"/>
            <a:chOff x="8270325" y="3263863"/>
            <a:chExt cx="873686" cy="934318"/>
          </a:xfrm>
        </p:grpSpPr>
        <p:sp>
          <p:nvSpPr>
            <p:cNvPr id="1521" name="Google Shape;1521;p29"/>
            <p:cNvSpPr/>
            <p:nvPr/>
          </p:nvSpPr>
          <p:spPr>
            <a:xfrm>
              <a:off x="8270325" y="3263863"/>
              <a:ext cx="873686" cy="934318"/>
            </a:xfrm>
            <a:custGeom>
              <a:avLst/>
              <a:gdLst/>
              <a:ahLst/>
              <a:cxnLst/>
              <a:rect l="l" t="t" r="r" b="b"/>
              <a:pathLst>
                <a:path w="29338" h="31374" extrusionOk="0">
                  <a:moveTo>
                    <a:pt x="1" y="0"/>
                  </a:moveTo>
                  <a:lnTo>
                    <a:pt x="1" y="31373"/>
                  </a:lnTo>
                  <a:lnTo>
                    <a:pt x="29338" y="31373"/>
                  </a:lnTo>
                  <a:lnTo>
                    <a:pt x="293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2" name="Google Shape;1522;p29"/>
            <p:cNvGrpSpPr/>
            <p:nvPr/>
          </p:nvGrpSpPr>
          <p:grpSpPr>
            <a:xfrm>
              <a:off x="8376515" y="3408238"/>
              <a:ext cx="667340" cy="667668"/>
              <a:chOff x="3662350" y="1388700"/>
              <a:chExt cx="560225" cy="560500"/>
            </a:xfrm>
          </p:grpSpPr>
          <p:sp>
            <p:nvSpPr>
              <p:cNvPr id="1523" name="Google Shape;1523;p29"/>
              <p:cNvSpPr/>
              <p:nvPr/>
            </p:nvSpPr>
            <p:spPr>
              <a:xfrm>
                <a:off x="3930250" y="138870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3930250" y="145567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3930250" y="152265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3930250" y="1589600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39302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3930250" y="172355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3930250" y="179052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4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3930250" y="185750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4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3930250" y="192447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7"/>
                      <a:pt x="0" y="501"/>
                    </a:cubicBezTo>
                    <a:cubicBezTo>
                      <a:pt x="0" y="762"/>
                      <a:pt x="226" y="989"/>
                      <a:pt x="488" y="989"/>
                    </a:cubicBezTo>
                    <a:cubicBezTo>
                      <a:pt x="762" y="989"/>
                      <a:pt x="976" y="762"/>
                      <a:pt x="976" y="501"/>
                    </a:cubicBezTo>
                    <a:cubicBezTo>
                      <a:pt x="976" y="227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4198125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4131150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4064175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399722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75"/>
                      <a:pt x="976" y="501"/>
                    </a:cubicBezTo>
                    <a:cubicBezTo>
                      <a:pt x="976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39302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75"/>
                      <a:pt x="976" y="501"/>
                    </a:cubicBezTo>
                    <a:cubicBezTo>
                      <a:pt x="976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386327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379630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7" y="1"/>
                      <a:pt x="0" y="227"/>
                      <a:pt x="0" y="501"/>
                    </a:cubicBezTo>
                    <a:cubicBezTo>
                      <a:pt x="0" y="763"/>
                      <a:pt x="227" y="989"/>
                      <a:pt x="488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372932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9" y="1"/>
                    </a:moveTo>
                    <a:cubicBezTo>
                      <a:pt x="227" y="1"/>
                      <a:pt x="0" y="227"/>
                      <a:pt x="0" y="501"/>
                    </a:cubicBezTo>
                    <a:cubicBezTo>
                      <a:pt x="0" y="763"/>
                      <a:pt x="227" y="989"/>
                      <a:pt x="489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36623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4118050" y="1467350"/>
                <a:ext cx="27125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95" extrusionOk="0">
                    <a:moveTo>
                      <a:pt x="543" y="0"/>
                    </a:moveTo>
                    <a:cubicBezTo>
                      <a:pt x="415" y="0"/>
                      <a:pt x="287" y="51"/>
                      <a:pt x="191" y="152"/>
                    </a:cubicBezTo>
                    <a:cubicBezTo>
                      <a:pt x="1" y="343"/>
                      <a:pt x="1" y="652"/>
                      <a:pt x="191" y="843"/>
                    </a:cubicBezTo>
                    <a:cubicBezTo>
                      <a:pt x="287" y="944"/>
                      <a:pt x="415" y="995"/>
                      <a:pt x="543" y="995"/>
                    </a:cubicBezTo>
                    <a:cubicBezTo>
                      <a:pt x="671" y="995"/>
                      <a:pt x="799" y="944"/>
                      <a:pt x="894" y="843"/>
                    </a:cubicBezTo>
                    <a:cubicBezTo>
                      <a:pt x="1084" y="652"/>
                      <a:pt x="1084" y="343"/>
                      <a:pt x="894" y="152"/>
                    </a:cubicBezTo>
                    <a:cubicBezTo>
                      <a:pt x="799" y="51"/>
                      <a:pt x="671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4070725" y="1514600"/>
                <a:ext cx="2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989" extrusionOk="0">
                    <a:moveTo>
                      <a:pt x="547" y="1"/>
                    </a:moveTo>
                    <a:cubicBezTo>
                      <a:pt x="421" y="1"/>
                      <a:pt x="293" y="48"/>
                      <a:pt x="191" y="143"/>
                    </a:cubicBezTo>
                    <a:cubicBezTo>
                      <a:pt x="1" y="346"/>
                      <a:pt x="1" y="655"/>
                      <a:pt x="191" y="846"/>
                    </a:cubicBezTo>
                    <a:cubicBezTo>
                      <a:pt x="293" y="941"/>
                      <a:pt x="421" y="989"/>
                      <a:pt x="547" y="989"/>
                    </a:cubicBezTo>
                    <a:cubicBezTo>
                      <a:pt x="674" y="989"/>
                      <a:pt x="799" y="941"/>
                      <a:pt x="894" y="846"/>
                    </a:cubicBezTo>
                    <a:cubicBezTo>
                      <a:pt x="1096" y="655"/>
                      <a:pt x="1096" y="346"/>
                      <a:pt x="894" y="143"/>
                    </a:cubicBezTo>
                    <a:cubicBezTo>
                      <a:pt x="799" y="48"/>
                      <a:pt x="674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4023700" y="1561925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1"/>
                    </a:moveTo>
                    <a:cubicBezTo>
                      <a:pt x="411" y="1"/>
                      <a:pt x="286" y="48"/>
                      <a:pt x="191" y="144"/>
                    </a:cubicBezTo>
                    <a:cubicBezTo>
                      <a:pt x="1" y="334"/>
                      <a:pt x="1" y="656"/>
                      <a:pt x="191" y="846"/>
                    </a:cubicBezTo>
                    <a:cubicBezTo>
                      <a:pt x="286" y="941"/>
                      <a:pt x="411" y="989"/>
                      <a:pt x="538" y="989"/>
                    </a:cubicBezTo>
                    <a:cubicBezTo>
                      <a:pt x="664" y="989"/>
                      <a:pt x="792" y="941"/>
                      <a:pt x="894" y="846"/>
                    </a:cubicBezTo>
                    <a:cubicBezTo>
                      <a:pt x="1084" y="656"/>
                      <a:pt x="1084" y="334"/>
                      <a:pt x="894" y="144"/>
                    </a:cubicBezTo>
                    <a:cubicBezTo>
                      <a:pt x="792" y="48"/>
                      <a:pt x="664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3976375" y="1609250"/>
                <a:ext cx="26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989" extrusionOk="0">
                    <a:moveTo>
                      <a:pt x="542" y="1"/>
                    </a:moveTo>
                    <a:cubicBezTo>
                      <a:pt x="414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86" y="941"/>
                      <a:pt x="414" y="989"/>
                      <a:pt x="542" y="989"/>
                    </a:cubicBezTo>
                    <a:cubicBezTo>
                      <a:pt x="670" y="989"/>
                      <a:pt x="798" y="941"/>
                      <a:pt x="894" y="846"/>
                    </a:cubicBezTo>
                    <a:cubicBezTo>
                      <a:pt x="1072" y="667"/>
                      <a:pt x="1072" y="346"/>
                      <a:pt x="894" y="144"/>
                    </a:cubicBezTo>
                    <a:cubicBezTo>
                      <a:pt x="798" y="48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3928750" y="1656875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1"/>
                    </a:moveTo>
                    <a:cubicBezTo>
                      <a:pt x="411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86" y="941"/>
                      <a:pt x="414" y="989"/>
                      <a:pt x="542" y="989"/>
                    </a:cubicBezTo>
                    <a:cubicBezTo>
                      <a:pt x="670" y="989"/>
                      <a:pt x="798" y="941"/>
                      <a:pt x="894" y="846"/>
                    </a:cubicBezTo>
                    <a:cubicBezTo>
                      <a:pt x="1084" y="644"/>
                      <a:pt x="1084" y="334"/>
                      <a:pt x="894" y="144"/>
                    </a:cubicBezTo>
                    <a:cubicBezTo>
                      <a:pt x="792" y="48"/>
                      <a:pt x="664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9"/>
              <p:cNvSpPr/>
              <p:nvPr/>
            </p:nvSpPr>
            <p:spPr>
              <a:xfrm>
                <a:off x="3881425" y="1703975"/>
                <a:ext cx="271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96" extrusionOk="0">
                    <a:moveTo>
                      <a:pt x="547" y="1"/>
                    </a:moveTo>
                    <a:cubicBezTo>
                      <a:pt x="420" y="1"/>
                      <a:pt x="292" y="52"/>
                      <a:pt x="191" y="153"/>
                    </a:cubicBezTo>
                    <a:cubicBezTo>
                      <a:pt x="1" y="343"/>
                      <a:pt x="1" y="653"/>
                      <a:pt x="191" y="843"/>
                    </a:cubicBezTo>
                    <a:cubicBezTo>
                      <a:pt x="292" y="944"/>
                      <a:pt x="420" y="995"/>
                      <a:pt x="547" y="995"/>
                    </a:cubicBezTo>
                    <a:cubicBezTo>
                      <a:pt x="673" y="995"/>
                      <a:pt x="798" y="944"/>
                      <a:pt x="893" y="843"/>
                    </a:cubicBezTo>
                    <a:cubicBezTo>
                      <a:pt x="1084" y="653"/>
                      <a:pt x="1084" y="343"/>
                      <a:pt x="893" y="153"/>
                    </a:cubicBezTo>
                    <a:cubicBezTo>
                      <a:pt x="798" y="52"/>
                      <a:pt x="673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9"/>
              <p:cNvSpPr/>
              <p:nvPr/>
            </p:nvSpPr>
            <p:spPr>
              <a:xfrm>
                <a:off x="3834100" y="1751250"/>
                <a:ext cx="27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89" extrusionOk="0">
                    <a:moveTo>
                      <a:pt x="548" y="0"/>
                    </a:moveTo>
                    <a:cubicBezTo>
                      <a:pt x="423" y="0"/>
                      <a:pt x="298" y="48"/>
                      <a:pt x="203" y="143"/>
                    </a:cubicBezTo>
                    <a:cubicBezTo>
                      <a:pt x="0" y="345"/>
                      <a:pt x="0" y="655"/>
                      <a:pt x="203" y="845"/>
                    </a:cubicBezTo>
                    <a:cubicBezTo>
                      <a:pt x="298" y="941"/>
                      <a:pt x="423" y="988"/>
                      <a:pt x="548" y="988"/>
                    </a:cubicBezTo>
                    <a:cubicBezTo>
                      <a:pt x="673" y="988"/>
                      <a:pt x="798" y="941"/>
                      <a:pt x="893" y="845"/>
                    </a:cubicBezTo>
                    <a:cubicBezTo>
                      <a:pt x="1096" y="655"/>
                      <a:pt x="1096" y="357"/>
                      <a:pt x="893" y="143"/>
                    </a:cubicBezTo>
                    <a:cubicBezTo>
                      <a:pt x="798" y="48"/>
                      <a:pt x="673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9"/>
              <p:cNvSpPr/>
              <p:nvPr/>
            </p:nvSpPr>
            <p:spPr>
              <a:xfrm>
                <a:off x="3787075" y="1798875"/>
                <a:ext cx="268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989" extrusionOk="0">
                    <a:moveTo>
                      <a:pt x="537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0" y="345"/>
                      <a:pt x="0" y="655"/>
                      <a:pt x="191" y="845"/>
                    </a:cubicBezTo>
                    <a:cubicBezTo>
                      <a:pt x="286" y="941"/>
                      <a:pt x="411" y="988"/>
                      <a:pt x="537" y="988"/>
                    </a:cubicBezTo>
                    <a:cubicBezTo>
                      <a:pt x="664" y="988"/>
                      <a:pt x="792" y="941"/>
                      <a:pt x="893" y="845"/>
                    </a:cubicBezTo>
                    <a:cubicBezTo>
                      <a:pt x="1072" y="655"/>
                      <a:pt x="1072" y="345"/>
                      <a:pt x="893" y="143"/>
                    </a:cubicBezTo>
                    <a:cubicBezTo>
                      <a:pt x="792" y="48"/>
                      <a:pt x="664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9"/>
              <p:cNvSpPr/>
              <p:nvPr/>
            </p:nvSpPr>
            <p:spPr>
              <a:xfrm>
                <a:off x="3739450" y="184620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37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0" y="333"/>
                      <a:pt x="0" y="655"/>
                      <a:pt x="191" y="845"/>
                    </a:cubicBezTo>
                    <a:cubicBezTo>
                      <a:pt x="286" y="941"/>
                      <a:pt x="411" y="988"/>
                      <a:pt x="537" y="988"/>
                    </a:cubicBezTo>
                    <a:cubicBezTo>
                      <a:pt x="664" y="988"/>
                      <a:pt x="792" y="941"/>
                      <a:pt x="893" y="845"/>
                    </a:cubicBezTo>
                    <a:cubicBezTo>
                      <a:pt x="1084" y="655"/>
                      <a:pt x="1084" y="333"/>
                      <a:pt x="893" y="143"/>
                    </a:cubicBezTo>
                    <a:cubicBezTo>
                      <a:pt x="792" y="48"/>
                      <a:pt x="664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>
                <a:off x="4118350" y="1846200"/>
                <a:ext cx="2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989" extrusionOk="0">
                    <a:moveTo>
                      <a:pt x="549" y="0"/>
                    </a:moveTo>
                    <a:cubicBezTo>
                      <a:pt x="424" y="0"/>
                      <a:pt x="299" y="48"/>
                      <a:pt x="203" y="143"/>
                    </a:cubicBezTo>
                    <a:cubicBezTo>
                      <a:pt x="1" y="333"/>
                      <a:pt x="1" y="655"/>
                      <a:pt x="203" y="845"/>
                    </a:cubicBezTo>
                    <a:cubicBezTo>
                      <a:pt x="299" y="941"/>
                      <a:pt x="424" y="988"/>
                      <a:pt x="549" y="988"/>
                    </a:cubicBezTo>
                    <a:cubicBezTo>
                      <a:pt x="674" y="988"/>
                      <a:pt x="799" y="941"/>
                      <a:pt x="894" y="845"/>
                    </a:cubicBezTo>
                    <a:cubicBezTo>
                      <a:pt x="1096" y="655"/>
                      <a:pt x="1096" y="333"/>
                      <a:pt x="894" y="143"/>
                    </a:cubicBezTo>
                    <a:cubicBezTo>
                      <a:pt x="799" y="48"/>
                      <a:pt x="674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>
                <a:off x="4071325" y="1798875"/>
                <a:ext cx="271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0" extrusionOk="0">
                    <a:moveTo>
                      <a:pt x="538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1" y="345"/>
                      <a:pt x="1" y="655"/>
                      <a:pt x="191" y="845"/>
                    </a:cubicBezTo>
                    <a:cubicBezTo>
                      <a:pt x="280" y="935"/>
                      <a:pt x="403" y="979"/>
                      <a:pt x="529" y="979"/>
                    </a:cubicBezTo>
                    <a:cubicBezTo>
                      <a:pt x="656" y="979"/>
                      <a:pt x="787" y="935"/>
                      <a:pt x="894" y="845"/>
                    </a:cubicBezTo>
                    <a:cubicBezTo>
                      <a:pt x="1084" y="655"/>
                      <a:pt x="1084" y="345"/>
                      <a:pt x="894" y="143"/>
                    </a:cubicBezTo>
                    <a:cubicBezTo>
                      <a:pt x="792" y="48"/>
                      <a:pt x="664" y="0"/>
                      <a:pt x="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9"/>
              <p:cNvSpPr/>
              <p:nvPr/>
            </p:nvSpPr>
            <p:spPr>
              <a:xfrm>
                <a:off x="4023700" y="1751250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1" y="345"/>
                      <a:pt x="1" y="655"/>
                      <a:pt x="191" y="845"/>
                    </a:cubicBezTo>
                    <a:cubicBezTo>
                      <a:pt x="286" y="941"/>
                      <a:pt x="411" y="988"/>
                      <a:pt x="538" y="988"/>
                    </a:cubicBezTo>
                    <a:cubicBezTo>
                      <a:pt x="664" y="988"/>
                      <a:pt x="792" y="941"/>
                      <a:pt x="894" y="845"/>
                    </a:cubicBezTo>
                    <a:cubicBezTo>
                      <a:pt x="1084" y="655"/>
                      <a:pt x="1084" y="345"/>
                      <a:pt x="894" y="143"/>
                    </a:cubicBezTo>
                    <a:cubicBezTo>
                      <a:pt x="792" y="48"/>
                      <a:pt x="664" y="0"/>
                      <a:pt x="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9"/>
              <p:cNvSpPr/>
              <p:nvPr/>
            </p:nvSpPr>
            <p:spPr>
              <a:xfrm>
                <a:off x="3976375" y="1703975"/>
                <a:ext cx="27125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96" extrusionOk="0">
                    <a:moveTo>
                      <a:pt x="542" y="1"/>
                    </a:moveTo>
                    <a:cubicBezTo>
                      <a:pt x="414" y="1"/>
                      <a:pt x="286" y="52"/>
                      <a:pt x="191" y="153"/>
                    </a:cubicBezTo>
                    <a:cubicBezTo>
                      <a:pt x="1" y="343"/>
                      <a:pt x="1" y="653"/>
                      <a:pt x="191" y="843"/>
                    </a:cubicBezTo>
                    <a:cubicBezTo>
                      <a:pt x="286" y="944"/>
                      <a:pt x="414" y="995"/>
                      <a:pt x="542" y="995"/>
                    </a:cubicBezTo>
                    <a:cubicBezTo>
                      <a:pt x="670" y="995"/>
                      <a:pt x="798" y="944"/>
                      <a:pt x="894" y="843"/>
                    </a:cubicBezTo>
                    <a:cubicBezTo>
                      <a:pt x="1084" y="653"/>
                      <a:pt x="1084" y="343"/>
                      <a:pt x="894" y="153"/>
                    </a:cubicBezTo>
                    <a:cubicBezTo>
                      <a:pt x="798" y="52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>
                <a:off x="3929050" y="1656875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42" y="1"/>
                    </a:moveTo>
                    <a:cubicBezTo>
                      <a:pt x="414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92" y="941"/>
                      <a:pt x="417" y="989"/>
                      <a:pt x="542" y="989"/>
                    </a:cubicBezTo>
                    <a:cubicBezTo>
                      <a:pt x="667" y="989"/>
                      <a:pt x="792" y="941"/>
                      <a:pt x="893" y="846"/>
                    </a:cubicBezTo>
                    <a:cubicBezTo>
                      <a:pt x="1084" y="644"/>
                      <a:pt x="1084" y="334"/>
                      <a:pt x="893" y="144"/>
                    </a:cubicBezTo>
                    <a:cubicBezTo>
                      <a:pt x="798" y="48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9"/>
              <p:cNvSpPr/>
              <p:nvPr/>
            </p:nvSpPr>
            <p:spPr>
              <a:xfrm>
                <a:off x="3881425" y="160925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47" y="1"/>
                    </a:moveTo>
                    <a:cubicBezTo>
                      <a:pt x="420" y="1"/>
                      <a:pt x="292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92" y="941"/>
                      <a:pt x="420" y="989"/>
                      <a:pt x="547" y="989"/>
                    </a:cubicBezTo>
                    <a:cubicBezTo>
                      <a:pt x="673" y="989"/>
                      <a:pt x="798" y="941"/>
                      <a:pt x="893" y="846"/>
                    </a:cubicBezTo>
                    <a:cubicBezTo>
                      <a:pt x="1084" y="644"/>
                      <a:pt x="1084" y="334"/>
                      <a:pt x="893" y="144"/>
                    </a:cubicBezTo>
                    <a:cubicBezTo>
                      <a:pt x="798" y="48"/>
                      <a:pt x="673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9"/>
              <p:cNvSpPr/>
              <p:nvPr/>
            </p:nvSpPr>
            <p:spPr>
              <a:xfrm>
                <a:off x="3834100" y="1561925"/>
                <a:ext cx="27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89" extrusionOk="0">
                    <a:moveTo>
                      <a:pt x="548" y="1"/>
                    </a:moveTo>
                    <a:cubicBezTo>
                      <a:pt x="423" y="1"/>
                      <a:pt x="298" y="48"/>
                      <a:pt x="203" y="144"/>
                    </a:cubicBezTo>
                    <a:cubicBezTo>
                      <a:pt x="0" y="334"/>
                      <a:pt x="0" y="656"/>
                      <a:pt x="203" y="846"/>
                    </a:cubicBezTo>
                    <a:cubicBezTo>
                      <a:pt x="298" y="941"/>
                      <a:pt x="423" y="989"/>
                      <a:pt x="548" y="989"/>
                    </a:cubicBezTo>
                    <a:cubicBezTo>
                      <a:pt x="673" y="989"/>
                      <a:pt x="798" y="941"/>
                      <a:pt x="893" y="846"/>
                    </a:cubicBezTo>
                    <a:cubicBezTo>
                      <a:pt x="1096" y="656"/>
                      <a:pt x="1096" y="334"/>
                      <a:pt x="893" y="144"/>
                    </a:cubicBezTo>
                    <a:cubicBezTo>
                      <a:pt x="798" y="48"/>
                      <a:pt x="673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9"/>
              <p:cNvSpPr/>
              <p:nvPr/>
            </p:nvSpPr>
            <p:spPr>
              <a:xfrm>
                <a:off x="3787075" y="151460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37" y="1"/>
                    </a:moveTo>
                    <a:cubicBezTo>
                      <a:pt x="411" y="1"/>
                      <a:pt x="286" y="48"/>
                      <a:pt x="191" y="143"/>
                    </a:cubicBezTo>
                    <a:cubicBezTo>
                      <a:pt x="0" y="346"/>
                      <a:pt x="0" y="655"/>
                      <a:pt x="191" y="846"/>
                    </a:cubicBezTo>
                    <a:cubicBezTo>
                      <a:pt x="286" y="941"/>
                      <a:pt x="411" y="989"/>
                      <a:pt x="537" y="989"/>
                    </a:cubicBezTo>
                    <a:cubicBezTo>
                      <a:pt x="664" y="989"/>
                      <a:pt x="792" y="941"/>
                      <a:pt x="893" y="846"/>
                    </a:cubicBezTo>
                    <a:cubicBezTo>
                      <a:pt x="1084" y="655"/>
                      <a:pt x="1084" y="346"/>
                      <a:pt x="893" y="143"/>
                    </a:cubicBezTo>
                    <a:cubicBezTo>
                      <a:pt x="792" y="48"/>
                      <a:pt x="664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9"/>
              <p:cNvSpPr/>
              <p:nvPr/>
            </p:nvSpPr>
            <p:spPr>
              <a:xfrm>
                <a:off x="3739750" y="1467350"/>
                <a:ext cx="2710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95" extrusionOk="0">
                    <a:moveTo>
                      <a:pt x="542" y="0"/>
                    </a:moveTo>
                    <a:cubicBezTo>
                      <a:pt x="414" y="0"/>
                      <a:pt x="286" y="51"/>
                      <a:pt x="191" y="152"/>
                    </a:cubicBezTo>
                    <a:cubicBezTo>
                      <a:pt x="0" y="343"/>
                      <a:pt x="0" y="652"/>
                      <a:pt x="191" y="843"/>
                    </a:cubicBezTo>
                    <a:cubicBezTo>
                      <a:pt x="286" y="944"/>
                      <a:pt x="408" y="995"/>
                      <a:pt x="533" y="995"/>
                    </a:cubicBezTo>
                    <a:cubicBezTo>
                      <a:pt x="658" y="995"/>
                      <a:pt x="786" y="944"/>
                      <a:pt x="893" y="843"/>
                    </a:cubicBezTo>
                    <a:cubicBezTo>
                      <a:pt x="1084" y="652"/>
                      <a:pt x="1084" y="343"/>
                      <a:pt x="893" y="152"/>
                    </a:cubicBezTo>
                    <a:cubicBezTo>
                      <a:pt x="798" y="51"/>
                      <a:pt x="670" y="0"/>
                      <a:pt x="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9" name="Google Shape;1559;p29"/>
          <p:cNvGrpSpPr/>
          <p:nvPr/>
        </p:nvGrpSpPr>
        <p:grpSpPr>
          <a:xfrm>
            <a:off x="8173525" y="-15750"/>
            <a:ext cx="970468" cy="970437"/>
            <a:chOff x="8173525" y="-15750"/>
            <a:chExt cx="970468" cy="970437"/>
          </a:xfrm>
        </p:grpSpPr>
        <p:sp>
          <p:nvSpPr>
            <p:cNvPr id="1560" name="Google Shape;1560;p29"/>
            <p:cNvSpPr/>
            <p:nvPr/>
          </p:nvSpPr>
          <p:spPr>
            <a:xfrm>
              <a:off x="8173525" y="-15750"/>
              <a:ext cx="970468" cy="970437"/>
            </a:xfrm>
            <a:custGeom>
              <a:avLst/>
              <a:gdLst/>
              <a:ahLst/>
              <a:cxnLst/>
              <a:rect l="l" t="t" r="r" b="b"/>
              <a:pathLst>
                <a:path w="31255" h="31254" extrusionOk="0">
                  <a:moveTo>
                    <a:pt x="1" y="0"/>
                  </a:moveTo>
                  <a:lnTo>
                    <a:pt x="1" y="31254"/>
                  </a:lnTo>
                  <a:lnTo>
                    <a:pt x="31255" y="31254"/>
                  </a:lnTo>
                  <a:lnTo>
                    <a:pt x="31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1" name="Google Shape;1561;p29"/>
            <p:cNvGrpSpPr/>
            <p:nvPr/>
          </p:nvGrpSpPr>
          <p:grpSpPr>
            <a:xfrm>
              <a:off x="8481437" y="126540"/>
              <a:ext cx="351983" cy="685460"/>
              <a:chOff x="4817250" y="1373800"/>
              <a:chExt cx="283400" cy="551900"/>
            </a:xfrm>
          </p:grpSpPr>
          <p:sp>
            <p:nvSpPr>
              <p:cNvPr id="1562" name="Google Shape;1562;p29"/>
              <p:cNvSpPr/>
              <p:nvPr/>
            </p:nvSpPr>
            <p:spPr>
              <a:xfrm>
                <a:off x="4817250" y="1373800"/>
                <a:ext cx="283400" cy="2837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48" fill="none" extrusionOk="0">
                    <a:moveTo>
                      <a:pt x="11336" y="5680"/>
                    </a:moveTo>
                    <a:cubicBezTo>
                      <a:pt x="11336" y="8812"/>
                      <a:pt x="8799" y="11348"/>
                      <a:pt x="5668" y="11348"/>
                    </a:cubicBezTo>
                    <a:cubicBezTo>
                      <a:pt x="2525" y="11348"/>
                      <a:pt x="1" y="8800"/>
                      <a:pt x="1" y="5680"/>
                    </a:cubicBezTo>
                    <a:cubicBezTo>
                      <a:pt x="1" y="2549"/>
                      <a:pt x="2549" y="1"/>
                      <a:pt x="5668" y="1"/>
                    </a:cubicBezTo>
                    <a:cubicBezTo>
                      <a:pt x="8799" y="1"/>
                      <a:pt x="11336" y="2549"/>
                      <a:pt x="11336" y="56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9"/>
              <p:cNvSpPr/>
              <p:nvPr/>
            </p:nvSpPr>
            <p:spPr>
              <a:xfrm>
                <a:off x="4817250" y="1440775"/>
                <a:ext cx="283400" cy="2840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60" fill="none" extrusionOk="0">
                    <a:moveTo>
                      <a:pt x="11336" y="5692"/>
                    </a:moveTo>
                    <a:cubicBezTo>
                      <a:pt x="11336" y="8835"/>
                      <a:pt x="8799" y="11359"/>
                      <a:pt x="5668" y="11359"/>
                    </a:cubicBezTo>
                    <a:cubicBezTo>
                      <a:pt x="2525" y="11359"/>
                      <a:pt x="1" y="8811"/>
                      <a:pt x="1" y="5692"/>
                    </a:cubicBezTo>
                    <a:cubicBezTo>
                      <a:pt x="1" y="2561"/>
                      <a:pt x="2549" y="25"/>
                      <a:pt x="5668" y="25"/>
                    </a:cubicBezTo>
                    <a:cubicBezTo>
                      <a:pt x="8799" y="1"/>
                      <a:pt x="11336" y="2549"/>
                      <a:pt x="11336" y="5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9"/>
              <p:cNvSpPr/>
              <p:nvPr/>
            </p:nvSpPr>
            <p:spPr>
              <a:xfrm>
                <a:off x="4817250" y="1508350"/>
                <a:ext cx="283400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36" fill="none" extrusionOk="0">
                    <a:moveTo>
                      <a:pt x="11336" y="5668"/>
                    </a:moveTo>
                    <a:cubicBezTo>
                      <a:pt x="11336" y="8811"/>
                      <a:pt x="8799" y="11335"/>
                      <a:pt x="5668" y="11335"/>
                    </a:cubicBezTo>
                    <a:cubicBezTo>
                      <a:pt x="2525" y="11335"/>
                      <a:pt x="1" y="8787"/>
                      <a:pt x="1" y="5668"/>
                    </a:cubicBezTo>
                    <a:cubicBezTo>
                      <a:pt x="1" y="2537"/>
                      <a:pt x="2549" y="1"/>
                      <a:pt x="5668" y="1"/>
                    </a:cubicBezTo>
                    <a:cubicBezTo>
                      <a:pt x="8799" y="1"/>
                      <a:pt x="11336" y="2525"/>
                      <a:pt x="11336" y="56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9"/>
              <p:cNvSpPr/>
              <p:nvPr/>
            </p:nvSpPr>
            <p:spPr>
              <a:xfrm>
                <a:off x="4817250" y="1575325"/>
                <a:ext cx="283400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36" fill="none" extrusionOk="0">
                    <a:moveTo>
                      <a:pt x="11336" y="5668"/>
                    </a:moveTo>
                    <a:cubicBezTo>
                      <a:pt x="11336" y="8811"/>
                      <a:pt x="8799" y="11335"/>
                      <a:pt x="5668" y="11335"/>
                    </a:cubicBezTo>
                    <a:cubicBezTo>
                      <a:pt x="2525" y="11335"/>
                      <a:pt x="1" y="8787"/>
                      <a:pt x="1" y="5668"/>
                    </a:cubicBezTo>
                    <a:cubicBezTo>
                      <a:pt x="1" y="2536"/>
                      <a:pt x="2549" y="0"/>
                      <a:pt x="5668" y="0"/>
                    </a:cubicBezTo>
                    <a:cubicBezTo>
                      <a:pt x="8799" y="0"/>
                      <a:pt x="11336" y="2536"/>
                      <a:pt x="11336" y="56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9"/>
              <p:cNvSpPr/>
              <p:nvPr/>
            </p:nvSpPr>
            <p:spPr>
              <a:xfrm>
                <a:off x="4817250" y="1642300"/>
                <a:ext cx="283400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36" fill="none" extrusionOk="0">
                    <a:moveTo>
                      <a:pt x="11336" y="5668"/>
                    </a:moveTo>
                    <a:cubicBezTo>
                      <a:pt x="11336" y="8811"/>
                      <a:pt x="8799" y="11335"/>
                      <a:pt x="5668" y="11335"/>
                    </a:cubicBezTo>
                    <a:cubicBezTo>
                      <a:pt x="2525" y="11335"/>
                      <a:pt x="1" y="8787"/>
                      <a:pt x="1" y="5668"/>
                    </a:cubicBezTo>
                    <a:cubicBezTo>
                      <a:pt x="1" y="2536"/>
                      <a:pt x="2549" y="0"/>
                      <a:pt x="5668" y="0"/>
                    </a:cubicBezTo>
                    <a:cubicBezTo>
                      <a:pt x="8799" y="0"/>
                      <a:pt x="11336" y="2536"/>
                      <a:pt x="11336" y="56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7" name="Google Shape;1567;p29"/>
          <p:cNvGrpSpPr/>
          <p:nvPr/>
        </p:nvGrpSpPr>
        <p:grpSpPr>
          <a:xfrm>
            <a:off x="0" y="954750"/>
            <a:ext cx="970477" cy="970447"/>
            <a:chOff x="0" y="954750"/>
            <a:chExt cx="970477" cy="970447"/>
          </a:xfrm>
        </p:grpSpPr>
        <p:sp>
          <p:nvSpPr>
            <p:cNvPr id="1568" name="Google Shape;1568;p29"/>
            <p:cNvSpPr/>
            <p:nvPr/>
          </p:nvSpPr>
          <p:spPr>
            <a:xfrm>
              <a:off x="0" y="954750"/>
              <a:ext cx="970477" cy="970447"/>
            </a:xfrm>
            <a:custGeom>
              <a:avLst/>
              <a:gdLst/>
              <a:ahLst/>
              <a:cxnLst/>
              <a:rect l="l" t="t" r="r" b="b"/>
              <a:pathLst>
                <a:path w="32803" h="32802" extrusionOk="0">
                  <a:moveTo>
                    <a:pt x="0" y="0"/>
                  </a:moveTo>
                  <a:lnTo>
                    <a:pt x="0" y="32802"/>
                  </a:lnTo>
                  <a:lnTo>
                    <a:pt x="32802" y="32802"/>
                  </a:lnTo>
                  <a:lnTo>
                    <a:pt x="32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111656" y="1071318"/>
              <a:ext cx="770038" cy="770748"/>
            </a:xfrm>
            <a:custGeom>
              <a:avLst/>
              <a:gdLst/>
              <a:ahLst/>
              <a:cxnLst/>
              <a:rect l="l" t="t" r="r" b="b"/>
              <a:pathLst>
                <a:path w="26028" h="26052" extrusionOk="0">
                  <a:moveTo>
                    <a:pt x="11026" y="1"/>
                  </a:moveTo>
                  <a:lnTo>
                    <a:pt x="11181" y="7811"/>
                  </a:lnTo>
                  <a:lnTo>
                    <a:pt x="6394" y="1644"/>
                  </a:lnTo>
                  <a:lnTo>
                    <a:pt x="9514" y="9121"/>
                  </a:lnTo>
                  <a:lnTo>
                    <a:pt x="2406" y="5228"/>
                  </a:lnTo>
                  <a:lnTo>
                    <a:pt x="8037" y="10645"/>
                  </a:lnTo>
                  <a:lnTo>
                    <a:pt x="8037" y="10645"/>
                  </a:lnTo>
                  <a:lnTo>
                    <a:pt x="286" y="9645"/>
                  </a:lnTo>
                  <a:lnTo>
                    <a:pt x="7787" y="12741"/>
                  </a:lnTo>
                  <a:lnTo>
                    <a:pt x="1" y="15003"/>
                  </a:lnTo>
                  <a:lnTo>
                    <a:pt x="7811" y="14860"/>
                  </a:lnTo>
                  <a:lnTo>
                    <a:pt x="7811" y="14860"/>
                  </a:lnTo>
                  <a:lnTo>
                    <a:pt x="1632" y="19646"/>
                  </a:lnTo>
                  <a:lnTo>
                    <a:pt x="9121" y="16527"/>
                  </a:lnTo>
                  <a:lnTo>
                    <a:pt x="5204" y="23635"/>
                  </a:lnTo>
                  <a:lnTo>
                    <a:pt x="10645" y="17991"/>
                  </a:lnTo>
                  <a:lnTo>
                    <a:pt x="9645" y="25754"/>
                  </a:lnTo>
                  <a:lnTo>
                    <a:pt x="12740" y="18241"/>
                  </a:lnTo>
                  <a:lnTo>
                    <a:pt x="15002" y="26052"/>
                  </a:lnTo>
                  <a:lnTo>
                    <a:pt x="14848" y="18218"/>
                  </a:lnTo>
                  <a:lnTo>
                    <a:pt x="19634" y="24409"/>
                  </a:lnTo>
                  <a:lnTo>
                    <a:pt x="16515" y="16920"/>
                  </a:lnTo>
                  <a:lnTo>
                    <a:pt x="23623" y="20825"/>
                  </a:lnTo>
                  <a:lnTo>
                    <a:pt x="17991" y="15408"/>
                  </a:lnTo>
                  <a:lnTo>
                    <a:pt x="25742" y="16384"/>
                  </a:lnTo>
                  <a:lnTo>
                    <a:pt x="18241" y="13312"/>
                  </a:lnTo>
                  <a:lnTo>
                    <a:pt x="26028" y="11026"/>
                  </a:lnTo>
                  <a:lnTo>
                    <a:pt x="18217" y="11193"/>
                  </a:lnTo>
                  <a:lnTo>
                    <a:pt x="24408" y="6407"/>
                  </a:lnTo>
                  <a:lnTo>
                    <a:pt x="16907" y="9526"/>
                  </a:lnTo>
                  <a:lnTo>
                    <a:pt x="20825" y="2418"/>
                  </a:lnTo>
                  <a:lnTo>
                    <a:pt x="15407" y="8050"/>
                  </a:lnTo>
                  <a:lnTo>
                    <a:pt x="16384" y="287"/>
                  </a:lnTo>
                  <a:lnTo>
                    <a:pt x="13288" y="7800"/>
                  </a:lnTo>
                  <a:lnTo>
                    <a:pt x="11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9"/>
          <p:cNvGrpSpPr/>
          <p:nvPr/>
        </p:nvGrpSpPr>
        <p:grpSpPr>
          <a:xfrm>
            <a:off x="8173664" y="4198330"/>
            <a:ext cx="970376" cy="966143"/>
            <a:chOff x="845025" y="2299225"/>
            <a:chExt cx="412575" cy="410775"/>
          </a:xfrm>
        </p:grpSpPr>
        <p:sp>
          <p:nvSpPr>
            <p:cNvPr id="1571" name="Google Shape;1571;p29"/>
            <p:cNvSpPr/>
            <p:nvPr/>
          </p:nvSpPr>
          <p:spPr>
            <a:xfrm>
              <a:off x="845025" y="2299225"/>
              <a:ext cx="206900" cy="205400"/>
            </a:xfrm>
            <a:custGeom>
              <a:avLst/>
              <a:gdLst/>
              <a:ahLst/>
              <a:cxnLst/>
              <a:rect l="l" t="t" r="r" b="b"/>
              <a:pathLst>
                <a:path w="8276" h="8216" extrusionOk="0">
                  <a:moveTo>
                    <a:pt x="1" y="0"/>
                  </a:moveTo>
                  <a:lnTo>
                    <a:pt x="1" y="8216"/>
                  </a:lnTo>
                  <a:lnTo>
                    <a:pt x="8276" y="8216"/>
                  </a:lnTo>
                  <a:lnTo>
                    <a:pt x="8276" y="8192"/>
                  </a:lnTo>
                  <a:cubicBezTo>
                    <a:pt x="8276" y="3667"/>
                    <a:pt x="4609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1050725" y="2299225"/>
              <a:ext cx="206875" cy="205400"/>
            </a:xfrm>
            <a:custGeom>
              <a:avLst/>
              <a:gdLst/>
              <a:ahLst/>
              <a:cxnLst/>
              <a:rect l="l" t="t" r="r" b="b"/>
              <a:pathLst>
                <a:path w="8275" h="8216" extrusionOk="0">
                  <a:moveTo>
                    <a:pt x="0" y="0"/>
                  </a:moveTo>
                  <a:lnTo>
                    <a:pt x="0" y="8216"/>
                  </a:lnTo>
                  <a:lnTo>
                    <a:pt x="8275" y="8216"/>
                  </a:lnTo>
                  <a:lnTo>
                    <a:pt x="8275" y="8192"/>
                  </a:lnTo>
                  <a:cubicBezTo>
                    <a:pt x="8275" y="3667"/>
                    <a:pt x="4620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845025" y="2504600"/>
              <a:ext cx="206900" cy="205400"/>
            </a:xfrm>
            <a:custGeom>
              <a:avLst/>
              <a:gdLst/>
              <a:ahLst/>
              <a:cxnLst/>
              <a:rect l="l" t="t" r="r" b="b"/>
              <a:pathLst>
                <a:path w="8276" h="8216" extrusionOk="0">
                  <a:moveTo>
                    <a:pt x="1" y="1"/>
                  </a:moveTo>
                  <a:lnTo>
                    <a:pt x="1" y="8216"/>
                  </a:lnTo>
                  <a:lnTo>
                    <a:pt x="8276" y="8216"/>
                  </a:lnTo>
                  <a:lnTo>
                    <a:pt x="8276" y="8192"/>
                  </a:lnTo>
                  <a:cubicBezTo>
                    <a:pt x="8276" y="3668"/>
                    <a:pt x="4609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1050725" y="2504600"/>
              <a:ext cx="206875" cy="205400"/>
            </a:xfrm>
            <a:custGeom>
              <a:avLst/>
              <a:gdLst/>
              <a:ahLst/>
              <a:cxnLst/>
              <a:rect l="l" t="t" r="r" b="b"/>
              <a:pathLst>
                <a:path w="8275" h="8216" extrusionOk="0">
                  <a:moveTo>
                    <a:pt x="0" y="1"/>
                  </a:moveTo>
                  <a:lnTo>
                    <a:pt x="0" y="8216"/>
                  </a:lnTo>
                  <a:lnTo>
                    <a:pt x="8275" y="8216"/>
                  </a:lnTo>
                  <a:lnTo>
                    <a:pt x="8275" y="8192"/>
                  </a:lnTo>
                  <a:cubicBezTo>
                    <a:pt x="8275" y="3668"/>
                    <a:pt x="4620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29"/>
          <p:cNvGrpSpPr/>
          <p:nvPr/>
        </p:nvGrpSpPr>
        <p:grpSpPr>
          <a:xfrm>
            <a:off x="11445" y="4244353"/>
            <a:ext cx="970455" cy="970455"/>
            <a:chOff x="2263675" y="2416500"/>
            <a:chExt cx="587300" cy="587300"/>
          </a:xfrm>
        </p:grpSpPr>
        <p:sp>
          <p:nvSpPr>
            <p:cNvPr id="1576" name="Google Shape;1576;p29"/>
            <p:cNvSpPr/>
            <p:nvPr/>
          </p:nvSpPr>
          <p:spPr>
            <a:xfrm>
              <a:off x="2475600" y="2569500"/>
              <a:ext cx="120275" cy="120275"/>
            </a:xfrm>
            <a:custGeom>
              <a:avLst/>
              <a:gdLst/>
              <a:ahLst/>
              <a:cxnLst/>
              <a:rect l="l" t="t" r="r" b="b"/>
              <a:pathLst>
                <a:path w="4811" h="4811" fill="none" extrusionOk="0">
                  <a:moveTo>
                    <a:pt x="0" y="2810"/>
                  </a:moveTo>
                  <a:lnTo>
                    <a:pt x="2001" y="0"/>
                  </a:lnTo>
                  <a:lnTo>
                    <a:pt x="4810" y="2000"/>
                  </a:lnTo>
                  <a:lnTo>
                    <a:pt x="2810" y="481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2433025" y="2538825"/>
              <a:ext cx="213750" cy="214050"/>
            </a:xfrm>
            <a:custGeom>
              <a:avLst/>
              <a:gdLst/>
              <a:ahLst/>
              <a:cxnLst/>
              <a:rect l="l" t="t" r="r" b="b"/>
              <a:pathLst>
                <a:path w="8550" h="8562" fill="none" extrusionOk="0">
                  <a:moveTo>
                    <a:pt x="1" y="5347"/>
                  </a:moveTo>
                  <a:lnTo>
                    <a:pt x="3203" y="1"/>
                  </a:lnTo>
                  <a:lnTo>
                    <a:pt x="8549" y="3216"/>
                  </a:lnTo>
                  <a:lnTo>
                    <a:pt x="5347" y="856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2390475" y="2508475"/>
              <a:ext cx="306900" cy="306900"/>
            </a:xfrm>
            <a:custGeom>
              <a:avLst/>
              <a:gdLst/>
              <a:ahLst/>
              <a:cxnLst/>
              <a:rect l="l" t="t" r="r" b="b"/>
              <a:pathLst>
                <a:path w="12276" h="12276" fill="none" extrusionOk="0">
                  <a:moveTo>
                    <a:pt x="0" y="7870"/>
                  </a:moveTo>
                  <a:lnTo>
                    <a:pt x="4405" y="0"/>
                  </a:lnTo>
                  <a:lnTo>
                    <a:pt x="12275" y="4406"/>
                  </a:lnTo>
                  <a:lnTo>
                    <a:pt x="7870" y="1227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2348500" y="2477825"/>
              <a:ext cx="400375" cy="400075"/>
            </a:xfrm>
            <a:custGeom>
              <a:avLst/>
              <a:gdLst/>
              <a:ahLst/>
              <a:cxnLst/>
              <a:rect l="l" t="t" r="r" b="b"/>
              <a:pathLst>
                <a:path w="16015" h="16003" fill="none" extrusionOk="0">
                  <a:moveTo>
                    <a:pt x="0" y="10394"/>
                  </a:moveTo>
                  <a:lnTo>
                    <a:pt x="5620" y="0"/>
                  </a:lnTo>
                  <a:lnTo>
                    <a:pt x="16014" y="5608"/>
                  </a:lnTo>
                  <a:lnTo>
                    <a:pt x="10406" y="1600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2306225" y="2446850"/>
              <a:ext cx="494125" cy="494150"/>
            </a:xfrm>
            <a:custGeom>
              <a:avLst/>
              <a:gdLst/>
              <a:ahLst/>
              <a:cxnLst/>
              <a:rect l="l" t="t" r="r" b="b"/>
              <a:pathLst>
                <a:path w="19765" h="19766" fill="none" extrusionOk="0">
                  <a:moveTo>
                    <a:pt x="1" y="12943"/>
                  </a:moveTo>
                  <a:lnTo>
                    <a:pt x="6823" y="1"/>
                  </a:lnTo>
                  <a:lnTo>
                    <a:pt x="19765" y="6823"/>
                  </a:lnTo>
                  <a:lnTo>
                    <a:pt x="12955" y="1976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2263675" y="2416500"/>
              <a:ext cx="587300" cy="587300"/>
            </a:xfrm>
            <a:custGeom>
              <a:avLst/>
              <a:gdLst/>
              <a:ahLst/>
              <a:cxnLst/>
              <a:rect l="l" t="t" r="r" b="b"/>
              <a:pathLst>
                <a:path w="23492" h="23492" fill="none" extrusionOk="0">
                  <a:moveTo>
                    <a:pt x="0" y="15479"/>
                  </a:moveTo>
                  <a:lnTo>
                    <a:pt x="8025" y="0"/>
                  </a:lnTo>
                  <a:lnTo>
                    <a:pt x="23491" y="8025"/>
                  </a:lnTo>
                  <a:lnTo>
                    <a:pt x="15478" y="2349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9"/>
          <p:cNvGrpSpPr/>
          <p:nvPr/>
        </p:nvGrpSpPr>
        <p:grpSpPr>
          <a:xfrm>
            <a:off x="-12" y="-15762"/>
            <a:ext cx="970500" cy="970500"/>
            <a:chOff x="815488" y="259875"/>
            <a:chExt cx="970500" cy="970500"/>
          </a:xfrm>
        </p:grpSpPr>
        <p:sp>
          <p:nvSpPr>
            <p:cNvPr id="1583" name="Google Shape;1583;p29"/>
            <p:cNvSpPr/>
            <p:nvPr/>
          </p:nvSpPr>
          <p:spPr>
            <a:xfrm>
              <a:off x="815488" y="259875"/>
              <a:ext cx="970500" cy="97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grpSp>
          <p:nvGrpSpPr>
            <p:cNvPr id="1584" name="Google Shape;1584;p29"/>
            <p:cNvGrpSpPr/>
            <p:nvPr/>
          </p:nvGrpSpPr>
          <p:grpSpPr>
            <a:xfrm>
              <a:off x="865838" y="310213"/>
              <a:ext cx="869775" cy="869775"/>
              <a:chOff x="650075" y="1233325"/>
              <a:chExt cx="869775" cy="869775"/>
            </a:xfrm>
          </p:grpSpPr>
          <p:sp>
            <p:nvSpPr>
              <p:cNvPr id="1585" name="Google Shape;1585;p29"/>
              <p:cNvSpPr/>
              <p:nvPr/>
            </p:nvSpPr>
            <p:spPr>
              <a:xfrm>
                <a:off x="1084950" y="1233325"/>
                <a:ext cx="25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791" fill="none" extrusionOk="0">
                    <a:moveTo>
                      <a:pt x="0" y="0"/>
                    </a:moveTo>
                    <a:lnTo>
                      <a:pt x="0" y="3479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650075" y="1668200"/>
                <a:ext cx="86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" fill="none" extrusionOk="0">
                    <a:moveTo>
                      <a:pt x="3479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777175" y="1360425"/>
                <a:ext cx="615575" cy="615575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623" fill="none" extrusionOk="0">
                    <a:moveTo>
                      <a:pt x="24622" y="0"/>
                    </a:moveTo>
                    <a:lnTo>
                      <a:pt x="0" y="2462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777175" y="1360425"/>
                <a:ext cx="615575" cy="615575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623" fill="none" extrusionOk="0">
                    <a:moveTo>
                      <a:pt x="24622" y="2462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915875" y="1267550"/>
                <a:ext cx="338175" cy="8019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32076" fill="none" extrusionOk="0">
                    <a:moveTo>
                      <a:pt x="13526" y="0"/>
                    </a:moveTo>
                    <a:lnTo>
                      <a:pt x="1" y="32076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684000" y="1499125"/>
                <a:ext cx="801625" cy="338150"/>
              </a:xfrm>
              <a:custGeom>
                <a:avLst/>
                <a:gdLst/>
                <a:ahLst/>
                <a:cxnLst/>
                <a:rect l="l" t="t" r="r" b="b"/>
                <a:pathLst>
                  <a:path w="32065" h="13526" fill="none" extrusionOk="0">
                    <a:moveTo>
                      <a:pt x="32064" y="13526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681925" y="1504175"/>
                <a:ext cx="806075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32243" h="13122" fill="none" extrusionOk="0">
                    <a:moveTo>
                      <a:pt x="32242" y="1"/>
                    </a:moveTo>
                    <a:lnTo>
                      <a:pt x="0" y="1312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920925" y="1265175"/>
                <a:ext cx="328050" cy="806075"/>
              </a:xfrm>
              <a:custGeom>
                <a:avLst/>
                <a:gdLst/>
                <a:ahLst/>
                <a:cxnLst/>
                <a:rect l="l" t="t" r="r" b="b"/>
                <a:pathLst>
                  <a:path w="13122" h="32243" fill="none" extrusionOk="0">
                    <a:moveTo>
                      <a:pt x="13122" y="32242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999825" y="1241350"/>
                <a:ext cx="169975" cy="8537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34148" fill="none" extrusionOk="0">
                    <a:moveTo>
                      <a:pt x="6799" y="1"/>
                    </a:moveTo>
                    <a:lnTo>
                      <a:pt x="0" y="34148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658100" y="1583350"/>
                <a:ext cx="853400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34136" h="6800" fill="none" extrusionOk="0">
                    <a:moveTo>
                      <a:pt x="34136" y="6799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723000" y="1426800"/>
                <a:ext cx="723625" cy="482825"/>
              </a:xfrm>
              <a:custGeom>
                <a:avLst/>
                <a:gdLst/>
                <a:ahLst/>
                <a:cxnLst/>
                <a:rect l="l" t="t" r="r" b="b"/>
                <a:pathLst>
                  <a:path w="28945" h="19313" fill="none" extrusionOk="0">
                    <a:moveTo>
                      <a:pt x="28944" y="0"/>
                    </a:moveTo>
                    <a:lnTo>
                      <a:pt x="0" y="1931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843550" y="1306550"/>
                <a:ext cx="482825" cy="723325"/>
              </a:xfrm>
              <a:custGeom>
                <a:avLst/>
                <a:gdLst/>
                <a:ahLst/>
                <a:cxnLst/>
                <a:rect l="l" t="t" r="r" b="b"/>
                <a:pathLst>
                  <a:path w="19313" h="28933" fill="none" extrusionOk="0">
                    <a:moveTo>
                      <a:pt x="19312" y="2893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840875" y="1308025"/>
                <a:ext cx="488175" cy="720350"/>
              </a:xfrm>
              <a:custGeom>
                <a:avLst/>
                <a:gdLst/>
                <a:ahLst/>
                <a:cxnLst/>
                <a:rect l="l" t="t" r="r" b="b"/>
                <a:pathLst>
                  <a:path w="19527" h="28814" fill="none" extrusionOk="0">
                    <a:moveTo>
                      <a:pt x="19526" y="1"/>
                    </a:moveTo>
                    <a:lnTo>
                      <a:pt x="0" y="28814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724775" y="1424125"/>
                <a:ext cx="720350" cy="488175"/>
              </a:xfrm>
              <a:custGeom>
                <a:avLst/>
                <a:gdLst/>
                <a:ahLst/>
                <a:cxnLst/>
                <a:rect l="l" t="t" r="r" b="b"/>
                <a:pathLst>
                  <a:path w="28814" h="19527" fill="none" extrusionOk="0">
                    <a:moveTo>
                      <a:pt x="28814" y="19526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657800" y="1586050"/>
                <a:ext cx="854300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34172" h="6573" fill="none" extrusionOk="0">
                    <a:moveTo>
                      <a:pt x="34172" y="0"/>
                    </a:moveTo>
                    <a:lnTo>
                      <a:pt x="1" y="657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1002800" y="1241050"/>
                <a:ext cx="164325" cy="854300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34172" fill="none" extrusionOk="0">
                    <a:moveTo>
                      <a:pt x="6572" y="34172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30"/>
          <p:cNvGrpSpPr/>
          <p:nvPr/>
        </p:nvGrpSpPr>
        <p:grpSpPr>
          <a:xfrm>
            <a:off x="-11" y="11"/>
            <a:ext cx="873669" cy="869857"/>
            <a:chOff x="845025" y="2299225"/>
            <a:chExt cx="412575" cy="410775"/>
          </a:xfrm>
        </p:grpSpPr>
        <p:sp>
          <p:nvSpPr>
            <p:cNvPr id="1603" name="Google Shape;1603;p30"/>
            <p:cNvSpPr/>
            <p:nvPr/>
          </p:nvSpPr>
          <p:spPr>
            <a:xfrm>
              <a:off x="845025" y="2299225"/>
              <a:ext cx="206900" cy="205400"/>
            </a:xfrm>
            <a:custGeom>
              <a:avLst/>
              <a:gdLst/>
              <a:ahLst/>
              <a:cxnLst/>
              <a:rect l="l" t="t" r="r" b="b"/>
              <a:pathLst>
                <a:path w="8276" h="8216" extrusionOk="0">
                  <a:moveTo>
                    <a:pt x="1" y="0"/>
                  </a:moveTo>
                  <a:lnTo>
                    <a:pt x="1" y="8216"/>
                  </a:lnTo>
                  <a:lnTo>
                    <a:pt x="8276" y="8216"/>
                  </a:lnTo>
                  <a:lnTo>
                    <a:pt x="8276" y="8192"/>
                  </a:lnTo>
                  <a:cubicBezTo>
                    <a:pt x="8276" y="3667"/>
                    <a:pt x="4609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1050725" y="2299225"/>
              <a:ext cx="206875" cy="205400"/>
            </a:xfrm>
            <a:custGeom>
              <a:avLst/>
              <a:gdLst/>
              <a:ahLst/>
              <a:cxnLst/>
              <a:rect l="l" t="t" r="r" b="b"/>
              <a:pathLst>
                <a:path w="8275" h="8216" extrusionOk="0">
                  <a:moveTo>
                    <a:pt x="0" y="0"/>
                  </a:moveTo>
                  <a:lnTo>
                    <a:pt x="0" y="8216"/>
                  </a:lnTo>
                  <a:lnTo>
                    <a:pt x="8275" y="8216"/>
                  </a:lnTo>
                  <a:lnTo>
                    <a:pt x="8275" y="8192"/>
                  </a:lnTo>
                  <a:cubicBezTo>
                    <a:pt x="8275" y="3667"/>
                    <a:pt x="4620" y="0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845025" y="2504600"/>
              <a:ext cx="206900" cy="205400"/>
            </a:xfrm>
            <a:custGeom>
              <a:avLst/>
              <a:gdLst/>
              <a:ahLst/>
              <a:cxnLst/>
              <a:rect l="l" t="t" r="r" b="b"/>
              <a:pathLst>
                <a:path w="8276" h="8216" extrusionOk="0">
                  <a:moveTo>
                    <a:pt x="1" y="1"/>
                  </a:moveTo>
                  <a:lnTo>
                    <a:pt x="1" y="8216"/>
                  </a:lnTo>
                  <a:lnTo>
                    <a:pt x="8276" y="8216"/>
                  </a:lnTo>
                  <a:lnTo>
                    <a:pt x="8276" y="8192"/>
                  </a:lnTo>
                  <a:cubicBezTo>
                    <a:pt x="8276" y="3668"/>
                    <a:pt x="4609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1050725" y="2504600"/>
              <a:ext cx="206875" cy="205400"/>
            </a:xfrm>
            <a:custGeom>
              <a:avLst/>
              <a:gdLst/>
              <a:ahLst/>
              <a:cxnLst/>
              <a:rect l="l" t="t" r="r" b="b"/>
              <a:pathLst>
                <a:path w="8275" h="8216" extrusionOk="0">
                  <a:moveTo>
                    <a:pt x="0" y="1"/>
                  </a:moveTo>
                  <a:lnTo>
                    <a:pt x="0" y="8216"/>
                  </a:lnTo>
                  <a:lnTo>
                    <a:pt x="8275" y="8216"/>
                  </a:lnTo>
                  <a:lnTo>
                    <a:pt x="8275" y="8192"/>
                  </a:lnTo>
                  <a:cubicBezTo>
                    <a:pt x="8275" y="3668"/>
                    <a:pt x="4620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30"/>
          <p:cNvGrpSpPr/>
          <p:nvPr/>
        </p:nvGrpSpPr>
        <p:grpSpPr>
          <a:xfrm>
            <a:off x="-25" y="4209188"/>
            <a:ext cx="873686" cy="934318"/>
            <a:chOff x="8270325" y="3263863"/>
            <a:chExt cx="873686" cy="934318"/>
          </a:xfrm>
        </p:grpSpPr>
        <p:sp>
          <p:nvSpPr>
            <p:cNvPr id="1608" name="Google Shape;1608;p30"/>
            <p:cNvSpPr/>
            <p:nvPr/>
          </p:nvSpPr>
          <p:spPr>
            <a:xfrm>
              <a:off x="8270325" y="3263863"/>
              <a:ext cx="873686" cy="934318"/>
            </a:xfrm>
            <a:custGeom>
              <a:avLst/>
              <a:gdLst/>
              <a:ahLst/>
              <a:cxnLst/>
              <a:rect l="l" t="t" r="r" b="b"/>
              <a:pathLst>
                <a:path w="29338" h="31374" extrusionOk="0">
                  <a:moveTo>
                    <a:pt x="1" y="0"/>
                  </a:moveTo>
                  <a:lnTo>
                    <a:pt x="1" y="31373"/>
                  </a:lnTo>
                  <a:lnTo>
                    <a:pt x="29338" y="31373"/>
                  </a:lnTo>
                  <a:lnTo>
                    <a:pt x="29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9" name="Google Shape;1609;p30"/>
            <p:cNvGrpSpPr/>
            <p:nvPr/>
          </p:nvGrpSpPr>
          <p:grpSpPr>
            <a:xfrm>
              <a:off x="8376515" y="3408238"/>
              <a:ext cx="667340" cy="667668"/>
              <a:chOff x="3662350" y="1388700"/>
              <a:chExt cx="560225" cy="560500"/>
            </a:xfrm>
          </p:grpSpPr>
          <p:sp>
            <p:nvSpPr>
              <p:cNvPr id="1610" name="Google Shape;1610;p30"/>
              <p:cNvSpPr/>
              <p:nvPr/>
            </p:nvSpPr>
            <p:spPr>
              <a:xfrm>
                <a:off x="3930250" y="138870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0"/>
              <p:cNvSpPr/>
              <p:nvPr/>
            </p:nvSpPr>
            <p:spPr>
              <a:xfrm>
                <a:off x="3930250" y="145567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0"/>
              <p:cNvSpPr/>
              <p:nvPr/>
            </p:nvSpPr>
            <p:spPr>
              <a:xfrm>
                <a:off x="3930250" y="152265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62"/>
                      <a:pt x="226" y="988"/>
                      <a:pt x="488" y="988"/>
                    </a:cubicBezTo>
                    <a:cubicBezTo>
                      <a:pt x="762" y="988"/>
                      <a:pt x="976" y="762"/>
                      <a:pt x="976" y="500"/>
                    </a:cubicBezTo>
                    <a:cubicBezTo>
                      <a:pt x="976" y="226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0"/>
              <p:cNvSpPr/>
              <p:nvPr/>
            </p:nvSpPr>
            <p:spPr>
              <a:xfrm>
                <a:off x="3930250" y="1589600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0"/>
              <p:cNvSpPr/>
              <p:nvPr/>
            </p:nvSpPr>
            <p:spPr>
              <a:xfrm>
                <a:off x="39302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0"/>
              <p:cNvSpPr/>
              <p:nvPr/>
            </p:nvSpPr>
            <p:spPr>
              <a:xfrm>
                <a:off x="3930250" y="172355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5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0"/>
              <p:cNvSpPr/>
              <p:nvPr/>
            </p:nvSpPr>
            <p:spPr>
              <a:xfrm>
                <a:off x="3930250" y="179052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4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0"/>
              <p:cNvSpPr/>
              <p:nvPr/>
            </p:nvSpPr>
            <p:spPr>
              <a:xfrm>
                <a:off x="3930250" y="1857500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63"/>
                      <a:pt x="976" y="501"/>
                    </a:cubicBezTo>
                    <a:cubicBezTo>
                      <a:pt x="976" y="227"/>
                      <a:pt x="762" y="24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0"/>
              <p:cNvSpPr/>
              <p:nvPr/>
            </p:nvSpPr>
            <p:spPr>
              <a:xfrm>
                <a:off x="3930250" y="1924475"/>
                <a:ext cx="24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89" extrusionOk="0">
                    <a:moveTo>
                      <a:pt x="488" y="0"/>
                    </a:moveTo>
                    <a:cubicBezTo>
                      <a:pt x="226" y="0"/>
                      <a:pt x="0" y="227"/>
                      <a:pt x="0" y="501"/>
                    </a:cubicBezTo>
                    <a:cubicBezTo>
                      <a:pt x="0" y="762"/>
                      <a:pt x="226" y="989"/>
                      <a:pt x="488" y="989"/>
                    </a:cubicBezTo>
                    <a:cubicBezTo>
                      <a:pt x="762" y="989"/>
                      <a:pt x="976" y="762"/>
                      <a:pt x="976" y="501"/>
                    </a:cubicBezTo>
                    <a:cubicBezTo>
                      <a:pt x="976" y="227"/>
                      <a:pt x="762" y="24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0"/>
              <p:cNvSpPr/>
              <p:nvPr/>
            </p:nvSpPr>
            <p:spPr>
              <a:xfrm>
                <a:off x="4198125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0"/>
              <p:cNvSpPr/>
              <p:nvPr/>
            </p:nvSpPr>
            <p:spPr>
              <a:xfrm>
                <a:off x="4131150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0"/>
              <p:cNvSpPr/>
              <p:nvPr/>
            </p:nvSpPr>
            <p:spPr>
              <a:xfrm>
                <a:off x="4064175" y="1656575"/>
                <a:ext cx="2445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0"/>
              <p:cNvSpPr/>
              <p:nvPr/>
            </p:nvSpPr>
            <p:spPr>
              <a:xfrm>
                <a:off x="399722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75"/>
                      <a:pt x="976" y="501"/>
                    </a:cubicBezTo>
                    <a:cubicBezTo>
                      <a:pt x="976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0"/>
              <p:cNvSpPr/>
              <p:nvPr/>
            </p:nvSpPr>
            <p:spPr>
              <a:xfrm>
                <a:off x="39302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6" y="775"/>
                      <a:pt x="976" y="501"/>
                    </a:cubicBezTo>
                    <a:cubicBezTo>
                      <a:pt x="976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0"/>
              <p:cNvSpPr/>
              <p:nvPr/>
            </p:nvSpPr>
            <p:spPr>
              <a:xfrm>
                <a:off x="386327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63"/>
                      <a:pt x="226" y="989"/>
                      <a:pt x="488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0"/>
              <p:cNvSpPr/>
              <p:nvPr/>
            </p:nvSpPr>
            <p:spPr>
              <a:xfrm>
                <a:off x="379630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8" y="1"/>
                    </a:moveTo>
                    <a:cubicBezTo>
                      <a:pt x="227" y="1"/>
                      <a:pt x="0" y="227"/>
                      <a:pt x="0" y="501"/>
                    </a:cubicBezTo>
                    <a:cubicBezTo>
                      <a:pt x="0" y="763"/>
                      <a:pt x="227" y="989"/>
                      <a:pt x="488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0"/>
              <p:cNvSpPr/>
              <p:nvPr/>
            </p:nvSpPr>
            <p:spPr>
              <a:xfrm>
                <a:off x="3729325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9" y="1"/>
                    </a:moveTo>
                    <a:cubicBezTo>
                      <a:pt x="227" y="1"/>
                      <a:pt x="0" y="227"/>
                      <a:pt x="0" y="501"/>
                    </a:cubicBezTo>
                    <a:cubicBezTo>
                      <a:pt x="0" y="763"/>
                      <a:pt x="227" y="989"/>
                      <a:pt x="489" y="989"/>
                    </a:cubicBezTo>
                    <a:cubicBezTo>
                      <a:pt x="762" y="989"/>
                      <a:pt x="977" y="775"/>
                      <a:pt x="977" y="501"/>
                    </a:cubicBezTo>
                    <a:cubicBezTo>
                      <a:pt x="977" y="227"/>
                      <a:pt x="762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0"/>
              <p:cNvSpPr/>
              <p:nvPr/>
            </p:nvSpPr>
            <p:spPr>
              <a:xfrm>
                <a:off x="3662350" y="1656575"/>
                <a:ext cx="244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90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501"/>
                    </a:cubicBezTo>
                    <a:cubicBezTo>
                      <a:pt x="1" y="763"/>
                      <a:pt x="227" y="989"/>
                      <a:pt x="489" y="989"/>
                    </a:cubicBezTo>
                    <a:cubicBezTo>
                      <a:pt x="763" y="989"/>
                      <a:pt x="977" y="775"/>
                      <a:pt x="977" y="501"/>
                    </a:cubicBezTo>
                    <a:cubicBezTo>
                      <a:pt x="977" y="227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0"/>
              <p:cNvSpPr/>
              <p:nvPr/>
            </p:nvSpPr>
            <p:spPr>
              <a:xfrm>
                <a:off x="4118050" y="1467350"/>
                <a:ext cx="27125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95" extrusionOk="0">
                    <a:moveTo>
                      <a:pt x="543" y="0"/>
                    </a:moveTo>
                    <a:cubicBezTo>
                      <a:pt x="415" y="0"/>
                      <a:pt x="287" y="51"/>
                      <a:pt x="191" y="152"/>
                    </a:cubicBezTo>
                    <a:cubicBezTo>
                      <a:pt x="1" y="343"/>
                      <a:pt x="1" y="652"/>
                      <a:pt x="191" y="843"/>
                    </a:cubicBezTo>
                    <a:cubicBezTo>
                      <a:pt x="287" y="944"/>
                      <a:pt x="415" y="995"/>
                      <a:pt x="543" y="995"/>
                    </a:cubicBezTo>
                    <a:cubicBezTo>
                      <a:pt x="671" y="995"/>
                      <a:pt x="799" y="944"/>
                      <a:pt x="894" y="843"/>
                    </a:cubicBezTo>
                    <a:cubicBezTo>
                      <a:pt x="1084" y="652"/>
                      <a:pt x="1084" y="343"/>
                      <a:pt x="894" y="152"/>
                    </a:cubicBezTo>
                    <a:cubicBezTo>
                      <a:pt x="799" y="51"/>
                      <a:pt x="671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0"/>
              <p:cNvSpPr/>
              <p:nvPr/>
            </p:nvSpPr>
            <p:spPr>
              <a:xfrm>
                <a:off x="4070725" y="1514600"/>
                <a:ext cx="2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989" extrusionOk="0">
                    <a:moveTo>
                      <a:pt x="547" y="1"/>
                    </a:moveTo>
                    <a:cubicBezTo>
                      <a:pt x="421" y="1"/>
                      <a:pt x="293" y="48"/>
                      <a:pt x="191" y="143"/>
                    </a:cubicBezTo>
                    <a:cubicBezTo>
                      <a:pt x="1" y="346"/>
                      <a:pt x="1" y="655"/>
                      <a:pt x="191" y="846"/>
                    </a:cubicBezTo>
                    <a:cubicBezTo>
                      <a:pt x="293" y="941"/>
                      <a:pt x="421" y="989"/>
                      <a:pt x="547" y="989"/>
                    </a:cubicBezTo>
                    <a:cubicBezTo>
                      <a:pt x="674" y="989"/>
                      <a:pt x="799" y="941"/>
                      <a:pt x="894" y="846"/>
                    </a:cubicBezTo>
                    <a:cubicBezTo>
                      <a:pt x="1096" y="655"/>
                      <a:pt x="1096" y="346"/>
                      <a:pt x="894" y="143"/>
                    </a:cubicBezTo>
                    <a:cubicBezTo>
                      <a:pt x="799" y="48"/>
                      <a:pt x="674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0"/>
              <p:cNvSpPr/>
              <p:nvPr/>
            </p:nvSpPr>
            <p:spPr>
              <a:xfrm>
                <a:off x="4023700" y="1561925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1"/>
                    </a:moveTo>
                    <a:cubicBezTo>
                      <a:pt x="411" y="1"/>
                      <a:pt x="286" y="48"/>
                      <a:pt x="191" y="144"/>
                    </a:cubicBezTo>
                    <a:cubicBezTo>
                      <a:pt x="1" y="334"/>
                      <a:pt x="1" y="656"/>
                      <a:pt x="191" y="846"/>
                    </a:cubicBezTo>
                    <a:cubicBezTo>
                      <a:pt x="286" y="941"/>
                      <a:pt x="411" y="989"/>
                      <a:pt x="538" y="989"/>
                    </a:cubicBezTo>
                    <a:cubicBezTo>
                      <a:pt x="664" y="989"/>
                      <a:pt x="792" y="941"/>
                      <a:pt x="894" y="846"/>
                    </a:cubicBezTo>
                    <a:cubicBezTo>
                      <a:pt x="1084" y="656"/>
                      <a:pt x="1084" y="334"/>
                      <a:pt x="894" y="144"/>
                    </a:cubicBezTo>
                    <a:cubicBezTo>
                      <a:pt x="792" y="48"/>
                      <a:pt x="664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0"/>
              <p:cNvSpPr/>
              <p:nvPr/>
            </p:nvSpPr>
            <p:spPr>
              <a:xfrm>
                <a:off x="3976375" y="1609250"/>
                <a:ext cx="26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989" extrusionOk="0">
                    <a:moveTo>
                      <a:pt x="542" y="1"/>
                    </a:moveTo>
                    <a:cubicBezTo>
                      <a:pt x="414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86" y="941"/>
                      <a:pt x="414" y="989"/>
                      <a:pt x="542" y="989"/>
                    </a:cubicBezTo>
                    <a:cubicBezTo>
                      <a:pt x="670" y="989"/>
                      <a:pt x="798" y="941"/>
                      <a:pt x="894" y="846"/>
                    </a:cubicBezTo>
                    <a:cubicBezTo>
                      <a:pt x="1072" y="667"/>
                      <a:pt x="1072" y="346"/>
                      <a:pt x="894" y="144"/>
                    </a:cubicBezTo>
                    <a:cubicBezTo>
                      <a:pt x="798" y="48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0"/>
              <p:cNvSpPr/>
              <p:nvPr/>
            </p:nvSpPr>
            <p:spPr>
              <a:xfrm>
                <a:off x="3928750" y="1656875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1"/>
                    </a:moveTo>
                    <a:cubicBezTo>
                      <a:pt x="411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86" y="941"/>
                      <a:pt x="414" y="989"/>
                      <a:pt x="542" y="989"/>
                    </a:cubicBezTo>
                    <a:cubicBezTo>
                      <a:pt x="670" y="989"/>
                      <a:pt x="798" y="941"/>
                      <a:pt x="894" y="846"/>
                    </a:cubicBezTo>
                    <a:cubicBezTo>
                      <a:pt x="1084" y="644"/>
                      <a:pt x="1084" y="334"/>
                      <a:pt x="894" y="144"/>
                    </a:cubicBezTo>
                    <a:cubicBezTo>
                      <a:pt x="792" y="48"/>
                      <a:pt x="664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0"/>
              <p:cNvSpPr/>
              <p:nvPr/>
            </p:nvSpPr>
            <p:spPr>
              <a:xfrm>
                <a:off x="3881425" y="1703975"/>
                <a:ext cx="271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96" extrusionOk="0">
                    <a:moveTo>
                      <a:pt x="547" y="1"/>
                    </a:moveTo>
                    <a:cubicBezTo>
                      <a:pt x="420" y="1"/>
                      <a:pt x="292" y="52"/>
                      <a:pt x="191" y="153"/>
                    </a:cubicBezTo>
                    <a:cubicBezTo>
                      <a:pt x="1" y="343"/>
                      <a:pt x="1" y="653"/>
                      <a:pt x="191" y="843"/>
                    </a:cubicBezTo>
                    <a:cubicBezTo>
                      <a:pt x="292" y="944"/>
                      <a:pt x="420" y="995"/>
                      <a:pt x="547" y="995"/>
                    </a:cubicBezTo>
                    <a:cubicBezTo>
                      <a:pt x="673" y="995"/>
                      <a:pt x="798" y="944"/>
                      <a:pt x="893" y="843"/>
                    </a:cubicBezTo>
                    <a:cubicBezTo>
                      <a:pt x="1084" y="653"/>
                      <a:pt x="1084" y="343"/>
                      <a:pt x="893" y="153"/>
                    </a:cubicBezTo>
                    <a:cubicBezTo>
                      <a:pt x="798" y="52"/>
                      <a:pt x="673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0"/>
              <p:cNvSpPr/>
              <p:nvPr/>
            </p:nvSpPr>
            <p:spPr>
              <a:xfrm>
                <a:off x="3834100" y="1751250"/>
                <a:ext cx="27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89" extrusionOk="0">
                    <a:moveTo>
                      <a:pt x="548" y="0"/>
                    </a:moveTo>
                    <a:cubicBezTo>
                      <a:pt x="423" y="0"/>
                      <a:pt x="298" y="48"/>
                      <a:pt x="203" y="143"/>
                    </a:cubicBezTo>
                    <a:cubicBezTo>
                      <a:pt x="0" y="345"/>
                      <a:pt x="0" y="655"/>
                      <a:pt x="203" y="845"/>
                    </a:cubicBezTo>
                    <a:cubicBezTo>
                      <a:pt x="298" y="941"/>
                      <a:pt x="423" y="988"/>
                      <a:pt x="548" y="988"/>
                    </a:cubicBezTo>
                    <a:cubicBezTo>
                      <a:pt x="673" y="988"/>
                      <a:pt x="798" y="941"/>
                      <a:pt x="893" y="845"/>
                    </a:cubicBezTo>
                    <a:cubicBezTo>
                      <a:pt x="1096" y="655"/>
                      <a:pt x="1096" y="357"/>
                      <a:pt x="893" y="143"/>
                    </a:cubicBezTo>
                    <a:cubicBezTo>
                      <a:pt x="798" y="48"/>
                      <a:pt x="673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0"/>
              <p:cNvSpPr/>
              <p:nvPr/>
            </p:nvSpPr>
            <p:spPr>
              <a:xfrm>
                <a:off x="3787075" y="1798875"/>
                <a:ext cx="268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989" extrusionOk="0">
                    <a:moveTo>
                      <a:pt x="537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0" y="345"/>
                      <a:pt x="0" y="655"/>
                      <a:pt x="191" y="845"/>
                    </a:cubicBezTo>
                    <a:cubicBezTo>
                      <a:pt x="286" y="941"/>
                      <a:pt x="411" y="988"/>
                      <a:pt x="537" y="988"/>
                    </a:cubicBezTo>
                    <a:cubicBezTo>
                      <a:pt x="664" y="988"/>
                      <a:pt x="792" y="941"/>
                      <a:pt x="893" y="845"/>
                    </a:cubicBezTo>
                    <a:cubicBezTo>
                      <a:pt x="1072" y="655"/>
                      <a:pt x="1072" y="345"/>
                      <a:pt x="893" y="143"/>
                    </a:cubicBezTo>
                    <a:cubicBezTo>
                      <a:pt x="792" y="48"/>
                      <a:pt x="664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0"/>
              <p:cNvSpPr/>
              <p:nvPr/>
            </p:nvSpPr>
            <p:spPr>
              <a:xfrm>
                <a:off x="3739450" y="184620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37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0" y="333"/>
                      <a:pt x="0" y="655"/>
                      <a:pt x="191" y="845"/>
                    </a:cubicBezTo>
                    <a:cubicBezTo>
                      <a:pt x="286" y="941"/>
                      <a:pt x="411" y="988"/>
                      <a:pt x="537" y="988"/>
                    </a:cubicBezTo>
                    <a:cubicBezTo>
                      <a:pt x="664" y="988"/>
                      <a:pt x="792" y="941"/>
                      <a:pt x="893" y="845"/>
                    </a:cubicBezTo>
                    <a:cubicBezTo>
                      <a:pt x="1084" y="655"/>
                      <a:pt x="1084" y="333"/>
                      <a:pt x="893" y="143"/>
                    </a:cubicBezTo>
                    <a:cubicBezTo>
                      <a:pt x="792" y="48"/>
                      <a:pt x="664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0"/>
              <p:cNvSpPr/>
              <p:nvPr/>
            </p:nvSpPr>
            <p:spPr>
              <a:xfrm>
                <a:off x="4118350" y="1846200"/>
                <a:ext cx="2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989" extrusionOk="0">
                    <a:moveTo>
                      <a:pt x="549" y="0"/>
                    </a:moveTo>
                    <a:cubicBezTo>
                      <a:pt x="424" y="0"/>
                      <a:pt x="299" y="48"/>
                      <a:pt x="203" y="143"/>
                    </a:cubicBezTo>
                    <a:cubicBezTo>
                      <a:pt x="1" y="333"/>
                      <a:pt x="1" y="655"/>
                      <a:pt x="203" y="845"/>
                    </a:cubicBezTo>
                    <a:cubicBezTo>
                      <a:pt x="299" y="941"/>
                      <a:pt x="424" y="988"/>
                      <a:pt x="549" y="988"/>
                    </a:cubicBezTo>
                    <a:cubicBezTo>
                      <a:pt x="674" y="988"/>
                      <a:pt x="799" y="941"/>
                      <a:pt x="894" y="845"/>
                    </a:cubicBezTo>
                    <a:cubicBezTo>
                      <a:pt x="1096" y="655"/>
                      <a:pt x="1096" y="333"/>
                      <a:pt x="894" y="143"/>
                    </a:cubicBezTo>
                    <a:cubicBezTo>
                      <a:pt x="799" y="48"/>
                      <a:pt x="674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0"/>
              <p:cNvSpPr/>
              <p:nvPr/>
            </p:nvSpPr>
            <p:spPr>
              <a:xfrm>
                <a:off x="4071325" y="1798875"/>
                <a:ext cx="271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0" extrusionOk="0">
                    <a:moveTo>
                      <a:pt x="538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1" y="345"/>
                      <a:pt x="1" y="655"/>
                      <a:pt x="191" y="845"/>
                    </a:cubicBezTo>
                    <a:cubicBezTo>
                      <a:pt x="280" y="935"/>
                      <a:pt x="403" y="979"/>
                      <a:pt x="529" y="979"/>
                    </a:cubicBezTo>
                    <a:cubicBezTo>
                      <a:pt x="656" y="979"/>
                      <a:pt x="787" y="935"/>
                      <a:pt x="894" y="845"/>
                    </a:cubicBezTo>
                    <a:cubicBezTo>
                      <a:pt x="1084" y="655"/>
                      <a:pt x="1084" y="345"/>
                      <a:pt x="894" y="143"/>
                    </a:cubicBezTo>
                    <a:cubicBezTo>
                      <a:pt x="792" y="48"/>
                      <a:pt x="664" y="0"/>
                      <a:pt x="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0"/>
              <p:cNvSpPr/>
              <p:nvPr/>
            </p:nvSpPr>
            <p:spPr>
              <a:xfrm>
                <a:off x="4023700" y="1751250"/>
                <a:ext cx="271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89" extrusionOk="0">
                    <a:moveTo>
                      <a:pt x="538" y="0"/>
                    </a:moveTo>
                    <a:cubicBezTo>
                      <a:pt x="411" y="0"/>
                      <a:pt x="286" y="48"/>
                      <a:pt x="191" y="143"/>
                    </a:cubicBezTo>
                    <a:cubicBezTo>
                      <a:pt x="1" y="345"/>
                      <a:pt x="1" y="655"/>
                      <a:pt x="191" y="845"/>
                    </a:cubicBezTo>
                    <a:cubicBezTo>
                      <a:pt x="286" y="941"/>
                      <a:pt x="411" y="988"/>
                      <a:pt x="538" y="988"/>
                    </a:cubicBezTo>
                    <a:cubicBezTo>
                      <a:pt x="664" y="988"/>
                      <a:pt x="792" y="941"/>
                      <a:pt x="894" y="845"/>
                    </a:cubicBezTo>
                    <a:cubicBezTo>
                      <a:pt x="1084" y="655"/>
                      <a:pt x="1084" y="345"/>
                      <a:pt x="894" y="143"/>
                    </a:cubicBezTo>
                    <a:cubicBezTo>
                      <a:pt x="792" y="48"/>
                      <a:pt x="664" y="0"/>
                      <a:pt x="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0"/>
              <p:cNvSpPr/>
              <p:nvPr/>
            </p:nvSpPr>
            <p:spPr>
              <a:xfrm>
                <a:off x="3976375" y="1703975"/>
                <a:ext cx="27125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996" extrusionOk="0">
                    <a:moveTo>
                      <a:pt x="542" y="1"/>
                    </a:moveTo>
                    <a:cubicBezTo>
                      <a:pt x="414" y="1"/>
                      <a:pt x="286" y="52"/>
                      <a:pt x="191" y="153"/>
                    </a:cubicBezTo>
                    <a:cubicBezTo>
                      <a:pt x="1" y="343"/>
                      <a:pt x="1" y="653"/>
                      <a:pt x="191" y="843"/>
                    </a:cubicBezTo>
                    <a:cubicBezTo>
                      <a:pt x="286" y="944"/>
                      <a:pt x="414" y="995"/>
                      <a:pt x="542" y="995"/>
                    </a:cubicBezTo>
                    <a:cubicBezTo>
                      <a:pt x="670" y="995"/>
                      <a:pt x="798" y="944"/>
                      <a:pt x="894" y="843"/>
                    </a:cubicBezTo>
                    <a:cubicBezTo>
                      <a:pt x="1084" y="653"/>
                      <a:pt x="1084" y="343"/>
                      <a:pt x="894" y="153"/>
                    </a:cubicBezTo>
                    <a:cubicBezTo>
                      <a:pt x="798" y="52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0"/>
              <p:cNvSpPr/>
              <p:nvPr/>
            </p:nvSpPr>
            <p:spPr>
              <a:xfrm>
                <a:off x="3929050" y="1656875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42" y="1"/>
                    </a:moveTo>
                    <a:cubicBezTo>
                      <a:pt x="414" y="1"/>
                      <a:pt x="286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92" y="941"/>
                      <a:pt x="417" y="989"/>
                      <a:pt x="542" y="989"/>
                    </a:cubicBezTo>
                    <a:cubicBezTo>
                      <a:pt x="667" y="989"/>
                      <a:pt x="792" y="941"/>
                      <a:pt x="893" y="846"/>
                    </a:cubicBezTo>
                    <a:cubicBezTo>
                      <a:pt x="1084" y="644"/>
                      <a:pt x="1084" y="334"/>
                      <a:pt x="893" y="144"/>
                    </a:cubicBezTo>
                    <a:cubicBezTo>
                      <a:pt x="798" y="48"/>
                      <a:pt x="670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0"/>
              <p:cNvSpPr/>
              <p:nvPr/>
            </p:nvSpPr>
            <p:spPr>
              <a:xfrm>
                <a:off x="3881425" y="160925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47" y="1"/>
                    </a:moveTo>
                    <a:cubicBezTo>
                      <a:pt x="420" y="1"/>
                      <a:pt x="292" y="48"/>
                      <a:pt x="191" y="144"/>
                    </a:cubicBezTo>
                    <a:cubicBezTo>
                      <a:pt x="1" y="334"/>
                      <a:pt x="1" y="644"/>
                      <a:pt x="191" y="846"/>
                    </a:cubicBezTo>
                    <a:cubicBezTo>
                      <a:pt x="292" y="941"/>
                      <a:pt x="420" y="989"/>
                      <a:pt x="547" y="989"/>
                    </a:cubicBezTo>
                    <a:cubicBezTo>
                      <a:pt x="673" y="989"/>
                      <a:pt x="798" y="941"/>
                      <a:pt x="893" y="846"/>
                    </a:cubicBezTo>
                    <a:cubicBezTo>
                      <a:pt x="1084" y="644"/>
                      <a:pt x="1084" y="334"/>
                      <a:pt x="893" y="144"/>
                    </a:cubicBezTo>
                    <a:cubicBezTo>
                      <a:pt x="798" y="48"/>
                      <a:pt x="673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0"/>
              <p:cNvSpPr/>
              <p:nvPr/>
            </p:nvSpPr>
            <p:spPr>
              <a:xfrm>
                <a:off x="3834100" y="1561925"/>
                <a:ext cx="27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89" extrusionOk="0">
                    <a:moveTo>
                      <a:pt x="548" y="1"/>
                    </a:moveTo>
                    <a:cubicBezTo>
                      <a:pt x="423" y="1"/>
                      <a:pt x="298" y="48"/>
                      <a:pt x="203" y="144"/>
                    </a:cubicBezTo>
                    <a:cubicBezTo>
                      <a:pt x="0" y="334"/>
                      <a:pt x="0" y="656"/>
                      <a:pt x="203" y="846"/>
                    </a:cubicBezTo>
                    <a:cubicBezTo>
                      <a:pt x="298" y="941"/>
                      <a:pt x="423" y="989"/>
                      <a:pt x="548" y="989"/>
                    </a:cubicBezTo>
                    <a:cubicBezTo>
                      <a:pt x="673" y="989"/>
                      <a:pt x="798" y="941"/>
                      <a:pt x="893" y="846"/>
                    </a:cubicBezTo>
                    <a:cubicBezTo>
                      <a:pt x="1096" y="656"/>
                      <a:pt x="1096" y="334"/>
                      <a:pt x="893" y="144"/>
                    </a:cubicBezTo>
                    <a:cubicBezTo>
                      <a:pt x="798" y="48"/>
                      <a:pt x="673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0"/>
              <p:cNvSpPr/>
              <p:nvPr/>
            </p:nvSpPr>
            <p:spPr>
              <a:xfrm>
                <a:off x="3787075" y="1514600"/>
                <a:ext cx="271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89" extrusionOk="0">
                    <a:moveTo>
                      <a:pt x="537" y="1"/>
                    </a:moveTo>
                    <a:cubicBezTo>
                      <a:pt x="411" y="1"/>
                      <a:pt x="286" y="48"/>
                      <a:pt x="191" y="143"/>
                    </a:cubicBezTo>
                    <a:cubicBezTo>
                      <a:pt x="0" y="346"/>
                      <a:pt x="0" y="655"/>
                      <a:pt x="191" y="846"/>
                    </a:cubicBezTo>
                    <a:cubicBezTo>
                      <a:pt x="286" y="941"/>
                      <a:pt x="411" y="989"/>
                      <a:pt x="537" y="989"/>
                    </a:cubicBezTo>
                    <a:cubicBezTo>
                      <a:pt x="664" y="989"/>
                      <a:pt x="792" y="941"/>
                      <a:pt x="893" y="846"/>
                    </a:cubicBezTo>
                    <a:cubicBezTo>
                      <a:pt x="1084" y="655"/>
                      <a:pt x="1084" y="346"/>
                      <a:pt x="893" y="143"/>
                    </a:cubicBezTo>
                    <a:cubicBezTo>
                      <a:pt x="792" y="48"/>
                      <a:pt x="664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0"/>
              <p:cNvSpPr/>
              <p:nvPr/>
            </p:nvSpPr>
            <p:spPr>
              <a:xfrm>
                <a:off x="3739750" y="1467350"/>
                <a:ext cx="2710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95" extrusionOk="0">
                    <a:moveTo>
                      <a:pt x="542" y="0"/>
                    </a:moveTo>
                    <a:cubicBezTo>
                      <a:pt x="414" y="0"/>
                      <a:pt x="286" y="51"/>
                      <a:pt x="191" y="152"/>
                    </a:cubicBezTo>
                    <a:cubicBezTo>
                      <a:pt x="0" y="343"/>
                      <a:pt x="0" y="652"/>
                      <a:pt x="191" y="843"/>
                    </a:cubicBezTo>
                    <a:cubicBezTo>
                      <a:pt x="286" y="944"/>
                      <a:pt x="408" y="995"/>
                      <a:pt x="533" y="995"/>
                    </a:cubicBezTo>
                    <a:cubicBezTo>
                      <a:pt x="658" y="995"/>
                      <a:pt x="786" y="944"/>
                      <a:pt x="893" y="843"/>
                    </a:cubicBezTo>
                    <a:cubicBezTo>
                      <a:pt x="1084" y="652"/>
                      <a:pt x="1084" y="343"/>
                      <a:pt x="893" y="152"/>
                    </a:cubicBezTo>
                    <a:cubicBezTo>
                      <a:pt x="798" y="51"/>
                      <a:pt x="670" y="0"/>
                      <a:pt x="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6" name="Google Shape;1646;p30"/>
          <p:cNvGrpSpPr/>
          <p:nvPr/>
        </p:nvGrpSpPr>
        <p:grpSpPr>
          <a:xfrm>
            <a:off x="8173488" y="4172988"/>
            <a:ext cx="970500" cy="970500"/>
            <a:chOff x="815488" y="259875"/>
            <a:chExt cx="970500" cy="970500"/>
          </a:xfrm>
        </p:grpSpPr>
        <p:sp>
          <p:nvSpPr>
            <p:cNvPr id="1647" name="Google Shape;1647;p30"/>
            <p:cNvSpPr/>
            <p:nvPr/>
          </p:nvSpPr>
          <p:spPr>
            <a:xfrm>
              <a:off x="815488" y="259875"/>
              <a:ext cx="970500" cy="97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grpSp>
          <p:nvGrpSpPr>
            <p:cNvPr id="1648" name="Google Shape;1648;p30"/>
            <p:cNvGrpSpPr/>
            <p:nvPr/>
          </p:nvGrpSpPr>
          <p:grpSpPr>
            <a:xfrm>
              <a:off x="865838" y="310213"/>
              <a:ext cx="869775" cy="869775"/>
              <a:chOff x="650075" y="1233325"/>
              <a:chExt cx="869775" cy="869775"/>
            </a:xfrm>
          </p:grpSpPr>
          <p:sp>
            <p:nvSpPr>
              <p:cNvPr id="1649" name="Google Shape;1649;p30"/>
              <p:cNvSpPr/>
              <p:nvPr/>
            </p:nvSpPr>
            <p:spPr>
              <a:xfrm>
                <a:off x="1084950" y="1233325"/>
                <a:ext cx="25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791" fill="none" extrusionOk="0">
                    <a:moveTo>
                      <a:pt x="0" y="0"/>
                    </a:moveTo>
                    <a:lnTo>
                      <a:pt x="0" y="3479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0"/>
              <p:cNvSpPr/>
              <p:nvPr/>
            </p:nvSpPr>
            <p:spPr>
              <a:xfrm>
                <a:off x="650075" y="1668200"/>
                <a:ext cx="86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" fill="none" extrusionOk="0">
                    <a:moveTo>
                      <a:pt x="34790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0"/>
              <p:cNvSpPr/>
              <p:nvPr/>
            </p:nvSpPr>
            <p:spPr>
              <a:xfrm>
                <a:off x="777175" y="1360425"/>
                <a:ext cx="615575" cy="615575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623" fill="none" extrusionOk="0">
                    <a:moveTo>
                      <a:pt x="24622" y="0"/>
                    </a:moveTo>
                    <a:lnTo>
                      <a:pt x="0" y="2462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0"/>
              <p:cNvSpPr/>
              <p:nvPr/>
            </p:nvSpPr>
            <p:spPr>
              <a:xfrm>
                <a:off x="777175" y="1360425"/>
                <a:ext cx="615575" cy="615575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623" fill="none" extrusionOk="0">
                    <a:moveTo>
                      <a:pt x="24622" y="2462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0"/>
              <p:cNvSpPr/>
              <p:nvPr/>
            </p:nvSpPr>
            <p:spPr>
              <a:xfrm>
                <a:off x="915875" y="1267550"/>
                <a:ext cx="338175" cy="8019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32076" fill="none" extrusionOk="0">
                    <a:moveTo>
                      <a:pt x="13526" y="0"/>
                    </a:moveTo>
                    <a:lnTo>
                      <a:pt x="1" y="32076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0"/>
              <p:cNvSpPr/>
              <p:nvPr/>
            </p:nvSpPr>
            <p:spPr>
              <a:xfrm>
                <a:off x="684000" y="1499125"/>
                <a:ext cx="801625" cy="338150"/>
              </a:xfrm>
              <a:custGeom>
                <a:avLst/>
                <a:gdLst/>
                <a:ahLst/>
                <a:cxnLst/>
                <a:rect l="l" t="t" r="r" b="b"/>
                <a:pathLst>
                  <a:path w="32065" h="13526" fill="none" extrusionOk="0">
                    <a:moveTo>
                      <a:pt x="32064" y="13526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0"/>
              <p:cNvSpPr/>
              <p:nvPr/>
            </p:nvSpPr>
            <p:spPr>
              <a:xfrm>
                <a:off x="681925" y="1504175"/>
                <a:ext cx="806075" cy="328050"/>
              </a:xfrm>
              <a:custGeom>
                <a:avLst/>
                <a:gdLst/>
                <a:ahLst/>
                <a:cxnLst/>
                <a:rect l="l" t="t" r="r" b="b"/>
                <a:pathLst>
                  <a:path w="32243" h="13122" fill="none" extrusionOk="0">
                    <a:moveTo>
                      <a:pt x="32242" y="1"/>
                    </a:moveTo>
                    <a:lnTo>
                      <a:pt x="0" y="1312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0"/>
              <p:cNvSpPr/>
              <p:nvPr/>
            </p:nvSpPr>
            <p:spPr>
              <a:xfrm>
                <a:off x="920925" y="1265175"/>
                <a:ext cx="328050" cy="806075"/>
              </a:xfrm>
              <a:custGeom>
                <a:avLst/>
                <a:gdLst/>
                <a:ahLst/>
                <a:cxnLst/>
                <a:rect l="l" t="t" r="r" b="b"/>
                <a:pathLst>
                  <a:path w="13122" h="32243" fill="none" extrusionOk="0">
                    <a:moveTo>
                      <a:pt x="13122" y="32242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0"/>
              <p:cNvSpPr/>
              <p:nvPr/>
            </p:nvSpPr>
            <p:spPr>
              <a:xfrm>
                <a:off x="999825" y="1241350"/>
                <a:ext cx="169975" cy="8537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34148" fill="none" extrusionOk="0">
                    <a:moveTo>
                      <a:pt x="6799" y="1"/>
                    </a:moveTo>
                    <a:lnTo>
                      <a:pt x="0" y="34148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0"/>
              <p:cNvSpPr/>
              <p:nvPr/>
            </p:nvSpPr>
            <p:spPr>
              <a:xfrm>
                <a:off x="658100" y="1583350"/>
                <a:ext cx="853400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34136" h="6800" fill="none" extrusionOk="0">
                    <a:moveTo>
                      <a:pt x="34136" y="6799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0"/>
              <p:cNvSpPr/>
              <p:nvPr/>
            </p:nvSpPr>
            <p:spPr>
              <a:xfrm>
                <a:off x="723000" y="1426800"/>
                <a:ext cx="723625" cy="482825"/>
              </a:xfrm>
              <a:custGeom>
                <a:avLst/>
                <a:gdLst/>
                <a:ahLst/>
                <a:cxnLst/>
                <a:rect l="l" t="t" r="r" b="b"/>
                <a:pathLst>
                  <a:path w="28945" h="19313" fill="none" extrusionOk="0">
                    <a:moveTo>
                      <a:pt x="28944" y="0"/>
                    </a:moveTo>
                    <a:lnTo>
                      <a:pt x="0" y="1931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0"/>
              <p:cNvSpPr/>
              <p:nvPr/>
            </p:nvSpPr>
            <p:spPr>
              <a:xfrm>
                <a:off x="843550" y="1306550"/>
                <a:ext cx="482825" cy="723325"/>
              </a:xfrm>
              <a:custGeom>
                <a:avLst/>
                <a:gdLst/>
                <a:ahLst/>
                <a:cxnLst/>
                <a:rect l="l" t="t" r="r" b="b"/>
                <a:pathLst>
                  <a:path w="19313" h="28933" fill="none" extrusionOk="0">
                    <a:moveTo>
                      <a:pt x="19312" y="2893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0"/>
              <p:cNvSpPr/>
              <p:nvPr/>
            </p:nvSpPr>
            <p:spPr>
              <a:xfrm>
                <a:off x="840875" y="1308025"/>
                <a:ext cx="488175" cy="720350"/>
              </a:xfrm>
              <a:custGeom>
                <a:avLst/>
                <a:gdLst/>
                <a:ahLst/>
                <a:cxnLst/>
                <a:rect l="l" t="t" r="r" b="b"/>
                <a:pathLst>
                  <a:path w="19527" h="28814" fill="none" extrusionOk="0">
                    <a:moveTo>
                      <a:pt x="19526" y="1"/>
                    </a:moveTo>
                    <a:lnTo>
                      <a:pt x="0" y="28814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724775" y="1424125"/>
                <a:ext cx="720350" cy="488175"/>
              </a:xfrm>
              <a:custGeom>
                <a:avLst/>
                <a:gdLst/>
                <a:ahLst/>
                <a:cxnLst/>
                <a:rect l="l" t="t" r="r" b="b"/>
                <a:pathLst>
                  <a:path w="28814" h="19527" fill="none" extrusionOk="0">
                    <a:moveTo>
                      <a:pt x="28814" y="19526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0"/>
              <p:cNvSpPr/>
              <p:nvPr/>
            </p:nvSpPr>
            <p:spPr>
              <a:xfrm>
                <a:off x="657800" y="1586050"/>
                <a:ext cx="854300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34172" h="6573" fill="none" extrusionOk="0">
                    <a:moveTo>
                      <a:pt x="34172" y="0"/>
                    </a:moveTo>
                    <a:lnTo>
                      <a:pt x="1" y="657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0"/>
              <p:cNvSpPr/>
              <p:nvPr/>
            </p:nvSpPr>
            <p:spPr>
              <a:xfrm>
                <a:off x="1002800" y="1241050"/>
                <a:ext cx="164325" cy="854300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34172" fill="none" extrusionOk="0">
                    <a:moveTo>
                      <a:pt x="6572" y="34172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30"/>
          <p:cNvGrpSpPr/>
          <p:nvPr/>
        </p:nvGrpSpPr>
        <p:grpSpPr>
          <a:xfrm>
            <a:off x="8173520" y="54266"/>
            <a:ext cx="970455" cy="970455"/>
            <a:chOff x="2263675" y="2416500"/>
            <a:chExt cx="587300" cy="587300"/>
          </a:xfrm>
        </p:grpSpPr>
        <p:sp>
          <p:nvSpPr>
            <p:cNvPr id="1666" name="Google Shape;1666;p30"/>
            <p:cNvSpPr/>
            <p:nvPr/>
          </p:nvSpPr>
          <p:spPr>
            <a:xfrm>
              <a:off x="2475600" y="2569500"/>
              <a:ext cx="120275" cy="120275"/>
            </a:xfrm>
            <a:custGeom>
              <a:avLst/>
              <a:gdLst/>
              <a:ahLst/>
              <a:cxnLst/>
              <a:rect l="l" t="t" r="r" b="b"/>
              <a:pathLst>
                <a:path w="4811" h="4811" fill="none" extrusionOk="0">
                  <a:moveTo>
                    <a:pt x="0" y="2810"/>
                  </a:moveTo>
                  <a:lnTo>
                    <a:pt x="2001" y="0"/>
                  </a:lnTo>
                  <a:lnTo>
                    <a:pt x="4810" y="2000"/>
                  </a:lnTo>
                  <a:lnTo>
                    <a:pt x="2810" y="481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2433025" y="2538825"/>
              <a:ext cx="213750" cy="214050"/>
            </a:xfrm>
            <a:custGeom>
              <a:avLst/>
              <a:gdLst/>
              <a:ahLst/>
              <a:cxnLst/>
              <a:rect l="l" t="t" r="r" b="b"/>
              <a:pathLst>
                <a:path w="8550" h="8562" fill="none" extrusionOk="0">
                  <a:moveTo>
                    <a:pt x="1" y="5347"/>
                  </a:moveTo>
                  <a:lnTo>
                    <a:pt x="3203" y="1"/>
                  </a:lnTo>
                  <a:lnTo>
                    <a:pt x="8549" y="3216"/>
                  </a:lnTo>
                  <a:lnTo>
                    <a:pt x="5347" y="856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2390475" y="2508475"/>
              <a:ext cx="306900" cy="306900"/>
            </a:xfrm>
            <a:custGeom>
              <a:avLst/>
              <a:gdLst/>
              <a:ahLst/>
              <a:cxnLst/>
              <a:rect l="l" t="t" r="r" b="b"/>
              <a:pathLst>
                <a:path w="12276" h="12276" fill="none" extrusionOk="0">
                  <a:moveTo>
                    <a:pt x="0" y="7870"/>
                  </a:moveTo>
                  <a:lnTo>
                    <a:pt x="4405" y="0"/>
                  </a:lnTo>
                  <a:lnTo>
                    <a:pt x="12275" y="4406"/>
                  </a:lnTo>
                  <a:lnTo>
                    <a:pt x="7870" y="12276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2348500" y="2477825"/>
              <a:ext cx="400375" cy="400075"/>
            </a:xfrm>
            <a:custGeom>
              <a:avLst/>
              <a:gdLst/>
              <a:ahLst/>
              <a:cxnLst/>
              <a:rect l="l" t="t" r="r" b="b"/>
              <a:pathLst>
                <a:path w="16015" h="16003" fill="none" extrusionOk="0">
                  <a:moveTo>
                    <a:pt x="0" y="10394"/>
                  </a:moveTo>
                  <a:lnTo>
                    <a:pt x="5620" y="0"/>
                  </a:lnTo>
                  <a:lnTo>
                    <a:pt x="16014" y="5608"/>
                  </a:lnTo>
                  <a:lnTo>
                    <a:pt x="10406" y="1600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2306225" y="2446850"/>
              <a:ext cx="494125" cy="494150"/>
            </a:xfrm>
            <a:custGeom>
              <a:avLst/>
              <a:gdLst/>
              <a:ahLst/>
              <a:cxnLst/>
              <a:rect l="l" t="t" r="r" b="b"/>
              <a:pathLst>
                <a:path w="19765" h="19766" fill="none" extrusionOk="0">
                  <a:moveTo>
                    <a:pt x="1" y="12943"/>
                  </a:moveTo>
                  <a:lnTo>
                    <a:pt x="6823" y="1"/>
                  </a:lnTo>
                  <a:lnTo>
                    <a:pt x="19765" y="6823"/>
                  </a:lnTo>
                  <a:lnTo>
                    <a:pt x="12955" y="19765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2263675" y="2416500"/>
              <a:ext cx="587300" cy="587300"/>
            </a:xfrm>
            <a:custGeom>
              <a:avLst/>
              <a:gdLst/>
              <a:ahLst/>
              <a:cxnLst/>
              <a:rect l="l" t="t" r="r" b="b"/>
              <a:pathLst>
                <a:path w="23492" h="23492" fill="none" extrusionOk="0">
                  <a:moveTo>
                    <a:pt x="0" y="15479"/>
                  </a:moveTo>
                  <a:lnTo>
                    <a:pt x="8025" y="0"/>
                  </a:lnTo>
                  <a:lnTo>
                    <a:pt x="23491" y="8025"/>
                  </a:lnTo>
                  <a:lnTo>
                    <a:pt x="15478" y="2349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2" name="Google Shape;1672;p30"/>
          <p:cNvSpPr/>
          <p:nvPr/>
        </p:nvSpPr>
        <p:spPr>
          <a:xfrm>
            <a:off x="4186981" y="49555"/>
            <a:ext cx="770038" cy="770748"/>
          </a:xfrm>
          <a:custGeom>
            <a:avLst/>
            <a:gdLst/>
            <a:ahLst/>
            <a:cxnLst/>
            <a:rect l="l" t="t" r="r" b="b"/>
            <a:pathLst>
              <a:path w="26028" h="26052" extrusionOk="0">
                <a:moveTo>
                  <a:pt x="11026" y="1"/>
                </a:moveTo>
                <a:lnTo>
                  <a:pt x="11181" y="7811"/>
                </a:lnTo>
                <a:lnTo>
                  <a:pt x="6394" y="1644"/>
                </a:lnTo>
                <a:lnTo>
                  <a:pt x="9514" y="9121"/>
                </a:lnTo>
                <a:lnTo>
                  <a:pt x="2406" y="5228"/>
                </a:lnTo>
                <a:lnTo>
                  <a:pt x="8037" y="10645"/>
                </a:lnTo>
                <a:lnTo>
                  <a:pt x="8037" y="10645"/>
                </a:lnTo>
                <a:lnTo>
                  <a:pt x="286" y="9645"/>
                </a:lnTo>
                <a:lnTo>
                  <a:pt x="7787" y="12741"/>
                </a:lnTo>
                <a:lnTo>
                  <a:pt x="1" y="15003"/>
                </a:lnTo>
                <a:lnTo>
                  <a:pt x="7811" y="14860"/>
                </a:lnTo>
                <a:lnTo>
                  <a:pt x="7811" y="14860"/>
                </a:lnTo>
                <a:lnTo>
                  <a:pt x="1632" y="19646"/>
                </a:lnTo>
                <a:lnTo>
                  <a:pt x="9121" y="16527"/>
                </a:lnTo>
                <a:lnTo>
                  <a:pt x="5204" y="23635"/>
                </a:lnTo>
                <a:lnTo>
                  <a:pt x="10645" y="17991"/>
                </a:lnTo>
                <a:lnTo>
                  <a:pt x="9645" y="25754"/>
                </a:lnTo>
                <a:lnTo>
                  <a:pt x="12740" y="18241"/>
                </a:lnTo>
                <a:lnTo>
                  <a:pt x="15002" y="26052"/>
                </a:lnTo>
                <a:lnTo>
                  <a:pt x="14848" y="18218"/>
                </a:lnTo>
                <a:lnTo>
                  <a:pt x="19634" y="24409"/>
                </a:lnTo>
                <a:lnTo>
                  <a:pt x="16515" y="16920"/>
                </a:lnTo>
                <a:lnTo>
                  <a:pt x="23623" y="20825"/>
                </a:lnTo>
                <a:lnTo>
                  <a:pt x="17991" y="15408"/>
                </a:lnTo>
                <a:lnTo>
                  <a:pt x="25742" y="16384"/>
                </a:lnTo>
                <a:lnTo>
                  <a:pt x="18241" y="13312"/>
                </a:lnTo>
                <a:lnTo>
                  <a:pt x="26028" y="11026"/>
                </a:lnTo>
                <a:lnTo>
                  <a:pt x="18217" y="11193"/>
                </a:lnTo>
                <a:lnTo>
                  <a:pt x="24408" y="6407"/>
                </a:lnTo>
                <a:lnTo>
                  <a:pt x="16907" y="9526"/>
                </a:lnTo>
                <a:lnTo>
                  <a:pt x="20825" y="2418"/>
                </a:lnTo>
                <a:lnTo>
                  <a:pt x="15407" y="8050"/>
                </a:lnTo>
                <a:lnTo>
                  <a:pt x="16384" y="287"/>
                </a:lnTo>
                <a:lnTo>
                  <a:pt x="13288" y="7800"/>
                </a:lnTo>
                <a:lnTo>
                  <a:pt x="110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Lato"/>
              <a:buNone/>
              <a:defRPr sz="3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"/>
              <a:buChar char="●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"/>
              <a:buChar char="○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"/>
              <a:buChar char="■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"/>
              <a:buChar char="●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"/>
              <a:buChar char="○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"/>
              <a:buChar char="■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"/>
              <a:buChar char="●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"/>
              <a:buChar char="○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Encode Sans"/>
              <a:buChar char="■"/>
              <a:defRPr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59" r:id="rId4"/>
    <p:sldLayoutId id="2147483665" r:id="rId5"/>
    <p:sldLayoutId id="2147483671" r:id="rId6"/>
    <p:sldLayoutId id="2147483674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75" name="Google Shape;1675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5fcsLbEqz2WP61151-bE4MGr3dU2_Pdmy4f54Hlcis/cop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5fcsLbEqz2WP61151-bE4MGr3dU2_Pdmy4f54Hlcis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8"/>
          <p:cNvSpPr txBox="1">
            <a:spLocks noGrp="1"/>
          </p:cNvSpPr>
          <p:nvPr>
            <p:ph type="title"/>
          </p:nvPr>
        </p:nvSpPr>
        <p:spPr>
          <a:xfrm>
            <a:off x="2364116" y="1470500"/>
            <a:ext cx="6716822" cy="19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4"/>
                </a:solidFill>
              </a:rPr>
              <a:t>Comprehensive Stock Market Prediction Report</a:t>
            </a:r>
            <a:endParaRPr lang="en-US" dirty="0"/>
          </a:p>
        </p:txBody>
      </p:sp>
      <p:sp>
        <p:nvSpPr>
          <p:cNvPr id="1724" name="Google Shape;1724;p38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09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endParaRPr dirty="0"/>
          </a:p>
        </p:txBody>
      </p:sp>
      <p:sp>
        <p:nvSpPr>
          <p:cNvPr id="1725" name="Google Shape;1725;p38"/>
          <p:cNvSpPr txBox="1">
            <a:spLocks noGrp="1"/>
          </p:cNvSpPr>
          <p:nvPr>
            <p:ph type="subTitle" idx="1"/>
          </p:nvPr>
        </p:nvSpPr>
        <p:spPr>
          <a:xfrm>
            <a:off x="2747850" y="3298024"/>
            <a:ext cx="5213736" cy="102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Presenter: Haruna Jallow - MSc Data Science, PAUSTI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Course: Knowledge and Data Mining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Lecturer: </a:t>
            </a:r>
            <a:r>
              <a:rPr lang="en-US" dirty="0"/>
              <a:t>Prof. Waweru MWANGI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26" name="Google Shape;1726;p38"/>
          <p:cNvSpPr/>
          <p:nvPr/>
        </p:nvSpPr>
        <p:spPr>
          <a:xfrm rot="10800000">
            <a:off x="3130967" y="-170954"/>
            <a:ext cx="5053978" cy="1691129"/>
          </a:xfrm>
          <a:custGeom>
            <a:avLst/>
            <a:gdLst/>
            <a:ahLst/>
            <a:cxnLst/>
            <a:rect l="l" t="t" r="r" b="b"/>
            <a:pathLst>
              <a:path w="34946" h="11693" fill="none" extrusionOk="0">
                <a:moveTo>
                  <a:pt x="1" y="1"/>
                </a:moveTo>
                <a:lnTo>
                  <a:pt x="22992" y="1"/>
                </a:lnTo>
                <a:cubicBezTo>
                  <a:pt x="25397" y="1"/>
                  <a:pt x="27361" y="1953"/>
                  <a:pt x="27361" y="4382"/>
                </a:cubicBezTo>
                <a:cubicBezTo>
                  <a:pt x="27361" y="6799"/>
                  <a:pt x="25420" y="8752"/>
                  <a:pt x="22992" y="8752"/>
                </a:cubicBezTo>
                <a:lnTo>
                  <a:pt x="9192" y="8752"/>
                </a:lnTo>
                <a:cubicBezTo>
                  <a:pt x="8371" y="8752"/>
                  <a:pt x="7716" y="9407"/>
                  <a:pt x="7716" y="10228"/>
                </a:cubicBezTo>
                <a:cubicBezTo>
                  <a:pt x="7716" y="11038"/>
                  <a:pt x="8371" y="11693"/>
                  <a:pt x="9192" y="11693"/>
                </a:cubicBezTo>
                <a:lnTo>
                  <a:pt x="34945" y="11693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38"/>
          <p:cNvSpPr/>
          <p:nvPr/>
        </p:nvSpPr>
        <p:spPr>
          <a:xfrm rot="10800000">
            <a:off x="2364117" y="4328746"/>
            <a:ext cx="5053978" cy="1691129"/>
          </a:xfrm>
          <a:custGeom>
            <a:avLst/>
            <a:gdLst/>
            <a:ahLst/>
            <a:cxnLst/>
            <a:rect l="l" t="t" r="r" b="b"/>
            <a:pathLst>
              <a:path w="34946" h="11693" fill="none" extrusionOk="0">
                <a:moveTo>
                  <a:pt x="1" y="1"/>
                </a:moveTo>
                <a:lnTo>
                  <a:pt x="22992" y="1"/>
                </a:lnTo>
                <a:cubicBezTo>
                  <a:pt x="25397" y="1"/>
                  <a:pt x="27361" y="1953"/>
                  <a:pt x="27361" y="4382"/>
                </a:cubicBezTo>
                <a:cubicBezTo>
                  <a:pt x="27361" y="6799"/>
                  <a:pt x="25420" y="8752"/>
                  <a:pt x="22992" y="8752"/>
                </a:cubicBezTo>
                <a:lnTo>
                  <a:pt x="9192" y="8752"/>
                </a:lnTo>
                <a:cubicBezTo>
                  <a:pt x="8371" y="8752"/>
                  <a:pt x="7716" y="9407"/>
                  <a:pt x="7716" y="10228"/>
                </a:cubicBezTo>
                <a:cubicBezTo>
                  <a:pt x="7716" y="11038"/>
                  <a:pt x="8371" y="11693"/>
                  <a:pt x="9192" y="11693"/>
                </a:cubicBezTo>
                <a:lnTo>
                  <a:pt x="34945" y="11693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19999" y="13299"/>
            <a:ext cx="7704000" cy="7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749" name="Google Shape;1749;p41"/>
          <p:cNvSpPr txBox="1">
            <a:spLocks noGrp="1"/>
          </p:cNvSpPr>
          <p:nvPr>
            <p:ph type="subTitle" idx="2"/>
          </p:nvPr>
        </p:nvSpPr>
        <p:spPr>
          <a:xfrm>
            <a:off x="567560" y="4342568"/>
            <a:ext cx="7478420" cy="56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Final features I had used to build the models: 6732 rows and 12 columns </a:t>
            </a:r>
          </a:p>
          <a:p>
            <a:pPr lvl="0" algn="l">
              <a:spcBef>
                <a:spcPts val="1000"/>
              </a:spcBef>
            </a:pPr>
            <a:endParaRPr lang="en-US" dirty="0"/>
          </a:p>
        </p:txBody>
      </p:sp>
      <p:sp>
        <p:nvSpPr>
          <p:cNvPr id="1750" name="Google Shape;1750;p41"/>
          <p:cNvSpPr txBox="1">
            <a:spLocks noGrp="1"/>
          </p:cNvSpPr>
          <p:nvPr>
            <p:ph type="subTitle" idx="3"/>
          </p:nvPr>
        </p:nvSpPr>
        <p:spPr>
          <a:xfrm>
            <a:off x="798943" y="3907058"/>
            <a:ext cx="3405351" cy="586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4"/>
                </a:solidFill>
              </a:rPr>
              <a:t>Preprocessing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69D1E-30D0-E3A5-706D-4CA54D1F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745516"/>
            <a:ext cx="8363607" cy="31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4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Building (Classification)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963581" y="4073401"/>
            <a:ext cx="2626800" cy="443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Decision Tree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SVM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Naïve Bayes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KNN</a:t>
            </a:r>
            <a:endParaRPr dirty="0"/>
          </a:p>
        </p:txBody>
      </p:sp>
      <p:sp>
        <p:nvSpPr>
          <p:cNvPr id="1749" name="Google Shape;1749;p41"/>
          <p:cNvSpPr txBox="1">
            <a:spLocks noGrp="1"/>
          </p:cNvSpPr>
          <p:nvPr>
            <p:ph type="subTitle" idx="2"/>
          </p:nvPr>
        </p:nvSpPr>
        <p:spPr>
          <a:xfrm>
            <a:off x="1004566" y="4048674"/>
            <a:ext cx="3531833" cy="925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80-20 train-test split, standardization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Standardization was done give all the variables equal chance to participate</a:t>
            </a:r>
            <a:endParaRPr dirty="0"/>
          </a:p>
        </p:txBody>
      </p:sp>
      <p:sp>
        <p:nvSpPr>
          <p:cNvPr id="1750" name="Google Shape;1750;p41"/>
          <p:cNvSpPr txBox="1">
            <a:spLocks noGrp="1"/>
          </p:cNvSpPr>
          <p:nvPr>
            <p:ph type="subTitle" idx="3"/>
          </p:nvPr>
        </p:nvSpPr>
        <p:spPr>
          <a:xfrm>
            <a:off x="1166649" y="3489774"/>
            <a:ext cx="340535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4"/>
                </a:solidFill>
              </a:rPr>
              <a:t>Splitting and Scaling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751" name="Google Shape;1751;p41"/>
          <p:cNvSpPr txBox="1">
            <a:spLocks noGrp="1"/>
          </p:cNvSpPr>
          <p:nvPr>
            <p:ph type="subTitle" idx="4"/>
          </p:nvPr>
        </p:nvSpPr>
        <p:spPr>
          <a:xfrm>
            <a:off x="4698482" y="3483877"/>
            <a:ext cx="335017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4"/>
                </a:solidFill>
              </a:rPr>
              <a:t>Classification Models: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5E5C4-57AB-43CD-B56E-BA98E08B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3" y="1017725"/>
            <a:ext cx="7277474" cy="25846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Building (Regression)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640387" y="4178677"/>
            <a:ext cx="3037419" cy="882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Decision Tree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Random Forest.</a:t>
            </a:r>
            <a:br>
              <a:rPr lang="en-US" dirty="0"/>
            </a:br>
            <a:endParaRPr dirty="0"/>
          </a:p>
        </p:txBody>
      </p:sp>
      <p:sp>
        <p:nvSpPr>
          <p:cNvPr id="1749" name="Google Shape;1749;p41"/>
          <p:cNvSpPr txBox="1">
            <a:spLocks noGrp="1"/>
          </p:cNvSpPr>
          <p:nvPr>
            <p:ph type="subTitle" idx="2"/>
          </p:nvPr>
        </p:nvSpPr>
        <p:spPr>
          <a:xfrm>
            <a:off x="654269" y="4131160"/>
            <a:ext cx="3673365" cy="882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80-20 train-test split, standardization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Standardization was done give all the variables equal chance to participate</a:t>
            </a:r>
          </a:p>
          <a:p>
            <a:pPr marL="0" lvl="0" indent="0" algn="l"/>
            <a:endParaRPr dirty="0"/>
          </a:p>
        </p:txBody>
      </p:sp>
      <p:sp>
        <p:nvSpPr>
          <p:cNvPr id="1750" name="Google Shape;1750;p41"/>
          <p:cNvSpPr txBox="1">
            <a:spLocks noGrp="1"/>
          </p:cNvSpPr>
          <p:nvPr>
            <p:ph type="subTitle" idx="3"/>
          </p:nvPr>
        </p:nvSpPr>
        <p:spPr>
          <a:xfrm>
            <a:off x="469944" y="3627349"/>
            <a:ext cx="340535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4"/>
                </a:solidFill>
              </a:rPr>
              <a:t>Splitting and Scaling: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751" name="Google Shape;1751;p41"/>
          <p:cNvSpPr txBox="1">
            <a:spLocks noGrp="1"/>
          </p:cNvSpPr>
          <p:nvPr>
            <p:ph type="subTitle" idx="4"/>
          </p:nvPr>
        </p:nvSpPr>
        <p:spPr>
          <a:xfrm>
            <a:off x="4327634" y="3619777"/>
            <a:ext cx="335017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4"/>
                </a:solidFill>
              </a:rPr>
              <a:t>Regression Models: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3D054-9C42-42B7-A28A-1BBF795E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69" y="1095704"/>
            <a:ext cx="6863329" cy="26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358087" y="55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/>
              <a:t>Understanding the matrices use for Class.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371824" y="836542"/>
            <a:ext cx="8400352" cy="367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Bef>
                <a:spcPts val="900"/>
              </a:spcBef>
              <a:spcAft>
                <a:spcPts val="800"/>
              </a:spcAft>
            </a:pPr>
            <a:r>
              <a:rPr lang="en-GM" dirty="0">
                <a:solidFill>
                  <a:schemeClr val="accent5"/>
                </a:solidFill>
                <a:effectLst/>
                <a:latin typeface="News Time Roman"/>
                <a:ea typeface="Times New Roman" panose="02020603050405020304" pitchFamily="18" charset="0"/>
                <a:cs typeface="Times New Roman" panose="02020603050405020304" pitchFamily="18" charset="0"/>
              </a:rPr>
              <a:t>To interpret the table, we need to understand what each metric means and how it is calculated.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 Roman"/>
                <a:ea typeface="Times New Roman" panose="02020603050405020304" pitchFamily="18" charset="0"/>
                <a:cs typeface="Times New Roman" panose="02020603050405020304" pitchFamily="18" charset="0"/>
              </a:rPr>
              <a:t>Accuracy: This is the proportion of correct predictions out of the total number of predictions. It is calculated as (TP + TN) / (TP + TN + FP + FN), where TP is true positives, TN is true negatives, FP is false positives, and FN is false negatives.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 Roman"/>
                <a:ea typeface="Times New Roman" panose="02020603050405020304" pitchFamily="18" charset="0"/>
                <a:cs typeface="Times New Roman" panose="02020603050405020304" pitchFamily="18" charset="0"/>
              </a:rPr>
              <a:t>Precision: This is the proportion of correct positive predictions out of the total number of positive predictions. It is calculated as TP / (TP + FP). It measures how precise the model is in identifying the positive class.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 Roman"/>
                <a:ea typeface="Times New Roman" panose="02020603050405020304" pitchFamily="18" charset="0"/>
                <a:cs typeface="Times New Roman" panose="02020603050405020304" pitchFamily="18" charset="0"/>
              </a:rPr>
              <a:t>Recall: This is the proportion of correct positive predictions out of the total number of actual positives. It is calculated as TP / (TP + FN). It measures how sensitive the model is in detecting the positive class.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 Roman"/>
                <a:ea typeface="Times New Roman" panose="02020603050405020304" pitchFamily="18" charset="0"/>
                <a:cs typeface="Times New Roman" panose="02020603050405020304" pitchFamily="18" charset="0"/>
              </a:rPr>
              <a:t>F1-score: This is the harmonic mean of precision and recall. It is calculated as 2 * (precision * recall) / (precision + recall). It measures the balance between precision and recall.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 Roman"/>
                <a:ea typeface="Times New Roman" panose="02020603050405020304" pitchFamily="18" charset="0"/>
                <a:cs typeface="Times New Roman" panose="02020603050405020304" pitchFamily="18" charset="0"/>
              </a:rPr>
              <a:t>AUC: This is the area under the receiver operating characteristic (ROC) curve. The ROC curve plots the true positive rate (recall) against the false positive rate (1 - specificity) for different threshold values. The AUC measures how well the model can distinguish between the two classes.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6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4519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Performance Comparison (Classification)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51986" y="3601404"/>
            <a:ext cx="7547735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M" dirty="0"/>
              <a:t>This means that it can correctly predict the class labels for most of the data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With high precision and recall, and a high ability to discriminate between the two classes</a:t>
            </a:r>
            <a:endParaRPr lang="en-GM" dirty="0"/>
          </a:p>
          <a:p>
            <a:pPr marL="0" lvl="0" indent="0" algn="l"/>
            <a:endParaRPr dirty="0"/>
          </a:p>
        </p:txBody>
      </p:sp>
      <p:sp>
        <p:nvSpPr>
          <p:cNvPr id="1751" name="Google Shape;1751;p41"/>
          <p:cNvSpPr txBox="1">
            <a:spLocks noGrp="1"/>
          </p:cNvSpPr>
          <p:nvPr>
            <p:ph type="subTitle" idx="4"/>
          </p:nvPr>
        </p:nvSpPr>
        <p:spPr>
          <a:xfrm>
            <a:off x="451986" y="2987983"/>
            <a:ext cx="7951035" cy="4493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4"/>
                </a:solidFill>
              </a:rPr>
              <a:t>Decision Trees performs the best among the four models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97C2B-41DA-4D0B-B52A-1B2C5DEC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28" y="1338563"/>
            <a:ext cx="6132785" cy="15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5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295721" y="709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/>
              <a:t>Understanding the matrices use for </a:t>
            </a:r>
            <a:r>
              <a:rPr lang="en-US" sz="3000" dirty="0" err="1"/>
              <a:t>Regre</a:t>
            </a:r>
            <a:endParaRPr lang="en-US" sz="3000" dirty="0"/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507165" y="673745"/>
            <a:ext cx="8258463" cy="4398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Bef>
                <a:spcPts val="900"/>
              </a:spcBef>
              <a:spcAft>
                <a:spcPts val="800"/>
              </a:spcAft>
            </a:pPr>
            <a:r>
              <a:rPr lang="en-US" dirty="0">
                <a:solidFill>
                  <a:schemeClr val="accent5"/>
                </a:solidFill>
              </a:rPr>
              <a:t>This </a:t>
            </a:r>
            <a:r>
              <a:rPr lang="en-GM" dirty="0">
                <a:solidFill>
                  <a:schemeClr val="accent5"/>
                </a:solidFill>
                <a:effectLst/>
                <a:latin typeface="News Times Roman"/>
                <a:ea typeface="Times New Roman" panose="02020603050405020304" pitchFamily="18" charset="0"/>
                <a:cs typeface="Times New Roman" panose="02020603050405020304" pitchFamily="18" charset="0"/>
              </a:rPr>
              <a:t>To interpret the results, we need to understand what each metric means and how it is calculated.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s Roman"/>
                <a:ea typeface="Times New Roman" panose="02020603050405020304" pitchFamily="18" charset="0"/>
                <a:cs typeface="Times New Roman" panose="02020603050405020304" pitchFamily="18" charset="0"/>
              </a:rPr>
              <a:t>MSE measures the average squared difference between the actual and predicted values. It is always positive, and a lower value indicates a better fit.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s Roman"/>
                <a:ea typeface="Times New Roman" panose="02020603050405020304" pitchFamily="18" charset="0"/>
                <a:cs typeface="Times New Roman" panose="02020603050405020304" pitchFamily="18" charset="0"/>
              </a:rPr>
              <a:t>RMSE is the square root of MSE. It has the same unit as the actual and predicted values, and it also indicates how well the model fits the data. A lower RMSE means a better fit.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s Roman"/>
                <a:ea typeface="Times New Roman" panose="02020603050405020304" pitchFamily="18" charset="0"/>
                <a:cs typeface="Times New Roman" panose="02020603050405020304" pitchFamily="18" charset="0"/>
              </a:rPr>
              <a:t>R-squared measures the proportion of variance in the actual values that is explained by the model. It ranges from 0 to 1, and a higher value means a better fit. A value of 1 means that the model perfectly fits the data.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M" dirty="0">
                <a:solidFill>
                  <a:schemeClr val="accent5"/>
                </a:solidFill>
                <a:effectLst/>
                <a:latin typeface="News Times Roman"/>
                <a:ea typeface="Times New Roman" panose="02020603050405020304" pitchFamily="18" charset="0"/>
                <a:cs typeface="Times New Roman" panose="02020603050405020304" pitchFamily="18" charset="0"/>
              </a:rPr>
              <a:t>MAE measures the average absolute difference between the actual and predicted values. It is also always positive, and a lower value means a better fit.</a:t>
            </a:r>
            <a:endParaRPr lang="en-GM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7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4519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Performance Comparison (Regression)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51986" y="3601403"/>
            <a:ext cx="7547735" cy="108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means that Regression SVM has the smallest prediction errors and the highest explanatory power.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Therefore, we can conclude that Regression SVM performs the best among the three models.</a:t>
            </a:r>
            <a:endParaRPr lang="en-GM" dirty="0"/>
          </a:p>
        </p:txBody>
      </p:sp>
      <p:sp>
        <p:nvSpPr>
          <p:cNvPr id="1751" name="Google Shape;1751;p41"/>
          <p:cNvSpPr txBox="1">
            <a:spLocks noGrp="1"/>
          </p:cNvSpPr>
          <p:nvPr>
            <p:ph type="subTitle" idx="4"/>
          </p:nvPr>
        </p:nvSpPr>
        <p:spPr>
          <a:xfrm>
            <a:off x="451986" y="2987982"/>
            <a:ext cx="8045628" cy="613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4"/>
                </a:solidFill>
              </a:rPr>
              <a:t>Regression SVM has the lowest MSE, RMSE, and MAE, and the highest R-squared among the three models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A56D9-8B68-4D08-BF24-5AC0C5327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90" y="1429479"/>
            <a:ext cx="6324925" cy="12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4519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Cross-Validation Scores (</a:t>
            </a:r>
            <a:r>
              <a:rPr lang="en-US" dirty="0" err="1"/>
              <a:t>Regre</a:t>
            </a:r>
            <a:r>
              <a:rPr lang="en-US" dirty="0"/>
              <a:t>.)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51986" y="3827039"/>
            <a:ext cx="7547735" cy="108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M" sz="1200" dirty="0">
                <a:solidFill>
                  <a:schemeClr val="accent5"/>
                </a:solidFill>
              </a:rPr>
              <a:t>Cross validation is a technique that splits the data into k folds</a:t>
            </a:r>
            <a:r>
              <a:rPr lang="en-US" sz="1200" dirty="0">
                <a:solidFill>
                  <a:schemeClr val="accent5"/>
                </a:solidFill>
              </a:rPr>
              <a:t>, </a:t>
            </a:r>
            <a:r>
              <a:rPr lang="en-GM" sz="1200" dirty="0">
                <a:solidFill>
                  <a:schemeClr val="accent5"/>
                </a:solidFill>
              </a:rPr>
              <a:t>and trains and tests the models on each fold, to get an estimate of the model’s generalization ability</a:t>
            </a:r>
            <a:r>
              <a:rPr lang="en-US" sz="1200" dirty="0">
                <a:solidFill>
                  <a:schemeClr val="accent5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</a:rPr>
              <a:t>Performance of the models based on their central tendency, variability, and outliers.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M" sz="1200" dirty="0">
                <a:solidFill>
                  <a:schemeClr val="accent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accuracy score is the negative mean squared error, which means lower values indicate better performance</a:t>
            </a:r>
            <a:endParaRPr lang="en-GM" sz="1200" dirty="0">
              <a:solidFill>
                <a:schemeClr val="accent5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7A298-3742-4BB2-806E-F158C91C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2" y="572700"/>
            <a:ext cx="7048419" cy="831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B4EA18-8A21-4A06-9565-5C472122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9" y="1475524"/>
            <a:ext cx="4204687" cy="235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BFD2D-928C-4AC8-8658-159E0F50E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106" y="1475525"/>
            <a:ext cx="4204687" cy="23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0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4519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Cross-Validation Scores (</a:t>
            </a:r>
            <a:r>
              <a:rPr lang="en-US" dirty="0" err="1"/>
              <a:t>Classi</a:t>
            </a:r>
            <a:r>
              <a:rPr lang="en-US" dirty="0"/>
              <a:t>.)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51986" y="3827039"/>
            <a:ext cx="7547735" cy="108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M" dirty="0"/>
              <a:t>The TPR is the proportion of positive instances that are correctly predicted by the model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GM" dirty="0"/>
              <a:t>he FPR is the proportion of negative instances that are incorrectly predicted by the model</a:t>
            </a:r>
            <a:r>
              <a:rPr lang="en-US" dirty="0"/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Tree model performs better than the other models, as it has the highest ROC curve and the highest AUC</a:t>
            </a:r>
            <a:endParaRPr lang="en-G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F9495-8747-4971-B0FA-68C35592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3" y="646386"/>
            <a:ext cx="4155668" cy="3180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32320-5A1B-4726-BB37-3D2FAC90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286" y="646386"/>
            <a:ext cx="4497319" cy="31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4519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Cross-Validation Scores (</a:t>
            </a:r>
            <a:r>
              <a:rPr lang="en-US" dirty="0" err="1"/>
              <a:t>Regre</a:t>
            </a:r>
            <a:r>
              <a:rPr lang="en-US" dirty="0"/>
              <a:t>.)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51986" y="3827039"/>
            <a:ext cx="7547735" cy="108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The table above shows the prediction errors (negative values) for each fold and the average error across all folds.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The accuracy score is the negative mean squared error, which means lower values indicate better performance.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M" sz="1200" dirty="0"/>
              <a:t>The higher the R-squared the better the model fits the data. The lower </a:t>
            </a:r>
            <a:r>
              <a:rPr lang="en-US" sz="1200" dirty="0"/>
              <a:t>RMSE and MAE</a:t>
            </a:r>
            <a:r>
              <a:rPr lang="en-GM" sz="1200" dirty="0"/>
              <a:t>, the better the model predicts the outcome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3998-155C-4192-AB83-4BDCDDC8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79" y="576648"/>
            <a:ext cx="4439831" cy="89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56E5E-F250-48DB-820F-44EEB084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9" y="1537138"/>
            <a:ext cx="4204687" cy="2351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604BF-ACD9-464D-9F36-405025D5D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106" y="1537138"/>
            <a:ext cx="4652475" cy="23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0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699" name="Google Shape;1699;p36"/>
          <p:cNvSpPr txBox="1">
            <a:spLocks noGrp="1"/>
          </p:cNvSpPr>
          <p:nvPr>
            <p:ph type="subTitle" idx="3"/>
          </p:nvPr>
        </p:nvSpPr>
        <p:spPr>
          <a:xfrm>
            <a:off x="1838700" y="3864599"/>
            <a:ext cx="2487300" cy="1002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Accuracy, Precision, Recall, F1-score, AUC (Classification) | MSE, RMSE, R-squared, MAE (Regression).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700" name="Google Shape;1700;p36"/>
          <p:cNvSpPr txBox="1">
            <a:spLocks noGrp="1"/>
          </p:cNvSpPr>
          <p:nvPr>
            <p:ph type="subTitle" idx="1"/>
          </p:nvPr>
        </p:nvSpPr>
        <p:spPr>
          <a:xfrm>
            <a:off x="1838700" y="2040775"/>
            <a:ext cx="2485800" cy="749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Predict "Price Increase" and "Day Price" using NSE historical stock data.</a:t>
            </a:r>
            <a:endParaRPr dirty="0"/>
          </a:p>
        </p:txBody>
      </p:sp>
      <p:sp>
        <p:nvSpPr>
          <p:cNvPr id="1701" name="Google Shape;1701;p36"/>
          <p:cNvSpPr txBox="1">
            <a:spLocks noGrp="1"/>
          </p:cNvSpPr>
          <p:nvPr>
            <p:ph type="subTitle" idx="2"/>
          </p:nvPr>
        </p:nvSpPr>
        <p:spPr>
          <a:xfrm>
            <a:off x="5852269" y="2040774"/>
            <a:ext cx="2578500" cy="1003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Classification (Decision Tree, SVM, Naive Bayes, KNN) &amp; Regression (Decision Tree, SVM, Random Forest).</a:t>
            </a:r>
            <a:endParaRPr dirty="0"/>
          </a:p>
        </p:txBody>
      </p:sp>
      <p:sp>
        <p:nvSpPr>
          <p:cNvPr id="1702" name="Google Shape;1702;p36"/>
          <p:cNvSpPr txBox="1">
            <a:spLocks noGrp="1"/>
          </p:cNvSpPr>
          <p:nvPr>
            <p:ph type="subTitle" idx="4"/>
          </p:nvPr>
        </p:nvSpPr>
        <p:spPr>
          <a:xfrm>
            <a:off x="5852269" y="3864600"/>
            <a:ext cx="2578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NSE historical data for four months.</a:t>
            </a:r>
            <a:endParaRPr dirty="0"/>
          </a:p>
        </p:txBody>
      </p:sp>
      <p:sp>
        <p:nvSpPr>
          <p:cNvPr id="1703" name="Google Shape;1703;p36"/>
          <p:cNvSpPr txBox="1">
            <a:spLocks noGrp="1"/>
          </p:cNvSpPr>
          <p:nvPr>
            <p:ph type="title" idx="5"/>
          </p:nvPr>
        </p:nvSpPr>
        <p:spPr>
          <a:xfrm>
            <a:off x="720002" y="1599383"/>
            <a:ext cx="10425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4" name="Google Shape;1704;p36"/>
          <p:cNvSpPr txBox="1">
            <a:spLocks noGrp="1"/>
          </p:cNvSpPr>
          <p:nvPr>
            <p:ph type="title" idx="6"/>
          </p:nvPr>
        </p:nvSpPr>
        <p:spPr>
          <a:xfrm>
            <a:off x="720002" y="3421466"/>
            <a:ext cx="10425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5" name="Google Shape;1705;p36"/>
          <p:cNvSpPr txBox="1">
            <a:spLocks noGrp="1"/>
          </p:cNvSpPr>
          <p:nvPr>
            <p:ph type="title" idx="7"/>
          </p:nvPr>
        </p:nvSpPr>
        <p:spPr>
          <a:xfrm>
            <a:off x="4733052" y="1599383"/>
            <a:ext cx="10425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06" name="Google Shape;1706;p36"/>
          <p:cNvSpPr txBox="1">
            <a:spLocks noGrp="1"/>
          </p:cNvSpPr>
          <p:nvPr>
            <p:ph type="title" idx="8"/>
          </p:nvPr>
        </p:nvSpPr>
        <p:spPr>
          <a:xfrm>
            <a:off x="4732449" y="3423286"/>
            <a:ext cx="1043700" cy="10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07" name="Google Shape;1707;p36"/>
          <p:cNvSpPr txBox="1">
            <a:spLocks noGrp="1"/>
          </p:cNvSpPr>
          <p:nvPr>
            <p:ph type="subTitle" idx="9"/>
          </p:nvPr>
        </p:nvSpPr>
        <p:spPr>
          <a:xfrm>
            <a:off x="1838700" y="1523175"/>
            <a:ext cx="24858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5"/>
                </a:solidFill>
              </a:rPr>
              <a:t>Objective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8" name="Google Shape;1708;p36"/>
          <p:cNvSpPr txBox="1">
            <a:spLocks noGrp="1"/>
          </p:cNvSpPr>
          <p:nvPr>
            <p:ph type="subTitle" idx="13"/>
          </p:nvPr>
        </p:nvSpPr>
        <p:spPr>
          <a:xfrm>
            <a:off x="5852276" y="1523175"/>
            <a:ext cx="25785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5"/>
                </a:solidFill>
              </a:rPr>
              <a:t>Models: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9" name="Google Shape;1709;p36"/>
          <p:cNvSpPr txBox="1">
            <a:spLocks noGrp="1"/>
          </p:cNvSpPr>
          <p:nvPr>
            <p:ph type="subTitle" idx="14"/>
          </p:nvPr>
        </p:nvSpPr>
        <p:spPr>
          <a:xfrm>
            <a:off x="1838700" y="3347075"/>
            <a:ext cx="2487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5"/>
                </a:solidFill>
              </a:rPr>
              <a:t>Metrics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10" name="Google Shape;1710;p36"/>
          <p:cNvSpPr txBox="1">
            <a:spLocks noGrp="1"/>
          </p:cNvSpPr>
          <p:nvPr>
            <p:ph type="subTitle" idx="15"/>
          </p:nvPr>
        </p:nvSpPr>
        <p:spPr>
          <a:xfrm>
            <a:off x="5852276" y="3347075"/>
            <a:ext cx="25785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4"/>
                </a:solidFill>
              </a:rPr>
              <a:t>Dataset: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451986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Cross-Validation Scores (</a:t>
            </a:r>
            <a:r>
              <a:rPr lang="en-US" dirty="0" err="1"/>
              <a:t>Regre</a:t>
            </a:r>
            <a:r>
              <a:rPr lang="en-US" dirty="0"/>
              <a:t>.)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51986" y="3827039"/>
            <a:ext cx="7547735" cy="108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M" sz="1200" dirty="0"/>
              <a:t>The scatter plot shows the relationship between the actual values and the predicted values for each model on the test data</a:t>
            </a: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M" sz="1200" dirty="0"/>
              <a:t>The identity line represents the ideal case where the actual values and the predicted values are equal</a:t>
            </a:r>
            <a:r>
              <a:rPr lang="en-US" sz="1200" dirty="0"/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M" sz="1200" dirty="0"/>
              <a:t>The closer the points are to the identity line, the better the model predicts the outcome</a:t>
            </a:r>
            <a:r>
              <a:rPr lang="en-US" sz="12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The model with</a:t>
            </a:r>
            <a:r>
              <a:rPr lang="en-GM" sz="1200" dirty="0"/>
              <a:t> best performance</a:t>
            </a:r>
            <a:r>
              <a:rPr lang="en-US" sz="1200" dirty="0"/>
              <a:t> is one that</a:t>
            </a:r>
            <a:r>
              <a:rPr lang="en-GM" sz="1200" dirty="0"/>
              <a:t> has the most points close to the identity line, and the smallest deviation from the 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6FB6D-36AA-4633-B454-77E9BD8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9" y="646386"/>
            <a:ext cx="4162097" cy="3180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29CAC-CC35-4EB5-95A9-E2CEB0AFB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047" y="646385"/>
            <a:ext cx="4635063" cy="31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" name="Google Shape;2488;p67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73025"/>
            <a:ext cx="3062976" cy="3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89" name="Google Shape;2489;p67"/>
          <p:cNvSpPr txBox="1">
            <a:spLocks noGrp="1"/>
          </p:cNvSpPr>
          <p:nvPr>
            <p:ph type="title"/>
          </p:nvPr>
        </p:nvSpPr>
        <p:spPr>
          <a:xfrm>
            <a:off x="720000" y="461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Analysis of Results (Classification)</a:t>
            </a:r>
            <a:endParaRPr dirty="0"/>
          </a:p>
        </p:txBody>
      </p:sp>
      <p:sp>
        <p:nvSpPr>
          <p:cNvPr id="2490" name="Google Shape;2490;p67"/>
          <p:cNvSpPr txBox="1"/>
          <p:nvPr/>
        </p:nvSpPr>
        <p:spPr>
          <a:xfrm>
            <a:off x="6022427" y="1299925"/>
            <a:ext cx="2308235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4000" tIns="182875" rIns="91425" bIns="0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Decision Tree</a:t>
            </a:r>
            <a:endParaRPr dirty="0">
              <a:solidFill>
                <a:schemeClr val="accen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91" name="Google Shape;2491;p67"/>
          <p:cNvSpPr txBox="1"/>
          <p:nvPr/>
        </p:nvSpPr>
        <p:spPr>
          <a:xfrm>
            <a:off x="6022427" y="2334525"/>
            <a:ext cx="2308236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4000" tIns="182875" rIns="91425" bIns="0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SVM &amp; KNN</a:t>
            </a:r>
            <a:endParaRPr dirty="0">
              <a:solidFill>
                <a:schemeClr val="accen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92" name="Google Shape;2492;p67"/>
          <p:cNvSpPr txBox="1"/>
          <p:nvPr/>
        </p:nvSpPr>
        <p:spPr>
          <a:xfrm>
            <a:off x="6022425" y="3461625"/>
            <a:ext cx="2308237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4000" tIns="182875" rIns="91425" bIns="0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Naive Bayes</a:t>
            </a:r>
            <a:endParaRPr dirty="0">
              <a:solidFill>
                <a:schemeClr val="accen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93" name="Google Shape;2493;p67"/>
          <p:cNvSpPr txBox="1"/>
          <p:nvPr/>
        </p:nvSpPr>
        <p:spPr>
          <a:xfrm>
            <a:off x="3894082" y="1379951"/>
            <a:ext cx="1403132" cy="56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1</a:t>
            </a:r>
            <a:r>
              <a:rPr lang="en-US" baseline="30000" dirty="0">
                <a:solidFill>
                  <a:schemeClr val="accent4"/>
                </a:solidFill>
              </a:rPr>
              <a:t>st</a:t>
            </a:r>
            <a:r>
              <a:rPr lang="en-US" dirty="0">
                <a:solidFill>
                  <a:schemeClr val="accent4"/>
                </a:solidFill>
              </a:rPr>
              <a:t> Most Stable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4" name="Google Shape;2494;p67"/>
          <p:cNvSpPr txBox="1"/>
          <p:nvPr/>
        </p:nvSpPr>
        <p:spPr>
          <a:xfrm>
            <a:off x="3894080" y="2428425"/>
            <a:ext cx="1403133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2</a:t>
            </a:r>
            <a:r>
              <a:rPr lang="en-US" baseline="30000" dirty="0">
                <a:solidFill>
                  <a:schemeClr val="accent4"/>
                </a:solidFill>
              </a:rPr>
              <a:t>nd</a:t>
            </a:r>
            <a:r>
              <a:rPr lang="en-US" dirty="0">
                <a:solidFill>
                  <a:schemeClr val="accent4"/>
                </a:solidFill>
              </a:rPr>
              <a:t> Most Stable</a:t>
            </a:r>
            <a:endParaRPr lang="en-US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5" name="Google Shape;2495;p67"/>
          <p:cNvSpPr txBox="1"/>
          <p:nvPr/>
        </p:nvSpPr>
        <p:spPr>
          <a:xfrm>
            <a:off x="3894079" y="3555525"/>
            <a:ext cx="1403131" cy="5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least reliable</a:t>
            </a:r>
            <a:endParaRPr lang="en-US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6" name="Google Shape;2496;p67"/>
          <p:cNvCxnSpPr>
            <a:cxnSpLocks/>
            <a:stCxn id="2490" idx="1"/>
            <a:endCxn id="2493" idx="3"/>
          </p:cNvCxnSpPr>
          <p:nvPr/>
        </p:nvCxnSpPr>
        <p:spPr>
          <a:xfrm flipH="1" flipV="1">
            <a:off x="5297214" y="1663451"/>
            <a:ext cx="725213" cy="1387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7" name="Google Shape;2497;p67"/>
          <p:cNvCxnSpPr>
            <a:cxnSpLocks/>
            <a:stCxn id="2491" idx="1"/>
            <a:endCxn id="2494" idx="3"/>
          </p:cNvCxnSpPr>
          <p:nvPr/>
        </p:nvCxnSpPr>
        <p:spPr>
          <a:xfrm flipH="1">
            <a:off x="5297213" y="2711925"/>
            <a:ext cx="72521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8" name="Google Shape;2498;p67"/>
          <p:cNvCxnSpPr>
            <a:cxnSpLocks/>
            <a:stCxn id="2492" idx="1"/>
            <a:endCxn id="2495" idx="3"/>
          </p:cNvCxnSpPr>
          <p:nvPr/>
        </p:nvCxnSpPr>
        <p:spPr>
          <a:xfrm flipH="1">
            <a:off x="5297210" y="3839025"/>
            <a:ext cx="72521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99" name="Google Shape;2499;p67"/>
          <p:cNvGrpSpPr/>
          <p:nvPr/>
        </p:nvGrpSpPr>
        <p:grpSpPr>
          <a:xfrm>
            <a:off x="2073781" y="2637557"/>
            <a:ext cx="366269" cy="366240"/>
            <a:chOff x="-65131525" y="1914325"/>
            <a:chExt cx="316650" cy="316625"/>
          </a:xfrm>
        </p:grpSpPr>
        <p:sp>
          <p:nvSpPr>
            <p:cNvPr id="2500" name="Google Shape;2500;p67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7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2" name="Google Shape;2502;p67"/>
          <p:cNvGrpSpPr/>
          <p:nvPr/>
        </p:nvGrpSpPr>
        <p:grpSpPr>
          <a:xfrm>
            <a:off x="1910838" y="2381136"/>
            <a:ext cx="681299" cy="679927"/>
            <a:chOff x="7990840" y="2435226"/>
            <a:chExt cx="354363" cy="353631"/>
          </a:xfrm>
        </p:grpSpPr>
        <p:sp>
          <p:nvSpPr>
            <p:cNvPr id="2503" name="Google Shape;2503;p67"/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7"/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7"/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" name="Google Shape;2488;p67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73025"/>
            <a:ext cx="3062976" cy="3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89" name="Google Shape;2489;p67"/>
          <p:cNvSpPr txBox="1">
            <a:spLocks noGrp="1"/>
          </p:cNvSpPr>
          <p:nvPr>
            <p:ph type="title"/>
          </p:nvPr>
        </p:nvSpPr>
        <p:spPr>
          <a:xfrm>
            <a:off x="720000" y="461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Analysis of Results (Regression)</a:t>
            </a:r>
            <a:endParaRPr dirty="0"/>
          </a:p>
        </p:txBody>
      </p:sp>
      <p:sp>
        <p:nvSpPr>
          <p:cNvPr id="2490" name="Google Shape;2490;p67"/>
          <p:cNvSpPr txBox="1"/>
          <p:nvPr/>
        </p:nvSpPr>
        <p:spPr>
          <a:xfrm>
            <a:off x="6022427" y="1299925"/>
            <a:ext cx="2308235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4000" tIns="182875" rIns="91425" bIns="0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SVM</a:t>
            </a:r>
            <a:endParaRPr dirty="0">
              <a:solidFill>
                <a:schemeClr val="accen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91" name="Google Shape;2491;p67"/>
          <p:cNvSpPr txBox="1"/>
          <p:nvPr/>
        </p:nvSpPr>
        <p:spPr>
          <a:xfrm>
            <a:off x="6022427" y="2334525"/>
            <a:ext cx="2308236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4000" tIns="182875" rIns="91425" bIns="0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Random Forest</a:t>
            </a:r>
            <a:endParaRPr dirty="0">
              <a:solidFill>
                <a:schemeClr val="accen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92" name="Google Shape;2492;p67"/>
          <p:cNvSpPr txBox="1"/>
          <p:nvPr/>
        </p:nvSpPr>
        <p:spPr>
          <a:xfrm>
            <a:off x="6022425" y="3461625"/>
            <a:ext cx="2308237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4000" tIns="182875" rIns="91425" bIns="0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Decision Tree</a:t>
            </a:r>
            <a:endParaRPr dirty="0">
              <a:solidFill>
                <a:schemeClr val="accen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93" name="Google Shape;2493;p67"/>
          <p:cNvSpPr txBox="1"/>
          <p:nvPr/>
        </p:nvSpPr>
        <p:spPr>
          <a:xfrm>
            <a:off x="3704897" y="1379951"/>
            <a:ext cx="1592317" cy="56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1</a:t>
            </a:r>
            <a:r>
              <a:rPr lang="en-US" baseline="30000" dirty="0">
                <a:solidFill>
                  <a:schemeClr val="accent4"/>
                </a:solidFill>
              </a:rPr>
              <a:t>st</a:t>
            </a:r>
            <a:r>
              <a:rPr lang="en-US" dirty="0">
                <a:solidFill>
                  <a:schemeClr val="accent4"/>
                </a:solidFill>
              </a:rPr>
              <a:t> outperforms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4" name="Google Shape;2494;p67"/>
          <p:cNvSpPr txBox="1"/>
          <p:nvPr/>
        </p:nvSpPr>
        <p:spPr>
          <a:xfrm>
            <a:off x="3704898" y="2413151"/>
            <a:ext cx="1592316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2</a:t>
            </a:r>
            <a:r>
              <a:rPr lang="en-US" baseline="30000" dirty="0">
                <a:solidFill>
                  <a:schemeClr val="accent4"/>
                </a:solidFill>
              </a:rPr>
              <a:t>nd</a:t>
            </a:r>
            <a:r>
              <a:rPr lang="en-US" dirty="0">
                <a:solidFill>
                  <a:schemeClr val="accent4"/>
                </a:solidFill>
              </a:rPr>
              <a:t> outperforms</a:t>
            </a:r>
            <a:endParaRPr lang="en-US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5" name="Google Shape;2495;p67"/>
          <p:cNvSpPr txBox="1"/>
          <p:nvPr/>
        </p:nvSpPr>
        <p:spPr>
          <a:xfrm>
            <a:off x="3704893" y="3555525"/>
            <a:ext cx="1592317" cy="5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</a:rPr>
              <a:t>least consistent</a:t>
            </a:r>
            <a:endParaRPr lang="en-US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6" name="Google Shape;2496;p67"/>
          <p:cNvCxnSpPr>
            <a:cxnSpLocks/>
            <a:stCxn id="2490" idx="1"/>
            <a:endCxn id="2493" idx="3"/>
          </p:cNvCxnSpPr>
          <p:nvPr/>
        </p:nvCxnSpPr>
        <p:spPr>
          <a:xfrm flipH="1" flipV="1">
            <a:off x="5297214" y="1663451"/>
            <a:ext cx="725213" cy="13874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7" name="Google Shape;2497;p67"/>
          <p:cNvCxnSpPr>
            <a:cxnSpLocks/>
            <a:stCxn id="2491" idx="1"/>
            <a:endCxn id="2494" idx="3"/>
          </p:cNvCxnSpPr>
          <p:nvPr/>
        </p:nvCxnSpPr>
        <p:spPr>
          <a:xfrm flipH="1" flipV="1">
            <a:off x="5297214" y="2696651"/>
            <a:ext cx="725213" cy="152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8" name="Google Shape;2498;p67"/>
          <p:cNvCxnSpPr>
            <a:cxnSpLocks/>
            <a:stCxn id="2492" idx="1"/>
            <a:endCxn id="2495" idx="3"/>
          </p:cNvCxnSpPr>
          <p:nvPr/>
        </p:nvCxnSpPr>
        <p:spPr>
          <a:xfrm flipH="1">
            <a:off x="5297210" y="3839025"/>
            <a:ext cx="72521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99" name="Google Shape;2499;p67"/>
          <p:cNvGrpSpPr/>
          <p:nvPr/>
        </p:nvGrpSpPr>
        <p:grpSpPr>
          <a:xfrm>
            <a:off x="2073781" y="2637557"/>
            <a:ext cx="366269" cy="366240"/>
            <a:chOff x="-65131525" y="1914325"/>
            <a:chExt cx="316650" cy="316625"/>
          </a:xfrm>
        </p:grpSpPr>
        <p:sp>
          <p:nvSpPr>
            <p:cNvPr id="2500" name="Google Shape;2500;p67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7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2" name="Google Shape;2502;p67"/>
          <p:cNvGrpSpPr/>
          <p:nvPr/>
        </p:nvGrpSpPr>
        <p:grpSpPr>
          <a:xfrm>
            <a:off x="1910838" y="2381136"/>
            <a:ext cx="681299" cy="679927"/>
            <a:chOff x="7990840" y="2435226"/>
            <a:chExt cx="354363" cy="353631"/>
          </a:xfrm>
        </p:grpSpPr>
        <p:sp>
          <p:nvSpPr>
            <p:cNvPr id="2503" name="Google Shape;2503;p67"/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7"/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7"/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016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7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Final Conclusion</a:t>
            </a:r>
          </a:p>
        </p:txBody>
      </p:sp>
      <p:sp>
        <p:nvSpPr>
          <p:cNvPr id="2620" name="Google Shape;2620;p71"/>
          <p:cNvSpPr txBox="1"/>
          <p:nvPr/>
        </p:nvSpPr>
        <p:spPr>
          <a:xfrm>
            <a:off x="716700" y="1188000"/>
            <a:ext cx="7710600" cy="85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E2A47"/>
              </a:buClr>
              <a:buSzPts val="1100"/>
            </a:pPr>
            <a:r>
              <a:rPr lang="en-US" b="1" dirty="0">
                <a:solidFill>
                  <a:schemeClr val="accent4"/>
                </a:solidFill>
              </a:rPr>
              <a:t>Best Model:</a:t>
            </a:r>
            <a:endParaRPr sz="1100" dirty="0">
              <a:solidFill>
                <a:schemeClr val="accent4"/>
              </a:solidFill>
            </a:endParaRPr>
          </a:p>
          <a:p>
            <a:pPr lvl="0">
              <a:spcBef>
                <a:spcPts val="1000"/>
              </a:spcBef>
              <a:buClr>
                <a:srgbClr val="0E2A47"/>
              </a:buClr>
              <a:buSzPts val="1100"/>
            </a:pPr>
            <a:r>
              <a:rPr lang="en-US" dirty="0">
                <a:solidFill>
                  <a:schemeClr val="accent4"/>
                </a:solidFill>
              </a:rPr>
              <a:t>SVM excels in both classification and regression.</a:t>
            </a:r>
            <a:endParaRPr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5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68"/>
          <p:cNvSpPr txBox="1">
            <a:spLocks noGrp="1"/>
          </p:cNvSpPr>
          <p:nvPr>
            <p:ph type="title"/>
          </p:nvPr>
        </p:nvSpPr>
        <p:spPr>
          <a:xfrm>
            <a:off x="2347950" y="631577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512" name="Google Shape;2512;p68"/>
          <p:cNvSpPr txBox="1">
            <a:spLocks noGrp="1"/>
          </p:cNvSpPr>
          <p:nvPr>
            <p:ph type="subTitle" idx="1"/>
          </p:nvPr>
        </p:nvSpPr>
        <p:spPr>
          <a:xfrm>
            <a:off x="2347950" y="2020670"/>
            <a:ext cx="4448100" cy="82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500" b="1" dirty="0">
                <a:latin typeface="Lato" panose="020B0604020202020204" charset="0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19999" y="13299"/>
            <a:ext cx="7704000" cy="7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Setup and Initialization</a:t>
            </a: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4528644" y="4195975"/>
            <a:ext cx="3852001" cy="73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Loaded, columns dropped, new variable "selected Data" created.</a:t>
            </a:r>
            <a:endParaRPr lang="en-GM" dirty="0"/>
          </a:p>
        </p:txBody>
      </p:sp>
      <p:sp>
        <p:nvSpPr>
          <p:cNvPr id="1749" name="Google Shape;1749;p41"/>
          <p:cNvSpPr txBox="1">
            <a:spLocks noGrp="1"/>
          </p:cNvSpPr>
          <p:nvPr>
            <p:ph type="subTitle" idx="2"/>
          </p:nvPr>
        </p:nvSpPr>
        <p:spPr>
          <a:xfrm>
            <a:off x="656938" y="4110887"/>
            <a:ext cx="3484067" cy="906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Imported for data analysis and ML.</a:t>
            </a:r>
          </a:p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You can organize your ideas clearly</a:t>
            </a:r>
          </a:p>
        </p:txBody>
      </p:sp>
      <p:sp>
        <p:nvSpPr>
          <p:cNvPr id="1750" name="Google Shape;1750;p41"/>
          <p:cNvSpPr txBox="1">
            <a:spLocks noGrp="1"/>
          </p:cNvSpPr>
          <p:nvPr>
            <p:ph type="subTitle" idx="3"/>
          </p:nvPr>
        </p:nvSpPr>
        <p:spPr>
          <a:xfrm>
            <a:off x="929473" y="3654827"/>
            <a:ext cx="340535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4"/>
                </a:solidFill>
              </a:rPr>
              <a:t>Libraries:</a:t>
            </a:r>
          </a:p>
        </p:txBody>
      </p:sp>
      <p:sp>
        <p:nvSpPr>
          <p:cNvPr id="1751" name="Google Shape;1751;p41"/>
          <p:cNvSpPr txBox="1">
            <a:spLocks noGrp="1"/>
          </p:cNvSpPr>
          <p:nvPr>
            <p:ph type="subTitle" idx="4"/>
          </p:nvPr>
        </p:nvSpPr>
        <p:spPr>
          <a:xfrm>
            <a:off x="4528646" y="3654827"/>
            <a:ext cx="335017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1000"/>
              </a:spcBef>
            </a:pPr>
            <a:r>
              <a:rPr lang="en-US" dirty="0">
                <a:solidFill>
                  <a:schemeClr val="accent4"/>
                </a:solidFill>
              </a:rPr>
              <a:t>Dataset </a:t>
            </a:r>
            <a:r>
              <a:rPr lang="en" dirty="0">
                <a:solidFill>
                  <a:schemeClr val="accent4"/>
                </a:solidFill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574FD-28AC-4E85-8066-B76BE025C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61" y="683398"/>
            <a:ext cx="6897415" cy="14082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8A30F-EE45-3253-F140-6CFF3C6C7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61" y="2075873"/>
            <a:ext cx="6897415" cy="16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2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19999" y="13299"/>
            <a:ext cx="7704000" cy="7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Creating a Binary Label</a:t>
            </a:r>
          </a:p>
        </p:txBody>
      </p:sp>
      <p:sp>
        <p:nvSpPr>
          <p:cNvPr id="1749" name="Google Shape;1749;p41"/>
          <p:cNvSpPr txBox="1">
            <a:spLocks noGrp="1"/>
          </p:cNvSpPr>
          <p:nvPr>
            <p:ph type="subTitle" idx="2"/>
          </p:nvPr>
        </p:nvSpPr>
        <p:spPr>
          <a:xfrm>
            <a:off x="859220" y="4110888"/>
            <a:ext cx="7021221" cy="63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-US" dirty="0"/>
              <a:t>"Price Increase" created (1: Day Price increase, 0: Decrease).</a:t>
            </a:r>
          </a:p>
        </p:txBody>
      </p:sp>
      <p:sp>
        <p:nvSpPr>
          <p:cNvPr id="1750" name="Google Shape;1750;p41"/>
          <p:cNvSpPr txBox="1">
            <a:spLocks noGrp="1"/>
          </p:cNvSpPr>
          <p:nvPr>
            <p:ph type="subTitle" idx="3"/>
          </p:nvPr>
        </p:nvSpPr>
        <p:spPr>
          <a:xfrm>
            <a:off x="929473" y="3654827"/>
            <a:ext cx="340535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4"/>
                </a:solidFill>
              </a:rPr>
              <a:t>Binary Label: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C9EC1-C86F-4DFF-9840-CD361E96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4" y="904705"/>
            <a:ext cx="8566590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1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19999" y="13299"/>
            <a:ext cx="7704000" cy="7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Transformation</a:t>
            </a:r>
          </a:p>
        </p:txBody>
      </p:sp>
      <p:sp>
        <p:nvSpPr>
          <p:cNvPr id="1749" name="Google Shape;1749;p41"/>
          <p:cNvSpPr txBox="1">
            <a:spLocks noGrp="1"/>
          </p:cNvSpPr>
          <p:nvPr>
            <p:ph type="subTitle" idx="2"/>
          </p:nvPr>
        </p:nvSpPr>
        <p:spPr>
          <a:xfrm>
            <a:off x="504498" y="4173906"/>
            <a:ext cx="7478420" cy="75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Removed strings 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Remove dash symbols, quotation marks </a:t>
            </a:r>
            <a:r>
              <a:rPr lang="en-US" dirty="0" err="1">
                <a:solidFill>
                  <a:schemeClr val="accent4"/>
                </a:solidFill>
              </a:rPr>
              <a:t>etc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To aid analysis</a:t>
            </a:r>
          </a:p>
        </p:txBody>
      </p:sp>
      <p:sp>
        <p:nvSpPr>
          <p:cNvPr id="1750" name="Google Shape;1750;p41"/>
          <p:cNvSpPr txBox="1">
            <a:spLocks noGrp="1"/>
          </p:cNvSpPr>
          <p:nvPr>
            <p:ph type="subTitle" idx="3"/>
          </p:nvPr>
        </p:nvSpPr>
        <p:spPr>
          <a:xfrm>
            <a:off x="838357" y="3615006"/>
            <a:ext cx="340535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4"/>
                </a:solidFill>
              </a:rPr>
              <a:t>Data Transformation: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DB8F1-6054-4A5B-968F-195CF113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4" y="614329"/>
            <a:ext cx="8922209" cy="3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19999" y="13299"/>
            <a:ext cx="7704000" cy="7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1749" name="Google Shape;1749;p41"/>
          <p:cNvSpPr txBox="1">
            <a:spLocks noGrp="1"/>
          </p:cNvSpPr>
          <p:nvPr>
            <p:ph type="subTitle" idx="2"/>
          </p:nvPr>
        </p:nvSpPr>
        <p:spPr>
          <a:xfrm>
            <a:off x="504498" y="4051738"/>
            <a:ext cx="7478420" cy="1001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Cleaned using Random Value Imputation </a:t>
            </a:r>
          </a:p>
          <a:p>
            <a:pPr lv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the best way to maintain the distribution for each feature</a:t>
            </a:r>
          </a:p>
        </p:txBody>
      </p:sp>
      <p:sp>
        <p:nvSpPr>
          <p:cNvPr id="1750" name="Google Shape;1750;p41"/>
          <p:cNvSpPr txBox="1">
            <a:spLocks noGrp="1"/>
          </p:cNvSpPr>
          <p:nvPr>
            <p:ph type="subTitle" idx="3"/>
          </p:nvPr>
        </p:nvSpPr>
        <p:spPr>
          <a:xfrm>
            <a:off x="838357" y="3615005"/>
            <a:ext cx="3405351" cy="586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4"/>
                </a:solidFill>
              </a:rPr>
              <a:t>Missing Values: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CBBB7B-6117-442D-8DFA-96BD03B7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3" y="680565"/>
            <a:ext cx="8805042" cy="30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0"/>
          <p:cNvSpPr txBox="1">
            <a:spLocks noGrp="1"/>
          </p:cNvSpPr>
          <p:nvPr>
            <p:ph type="title"/>
          </p:nvPr>
        </p:nvSpPr>
        <p:spPr>
          <a:xfrm>
            <a:off x="713225" y="64113"/>
            <a:ext cx="4297800" cy="1055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1740" name="Google Shape;1740;p40"/>
          <p:cNvSpPr txBox="1">
            <a:spLocks noGrp="1"/>
          </p:cNvSpPr>
          <p:nvPr>
            <p:ph type="subTitle" idx="1"/>
          </p:nvPr>
        </p:nvSpPr>
        <p:spPr>
          <a:xfrm>
            <a:off x="327301" y="1218125"/>
            <a:ext cx="4683724" cy="3409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000" b="1" dirty="0"/>
              <a:t>Analysis : </a:t>
            </a:r>
            <a:endParaRPr sz="1000" dirty="0"/>
          </a:p>
          <a:p>
            <a:pPr lvl="0">
              <a:spcBef>
                <a:spcPts val="1000"/>
              </a:spcBef>
              <a:buSzPts val="1400"/>
            </a:pPr>
            <a:r>
              <a:rPr lang="en-US" sz="1000" dirty="0"/>
              <a:t>Descriptive stats</a:t>
            </a:r>
          </a:p>
          <a:p>
            <a:pPr lvl="0">
              <a:spcBef>
                <a:spcPts val="1000"/>
              </a:spcBef>
              <a:buSzPts val="1400"/>
            </a:pPr>
            <a:r>
              <a:rPr lang="en-US" sz="1000" dirty="0"/>
              <a:t>Data set info</a:t>
            </a:r>
          </a:p>
          <a:p>
            <a:pPr lvl="0">
              <a:spcBef>
                <a:spcPts val="1000"/>
              </a:spcBef>
              <a:buSzPts val="1400"/>
            </a:pPr>
            <a:r>
              <a:rPr lang="en-US" sz="1000" dirty="0"/>
              <a:t>Distribution</a:t>
            </a:r>
          </a:p>
          <a:p>
            <a:pPr lvl="0">
              <a:spcBef>
                <a:spcPts val="1000"/>
              </a:spcBef>
              <a:buSzPts val="1400"/>
            </a:pPr>
            <a:r>
              <a:rPr lang="en-US" sz="1000" dirty="0"/>
              <a:t>line plot for date &amp; day price</a:t>
            </a:r>
          </a:p>
          <a:p>
            <a:pPr marL="482600" lvl="0" indent="-342900">
              <a:spcBef>
                <a:spcPts val="1000"/>
              </a:spcBef>
              <a:buSzPts val="1400"/>
              <a:buFont typeface="+mj-lt"/>
              <a:buAutoNum type="arabicPeriod"/>
            </a:pPr>
            <a:r>
              <a:rPr lang="en-US" sz="1000" dirty="0"/>
              <a:t>P</a:t>
            </a:r>
            <a:r>
              <a:rPr lang="en-GM" sz="1000" dirty="0"/>
              <a:t>rices vary by season, company, and product/service</a:t>
            </a:r>
            <a:endParaRPr lang="en-US" sz="1000" dirty="0"/>
          </a:p>
          <a:p>
            <a:pPr lvl="0">
              <a:spcBef>
                <a:spcPts val="1000"/>
              </a:spcBef>
              <a:buSzPts val="1400"/>
            </a:pPr>
            <a:r>
              <a:rPr lang="en-US" sz="1000" dirty="0"/>
              <a:t>Scatter plot for previous &amp; day price</a:t>
            </a:r>
          </a:p>
          <a:p>
            <a:pPr marL="368300" lvl="0" indent="-228600">
              <a:spcBef>
                <a:spcPts val="1000"/>
              </a:spcBef>
              <a:buSzPts val="1400"/>
              <a:buFont typeface="+mj-lt"/>
              <a:buAutoNum type="arabicPeriod"/>
            </a:pPr>
            <a:r>
              <a:rPr lang="en-GM" sz="1000" dirty="0"/>
              <a:t>Higher previous prices mean higher day prices (strong positive linear association)</a:t>
            </a:r>
            <a:endParaRPr lang="en-US" sz="1000" dirty="0"/>
          </a:p>
          <a:p>
            <a:pPr marL="368300" lvl="0" indent="-228600">
              <a:spcBef>
                <a:spcPts val="1000"/>
              </a:spcBef>
              <a:buSzPts val="1400"/>
              <a:buFont typeface="+mj-lt"/>
              <a:buAutoNum type="arabicPeriod"/>
            </a:pPr>
            <a:r>
              <a:rPr lang="en-GM" sz="1000" dirty="0"/>
              <a:t>– Most prices have increased from the previous day (green </a:t>
            </a:r>
            <a:r>
              <a:rPr lang="en-GM" sz="1000" dirty="0" err="1"/>
              <a:t>color</a:t>
            </a:r>
            <a:r>
              <a:rPr lang="en-GM" sz="1000" dirty="0"/>
              <a:t>), but some have decreased (red </a:t>
            </a:r>
            <a:r>
              <a:rPr lang="en-GM" sz="1000" dirty="0" err="1"/>
              <a:t>color</a:t>
            </a:r>
            <a:r>
              <a:rPr lang="en-GM" sz="1000" dirty="0"/>
              <a:t>).</a:t>
            </a:r>
            <a:endParaRPr lang="en-US" sz="1000" dirty="0"/>
          </a:p>
          <a:p>
            <a:pPr marL="368300" indent="-228600">
              <a:spcBef>
                <a:spcPts val="1000"/>
              </a:spcBef>
              <a:buSzPts val="1400"/>
              <a:buFont typeface="+mj-lt"/>
              <a:buAutoNum type="arabicPeriod"/>
            </a:pPr>
            <a:r>
              <a:rPr lang="en-GM" sz="1000" dirty="0"/>
              <a:t>The amount of price increase varies across products/services (</a:t>
            </a:r>
            <a:r>
              <a:rPr lang="en-GM" sz="1000" dirty="0" err="1"/>
              <a:t>color</a:t>
            </a:r>
            <a:r>
              <a:rPr lang="en-GM" sz="1000" dirty="0"/>
              <a:t> intensity).</a:t>
            </a:r>
            <a:endParaRPr lang="en-US" sz="1000" dirty="0"/>
          </a:p>
          <a:p>
            <a:pPr>
              <a:spcBef>
                <a:spcPts val="1000"/>
              </a:spcBef>
              <a:buSzPts val="1400"/>
            </a:pPr>
            <a:r>
              <a:rPr lang="en-US" sz="1000" dirty="0"/>
              <a:t>Correlation plot (</a:t>
            </a:r>
            <a:r>
              <a:rPr lang="en-GM" sz="1000" dirty="0"/>
              <a:t>There is high correlation among the variable</a:t>
            </a:r>
            <a:r>
              <a:rPr lang="en-US" sz="1000" dirty="0"/>
              <a:t>)</a:t>
            </a:r>
          </a:p>
          <a:p>
            <a:pPr lvl="0">
              <a:spcBef>
                <a:spcPts val="1000"/>
              </a:spcBef>
              <a:buSzPts val="1400"/>
            </a:pPr>
            <a:endParaRPr lang="en-US" sz="1000" dirty="0"/>
          </a:p>
        </p:txBody>
      </p:sp>
      <p:pic>
        <p:nvPicPr>
          <p:cNvPr id="1741" name="Google Shape;1741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30" r="15232"/>
          <a:stretch/>
        </p:blipFill>
        <p:spPr>
          <a:xfrm>
            <a:off x="5370425" y="515400"/>
            <a:ext cx="3060350" cy="41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8196" r="16265"/>
          <a:stretch/>
        </p:blipFill>
        <p:spPr>
          <a:xfrm>
            <a:off x="5370425" y="515400"/>
            <a:ext cx="3060302" cy="4112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67372D-CC23-4FC9-BD19-C886EE4E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424" y="0"/>
            <a:ext cx="3776575" cy="2476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95C3C-4AFA-4792-BC22-B68AD2E49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424" y="2476627"/>
            <a:ext cx="3776576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19999" y="13299"/>
            <a:ext cx="7704000" cy="7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Exploratory Data Analysis (EDA)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44B5B7-68E6-2302-8D32-4399A784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63" y="649937"/>
            <a:ext cx="4824248" cy="2093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69BEA3-00F5-6B53-2870-31C8456F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2776207"/>
            <a:ext cx="7182219" cy="23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3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719999" y="13299"/>
            <a:ext cx="7704000" cy="7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749" name="Google Shape;1749;p41"/>
          <p:cNvSpPr txBox="1">
            <a:spLocks noGrp="1"/>
          </p:cNvSpPr>
          <p:nvPr>
            <p:ph type="subTitle" idx="2"/>
          </p:nvPr>
        </p:nvSpPr>
        <p:spPr>
          <a:xfrm>
            <a:off x="567560" y="4342568"/>
            <a:ext cx="7478420" cy="56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Date column converted, feature engineering (day of the week, month, year). </a:t>
            </a:r>
          </a:p>
          <a:p>
            <a:pPr lvl="0" algn="l">
              <a:spcBef>
                <a:spcPts val="1000"/>
              </a:spcBef>
            </a:pPr>
            <a:endParaRPr lang="en-US" dirty="0"/>
          </a:p>
        </p:txBody>
      </p:sp>
      <p:sp>
        <p:nvSpPr>
          <p:cNvPr id="1750" name="Google Shape;1750;p41"/>
          <p:cNvSpPr txBox="1">
            <a:spLocks noGrp="1"/>
          </p:cNvSpPr>
          <p:nvPr>
            <p:ph type="subTitle" idx="3"/>
          </p:nvPr>
        </p:nvSpPr>
        <p:spPr>
          <a:xfrm>
            <a:off x="798943" y="3907058"/>
            <a:ext cx="3405351" cy="586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4"/>
                </a:solidFill>
              </a:rPr>
              <a:t>Preprocessing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D74F6-B6BB-4F07-8D3B-8FE788AD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9" y="649937"/>
            <a:ext cx="7047186" cy="2172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0583E1-E85C-4263-B6F6-9B117093C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793" y="2865981"/>
            <a:ext cx="5616601" cy="11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7583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Report for Marketing by Slidesgo">
  <a:themeElements>
    <a:clrScheme name="Simple Light">
      <a:dk1>
        <a:srgbClr val="312C2C"/>
      </a:dk1>
      <a:lt1>
        <a:srgbClr val="FFCDDB"/>
      </a:lt1>
      <a:dk2>
        <a:srgbClr val="FF5F52"/>
      </a:dk2>
      <a:lt2>
        <a:srgbClr val="E6E1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1288</Words>
  <Application>Microsoft Office PowerPoint</Application>
  <PresentationFormat>On-screen Show (16:9)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Bebas Neue</vt:lpstr>
      <vt:lpstr>Encode Sans</vt:lpstr>
      <vt:lpstr>Nunito Light</vt:lpstr>
      <vt:lpstr>Arial</vt:lpstr>
      <vt:lpstr>News Time Roman</vt:lpstr>
      <vt:lpstr>Symbol</vt:lpstr>
      <vt:lpstr>Segoe UI</vt:lpstr>
      <vt:lpstr>Proxima Nova</vt:lpstr>
      <vt:lpstr>News Times Roman</vt:lpstr>
      <vt:lpstr>Calibri</vt:lpstr>
      <vt:lpstr>Lato</vt:lpstr>
      <vt:lpstr>Research Report for Marketing by Slidesgo</vt:lpstr>
      <vt:lpstr>Slidesgo Final Pages</vt:lpstr>
      <vt:lpstr>Comprehensive Stock Market Prediction Report</vt:lpstr>
      <vt:lpstr>INTRODUCTION</vt:lpstr>
      <vt:lpstr>Setup and Initialization</vt:lpstr>
      <vt:lpstr>Creating a Binary Label</vt:lpstr>
      <vt:lpstr>Transformation</vt:lpstr>
      <vt:lpstr>Handling Missing Values</vt:lpstr>
      <vt:lpstr>Exploratory Data Analysis (EDA)</vt:lpstr>
      <vt:lpstr>Exploratory Data Analysis (EDA)</vt:lpstr>
      <vt:lpstr>Preprocessing</vt:lpstr>
      <vt:lpstr>Preprocessing</vt:lpstr>
      <vt:lpstr>Model Building (Classification)</vt:lpstr>
      <vt:lpstr>Model Building (Regression)</vt:lpstr>
      <vt:lpstr>Understanding the matrices use for Class.</vt:lpstr>
      <vt:lpstr>Model Performance Comparison (Classification)</vt:lpstr>
      <vt:lpstr>Understanding the matrices use for Regre</vt:lpstr>
      <vt:lpstr>Model Performance Comparison (Regression)</vt:lpstr>
      <vt:lpstr>Cross-Validation Scores (Regre.)</vt:lpstr>
      <vt:lpstr>Cross-Validation Scores (Classi.)</vt:lpstr>
      <vt:lpstr>Cross-Validation Scores (Regre.)</vt:lpstr>
      <vt:lpstr>Cross-Validation Scores (Regre.)</vt:lpstr>
      <vt:lpstr>Analysis of Results (Classification)</vt:lpstr>
      <vt:lpstr>Analysis of Results (Regression)</vt:lpstr>
      <vt:lpstr>Final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REPORT FOR MARKETING</dc:title>
  <dc:creator>Haruna Jallow</dc:creator>
  <cp:lastModifiedBy>Haruna Jallow</cp:lastModifiedBy>
  <cp:revision>34</cp:revision>
  <dcterms:modified xsi:type="dcterms:W3CDTF">2023-11-24T17:11:58Z</dcterms:modified>
</cp:coreProperties>
</file>