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Masters/slideMaster1.xml" ContentType="application/vnd.openxmlformats-officedocument.presentationml.slideMaster+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Masters/notesMaster1.xml" ContentType="application/vnd.openxmlformats-officedocument.presentationml.notesMaster+xml"/>
  <Override PartName="/ppt/theme/theme1.xml" ContentType="application/vnd.openxmlformats-officedocument.theme+xml"/>
  <Override PartName="/ppt/viewProps.xml" ContentType="application/vnd.openxmlformats-officedocument.presentationml.viewProps+xml"/>
  <Override PartName="/ppt/tableStyles.xml" ContentType="application/vnd.openxmlformats-officedocument.presentationml.tableStyles+xml"/>
  <Override PartName="/ppt/presProps.xml" ContentType="application/vnd.openxmlformats-officedocument.presentationml.presProps+xml"/>
  <Override PartName="/docProps/custom.xml" ContentType="application/vnd.openxmlformats-officedocument.custom-propertie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60" r:id="rId1"/>
  </p:sldMasterIdLst>
  <p:notesMasterIdLst>
    <p:notesMasterId r:id="rId29"/>
  </p:notesMasterIdLst>
  <p:sldIdLst>
    <p:sldId id="256" r:id="rId2"/>
    <p:sldId id="319" r:id="rId3"/>
    <p:sldId id="321" r:id="rId4"/>
    <p:sldId id="341" r:id="rId5"/>
    <p:sldId id="342" r:id="rId6"/>
    <p:sldId id="359" r:id="rId7"/>
    <p:sldId id="350" r:id="rId8"/>
    <p:sldId id="351" r:id="rId9"/>
    <p:sldId id="352" r:id="rId10"/>
    <p:sldId id="360" r:id="rId11"/>
    <p:sldId id="362" r:id="rId12"/>
    <p:sldId id="353" r:id="rId13"/>
    <p:sldId id="363" r:id="rId14"/>
    <p:sldId id="364" r:id="rId15"/>
    <p:sldId id="354" r:id="rId16"/>
    <p:sldId id="346" r:id="rId17"/>
    <p:sldId id="343" r:id="rId18"/>
    <p:sldId id="344" r:id="rId19"/>
    <p:sldId id="345" r:id="rId20"/>
    <p:sldId id="348" r:id="rId21"/>
    <p:sldId id="347" r:id="rId22"/>
    <p:sldId id="349" r:id="rId23"/>
    <p:sldId id="355" r:id="rId24"/>
    <p:sldId id="356" r:id="rId25"/>
    <p:sldId id="357" r:id="rId26"/>
    <p:sldId id="358" r:id="rId27"/>
    <p:sldId id="320" r:id="rId28"/>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70C0"/>
    <a:srgbClr val="3265FF"/>
    <a:srgbClr val="99CCFF"/>
    <a:srgbClr val="7D6E5A"/>
    <a:srgbClr val="F0EBE3"/>
    <a:srgbClr val="C8BEAA"/>
    <a:srgbClr val="001964"/>
    <a:srgbClr val="3333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85FB1EF-C759-4D38-B47F-1ADC0FED7A76}" v="8" dt="2021-10-05T05:07:58.306"/>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125" d="100"/>
          <a:sy n="125" d="100"/>
        </p:scale>
        <p:origin x="-126" y="21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ustomXml" Target="../customXml/item2.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35" Type="http://schemas.openxmlformats.org/officeDocument/2006/relationships/customXml" Target="../customXml/item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1A5748F-5D5D-4066-BB65-F1BB8380C39C}" type="datetimeFigureOut">
              <a:rPr kumimoji="1" lang="ja-JP" altLang="en-US" smtClean="0"/>
              <a:t>2024/2/4</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09A1A9E-829B-4BD4-88FF-3F1FDC06B270}" type="slidenum">
              <a:rPr kumimoji="1" lang="ja-JP" altLang="en-US" smtClean="0"/>
              <a:t>‹#›</a:t>
            </a:fld>
            <a:endParaRPr kumimoji="1" lang="ja-JP" altLang="en-US"/>
          </a:p>
        </p:txBody>
      </p:sp>
    </p:spTree>
    <p:extLst>
      <p:ext uri="{BB962C8B-B14F-4D97-AF65-F5344CB8AC3E}">
        <p14:creationId xmlns:p14="http://schemas.microsoft.com/office/powerpoint/2010/main" val="71058346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表紙">
    <p:bg>
      <p:bgPr>
        <a:solidFill>
          <a:srgbClr val="F0EBE3"/>
        </a:solidFill>
        <a:effectLst/>
      </p:bgPr>
    </p:bg>
    <p:spTree>
      <p:nvGrpSpPr>
        <p:cNvPr id="1" name=""/>
        <p:cNvGrpSpPr/>
        <p:nvPr/>
      </p:nvGrpSpPr>
      <p:grpSpPr>
        <a:xfrm>
          <a:off x="0" y="0"/>
          <a:ext cx="0" cy="0"/>
          <a:chOff x="0" y="0"/>
          <a:chExt cx="0" cy="0"/>
        </a:xfrm>
      </p:grpSpPr>
      <p:pic>
        <p:nvPicPr>
          <p:cNvPr id="2" name="図 1">
            <a:extLst>
              <a:ext uri="{FF2B5EF4-FFF2-40B4-BE49-F238E27FC236}">
                <a16:creationId xmlns:a16="http://schemas.microsoft.com/office/drawing/2014/main" id="{47570B79-4E55-CD11-F107-FE1ECBC0CF50}"/>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0" y="0"/>
            <a:ext cx="12192000" cy="6858000"/>
          </a:xfrm>
          <a:prstGeom prst="rect">
            <a:avLst/>
          </a:prstGeom>
        </p:spPr>
      </p:pic>
      <p:sp>
        <p:nvSpPr>
          <p:cNvPr id="139266" name="Rectangle 2"/>
          <p:cNvSpPr>
            <a:spLocks noGrp="1" noChangeArrowheads="1"/>
          </p:cNvSpPr>
          <p:nvPr>
            <p:ph type="ctrTitle" hasCustomPrompt="1"/>
          </p:nvPr>
        </p:nvSpPr>
        <p:spPr bwMode="gray">
          <a:xfrm>
            <a:off x="1344294" y="1649507"/>
            <a:ext cx="4751705" cy="205320"/>
          </a:xfrm>
          <a:prstGeom prst="rect">
            <a:avLst/>
          </a:prstGeom>
        </p:spPr>
        <p:txBody>
          <a:bodyPr lIns="0" tIns="0" rIns="0" bIns="0" anchor="ctr" anchorCtr="0"/>
          <a:lstStyle>
            <a:lvl1pPr algn="l">
              <a:lnSpc>
                <a:spcPct val="100000"/>
              </a:lnSpc>
              <a:defRPr sz="2000" baseline="0">
                <a:solidFill>
                  <a:schemeClr val="tx1"/>
                </a:solidFill>
                <a:latin typeface="Segoe UI" panose="020B0502040204020203" pitchFamily="34" charset="0"/>
                <a:ea typeface="游ゴシック" panose="020B0400000000000000" pitchFamily="50" charset="-128"/>
              </a:defRPr>
            </a:lvl1pPr>
          </a:lstStyle>
          <a:p>
            <a:pPr lvl="0"/>
            <a:r>
              <a:rPr lang="ja-JP" altLang="en-US" noProof="0" dirty="0"/>
              <a:t>タイトルを入力して下さい</a:t>
            </a:r>
            <a:endParaRPr lang="ja-JP" altLang="ja-JP" noProof="0" dirty="0"/>
          </a:p>
        </p:txBody>
      </p:sp>
      <p:sp>
        <p:nvSpPr>
          <p:cNvPr id="139267" name="Rectangle 3"/>
          <p:cNvSpPr>
            <a:spLocks noGrp="1" noChangeArrowheads="1"/>
          </p:cNvSpPr>
          <p:nvPr>
            <p:ph type="subTitle" idx="1" hasCustomPrompt="1"/>
          </p:nvPr>
        </p:nvSpPr>
        <p:spPr bwMode="gray">
          <a:xfrm>
            <a:off x="1344295" y="2083079"/>
            <a:ext cx="4751705" cy="205320"/>
          </a:xfrm>
          <a:prstGeom prst="rect">
            <a:avLst/>
          </a:prstGeom>
        </p:spPr>
        <p:txBody>
          <a:bodyPr lIns="0" tIns="0" rIns="0" bIns="0" anchor="ctr" anchorCtr="0"/>
          <a:lstStyle>
            <a:lvl1pPr marL="0" indent="0" algn="l">
              <a:lnSpc>
                <a:spcPct val="83000"/>
              </a:lnSpc>
              <a:defRPr sz="1650" b="0" i="0" baseline="0">
                <a:solidFill>
                  <a:schemeClr val="tx1"/>
                </a:solidFill>
                <a:latin typeface="Segoe UI" panose="020B0502040204020203" pitchFamily="34" charset="0"/>
                <a:ea typeface="游ゴシック Medium" panose="020B0500000000000000" pitchFamily="50" charset="-128"/>
              </a:defRPr>
            </a:lvl1pPr>
          </a:lstStyle>
          <a:p>
            <a:pPr lvl="0"/>
            <a:r>
              <a:rPr lang="ja-JP" altLang="en-US" noProof="0" dirty="0"/>
              <a:t>サブタイトルを入力して下さい</a:t>
            </a:r>
            <a:endParaRPr lang="ja-JP" altLang="ja-JP" noProof="0" dirty="0"/>
          </a:p>
        </p:txBody>
      </p:sp>
      <p:sp>
        <p:nvSpPr>
          <p:cNvPr id="19" name="正方形/長方形 18">
            <a:extLst>
              <a:ext uri="{FF2B5EF4-FFF2-40B4-BE49-F238E27FC236}">
                <a16:creationId xmlns:a16="http://schemas.microsoft.com/office/drawing/2014/main" id="{2B764280-3327-6B4E-89B4-4028B38942B3}"/>
              </a:ext>
            </a:extLst>
          </p:cNvPr>
          <p:cNvSpPr/>
          <p:nvPr userDrawn="1"/>
        </p:nvSpPr>
        <p:spPr bwMode="gray">
          <a:xfrm>
            <a:off x="1067038" y="1616849"/>
            <a:ext cx="45719" cy="1259701"/>
          </a:xfrm>
          <a:prstGeom prst="rect">
            <a:avLst/>
          </a:prstGeom>
          <a:solidFill>
            <a:schemeClr val="accent4"/>
          </a:solidFill>
          <a:ln w="317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endParaRPr kumimoji="1" lang="ja-JP" altLang="en-US" dirty="0">
              <a:latin typeface="Meiryo UI" panose="020B0604030504040204" pitchFamily="50" charset="-128"/>
              <a:ea typeface="Meiryo UI" panose="020B0604030504040204" pitchFamily="50" charset="-128"/>
              <a:cs typeface="Meiryo UI" panose="020B0604030504040204" pitchFamily="50" charset="-128"/>
            </a:endParaRPr>
          </a:p>
        </p:txBody>
      </p:sp>
      <p:grpSp>
        <p:nvGrpSpPr>
          <p:cNvPr id="13" name="グループ化 12">
            <a:extLst>
              <a:ext uri="{FF2B5EF4-FFF2-40B4-BE49-F238E27FC236}">
                <a16:creationId xmlns:a16="http://schemas.microsoft.com/office/drawing/2014/main" id="{EAA58F4B-CEC3-14DA-9963-D9B4F3DAF38D}"/>
              </a:ext>
            </a:extLst>
          </p:cNvPr>
          <p:cNvGrpSpPr/>
          <p:nvPr userDrawn="1"/>
        </p:nvGrpSpPr>
        <p:grpSpPr>
          <a:xfrm>
            <a:off x="9690416" y="5653004"/>
            <a:ext cx="2031880" cy="836717"/>
            <a:chOff x="9690416" y="5653004"/>
            <a:chExt cx="2031880" cy="836717"/>
          </a:xfrm>
        </p:grpSpPr>
        <p:pic>
          <p:nvPicPr>
            <p:cNvPr id="11" name="図 10">
              <a:extLst>
                <a:ext uri="{FF2B5EF4-FFF2-40B4-BE49-F238E27FC236}">
                  <a16:creationId xmlns:a16="http://schemas.microsoft.com/office/drawing/2014/main" id="{86EBCEA7-FFD1-4DCB-9833-886DE1A84EC7}"/>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gray">
            <a:xfrm>
              <a:off x="9690416" y="5653004"/>
              <a:ext cx="2026612" cy="479180"/>
            </a:xfrm>
            <a:prstGeom prst="rect">
              <a:avLst/>
            </a:prstGeom>
          </p:spPr>
        </p:pic>
        <p:pic>
          <p:nvPicPr>
            <p:cNvPr id="10" name="図 9">
              <a:extLst>
                <a:ext uri="{FF2B5EF4-FFF2-40B4-BE49-F238E27FC236}">
                  <a16:creationId xmlns:a16="http://schemas.microsoft.com/office/drawing/2014/main" id="{AB0BB9B2-E7DA-1F9F-1910-B40D71D44F79}"/>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9695496" y="6275255"/>
              <a:ext cx="2026800" cy="214466"/>
            </a:xfrm>
            <a:prstGeom prst="rect">
              <a:avLst/>
            </a:prstGeom>
          </p:spPr>
        </p:pic>
      </p:grpSp>
    </p:spTree>
    <p:extLst>
      <p:ext uri="{BB962C8B-B14F-4D97-AF65-F5344CB8AC3E}">
        <p14:creationId xmlns:p14="http://schemas.microsoft.com/office/powerpoint/2010/main" val="26713153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タイトルとコンテンツ">
    <p:bg bwMode="gray">
      <p:bgPr>
        <a:solidFill>
          <a:srgbClr val="FFFFFF"/>
        </a:solidFill>
        <a:effectLst/>
      </p:bgPr>
    </p:bg>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AFC1A82B-D38C-B340-856A-7E05371FCB69}"/>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bwMode="gray">
          <a:xfrm>
            <a:off x="0" y="0"/>
            <a:ext cx="12192000" cy="1371600"/>
          </a:xfrm>
          <a:prstGeom prst="rect">
            <a:avLst/>
          </a:prstGeom>
        </p:spPr>
      </p:pic>
      <p:sp>
        <p:nvSpPr>
          <p:cNvPr id="4" name="正方形/長方形 3">
            <a:extLst>
              <a:ext uri="{FF2B5EF4-FFF2-40B4-BE49-F238E27FC236}">
                <a16:creationId xmlns:a16="http://schemas.microsoft.com/office/drawing/2014/main" id="{5D9ED153-B006-F74D-980E-64C53313540E}"/>
              </a:ext>
            </a:extLst>
          </p:cNvPr>
          <p:cNvSpPr/>
          <p:nvPr userDrawn="1"/>
        </p:nvSpPr>
        <p:spPr bwMode="ltGray">
          <a:xfrm>
            <a:off x="0" y="6554792"/>
            <a:ext cx="12192000" cy="305076"/>
          </a:xfrm>
          <a:prstGeom prst="rect">
            <a:avLst/>
          </a:prstGeom>
          <a:solidFill>
            <a:schemeClr val="tx1"/>
          </a:solidFill>
          <a:ln w="317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endParaRPr kumimoji="1" lang="ja-JP" altLang="en-US"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Rectangle 3">
            <a:extLst>
              <a:ext uri="{FF2B5EF4-FFF2-40B4-BE49-F238E27FC236}">
                <a16:creationId xmlns:a16="http://schemas.microsoft.com/office/drawing/2014/main" id="{163BD6B8-5A89-F34E-9290-D1B7621492F2}"/>
              </a:ext>
            </a:extLst>
          </p:cNvPr>
          <p:cNvSpPr>
            <a:spLocks noGrp="1" noChangeArrowheads="1"/>
          </p:cNvSpPr>
          <p:nvPr>
            <p:ph type="title" hasCustomPrompt="1"/>
          </p:nvPr>
        </p:nvSpPr>
        <p:spPr bwMode="gray">
          <a:xfrm>
            <a:off x="595036" y="104786"/>
            <a:ext cx="10079142" cy="5544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defRPr baseline="0">
                <a:solidFill>
                  <a:schemeClr val="bg2"/>
                </a:solidFill>
                <a:latin typeface="Segoe UI" panose="020B0502040204020203" pitchFamily="34" charset="0"/>
              </a:defRPr>
            </a:lvl1pPr>
          </a:lstStyle>
          <a:p>
            <a:pPr lvl="0"/>
            <a:r>
              <a:rPr lang="ja-JP" altLang="en-US" dirty="0"/>
              <a:t>ページタイトルを入力して下さい</a:t>
            </a:r>
            <a:br>
              <a:rPr lang="en-US" altLang="ja-JP" dirty="0"/>
            </a:br>
            <a:r>
              <a:rPr lang="en-US" altLang="ja-JP" dirty="0"/>
              <a:t>Click to edit page title</a:t>
            </a:r>
            <a:endParaRPr lang="ja-JP" altLang="ja-JP" dirty="0"/>
          </a:p>
        </p:txBody>
      </p:sp>
      <p:sp>
        <p:nvSpPr>
          <p:cNvPr id="12" name="正方形/長方形 11">
            <a:extLst>
              <a:ext uri="{FF2B5EF4-FFF2-40B4-BE49-F238E27FC236}">
                <a16:creationId xmlns:a16="http://schemas.microsoft.com/office/drawing/2014/main" id="{4EF2AA17-4971-204E-BB8D-226B4B370A32}"/>
              </a:ext>
            </a:extLst>
          </p:cNvPr>
          <p:cNvSpPr/>
          <p:nvPr userDrawn="1"/>
        </p:nvSpPr>
        <p:spPr bwMode="gray">
          <a:xfrm>
            <a:off x="380337" y="83867"/>
            <a:ext cx="72000" cy="576000"/>
          </a:xfrm>
          <a:prstGeom prst="rect">
            <a:avLst/>
          </a:prstGeom>
          <a:solidFill>
            <a:schemeClr val="accent4"/>
          </a:solidFill>
          <a:ln w="317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endParaRPr kumimoji="1" lang="ja-JP" altLang="en-US"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コンテンツ プレースホルダー 2">
            <a:extLst>
              <a:ext uri="{FF2B5EF4-FFF2-40B4-BE49-F238E27FC236}">
                <a16:creationId xmlns:a16="http://schemas.microsoft.com/office/drawing/2014/main" id="{D17C5232-3A91-E147-AF8A-FD29D3E4452E}"/>
              </a:ext>
            </a:extLst>
          </p:cNvPr>
          <p:cNvSpPr>
            <a:spLocks noGrp="1"/>
          </p:cNvSpPr>
          <p:nvPr>
            <p:ph idx="10" hasCustomPrompt="1"/>
          </p:nvPr>
        </p:nvSpPr>
        <p:spPr bwMode="gray">
          <a:xfrm>
            <a:off x="609600" y="837655"/>
            <a:ext cx="10620000" cy="360000"/>
          </a:xfrm>
          <a:prstGeom prst="rect">
            <a:avLst/>
          </a:prstGeom>
        </p:spPr>
        <p:txBody>
          <a:bodyPr lIns="0" tIns="0" rIns="0" bIns="0"/>
          <a:lstStyle>
            <a:lvl1pPr marL="0" indent="0">
              <a:lnSpc>
                <a:spcPct val="100000"/>
              </a:lnSpc>
              <a:spcBef>
                <a:spcPts val="0"/>
              </a:spcBef>
              <a:defRPr sz="1800" baseline="0">
                <a:solidFill>
                  <a:schemeClr val="bg2"/>
                </a:solidFill>
                <a:latin typeface="Segoe UI" panose="020B0502040204020203" pitchFamily="34" charset="0"/>
                <a:ea typeface="游ゴシック Medium" panose="020B0500000000000000" pitchFamily="50" charset="-128"/>
              </a:defRPr>
            </a:lvl1pPr>
            <a:lvl2pPr>
              <a:lnSpc>
                <a:spcPct val="100000"/>
              </a:lnSpc>
              <a:defRPr>
                <a:solidFill>
                  <a:schemeClr val="bg2"/>
                </a:solidFill>
              </a:defRPr>
            </a:lvl2pPr>
            <a:lvl3pPr>
              <a:lnSpc>
                <a:spcPct val="100000"/>
              </a:lnSpc>
              <a:defRPr>
                <a:solidFill>
                  <a:schemeClr val="bg2"/>
                </a:solidFill>
              </a:defRPr>
            </a:lvl3pPr>
          </a:lstStyle>
          <a:p>
            <a:pPr lvl="0"/>
            <a:r>
              <a:rPr lang="ja-JP" altLang="en-US" dirty="0"/>
              <a:t>テキストを編集 </a:t>
            </a:r>
            <a:r>
              <a:rPr lang="en-US" altLang="ja-JP" dirty="0"/>
              <a:t>Click to edit Master text styles</a:t>
            </a:r>
          </a:p>
        </p:txBody>
      </p:sp>
      <p:sp>
        <p:nvSpPr>
          <p:cNvPr id="14" name="Text Box 7">
            <a:extLst>
              <a:ext uri="{FF2B5EF4-FFF2-40B4-BE49-F238E27FC236}">
                <a16:creationId xmlns:a16="http://schemas.microsoft.com/office/drawing/2014/main" id="{435F7189-F3B5-944C-8B27-D0A86A22D4E8}"/>
              </a:ext>
            </a:extLst>
          </p:cNvPr>
          <p:cNvSpPr txBox="1">
            <a:spLocks noChangeArrowheads="1"/>
          </p:cNvSpPr>
          <p:nvPr userDrawn="1"/>
        </p:nvSpPr>
        <p:spPr bwMode="black">
          <a:xfrm>
            <a:off x="10192407" y="6658913"/>
            <a:ext cx="1999593" cy="1308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lgn="l">
              <a:lnSpc>
                <a:spcPct val="80000"/>
              </a:lnSpc>
              <a:spcBef>
                <a:spcPct val="0"/>
              </a:spcBef>
            </a:pPr>
            <a:r>
              <a:rPr lang="en-US" altLang="ja-JP" sz="1000" b="0" i="0" spc="30" baseline="0" dirty="0">
                <a:solidFill>
                  <a:schemeClr val="bg1"/>
                </a:solidFill>
                <a:latin typeface="Segoe UI" panose="020B0502040204020203" pitchFamily="34" charset="0"/>
                <a:ea typeface="Tazugane Gothic StdN Book" panose="020B0603020203020204" pitchFamily="34" charset="-128"/>
                <a:cs typeface="Meiryo UI" panose="020B0604030504040204" pitchFamily="50" charset="-128"/>
              </a:rPr>
              <a:t>©︎2024 ABeam Consulting Ltd.</a:t>
            </a:r>
            <a:endParaRPr lang="ja-JP" altLang="en-US" sz="1000" b="0" i="0" spc="30" baseline="0" dirty="0">
              <a:solidFill>
                <a:schemeClr val="bg1"/>
              </a:solidFill>
              <a:latin typeface="Segoe UI" panose="020B0502040204020203" pitchFamily="34" charset="0"/>
              <a:ea typeface="Tazugane Gothic StdN Book" panose="020B0603020203020204" pitchFamily="34" charset="-128"/>
              <a:cs typeface="Meiryo UI" panose="020B0604030504040204" pitchFamily="50" charset="-128"/>
            </a:endParaRPr>
          </a:p>
        </p:txBody>
      </p:sp>
      <p:sp>
        <p:nvSpPr>
          <p:cNvPr id="15" name="Text Box 7">
            <a:extLst>
              <a:ext uri="{FF2B5EF4-FFF2-40B4-BE49-F238E27FC236}">
                <a16:creationId xmlns:a16="http://schemas.microsoft.com/office/drawing/2014/main" id="{03A9F2DA-1464-E246-B5E1-E77359608E84}"/>
              </a:ext>
            </a:extLst>
          </p:cNvPr>
          <p:cNvSpPr txBox="1">
            <a:spLocks noChangeArrowheads="1"/>
          </p:cNvSpPr>
          <p:nvPr userDrawn="1"/>
        </p:nvSpPr>
        <p:spPr bwMode="auto">
          <a:xfrm>
            <a:off x="9214946" y="6658913"/>
            <a:ext cx="882068" cy="1244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lgn="r">
              <a:lnSpc>
                <a:spcPct val="80000"/>
              </a:lnSpc>
              <a:spcBef>
                <a:spcPct val="0"/>
              </a:spcBef>
            </a:pPr>
            <a:r>
              <a:rPr lang="en-US" altLang="ja-JP" sz="1000" b="0" i="0" spc="80" baseline="0" dirty="0">
                <a:solidFill>
                  <a:srgbClr val="FFFFFF"/>
                </a:solidFill>
                <a:latin typeface="Segoe UI" panose="020B0502040204020203" pitchFamily="34" charset="0"/>
                <a:ea typeface="Meiryo UI" panose="020B0604030504040204" pitchFamily="50" charset="-128"/>
                <a:cs typeface="Meiryo UI" panose="020B0604030504040204" pitchFamily="50" charset="-128"/>
              </a:rPr>
              <a:t>confidential</a:t>
            </a:r>
            <a:endParaRPr lang="ja-JP" altLang="en-US" sz="1000" b="0" i="0" spc="80" baseline="0" dirty="0">
              <a:solidFill>
                <a:srgbClr val="FFFFFF"/>
              </a:solidFill>
              <a:latin typeface="Segoe UI" panose="020B0502040204020203" pitchFamily="34" charset="0"/>
              <a:ea typeface="Meiryo UI" panose="020B0604030504040204" pitchFamily="50" charset="-128"/>
              <a:cs typeface="Meiryo UI" panose="020B0604030504040204" pitchFamily="50" charset="-128"/>
            </a:endParaRPr>
          </a:p>
        </p:txBody>
      </p:sp>
      <p:sp>
        <p:nvSpPr>
          <p:cNvPr id="11" name="タイトル 1">
            <a:extLst>
              <a:ext uri="{FF2B5EF4-FFF2-40B4-BE49-F238E27FC236}">
                <a16:creationId xmlns:a16="http://schemas.microsoft.com/office/drawing/2014/main" id="{25F26C02-72C8-4DB9-A080-952E4C0FA6D9}"/>
              </a:ext>
            </a:extLst>
          </p:cNvPr>
          <p:cNvSpPr txBox="1">
            <a:spLocks/>
          </p:cNvSpPr>
          <p:nvPr userDrawn="1"/>
        </p:nvSpPr>
        <p:spPr bwMode="gray">
          <a:xfrm>
            <a:off x="609600" y="236221"/>
            <a:ext cx="10972800" cy="445247"/>
          </a:xfrm>
          <a:prstGeom prst="rect">
            <a:avLst/>
          </a:prstGeom>
        </p:spPr>
        <p:txBody>
          <a:bodyPr/>
          <a:lstStyle>
            <a:lvl1pPr algn="l" rtl="0" fontAlgn="base">
              <a:lnSpc>
                <a:spcPct val="100000"/>
              </a:lnSpc>
              <a:spcBef>
                <a:spcPct val="0"/>
              </a:spcBef>
              <a:spcAft>
                <a:spcPct val="0"/>
              </a:spcAft>
              <a:defRPr sz="2000" b="1" i="0" baseline="0">
                <a:solidFill>
                  <a:schemeClr val="tx1"/>
                </a:solidFill>
                <a:latin typeface="Yu Gothic" panose="020B0400000000000000" pitchFamily="34" charset="-128"/>
                <a:ea typeface="Yu Gothic" panose="020B0400000000000000" pitchFamily="34" charset="-128"/>
                <a:cs typeface="+mj-cs"/>
              </a:defRPr>
            </a:lvl1pPr>
            <a:lvl2pPr algn="l" rtl="0" fontAlgn="base">
              <a:spcBef>
                <a:spcPct val="0"/>
              </a:spcBef>
              <a:spcAft>
                <a:spcPct val="0"/>
              </a:spcAft>
              <a:defRPr sz="2400">
                <a:solidFill>
                  <a:schemeClr val="tx2"/>
                </a:solidFill>
                <a:latin typeface="Arial" charset="0"/>
                <a:ea typeface="ＭＳ Ｐゴシック" pitchFamily="50" charset="-128"/>
              </a:defRPr>
            </a:lvl2pPr>
            <a:lvl3pPr algn="l" rtl="0" fontAlgn="base">
              <a:spcBef>
                <a:spcPct val="0"/>
              </a:spcBef>
              <a:spcAft>
                <a:spcPct val="0"/>
              </a:spcAft>
              <a:defRPr sz="2400">
                <a:solidFill>
                  <a:schemeClr val="tx2"/>
                </a:solidFill>
                <a:latin typeface="Arial" charset="0"/>
                <a:ea typeface="ＭＳ Ｐゴシック" pitchFamily="50" charset="-128"/>
              </a:defRPr>
            </a:lvl3pPr>
            <a:lvl4pPr algn="l" rtl="0" fontAlgn="base">
              <a:spcBef>
                <a:spcPct val="0"/>
              </a:spcBef>
              <a:spcAft>
                <a:spcPct val="0"/>
              </a:spcAft>
              <a:defRPr sz="2400">
                <a:solidFill>
                  <a:schemeClr val="tx2"/>
                </a:solidFill>
                <a:latin typeface="Arial" charset="0"/>
                <a:ea typeface="ＭＳ Ｐゴシック" pitchFamily="50" charset="-128"/>
              </a:defRPr>
            </a:lvl4pPr>
            <a:lvl5pPr algn="l" rtl="0" fontAlgn="base">
              <a:spcBef>
                <a:spcPct val="0"/>
              </a:spcBef>
              <a:spcAft>
                <a:spcPct val="0"/>
              </a:spcAft>
              <a:defRPr sz="2400">
                <a:solidFill>
                  <a:schemeClr val="tx2"/>
                </a:solidFill>
                <a:latin typeface="Arial" charset="0"/>
                <a:ea typeface="ＭＳ Ｐゴシック" pitchFamily="50" charset="-128"/>
              </a:defRPr>
            </a:lvl5pPr>
            <a:lvl6pPr marL="457200" algn="l" rtl="0" fontAlgn="base">
              <a:spcBef>
                <a:spcPct val="0"/>
              </a:spcBef>
              <a:spcAft>
                <a:spcPct val="0"/>
              </a:spcAft>
              <a:defRPr sz="2400">
                <a:solidFill>
                  <a:schemeClr val="tx2"/>
                </a:solidFill>
                <a:latin typeface="Arial" charset="0"/>
                <a:ea typeface="ＭＳ Ｐゴシック" pitchFamily="50" charset="-128"/>
              </a:defRPr>
            </a:lvl6pPr>
            <a:lvl7pPr marL="914400" algn="l" rtl="0" fontAlgn="base">
              <a:spcBef>
                <a:spcPct val="0"/>
              </a:spcBef>
              <a:spcAft>
                <a:spcPct val="0"/>
              </a:spcAft>
              <a:defRPr sz="2400">
                <a:solidFill>
                  <a:schemeClr val="tx2"/>
                </a:solidFill>
                <a:latin typeface="Arial" charset="0"/>
                <a:ea typeface="ＭＳ Ｐゴシック" pitchFamily="50" charset="-128"/>
              </a:defRPr>
            </a:lvl7pPr>
            <a:lvl8pPr marL="1371600" algn="l" rtl="0" fontAlgn="base">
              <a:spcBef>
                <a:spcPct val="0"/>
              </a:spcBef>
              <a:spcAft>
                <a:spcPct val="0"/>
              </a:spcAft>
              <a:defRPr sz="2400">
                <a:solidFill>
                  <a:schemeClr val="tx2"/>
                </a:solidFill>
                <a:latin typeface="Arial" charset="0"/>
                <a:ea typeface="ＭＳ Ｐゴシック" pitchFamily="50" charset="-128"/>
              </a:defRPr>
            </a:lvl8pPr>
            <a:lvl9pPr marL="1828800" algn="l" rtl="0" fontAlgn="base">
              <a:spcBef>
                <a:spcPct val="0"/>
              </a:spcBef>
              <a:spcAft>
                <a:spcPct val="0"/>
              </a:spcAft>
              <a:defRPr sz="2400">
                <a:solidFill>
                  <a:schemeClr val="tx2"/>
                </a:solidFill>
                <a:latin typeface="Arial" charset="0"/>
                <a:ea typeface="ＭＳ Ｐゴシック" pitchFamily="50" charset="-128"/>
              </a:defRPr>
            </a:lvl9pPr>
          </a:lstStyle>
          <a:p>
            <a:pPr eaLnBrk="1" hangingPunct="1"/>
            <a:endParaRPr kumimoji="1" lang="ja-JP" altLang="en-US" kern="0" dirty="0"/>
          </a:p>
        </p:txBody>
      </p:sp>
      <p:sp>
        <p:nvSpPr>
          <p:cNvPr id="17" name="Rectangle 5">
            <a:extLst>
              <a:ext uri="{FF2B5EF4-FFF2-40B4-BE49-F238E27FC236}">
                <a16:creationId xmlns:a16="http://schemas.microsoft.com/office/drawing/2014/main" id="{3BAEFE9A-E04E-4B7D-A7DD-5C3D62A52ADF}"/>
              </a:ext>
            </a:extLst>
          </p:cNvPr>
          <p:cNvSpPr txBox="1">
            <a:spLocks noChangeArrowheads="1"/>
          </p:cNvSpPr>
          <p:nvPr userDrawn="1"/>
        </p:nvSpPr>
        <p:spPr bwMode="auto">
          <a:xfrm>
            <a:off x="288000" y="6630382"/>
            <a:ext cx="6096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defPPr>
              <a:defRPr lang="en-US"/>
            </a:defPPr>
            <a:lvl1pPr algn="l" rtl="0" eaLnBrk="0" fontAlgn="base" hangingPunct="0">
              <a:lnSpc>
                <a:spcPct val="100000"/>
              </a:lnSpc>
              <a:spcBef>
                <a:spcPct val="0"/>
              </a:spcBef>
              <a:spcAft>
                <a:spcPct val="0"/>
              </a:spcAft>
              <a:defRPr sz="900" kern="1200">
                <a:solidFill>
                  <a:schemeClr val="tx1"/>
                </a:solidFill>
                <a:latin typeface="Meiryo UI" panose="020B0604030504040204" pitchFamily="50" charset="-128"/>
                <a:ea typeface="Meiryo UI" panose="020B0604030504040204" pitchFamily="50" charset="-128"/>
                <a:cs typeface="Meiryo UI" panose="020B0604030504040204" pitchFamily="50" charset="-128"/>
              </a:defRPr>
            </a:lvl1pPr>
            <a:lvl2pPr marL="457200" algn="l" rtl="0" eaLnBrk="0" fontAlgn="base" hangingPunct="0">
              <a:lnSpc>
                <a:spcPct val="120000"/>
              </a:lnSpc>
              <a:spcBef>
                <a:spcPct val="40000"/>
              </a:spcBef>
              <a:spcAft>
                <a:spcPct val="0"/>
              </a:spcAft>
              <a:defRPr sz="1400" kern="1200">
                <a:solidFill>
                  <a:schemeClr val="tx1"/>
                </a:solidFill>
                <a:latin typeface="Arial" charset="0"/>
                <a:ea typeface="ＭＳ Ｐゴシック" pitchFamily="50" charset="-128"/>
                <a:cs typeface="+mn-cs"/>
              </a:defRPr>
            </a:lvl2pPr>
            <a:lvl3pPr marL="914400" algn="l" rtl="0" eaLnBrk="0" fontAlgn="base" hangingPunct="0">
              <a:lnSpc>
                <a:spcPct val="120000"/>
              </a:lnSpc>
              <a:spcBef>
                <a:spcPct val="40000"/>
              </a:spcBef>
              <a:spcAft>
                <a:spcPct val="0"/>
              </a:spcAft>
              <a:defRPr sz="1400" kern="1200">
                <a:solidFill>
                  <a:schemeClr val="tx1"/>
                </a:solidFill>
                <a:latin typeface="Arial" charset="0"/>
                <a:ea typeface="ＭＳ Ｐゴシック" pitchFamily="50" charset="-128"/>
                <a:cs typeface="+mn-cs"/>
              </a:defRPr>
            </a:lvl3pPr>
            <a:lvl4pPr marL="1371600" algn="l" rtl="0" eaLnBrk="0" fontAlgn="base" hangingPunct="0">
              <a:lnSpc>
                <a:spcPct val="120000"/>
              </a:lnSpc>
              <a:spcBef>
                <a:spcPct val="40000"/>
              </a:spcBef>
              <a:spcAft>
                <a:spcPct val="0"/>
              </a:spcAft>
              <a:defRPr sz="1400" kern="1200">
                <a:solidFill>
                  <a:schemeClr val="tx1"/>
                </a:solidFill>
                <a:latin typeface="Arial" charset="0"/>
                <a:ea typeface="ＭＳ Ｐゴシック" pitchFamily="50" charset="-128"/>
                <a:cs typeface="+mn-cs"/>
              </a:defRPr>
            </a:lvl4pPr>
            <a:lvl5pPr marL="1828800" algn="l" rtl="0" eaLnBrk="0" fontAlgn="base" hangingPunct="0">
              <a:lnSpc>
                <a:spcPct val="120000"/>
              </a:lnSpc>
              <a:spcBef>
                <a:spcPct val="40000"/>
              </a:spcBef>
              <a:spcAft>
                <a:spcPct val="0"/>
              </a:spcAft>
              <a:defRPr sz="1400" kern="1200">
                <a:solidFill>
                  <a:schemeClr val="tx1"/>
                </a:solidFill>
                <a:latin typeface="Arial" charset="0"/>
                <a:ea typeface="ＭＳ Ｐゴシック" pitchFamily="50" charset="-128"/>
                <a:cs typeface="+mn-cs"/>
              </a:defRPr>
            </a:lvl5pPr>
            <a:lvl6pPr marL="2286000" algn="l" defTabSz="914400" rtl="0" eaLnBrk="1" latinLnBrk="0" hangingPunct="1">
              <a:defRPr sz="1400" kern="1200">
                <a:solidFill>
                  <a:schemeClr val="tx1"/>
                </a:solidFill>
                <a:latin typeface="Arial" charset="0"/>
                <a:ea typeface="ＭＳ Ｐゴシック" pitchFamily="50" charset="-128"/>
                <a:cs typeface="+mn-cs"/>
              </a:defRPr>
            </a:lvl6pPr>
            <a:lvl7pPr marL="2743200" algn="l" defTabSz="914400" rtl="0" eaLnBrk="1" latinLnBrk="0" hangingPunct="1">
              <a:defRPr sz="1400" kern="1200">
                <a:solidFill>
                  <a:schemeClr val="tx1"/>
                </a:solidFill>
                <a:latin typeface="Arial" charset="0"/>
                <a:ea typeface="ＭＳ Ｐゴシック" pitchFamily="50" charset="-128"/>
                <a:cs typeface="+mn-cs"/>
              </a:defRPr>
            </a:lvl7pPr>
            <a:lvl8pPr marL="3200400" algn="l" defTabSz="914400" rtl="0" eaLnBrk="1" latinLnBrk="0" hangingPunct="1">
              <a:defRPr sz="1400" kern="1200">
                <a:solidFill>
                  <a:schemeClr val="tx1"/>
                </a:solidFill>
                <a:latin typeface="Arial" charset="0"/>
                <a:ea typeface="ＭＳ Ｐゴシック" pitchFamily="50" charset="-128"/>
                <a:cs typeface="+mn-cs"/>
              </a:defRPr>
            </a:lvl8pPr>
            <a:lvl9pPr marL="3657600" algn="l" defTabSz="914400" rtl="0" eaLnBrk="1" latinLnBrk="0" hangingPunct="1">
              <a:defRPr sz="1400" kern="1200">
                <a:solidFill>
                  <a:schemeClr val="tx1"/>
                </a:solidFill>
                <a:latin typeface="Arial" charset="0"/>
                <a:ea typeface="ＭＳ Ｐゴシック" pitchFamily="50" charset="-128"/>
                <a:cs typeface="+mn-cs"/>
              </a:defRPr>
            </a:lvl9pPr>
          </a:lstStyle>
          <a:p>
            <a:fld id="{53E59A0F-BB7A-4FFB-A1BA-8908693D5CBD}" type="slidenum">
              <a:rPr lang="ja-JP" altLang="en-US" sz="1100" b="0" i="0" baseline="0" smtClean="0">
                <a:solidFill>
                  <a:srgbClr val="FFFFFF"/>
                </a:solidFill>
                <a:latin typeface="+mn-ea"/>
                <a:ea typeface="+mn-ea"/>
              </a:rPr>
              <a:pPr/>
              <a:t>‹#›</a:t>
            </a:fld>
            <a:endParaRPr lang="en-US" altLang="ja-JP" sz="1100" b="0" i="0" baseline="0" dirty="0">
              <a:solidFill>
                <a:srgbClr val="FFFFFF"/>
              </a:solidFill>
              <a:latin typeface="+mn-ea"/>
              <a:ea typeface="+mn-ea"/>
            </a:endParaRPr>
          </a:p>
        </p:txBody>
      </p:sp>
    </p:spTree>
    <p:extLst>
      <p:ext uri="{BB962C8B-B14F-4D97-AF65-F5344CB8AC3E}">
        <p14:creationId xmlns:p14="http://schemas.microsoft.com/office/powerpoint/2010/main" val="272877022"/>
      </p:ext>
    </p:extLst>
  </p:cSld>
  <p:clrMapOvr>
    <a:masterClrMapping/>
  </p:clrMapOvr>
  <p:hf hdr="0" ftr="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中扉">
    <p:bg>
      <p:bgPr>
        <a:solidFill>
          <a:srgbClr val="FFFFFF"/>
        </a:solidFill>
        <a:effectLst/>
      </p:bgPr>
    </p:bg>
    <p:spTree>
      <p:nvGrpSpPr>
        <p:cNvPr id="1" name=""/>
        <p:cNvGrpSpPr/>
        <p:nvPr/>
      </p:nvGrpSpPr>
      <p:grpSpPr>
        <a:xfrm>
          <a:off x="0" y="0"/>
          <a:ext cx="0" cy="0"/>
          <a:chOff x="0" y="0"/>
          <a:chExt cx="0" cy="0"/>
        </a:xfrm>
      </p:grpSpPr>
      <p:sp>
        <p:nvSpPr>
          <p:cNvPr id="9" name="Rectangle 3">
            <a:extLst>
              <a:ext uri="{FF2B5EF4-FFF2-40B4-BE49-F238E27FC236}">
                <a16:creationId xmlns:a16="http://schemas.microsoft.com/office/drawing/2014/main" id="{4A596544-D1C1-554A-9444-1CAFCDC94E10}"/>
              </a:ext>
            </a:extLst>
          </p:cNvPr>
          <p:cNvSpPr>
            <a:spLocks noGrp="1" noChangeArrowheads="1"/>
          </p:cNvSpPr>
          <p:nvPr>
            <p:ph type="title"/>
          </p:nvPr>
        </p:nvSpPr>
        <p:spPr bwMode="gray">
          <a:xfrm>
            <a:off x="1344295" y="3013848"/>
            <a:ext cx="5327438" cy="3242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defRPr baseline="0">
                <a:latin typeface="Segoe UI" panose="020B0502040204020203" pitchFamily="34" charset="0"/>
                <a:ea typeface="游ゴシック" panose="020B0400000000000000" pitchFamily="50" charset="-128"/>
              </a:defRPr>
            </a:lvl1pPr>
          </a:lstStyle>
          <a:p>
            <a:pPr lvl="0"/>
            <a:r>
              <a:rPr lang="ja-JP" altLang="en-US"/>
              <a:t>マスター タイトルの書式設定</a:t>
            </a:r>
            <a:endParaRPr lang="ja-JP" altLang="ja-JP" dirty="0"/>
          </a:p>
        </p:txBody>
      </p:sp>
      <p:sp>
        <p:nvSpPr>
          <p:cNvPr id="10" name="正方形/長方形 9">
            <a:extLst>
              <a:ext uri="{FF2B5EF4-FFF2-40B4-BE49-F238E27FC236}">
                <a16:creationId xmlns:a16="http://schemas.microsoft.com/office/drawing/2014/main" id="{B53324B6-CD34-5940-AFFE-6D19C979726A}"/>
              </a:ext>
            </a:extLst>
          </p:cNvPr>
          <p:cNvSpPr/>
          <p:nvPr userDrawn="1"/>
        </p:nvSpPr>
        <p:spPr bwMode="gray">
          <a:xfrm>
            <a:off x="1067038" y="3013849"/>
            <a:ext cx="45719" cy="827901"/>
          </a:xfrm>
          <a:prstGeom prst="rect">
            <a:avLst/>
          </a:prstGeom>
          <a:solidFill>
            <a:srgbClr val="333333"/>
          </a:solidFill>
          <a:ln w="317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endParaRPr kumimoji="1" lang="ja-JP" altLang="en-US" dirty="0">
              <a:latin typeface="游ゴシック" panose="020B0400000000000000" pitchFamily="50" charset="-128"/>
              <a:ea typeface="游ゴシック" panose="020B0400000000000000" pitchFamily="50" charset="-128"/>
              <a:cs typeface="Meiryo UI" panose="020B0604030504040204" pitchFamily="50" charset="-128"/>
            </a:endParaRPr>
          </a:p>
        </p:txBody>
      </p:sp>
      <p:sp>
        <p:nvSpPr>
          <p:cNvPr id="12" name="Rectangle 3">
            <a:extLst>
              <a:ext uri="{FF2B5EF4-FFF2-40B4-BE49-F238E27FC236}">
                <a16:creationId xmlns:a16="http://schemas.microsoft.com/office/drawing/2014/main" id="{F685A9DB-EC76-CD45-985E-3580CDA0DBEE}"/>
              </a:ext>
            </a:extLst>
          </p:cNvPr>
          <p:cNvSpPr>
            <a:spLocks noGrp="1" noChangeArrowheads="1"/>
          </p:cNvSpPr>
          <p:nvPr>
            <p:ph type="subTitle" idx="1" hasCustomPrompt="1"/>
          </p:nvPr>
        </p:nvSpPr>
        <p:spPr bwMode="gray">
          <a:xfrm>
            <a:off x="1344295" y="3564754"/>
            <a:ext cx="5327438" cy="324207"/>
          </a:xfrm>
          <a:prstGeom prst="rect">
            <a:avLst/>
          </a:prstGeom>
        </p:spPr>
        <p:txBody>
          <a:bodyPr lIns="0" tIns="0" rIns="0" bIns="0" anchor="ctr" anchorCtr="0"/>
          <a:lstStyle>
            <a:lvl1pPr marL="0" indent="0" algn="l">
              <a:lnSpc>
                <a:spcPct val="83000"/>
              </a:lnSpc>
              <a:defRPr sz="1650" b="0" i="0" baseline="0">
                <a:latin typeface="Segoe UI" panose="020B0502040204020203" pitchFamily="34" charset="0"/>
                <a:ea typeface="游ゴシック Medium" panose="020B0500000000000000" pitchFamily="50" charset="-128"/>
              </a:defRPr>
            </a:lvl1pPr>
          </a:lstStyle>
          <a:p>
            <a:pPr lvl="0"/>
            <a:r>
              <a:rPr lang="ja-JP" altLang="en-US" noProof="0" dirty="0"/>
              <a:t>サブタイトルを入力して下さい</a:t>
            </a:r>
            <a:endParaRPr lang="ja-JP" altLang="ja-JP" noProof="0" dirty="0"/>
          </a:p>
        </p:txBody>
      </p:sp>
      <p:pic>
        <p:nvPicPr>
          <p:cNvPr id="13" name="図 12">
            <a:extLst>
              <a:ext uri="{FF2B5EF4-FFF2-40B4-BE49-F238E27FC236}">
                <a16:creationId xmlns:a16="http://schemas.microsoft.com/office/drawing/2014/main" id="{877FEE07-52FD-2D4B-9EEA-954F5CAB10C1}"/>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bwMode="gray">
          <a:xfrm>
            <a:off x="7747000" y="0"/>
            <a:ext cx="4445000" cy="6858000"/>
          </a:xfrm>
          <a:prstGeom prst="rect">
            <a:avLst/>
          </a:prstGeom>
        </p:spPr>
      </p:pic>
    </p:spTree>
    <p:extLst>
      <p:ext uri="{BB962C8B-B14F-4D97-AF65-F5344CB8AC3E}">
        <p14:creationId xmlns:p14="http://schemas.microsoft.com/office/powerpoint/2010/main" val="6760460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裏表紙">
    <p:bg>
      <p:bgPr>
        <a:solidFill>
          <a:srgbClr val="F0EBE3"/>
        </a:solidFill>
        <a:effectLst/>
      </p:bgPr>
    </p:bg>
    <p:spTree>
      <p:nvGrpSpPr>
        <p:cNvPr id="1" name=""/>
        <p:cNvGrpSpPr/>
        <p:nvPr/>
      </p:nvGrpSpPr>
      <p:grpSpPr>
        <a:xfrm>
          <a:off x="0" y="0"/>
          <a:ext cx="0" cy="0"/>
          <a:chOff x="0" y="0"/>
          <a:chExt cx="0" cy="0"/>
        </a:xfrm>
      </p:grpSpPr>
      <p:pic>
        <p:nvPicPr>
          <p:cNvPr id="6" name="図 5">
            <a:extLst>
              <a:ext uri="{FF2B5EF4-FFF2-40B4-BE49-F238E27FC236}">
                <a16:creationId xmlns:a16="http://schemas.microsoft.com/office/drawing/2014/main" id="{A630C2DC-0AFD-A14A-A155-E9102C84A80D}"/>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bwMode="gray">
          <a:xfrm>
            <a:off x="0" y="7059"/>
            <a:ext cx="12192000" cy="6858000"/>
          </a:xfrm>
          <a:prstGeom prst="rect">
            <a:avLst/>
          </a:prstGeom>
        </p:spPr>
      </p:pic>
      <p:sp>
        <p:nvSpPr>
          <p:cNvPr id="11" name="正方形/長方形 10">
            <a:extLst>
              <a:ext uri="{FF2B5EF4-FFF2-40B4-BE49-F238E27FC236}">
                <a16:creationId xmlns:a16="http://schemas.microsoft.com/office/drawing/2014/main" id="{034BBA46-799E-45DB-A332-AB9FCFB663BB}"/>
              </a:ext>
            </a:extLst>
          </p:cNvPr>
          <p:cNvSpPr/>
          <p:nvPr userDrawn="1"/>
        </p:nvSpPr>
        <p:spPr bwMode="gray">
          <a:xfrm>
            <a:off x="346254" y="6177686"/>
            <a:ext cx="6096000" cy="343364"/>
          </a:xfrm>
          <a:prstGeom prst="rect">
            <a:avLst/>
          </a:prstGeom>
        </p:spPr>
        <p:txBody>
          <a:bodyPr>
            <a:spAutoFit/>
          </a:bodyPr>
          <a:lstStyle/>
          <a:p>
            <a:pPr>
              <a:lnSpc>
                <a:spcPts val="1000"/>
              </a:lnSpc>
            </a:pPr>
            <a:r>
              <a:rPr lang="ja-JP" altLang="en-US" sz="750" b="0" i="0" dirty="0">
                <a:solidFill>
                  <a:schemeClr val="tx1"/>
                </a:solidFill>
                <a:latin typeface="游ゴシック Medium" panose="020B0500000000000000" pitchFamily="50" charset="-128"/>
                <a:ea typeface="游ゴシック Medium" panose="020B0500000000000000" pitchFamily="50" charset="-128"/>
              </a:rPr>
              <a:t>アビーム、ABeam及びそのロゴは、アビームコンサルティング株式会社の日本その他の国における登録商標です。</a:t>
            </a:r>
            <a:endParaRPr lang="en-US" altLang="ja-JP" sz="750" b="0" i="0" dirty="0">
              <a:solidFill>
                <a:schemeClr val="tx1"/>
              </a:solidFill>
              <a:latin typeface="游ゴシック Medium" panose="020B0500000000000000" pitchFamily="50" charset="-128"/>
              <a:ea typeface="游ゴシック Medium" panose="020B0500000000000000" pitchFamily="50" charset="-128"/>
            </a:endParaRPr>
          </a:p>
          <a:p>
            <a:pPr>
              <a:lnSpc>
                <a:spcPts val="1000"/>
              </a:lnSpc>
            </a:pPr>
            <a:r>
              <a:rPr lang="ja-JP" altLang="en-US" sz="750" b="0" i="0" dirty="0">
                <a:solidFill>
                  <a:schemeClr val="tx1"/>
                </a:solidFill>
                <a:latin typeface="游ゴシック Medium" panose="020B0500000000000000" pitchFamily="50" charset="-128"/>
                <a:ea typeface="游ゴシック Medium" panose="020B0500000000000000" pitchFamily="50" charset="-128"/>
              </a:rPr>
              <a:t>本文に記載されている会社名及び製品名は各社の商号、商標又は登録商標です。</a:t>
            </a:r>
          </a:p>
        </p:txBody>
      </p:sp>
      <p:sp>
        <p:nvSpPr>
          <p:cNvPr id="13" name="Text Box 7">
            <a:extLst>
              <a:ext uri="{FF2B5EF4-FFF2-40B4-BE49-F238E27FC236}">
                <a16:creationId xmlns:a16="http://schemas.microsoft.com/office/drawing/2014/main" id="{F68DFEC9-6A9B-46F2-88EF-C89806189AC1}"/>
              </a:ext>
            </a:extLst>
          </p:cNvPr>
          <p:cNvSpPr txBox="1">
            <a:spLocks noChangeArrowheads="1"/>
          </p:cNvSpPr>
          <p:nvPr userDrawn="1"/>
        </p:nvSpPr>
        <p:spPr bwMode="gray">
          <a:xfrm>
            <a:off x="3891280" y="6376592"/>
            <a:ext cx="1532796" cy="98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lgn="l">
              <a:lnSpc>
                <a:spcPct val="80000"/>
              </a:lnSpc>
              <a:spcBef>
                <a:spcPct val="0"/>
              </a:spcBef>
            </a:pPr>
            <a:r>
              <a:rPr lang="en-US" altLang="ja-JP" sz="750" b="0" i="0" spc="30" baseline="0" dirty="0">
                <a:solidFill>
                  <a:schemeClr val="tx1"/>
                </a:solidFill>
                <a:latin typeface="Segoe UI" panose="020B0502040204020203" pitchFamily="34" charset="0"/>
                <a:ea typeface="Tazugane Gothic StdN Book" panose="020B0603020203020204" pitchFamily="34" charset="-128"/>
                <a:cs typeface="Meiryo UI" panose="020B0604030504040204" pitchFamily="50" charset="-128"/>
              </a:rPr>
              <a:t>©︎2023 ABeam Consulting Ltd.</a:t>
            </a:r>
            <a:endParaRPr lang="ja-JP" altLang="en-US" sz="750" b="0" i="0" spc="30" baseline="0" dirty="0">
              <a:solidFill>
                <a:schemeClr val="tx1"/>
              </a:solidFill>
              <a:latin typeface="Segoe UI" panose="020B0502040204020203" pitchFamily="34" charset="0"/>
              <a:ea typeface="Tazugane Gothic StdN Book" panose="020B0603020203020204" pitchFamily="34" charset="-128"/>
              <a:cs typeface="Meiryo UI" panose="020B0604030504040204" pitchFamily="50" charset="-128"/>
            </a:endParaRPr>
          </a:p>
        </p:txBody>
      </p:sp>
      <p:grpSp>
        <p:nvGrpSpPr>
          <p:cNvPr id="5" name="グループ化 4">
            <a:extLst>
              <a:ext uri="{FF2B5EF4-FFF2-40B4-BE49-F238E27FC236}">
                <a16:creationId xmlns:a16="http://schemas.microsoft.com/office/drawing/2014/main" id="{219B5429-B1AB-7401-B597-A5E4E75AA8D7}"/>
              </a:ext>
            </a:extLst>
          </p:cNvPr>
          <p:cNvGrpSpPr/>
          <p:nvPr userDrawn="1"/>
        </p:nvGrpSpPr>
        <p:grpSpPr>
          <a:xfrm>
            <a:off x="9690416" y="5653004"/>
            <a:ext cx="2031880" cy="836717"/>
            <a:chOff x="9690416" y="5653004"/>
            <a:chExt cx="2031880" cy="836717"/>
          </a:xfrm>
        </p:grpSpPr>
        <p:pic>
          <p:nvPicPr>
            <p:cNvPr id="7" name="図 6">
              <a:extLst>
                <a:ext uri="{FF2B5EF4-FFF2-40B4-BE49-F238E27FC236}">
                  <a16:creationId xmlns:a16="http://schemas.microsoft.com/office/drawing/2014/main" id="{1892CCB1-CECA-77B3-E3B6-C91908B8A501}"/>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gray">
            <a:xfrm>
              <a:off x="9690416" y="5653004"/>
              <a:ext cx="2026612" cy="479180"/>
            </a:xfrm>
            <a:prstGeom prst="rect">
              <a:avLst/>
            </a:prstGeom>
          </p:spPr>
        </p:pic>
        <p:pic>
          <p:nvPicPr>
            <p:cNvPr id="8" name="図 7">
              <a:extLst>
                <a:ext uri="{FF2B5EF4-FFF2-40B4-BE49-F238E27FC236}">
                  <a16:creationId xmlns:a16="http://schemas.microsoft.com/office/drawing/2014/main" id="{CB692D32-C0AE-E28B-8BB7-E46FD7026249}"/>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9695496" y="6275255"/>
              <a:ext cx="2026800" cy="214466"/>
            </a:xfrm>
            <a:prstGeom prst="rect">
              <a:avLst/>
            </a:prstGeom>
          </p:spPr>
        </p:pic>
      </p:grpSp>
    </p:spTree>
    <p:extLst>
      <p:ext uri="{BB962C8B-B14F-4D97-AF65-F5344CB8AC3E}">
        <p14:creationId xmlns:p14="http://schemas.microsoft.com/office/powerpoint/2010/main" val="293856466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546258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Lst>
  <p:hf hdr="0" ftr="0"/>
  <p:txStyles>
    <p:titleStyle>
      <a:lvl1pPr algn="l" rtl="0" eaLnBrk="1" fontAlgn="base" hangingPunct="1">
        <a:lnSpc>
          <a:spcPct val="100000"/>
        </a:lnSpc>
        <a:spcBef>
          <a:spcPct val="0"/>
        </a:spcBef>
        <a:spcAft>
          <a:spcPct val="0"/>
        </a:spcAft>
        <a:defRPr kumimoji="1" sz="2000" b="1" i="0" baseline="0">
          <a:solidFill>
            <a:schemeClr val="tx1"/>
          </a:solidFill>
          <a:latin typeface="Yu Gothic" panose="020B0400000000000000" pitchFamily="34" charset="-128"/>
          <a:ea typeface="Yu Gothic" panose="020B0400000000000000" pitchFamily="34" charset="-128"/>
          <a:cs typeface="+mj-cs"/>
        </a:defRPr>
      </a:lvl1pPr>
      <a:lvl2pPr algn="l" rtl="0" eaLnBrk="1" fontAlgn="base" hangingPunct="1">
        <a:spcBef>
          <a:spcPct val="0"/>
        </a:spcBef>
        <a:spcAft>
          <a:spcPct val="0"/>
        </a:spcAft>
        <a:defRPr kumimoji="1" sz="2400">
          <a:solidFill>
            <a:schemeClr val="tx2"/>
          </a:solidFill>
          <a:latin typeface="Arial" charset="0"/>
          <a:ea typeface="ＭＳ Ｐゴシック" pitchFamily="50" charset="-128"/>
        </a:defRPr>
      </a:lvl2pPr>
      <a:lvl3pPr algn="l" rtl="0" eaLnBrk="1" fontAlgn="base" hangingPunct="1">
        <a:spcBef>
          <a:spcPct val="0"/>
        </a:spcBef>
        <a:spcAft>
          <a:spcPct val="0"/>
        </a:spcAft>
        <a:defRPr kumimoji="1" sz="2400">
          <a:solidFill>
            <a:schemeClr val="tx2"/>
          </a:solidFill>
          <a:latin typeface="Arial" charset="0"/>
          <a:ea typeface="ＭＳ Ｐゴシック" pitchFamily="50" charset="-128"/>
        </a:defRPr>
      </a:lvl3pPr>
      <a:lvl4pPr algn="l" rtl="0" eaLnBrk="1" fontAlgn="base" hangingPunct="1">
        <a:spcBef>
          <a:spcPct val="0"/>
        </a:spcBef>
        <a:spcAft>
          <a:spcPct val="0"/>
        </a:spcAft>
        <a:defRPr kumimoji="1" sz="2400">
          <a:solidFill>
            <a:schemeClr val="tx2"/>
          </a:solidFill>
          <a:latin typeface="Arial" charset="0"/>
          <a:ea typeface="ＭＳ Ｐゴシック" pitchFamily="50" charset="-128"/>
        </a:defRPr>
      </a:lvl4pPr>
      <a:lvl5pPr algn="l" rtl="0" eaLnBrk="1" fontAlgn="base" hangingPunct="1">
        <a:spcBef>
          <a:spcPct val="0"/>
        </a:spcBef>
        <a:spcAft>
          <a:spcPct val="0"/>
        </a:spcAft>
        <a:defRPr kumimoji="1" sz="2400">
          <a:solidFill>
            <a:schemeClr val="tx2"/>
          </a:solidFill>
          <a:latin typeface="Arial" charset="0"/>
          <a:ea typeface="ＭＳ Ｐゴシック" pitchFamily="50" charset="-128"/>
        </a:defRPr>
      </a:lvl5pPr>
      <a:lvl6pPr marL="457200" algn="l" rtl="0" eaLnBrk="1" fontAlgn="base" hangingPunct="1">
        <a:spcBef>
          <a:spcPct val="0"/>
        </a:spcBef>
        <a:spcAft>
          <a:spcPct val="0"/>
        </a:spcAft>
        <a:defRPr kumimoji="1" sz="2400">
          <a:solidFill>
            <a:schemeClr val="tx2"/>
          </a:solidFill>
          <a:latin typeface="Arial" charset="0"/>
          <a:ea typeface="ＭＳ Ｐゴシック" pitchFamily="50" charset="-128"/>
        </a:defRPr>
      </a:lvl6pPr>
      <a:lvl7pPr marL="914400" algn="l" rtl="0" eaLnBrk="1" fontAlgn="base" hangingPunct="1">
        <a:spcBef>
          <a:spcPct val="0"/>
        </a:spcBef>
        <a:spcAft>
          <a:spcPct val="0"/>
        </a:spcAft>
        <a:defRPr kumimoji="1" sz="2400">
          <a:solidFill>
            <a:schemeClr val="tx2"/>
          </a:solidFill>
          <a:latin typeface="Arial" charset="0"/>
          <a:ea typeface="ＭＳ Ｐゴシック" pitchFamily="50" charset="-128"/>
        </a:defRPr>
      </a:lvl7pPr>
      <a:lvl8pPr marL="1371600" algn="l" rtl="0" eaLnBrk="1" fontAlgn="base" hangingPunct="1">
        <a:spcBef>
          <a:spcPct val="0"/>
        </a:spcBef>
        <a:spcAft>
          <a:spcPct val="0"/>
        </a:spcAft>
        <a:defRPr kumimoji="1" sz="2400">
          <a:solidFill>
            <a:schemeClr val="tx2"/>
          </a:solidFill>
          <a:latin typeface="Arial" charset="0"/>
          <a:ea typeface="ＭＳ Ｐゴシック" pitchFamily="50" charset="-128"/>
        </a:defRPr>
      </a:lvl8pPr>
      <a:lvl9pPr marL="1828800" algn="l" rtl="0" eaLnBrk="1" fontAlgn="base" hangingPunct="1">
        <a:spcBef>
          <a:spcPct val="0"/>
        </a:spcBef>
        <a:spcAft>
          <a:spcPct val="0"/>
        </a:spcAft>
        <a:defRPr kumimoji="1" sz="2400">
          <a:solidFill>
            <a:schemeClr val="tx2"/>
          </a:solidFill>
          <a:latin typeface="Arial" charset="0"/>
          <a:ea typeface="ＭＳ Ｐゴシック" pitchFamily="50" charset="-128"/>
        </a:defRPr>
      </a:lvl9pPr>
    </p:titleStyle>
    <p:bodyStyle>
      <a:lvl1pPr marL="180975" indent="-180975" algn="l" rtl="0" eaLnBrk="1" fontAlgn="base" hangingPunct="1">
        <a:lnSpc>
          <a:spcPct val="100000"/>
        </a:lnSpc>
        <a:spcBef>
          <a:spcPct val="40000"/>
        </a:spcBef>
        <a:spcAft>
          <a:spcPct val="0"/>
        </a:spcAft>
        <a:defRPr kumimoji="1" sz="1650" b="0" i="0" baseline="0">
          <a:solidFill>
            <a:schemeClr val="tx1"/>
          </a:solidFill>
          <a:latin typeface="Yu Gothic Medium" panose="020B0400000000000000" pitchFamily="34" charset="-128"/>
          <a:ea typeface="Yu Gothic Medium" panose="020B0400000000000000" pitchFamily="34" charset="-128"/>
          <a:cs typeface="+mn-cs"/>
        </a:defRPr>
      </a:lvl1pPr>
      <a:lvl2pPr marL="531813" indent="-171450" algn="l" rtl="0" eaLnBrk="1" fontAlgn="base" hangingPunct="1">
        <a:lnSpc>
          <a:spcPct val="100000"/>
        </a:lnSpc>
        <a:spcBef>
          <a:spcPct val="40000"/>
        </a:spcBef>
        <a:spcAft>
          <a:spcPct val="0"/>
        </a:spcAft>
        <a:buChar char="•"/>
        <a:defRPr kumimoji="1" sz="1650" b="0" i="0" baseline="0">
          <a:solidFill>
            <a:schemeClr val="tx1"/>
          </a:solidFill>
          <a:latin typeface="Yu Gothic Medium" panose="020B0400000000000000" pitchFamily="34" charset="-128"/>
          <a:ea typeface="Yu Gothic Medium" panose="020B0400000000000000" pitchFamily="34" charset="-128"/>
        </a:defRPr>
      </a:lvl2pPr>
      <a:lvl3pPr marL="904875" indent="-193675" algn="l" rtl="0" eaLnBrk="1" fontAlgn="base" hangingPunct="1">
        <a:lnSpc>
          <a:spcPct val="100000"/>
        </a:lnSpc>
        <a:spcBef>
          <a:spcPct val="40000"/>
        </a:spcBef>
        <a:spcAft>
          <a:spcPct val="0"/>
        </a:spcAft>
        <a:buChar char="•"/>
        <a:defRPr kumimoji="1" sz="1650" b="0" i="0" baseline="0">
          <a:solidFill>
            <a:schemeClr val="tx1"/>
          </a:solidFill>
          <a:latin typeface="Yu Gothic Medium" panose="020B0400000000000000" pitchFamily="34" charset="-128"/>
          <a:ea typeface="Yu Gothic Medium" panose="020B0400000000000000" pitchFamily="34" charset="-128"/>
        </a:defRPr>
      </a:lvl3pPr>
      <a:lvl4pPr marL="1247775" indent="-152400" algn="l" rtl="0" eaLnBrk="1" fontAlgn="base" hangingPunct="1">
        <a:lnSpc>
          <a:spcPct val="120000"/>
        </a:lnSpc>
        <a:spcBef>
          <a:spcPct val="40000"/>
        </a:spcBef>
        <a:spcAft>
          <a:spcPct val="0"/>
        </a:spcAft>
        <a:buChar char="•"/>
        <a:defRPr kumimoji="1" sz="1400">
          <a:solidFill>
            <a:schemeClr val="tx1"/>
          </a:solidFill>
          <a:latin typeface="+mn-lt"/>
          <a:ea typeface="+mn-ea"/>
        </a:defRPr>
      </a:lvl4pPr>
      <a:lvl5pPr marL="1600200" indent="-152400" algn="l" rtl="0" eaLnBrk="1" fontAlgn="base" hangingPunct="1">
        <a:lnSpc>
          <a:spcPct val="120000"/>
        </a:lnSpc>
        <a:spcBef>
          <a:spcPct val="40000"/>
        </a:spcBef>
        <a:spcAft>
          <a:spcPct val="0"/>
        </a:spcAft>
        <a:buChar char="•"/>
        <a:defRPr kumimoji="1" sz="1400">
          <a:solidFill>
            <a:schemeClr val="tx1"/>
          </a:solidFill>
          <a:latin typeface="+mn-lt"/>
          <a:ea typeface="+mn-ea"/>
        </a:defRPr>
      </a:lvl5pPr>
      <a:lvl6pPr marL="2057400" indent="-152400" algn="l" rtl="0" eaLnBrk="1" fontAlgn="base" hangingPunct="1">
        <a:lnSpc>
          <a:spcPct val="120000"/>
        </a:lnSpc>
        <a:spcBef>
          <a:spcPct val="40000"/>
        </a:spcBef>
        <a:spcAft>
          <a:spcPct val="0"/>
        </a:spcAft>
        <a:buChar char="•"/>
        <a:defRPr kumimoji="1" sz="1400">
          <a:solidFill>
            <a:schemeClr val="tx1"/>
          </a:solidFill>
          <a:latin typeface="+mn-lt"/>
          <a:ea typeface="+mn-ea"/>
        </a:defRPr>
      </a:lvl6pPr>
      <a:lvl7pPr marL="2514600" indent="-152400" algn="l" rtl="0" eaLnBrk="1" fontAlgn="base" hangingPunct="1">
        <a:lnSpc>
          <a:spcPct val="120000"/>
        </a:lnSpc>
        <a:spcBef>
          <a:spcPct val="40000"/>
        </a:spcBef>
        <a:spcAft>
          <a:spcPct val="0"/>
        </a:spcAft>
        <a:buChar char="•"/>
        <a:defRPr kumimoji="1" sz="1400">
          <a:solidFill>
            <a:schemeClr val="tx1"/>
          </a:solidFill>
          <a:latin typeface="+mn-lt"/>
          <a:ea typeface="+mn-ea"/>
        </a:defRPr>
      </a:lvl7pPr>
      <a:lvl8pPr marL="2971800" indent="-152400" algn="l" rtl="0" eaLnBrk="1" fontAlgn="base" hangingPunct="1">
        <a:lnSpc>
          <a:spcPct val="120000"/>
        </a:lnSpc>
        <a:spcBef>
          <a:spcPct val="40000"/>
        </a:spcBef>
        <a:spcAft>
          <a:spcPct val="0"/>
        </a:spcAft>
        <a:buChar char="•"/>
        <a:defRPr kumimoji="1" sz="1400">
          <a:solidFill>
            <a:schemeClr val="tx1"/>
          </a:solidFill>
          <a:latin typeface="+mn-lt"/>
          <a:ea typeface="+mn-ea"/>
        </a:defRPr>
      </a:lvl8pPr>
      <a:lvl9pPr marL="3429000" indent="-152400" algn="l" rtl="0" eaLnBrk="1" fontAlgn="base" hangingPunct="1">
        <a:lnSpc>
          <a:spcPct val="120000"/>
        </a:lnSpc>
        <a:spcBef>
          <a:spcPct val="40000"/>
        </a:spcBef>
        <a:spcAft>
          <a:spcPct val="0"/>
        </a:spcAft>
        <a:buChar char="•"/>
        <a:defRPr kumimoji="1" sz="14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0ECC37DE-2910-4A14-8615-A856000C9A6E}"/>
              </a:ext>
            </a:extLst>
          </p:cNvPr>
          <p:cNvSpPr>
            <a:spLocks noGrp="1"/>
          </p:cNvSpPr>
          <p:nvPr>
            <p:ph type="ctrTitle"/>
          </p:nvPr>
        </p:nvSpPr>
        <p:spPr>
          <a:xfrm>
            <a:off x="1344294" y="1774675"/>
            <a:ext cx="4751705" cy="652535"/>
          </a:xfrm>
        </p:spPr>
        <p:txBody>
          <a:bodyPr/>
          <a:lstStyle/>
          <a:p>
            <a:r>
              <a:rPr lang="en-US" altLang="ja-JP" dirty="0">
                <a:latin typeface="游ゴシック" panose="020B0400000000000000" pitchFamily="50" charset="-128"/>
                <a:ea typeface="游ゴシック" panose="020B0400000000000000" pitchFamily="50" charset="-128"/>
              </a:rPr>
              <a:t>BCP/DRP</a:t>
            </a:r>
            <a:r>
              <a:rPr lang="ja-JP" altLang="en-US" dirty="0">
                <a:latin typeface="游ゴシック" panose="020B0400000000000000" pitchFamily="50" charset="-128"/>
                <a:ea typeface="游ゴシック" panose="020B0400000000000000" pitchFamily="50" charset="-128"/>
              </a:rPr>
              <a:t>に関する参考資料抜粋</a:t>
            </a:r>
            <a:endParaRPr kumimoji="1" lang="ja-JP" altLang="en-US" dirty="0">
              <a:latin typeface="游ゴシック" panose="020B0400000000000000" pitchFamily="50" charset="-128"/>
              <a:ea typeface="游ゴシック" panose="020B0400000000000000" pitchFamily="50" charset="-128"/>
            </a:endParaRPr>
          </a:p>
        </p:txBody>
      </p:sp>
      <p:sp>
        <p:nvSpPr>
          <p:cNvPr id="6" name="Rectangle 3">
            <a:extLst>
              <a:ext uri="{FF2B5EF4-FFF2-40B4-BE49-F238E27FC236}">
                <a16:creationId xmlns:a16="http://schemas.microsoft.com/office/drawing/2014/main" id="{15EE1158-F3A2-4A80-9461-D11C1EE01A39}"/>
              </a:ext>
            </a:extLst>
          </p:cNvPr>
          <p:cNvSpPr txBox="1">
            <a:spLocks noChangeArrowheads="1"/>
          </p:cNvSpPr>
          <p:nvPr/>
        </p:nvSpPr>
        <p:spPr>
          <a:xfrm>
            <a:off x="1344422" y="2691781"/>
            <a:ext cx="4751387" cy="201098"/>
          </a:xfrm>
          <a:prstGeom prst="rect">
            <a:avLst/>
          </a:prstGeom>
        </p:spPr>
        <p:txBody>
          <a:bodyPr lIns="0" tIns="0" rIns="0" bIns="0" anchor="ctr" anchorCtr="0"/>
          <a:lstStyle>
            <a:lvl1pPr marL="0" indent="0" algn="l" rtl="0" fontAlgn="base">
              <a:lnSpc>
                <a:spcPct val="83000"/>
              </a:lnSpc>
              <a:spcBef>
                <a:spcPct val="40000"/>
              </a:spcBef>
              <a:spcAft>
                <a:spcPct val="0"/>
              </a:spcAft>
              <a:defRPr sz="1650" b="0" i="0" baseline="0">
                <a:solidFill>
                  <a:schemeClr val="tx1"/>
                </a:solidFill>
                <a:latin typeface="Yu Gothic Medium" panose="020B0400000000000000" pitchFamily="34" charset="-128"/>
                <a:ea typeface="Yu Gothic Medium" panose="020B0400000000000000" pitchFamily="34" charset="-128"/>
                <a:cs typeface="+mn-cs"/>
              </a:defRPr>
            </a:lvl1pPr>
            <a:lvl2pPr marL="531813" indent="-171450" algn="l" rtl="0" fontAlgn="base">
              <a:lnSpc>
                <a:spcPct val="100000"/>
              </a:lnSpc>
              <a:spcBef>
                <a:spcPct val="40000"/>
              </a:spcBef>
              <a:spcAft>
                <a:spcPct val="0"/>
              </a:spcAft>
              <a:buChar char="•"/>
              <a:defRPr sz="1650" b="0" i="0" baseline="0">
                <a:solidFill>
                  <a:schemeClr val="tx1"/>
                </a:solidFill>
                <a:latin typeface="Yu Gothic Medium" panose="020B0400000000000000" pitchFamily="34" charset="-128"/>
                <a:ea typeface="Yu Gothic Medium" panose="020B0400000000000000" pitchFamily="34" charset="-128"/>
              </a:defRPr>
            </a:lvl2pPr>
            <a:lvl3pPr marL="904875" indent="-193675" algn="l" rtl="0" fontAlgn="base">
              <a:lnSpc>
                <a:spcPct val="100000"/>
              </a:lnSpc>
              <a:spcBef>
                <a:spcPct val="40000"/>
              </a:spcBef>
              <a:spcAft>
                <a:spcPct val="0"/>
              </a:spcAft>
              <a:buChar char="•"/>
              <a:defRPr sz="1650" b="0" i="0" baseline="0">
                <a:solidFill>
                  <a:schemeClr val="tx1"/>
                </a:solidFill>
                <a:latin typeface="Yu Gothic Medium" panose="020B0400000000000000" pitchFamily="34" charset="-128"/>
                <a:ea typeface="Yu Gothic Medium" panose="020B0400000000000000" pitchFamily="34" charset="-128"/>
              </a:defRPr>
            </a:lvl3pPr>
            <a:lvl4pPr marL="1247775" indent="-152400" algn="l" rtl="0" fontAlgn="base">
              <a:lnSpc>
                <a:spcPct val="120000"/>
              </a:lnSpc>
              <a:spcBef>
                <a:spcPct val="40000"/>
              </a:spcBef>
              <a:spcAft>
                <a:spcPct val="0"/>
              </a:spcAft>
              <a:buChar char="•"/>
              <a:defRPr sz="1400">
                <a:solidFill>
                  <a:schemeClr val="tx1"/>
                </a:solidFill>
                <a:latin typeface="+mn-lt"/>
                <a:ea typeface="+mn-ea"/>
              </a:defRPr>
            </a:lvl4pPr>
            <a:lvl5pPr marL="1600200" indent="-152400" algn="l" rtl="0" fontAlgn="base">
              <a:lnSpc>
                <a:spcPct val="120000"/>
              </a:lnSpc>
              <a:spcBef>
                <a:spcPct val="40000"/>
              </a:spcBef>
              <a:spcAft>
                <a:spcPct val="0"/>
              </a:spcAft>
              <a:buChar char="•"/>
              <a:defRPr sz="1400">
                <a:solidFill>
                  <a:schemeClr val="tx1"/>
                </a:solidFill>
                <a:latin typeface="+mn-lt"/>
                <a:ea typeface="+mn-ea"/>
              </a:defRPr>
            </a:lvl5pPr>
            <a:lvl6pPr marL="2057400" indent="-152400" algn="l" rtl="0" fontAlgn="base">
              <a:lnSpc>
                <a:spcPct val="120000"/>
              </a:lnSpc>
              <a:spcBef>
                <a:spcPct val="40000"/>
              </a:spcBef>
              <a:spcAft>
                <a:spcPct val="0"/>
              </a:spcAft>
              <a:buChar char="•"/>
              <a:defRPr sz="1400">
                <a:solidFill>
                  <a:schemeClr val="tx1"/>
                </a:solidFill>
                <a:latin typeface="+mn-lt"/>
                <a:ea typeface="+mn-ea"/>
              </a:defRPr>
            </a:lvl6pPr>
            <a:lvl7pPr marL="2514600" indent="-152400" algn="l" rtl="0" fontAlgn="base">
              <a:lnSpc>
                <a:spcPct val="120000"/>
              </a:lnSpc>
              <a:spcBef>
                <a:spcPct val="40000"/>
              </a:spcBef>
              <a:spcAft>
                <a:spcPct val="0"/>
              </a:spcAft>
              <a:buChar char="•"/>
              <a:defRPr sz="1400">
                <a:solidFill>
                  <a:schemeClr val="tx1"/>
                </a:solidFill>
                <a:latin typeface="+mn-lt"/>
                <a:ea typeface="+mn-ea"/>
              </a:defRPr>
            </a:lvl7pPr>
            <a:lvl8pPr marL="2971800" indent="-152400" algn="l" rtl="0" fontAlgn="base">
              <a:lnSpc>
                <a:spcPct val="120000"/>
              </a:lnSpc>
              <a:spcBef>
                <a:spcPct val="40000"/>
              </a:spcBef>
              <a:spcAft>
                <a:spcPct val="0"/>
              </a:spcAft>
              <a:buChar char="•"/>
              <a:defRPr sz="1400">
                <a:solidFill>
                  <a:schemeClr val="tx1"/>
                </a:solidFill>
                <a:latin typeface="+mn-lt"/>
                <a:ea typeface="+mn-ea"/>
              </a:defRPr>
            </a:lvl8pPr>
            <a:lvl9pPr marL="3429000" indent="-152400" algn="l" rtl="0" fontAlgn="base">
              <a:lnSpc>
                <a:spcPct val="120000"/>
              </a:lnSpc>
              <a:spcBef>
                <a:spcPct val="40000"/>
              </a:spcBef>
              <a:spcAft>
                <a:spcPct val="0"/>
              </a:spcAft>
              <a:buChar char="•"/>
              <a:defRPr sz="1400">
                <a:solidFill>
                  <a:schemeClr val="tx1"/>
                </a:solidFill>
                <a:latin typeface="+mn-lt"/>
                <a:ea typeface="+mn-ea"/>
              </a:defRPr>
            </a:lvl9pPr>
          </a:lstStyle>
          <a:p>
            <a:pPr eaLnBrk="1" hangingPunct="1"/>
            <a:r>
              <a:rPr lang="en-US" altLang="ja-JP" kern="0" dirty="0">
                <a:latin typeface="+mn-lt"/>
                <a:ea typeface="游ゴシック Medium" panose="020B0500000000000000" pitchFamily="50" charset="-128"/>
              </a:rPr>
              <a:t>2024/2/4</a:t>
            </a:r>
            <a:endParaRPr lang="ja-JP" altLang="ja-JP" kern="0" dirty="0">
              <a:latin typeface="+mn-lt"/>
              <a:ea typeface="游ゴシック Medium" panose="020B0500000000000000" pitchFamily="50" charset="-128"/>
            </a:endParaRPr>
          </a:p>
        </p:txBody>
      </p:sp>
    </p:spTree>
    <p:extLst>
      <p:ext uri="{BB962C8B-B14F-4D97-AF65-F5344CB8AC3E}">
        <p14:creationId xmlns:p14="http://schemas.microsoft.com/office/powerpoint/2010/main" val="9788578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8A159EE-7324-49F8-A841-F34C0AE8FF90}"/>
              </a:ext>
            </a:extLst>
          </p:cNvPr>
          <p:cNvSpPr>
            <a:spLocks noGrp="1"/>
          </p:cNvSpPr>
          <p:nvPr>
            <p:ph type="title"/>
          </p:nvPr>
        </p:nvSpPr>
        <p:spPr bwMode="gray"/>
        <p:txBody>
          <a:bodyPr/>
          <a:lstStyle/>
          <a:p>
            <a:r>
              <a:rPr kumimoji="1" lang="ja-JP" altLang="en-US" dirty="0"/>
              <a:t>フレームワーク詳細（</a:t>
            </a:r>
            <a:r>
              <a:rPr kumimoji="1" lang="en-US" altLang="ja-JP" dirty="0"/>
              <a:t>2/4</a:t>
            </a:r>
            <a:r>
              <a:rPr kumimoji="1" lang="ja-JP" altLang="en-US" dirty="0"/>
              <a:t>）</a:t>
            </a:r>
          </a:p>
        </p:txBody>
      </p:sp>
      <p:sp>
        <p:nvSpPr>
          <p:cNvPr id="3" name="コンテンツ プレースホルダー 2">
            <a:extLst>
              <a:ext uri="{FF2B5EF4-FFF2-40B4-BE49-F238E27FC236}">
                <a16:creationId xmlns:a16="http://schemas.microsoft.com/office/drawing/2014/main" id="{32CA0308-538A-4E7C-B3C3-33B6761FC7A9}"/>
              </a:ext>
            </a:extLst>
          </p:cNvPr>
          <p:cNvSpPr>
            <a:spLocks noGrp="1"/>
          </p:cNvSpPr>
          <p:nvPr>
            <p:ph idx="10"/>
          </p:nvPr>
        </p:nvSpPr>
        <p:spPr bwMode="gray"/>
        <p:txBody>
          <a:bodyPr/>
          <a:lstStyle/>
          <a:p>
            <a:pPr marL="285750" indent="-285750">
              <a:buFont typeface="Wingdings" panose="05000000000000000000" pitchFamily="2" charset="2"/>
              <a:buChar char="n"/>
            </a:pPr>
            <a:r>
              <a:rPr kumimoji="1" lang="ja-JP" altLang="en-US" sz="1600" dirty="0">
                <a:latin typeface="Meiryo" panose="020B0604030504040204" pitchFamily="34" charset="-128"/>
                <a:ea typeface="Meiryo" panose="020B0604030504040204" pitchFamily="34" charset="-128"/>
              </a:rPr>
              <a:t>フェーズ別の標準な作業概要は下記の通りとなります。（戦略・オペレーション構築スレッド）</a:t>
            </a:r>
          </a:p>
        </p:txBody>
      </p:sp>
      <p:graphicFrame>
        <p:nvGraphicFramePr>
          <p:cNvPr id="4" name="Group 66">
            <a:extLst>
              <a:ext uri="{FF2B5EF4-FFF2-40B4-BE49-F238E27FC236}">
                <a16:creationId xmlns:a16="http://schemas.microsoft.com/office/drawing/2014/main" id="{2AE76CBB-481A-17E7-C8A4-3BBE990EA56C}"/>
              </a:ext>
            </a:extLst>
          </p:cNvPr>
          <p:cNvGraphicFramePr>
            <a:graphicFrameLocks noGrp="1"/>
          </p:cNvGraphicFramePr>
          <p:nvPr/>
        </p:nvGraphicFramePr>
        <p:xfrm>
          <a:off x="738187" y="1463334"/>
          <a:ext cx="10620000" cy="4531066"/>
        </p:xfrm>
        <a:graphic>
          <a:graphicData uri="http://schemas.openxmlformats.org/drawingml/2006/table">
            <a:tbl>
              <a:tblPr/>
              <a:tblGrid>
                <a:gridCol w="1402929">
                  <a:extLst>
                    <a:ext uri="{9D8B030D-6E8A-4147-A177-3AD203B41FA5}">
                      <a16:colId xmlns:a16="http://schemas.microsoft.com/office/drawing/2014/main" val="20000"/>
                    </a:ext>
                  </a:extLst>
                </a:gridCol>
                <a:gridCol w="6453092">
                  <a:extLst>
                    <a:ext uri="{9D8B030D-6E8A-4147-A177-3AD203B41FA5}">
                      <a16:colId xmlns:a16="http://schemas.microsoft.com/office/drawing/2014/main" val="20001"/>
                    </a:ext>
                  </a:extLst>
                </a:gridCol>
                <a:gridCol w="2763979">
                  <a:extLst>
                    <a:ext uri="{9D8B030D-6E8A-4147-A177-3AD203B41FA5}">
                      <a16:colId xmlns:a16="http://schemas.microsoft.com/office/drawing/2014/main" val="20002"/>
                    </a:ext>
                  </a:extLst>
                </a:gridCol>
              </a:tblGrid>
              <a:tr h="245962">
                <a:tc rowSpan="2">
                  <a:txBody>
                    <a:bodyPr/>
                    <a:lstStyle>
                      <a:lvl1pPr>
                        <a:spcBef>
                          <a:spcPct val="10000"/>
                        </a:spcBef>
                        <a:defRPr kumimoji="1" sz="1400" b="1">
                          <a:solidFill>
                            <a:schemeClr val="tx1"/>
                          </a:solidFill>
                          <a:latin typeface="Arial" panose="020B0604020202020204" pitchFamily="34" charset="0"/>
                          <a:ea typeface="ＭＳ Ｐゴシック" panose="020B0600070205080204" pitchFamily="34" charset="-128"/>
                        </a:defRPr>
                      </a:lvl1pPr>
                      <a:lvl2pPr marL="479425" indent="-188913">
                        <a:spcBef>
                          <a:spcPct val="10000"/>
                        </a:spcBef>
                        <a:defRPr kumimoji="1" sz="1200" b="1">
                          <a:solidFill>
                            <a:schemeClr val="tx1"/>
                          </a:solidFill>
                          <a:latin typeface="Arial" panose="020B0604020202020204" pitchFamily="34" charset="0"/>
                          <a:ea typeface="ＭＳ Ｐゴシック" panose="020B0600070205080204" pitchFamily="34" charset="-128"/>
                        </a:defRPr>
                      </a:lvl2pPr>
                      <a:lvl3pPr marL="950913" indent="-279400">
                        <a:spcBef>
                          <a:spcPct val="10000"/>
                        </a:spcBef>
                        <a:defRPr kumimoji="1" sz="1200" b="1">
                          <a:solidFill>
                            <a:schemeClr val="tx1"/>
                          </a:solidFill>
                          <a:latin typeface="Arial" panose="020B0604020202020204" pitchFamily="34" charset="0"/>
                          <a:ea typeface="ＭＳ Ｐゴシック" panose="020B0600070205080204" pitchFamily="34" charset="-128"/>
                        </a:defRPr>
                      </a:lvl3pPr>
                      <a:lvl4pPr marL="1335088" indent="-312738">
                        <a:spcBef>
                          <a:spcPct val="10000"/>
                        </a:spcBef>
                        <a:defRPr kumimoji="1" sz="1000" b="1">
                          <a:solidFill>
                            <a:schemeClr val="tx1"/>
                          </a:solidFill>
                          <a:latin typeface="Arial" panose="020B0604020202020204" pitchFamily="34" charset="0"/>
                          <a:ea typeface="ＭＳ Ｐゴシック" panose="020B0600070205080204" pitchFamily="34" charset="-128"/>
                        </a:defRPr>
                      </a:lvl4pPr>
                      <a:lvl5pPr marL="1711325" indent="-338138">
                        <a:spcBef>
                          <a:spcPct val="10000"/>
                        </a:spcBef>
                        <a:buSzPct val="90000"/>
                        <a:defRPr kumimoji="1" sz="1000" b="1">
                          <a:solidFill>
                            <a:schemeClr val="tx1"/>
                          </a:solidFill>
                          <a:latin typeface="Arial" panose="020B0604020202020204" pitchFamily="34" charset="0"/>
                          <a:ea typeface="ＭＳ Ｐゴシック" panose="020B0600070205080204" pitchFamily="34" charset="-128"/>
                        </a:defRPr>
                      </a:lvl5pPr>
                      <a:lvl6pPr marL="2168525" indent="-338138" fontAlgn="base">
                        <a:spcBef>
                          <a:spcPct val="10000"/>
                        </a:spcBef>
                        <a:spcAft>
                          <a:spcPct val="0"/>
                        </a:spcAft>
                        <a:buSzPct val="90000"/>
                        <a:defRPr kumimoji="1" sz="1000" b="1">
                          <a:solidFill>
                            <a:schemeClr val="tx1"/>
                          </a:solidFill>
                          <a:latin typeface="Arial" panose="020B0604020202020204" pitchFamily="34" charset="0"/>
                          <a:ea typeface="ＭＳ Ｐゴシック" panose="020B0600070205080204" pitchFamily="34" charset="-128"/>
                        </a:defRPr>
                      </a:lvl6pPr>
                      <a:lvl7pPr marL="2625725" indent="-338138" fontAlgn="base">
                        <a:spcBef>
                          <a:spcPct val="10000"/>
                        </a:spcBef>
                        <a:spcAft>
                          <a:spcPct val="0"/>
                        </a:spcAft>
                        <a:buSzPct val="90000"/>
                        <a:defRPr kumimoji="1" sz="1000" b="1">
                          <a:solidFill>
                            <a:schemeClr val="tx1"/>
                          </a:solidFill>
                          <a:latin typeface="Arial" panose="020B0604020202020204" pitchFamily="34" charset="0"/>
                          <a:ea typeface="ＭＳ Ｐゴシック" panose="020B0600070205080204" pitchFamily="34" charset="-128"/>
                        </a:defRPr>
                      </a:lvl7pPr>
                      <a:lvl8pPr marL="3082925" indent="-338138" fontAlgn="base">
                        <a:spcBef>
                          <a:spcPct val="10000"/>
                        </a:spcBef>
                        <a:spcAft>
                          <a:spcPct val="0"/>
                        </a:spcAft>
                        <a:buSzPct val="90000"/>
                        <a:defRPr kumimoji="1" sz="1000" b="1">
                          <a:solidFill>
                            <a:schemeClr val="tx1"/>
                          </a:solidFill>
                          <a:latin typeface="Arial" panose="020B0604020202020204" pitchFamily="34" charset="0"/>
                          <a:ea typeface="ＭＳ Ｐゴシック" panose="020B0600070205080204" pitchFamily="34" charset="-128"/>
                        </a:defRPr>
                      </a:lvl8pPr>
                      <a:lvl9pPr marL="3540125" indent="-338138" fontAlgn="base">
                        <a:spcBef>
                          <a:spcPct val="10000"/>
                        </a:spcBef>
                        <a:spcAft>
                          <a:spcPct val="0"/>
                        </a:spcAft>
                        <a:buSzPct val="90000"/>
                        <a:defRPr kumimoji="1" sz="1000"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10000"/>
                        </a:spcBef>
                        <a:spcAft>
                          <a:spcPct val="0"/>
                        </a:spcAft>
                        <a:buClrTx/>
                        <a:buSzTx/>
                        <a:buFontTx/>
                        <a:buNone/>
                        <a:tabLst/>
                      </a:pPr>
                      <a:r>
                        <a:rPr kumimoji="1" lang="ja-JP" altLang="en-US" sz="1000" b="0" i="0" u="none" strike="noStrike" cap="none" normalizeH="0" baseline="0" dirty="0">
                          <a:ln>
                            <a:noFill/>
                          </a:ln>
                          <a:solidFill>
                            <a:schemeClr val="tx1"/>
                          </a:solidFill>
                          <a:effectLst/>
                          <a:latin typeface="Meiryo UI" panose="020B0604030504040204" pitchFamily="34" charset="-128"/>
                          <a:ea typeface="Meiryo UI" panose="020B0604030504040204" pitchFamily="34" charset="-128"/>
                        </a:rPr>
                        <a:t>フェーズ</a:t>
                      </a:r>
                    </a:p>
                  </a:txBody>
                  <a:tcPr marL="72000" marR="72000" marT="46793" marB="46793"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60000"/>
                        <a:lumOff val="40000"/>
                      </a:schemeClr>
                    </a:solidFill>
                  </a:tcPr>
                </a:tc>
                <a:tc gridSpan="2">
                  <a:txBody>
                    <a:bodyPr/>
                    <a:lstStyle>
                      <a:lvl1pPr>
                        <a:spcBef>
                          <a:spcPct val="10000"/>
                        </a:spcBef>
                        <a:defRPr kumimoji="1" sz="1400" b="1">
                          <a:solidFill>
                            <a:schemeClr val="tx1"/>
                          </a:solidFill>
                          <a:latin typeface="Arial" panose="020B0604020202020204" pitchFamily="34" charset="0"/>
                          <a:ea typeface="ＭＳ Ｐゴシック" panose="020B0600070205080204" pitchFamily="34" charset="-128"/>
                        </a:defRPr>
                      </a:lvl1pPr>
                      <a:lvl2pPr marL="479425" indent="-188913">
                        <a:spcBef>
                          <a:spcPct val="10000"/>
                        </a:spcBef>
                        <a:defRPr kumimoji="1" sz="1200" b="1">
                          <a:solidFill>
                            <a:schemeClr val="tx1"/>
                          </a:solidFill>
                          <a:latin typeface="Arial" panose="020B0604020202020204" pitchFamily="34" charset="0"/>
                          <a:ea typeface="ＭＳ Ｐゴシック" panose="020B0600070205080204" pitchFamily="34" charset="-128"/>
                        </a:defRPr>
                      </a:lvl2pPr>
                      <a:lvl3pPr marL="950913" indent="-279400">
                        <a:spcBef>
                          <a:spcPct val="10000"/>
                        </a:spcBef>
                        <a:defRPr kumimoji="1" sz="1200" b="1">
                          <a:solidFill>
                            <a:schemeClr val="tx1"/>
                          </a:solidFill>
                          <a:latin typeface="Arial" panose="020B0604020202020204" pitchFamily="34" charset="0"/>
                          <a:ea typeface="ＭＳ Ｐゴシック" panose="020B0600070205080204" pitchFamily="34" charset="-128"/>
                        </a:defRPr>
                      </a:lvl3pPr>
                      <a:lvl4pPr marL="1335088" indent="-312738">
                        <a:spcBef>
                          <a:spcPct val="10000"/>
                        </a:spcBef>
                        <a:defRPr kumimoji="1" sz="1000" b="1">
                          <a:solidFill>
                            <a:schemeClr val="tx1"/>
                          </a:solidFill>
                          <a:latin typeface="Arial" panose="020B0604020202020204" pitchFamily="34" charset="0"/>
                          <a:ea typeface="ＭＳ Ｐゴシック" panose="020B0600070205080204" pitchFamily="34" charset="-128"/>
                        </a:defRPr>
                      </a:lvl4pPr>
                      <a:lvl5pPr marL="1711325" indent="-338138">
                        <a:spcBef>
                          <a:spcPct val="10000"/>
                        </a:spcBef>
                        <a:buSzPct val="90000"/>
                        <a:defRPr kumimoji="1" sz="1000" b="1">
                          <a:solidFill>
                            <a:schemeClr val="tx1"/>
                          </a:solidFill>
                          <a:latin typeface="Arial" panose="020B0604020202020204" pitchFamily="34" charset="0"/>
                          <a:ea typeface="ＭＳ Ｐゴシック" panose="020B0600070205080204" pitchFamily="34" charset="-128"/>
                        </a:defRPr>
                      </a:lvl5pPr>
                      <a:lvl6pPr marL="2168525" indent="-338138" fontAlgn="base">
                        <a:spcBef>
                          <a:spcPct val="10000"/>
                        </a:spcBef>
                        <a:spcAft>
                          <a:spcPct val="0"/>
                        </a:spcAft>
                        <a:buSzPct val="90000"/>
                        <a:defRPr kumimoji="1" sz="1000" b="1">
                          <a:solidFill>
                            <a:schemeClr val="tx1"/>
                          </a:solidFill>
                          <a:latin typeface="Arial" panose="020B0604020202020204" pitchFamily="34" charset="0"/>
                          <a:ea typeface="ＭＳ Ｐゴシック" panose="020B0600070205080204" pitchFamily="34" charset="-128"/>
                        </a:defRPr>
                      </a:lvl6pPr>
                      <a:lvl7pPr marL="2625725" indent="-338138" fontAlgn="base">
                        <a:spcBef>
                          <a:spcPct val="10000"/>
                        </a:spcBef>
                        <a:spcAft>
                          <a:spcPct val="0"/>
                        </a:spcAft>
                        <a:buSzPct val="90000"/>
                        <a:defRPr kumimoji="1" sz="1000" b="1">
                          <a:solidFill>
                            <a:schemeClr val="tx1"/>
                          </a:solidFill>
                          <a:latin typeface="Arial" panose="020B0604020202020204" pitchFamily="34" charset="0"/>
                          <a:ea typeface="ＭＳ Ｐゴシック" panose="020B0600070205080204" pitchFamily="34" charset="-128"/>
                        </a:defRPr>
                      </a:lvl7pPr>
                      <a:lvl8pPr marL="3082925" indent="-338138" fontAlgn="base">
                        <a:spcBef>
                          <a:spcPct val="10000"/>
                        </a:spcBef>
                        <a:spcAft>
                          <a:spcPct val="0"/>
                        </a:spcAft>
                        <a:buSzPct val="90000"/>
                        <a:defRPr kumimoji="1" sz="1000" b="1">
                          <a:solidFill>
                            <a:schemeClr val="tx1"/>
                          </a:solidFill>
                          <a:latin typeface="Arial" panose="020B0604020202020204" pitchFamily="34" charset="0"/>
                          <a:ea typeface="ＭＳ Ｐゴシック" panose="020B0600070205080204" pitchFamily="34" charset="-128"/>
                        </a:defRPr>
                      </a:lvl8pPr>
                      <a:lvl9pPr marL="3540125" indent="-338138" fontAlgn="base">
                        <a:spcBef>
                          <a:spcPct val="10000"/>
                        </a:spcBef>
                        <a:spcAft>
                          <a:spcPct val="0"/>
                        </a:spcAft>
                        <a:buSzPct val="90000"/>
                        <a:defRPr kumimoji="1" sz="1000"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10000"/>
                        </a:spcBef>
                        <a:spcAft>
                          <a:spcPct val="0"/>
                        </a:spcAft>
                        <a:buClrTx/>
                        <a:buSzTx/>
                        <a:buFontTx/>
                        <a:buNone/>
                        <a:tabLst/>
                      </a:pPr>
                      <a:r>
                        <a:rPr kumimoji="1" lang="en-US" altLang="ja-JP" sz="1000" b="0" i="0" u="none" strike="noStrike" cap="none" normalizeH="0" baseline="0" dirty="0">
                          <a:ln>
                            <a:noFill/>
                          </a:ln>
                          <a:solidFill>
                            <a:schemeClr val="tx1"/>
                          </a:solidFill>
                          <a:effectLst/>
                          <a:latin typeface="Meiryo UI" panose="020B0604030504040204" pitchFamily="34" charset="-128"/>
                          <a:ea typeface="Meiryo UI" panose="020B0604030504040204" pitchFamily="34" charset="-128"/>
                        </a:rPr>
                        <a:t>Ph2</a:t>
                      </a:r>
                      <a:r>
                        <a:rPr kumimoji="1" lang="ja-JP" altLang="en-US" sz="1000" b="0" i="0" u="none" strike="noStrike" cap="none" normalizeH="0" baseline="0" dirty="0">
                          <a:ln>
                            <a:noFill/>
                          </a:ln>
                          <a:solidFill>
                            <a:schemeClr val="tx1"/>
                          </a:solidFill>
                          <a:effectLst/>
                          <a:latin typeface="Meiryo UI" panose="020B0604030504040204" pitchFamily="34" charset="-128"/>
                          <a:ea typeface="Meiryo UI" panose="020B0604030504040204" pitchFamily="34" charset="-128"/>
                        </a:rPr>
                        <a:t>　方針策定フェーズ</a:t>
                      </a:r>
                    </a:p>
                  </a:txBody>
                  <a:tcPr marL="72000" marR="72000" marT="46793" marB="4679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25000"/>
                        <a:lumOff val="75000"/>
                      </a:schemeClr>
                    </a:solidFill>
                  </a:tcPr>
                </a:tc>
                <a:tc hMerge="1">
                  <a:txBody>
                    <a:bodyPr/>
                    <a:lstStyle/>
                    <a:p>
                      <a:endParaRPr kumimoji="1" lang="ja-JP" altLang="en-US"/>
                    </a:p>
                  </a:txBody>
                  <a:tcPr/>
                </a:tc>
                <a:extLst>
                  <a:ext uri="{0D108BD9-81ED-4DB2-BD59-A6C34878D82A}">
                    <a16:rowId xmlns:a16="http://schemas.microsoft.com/office/drawing/2014/main" val="10000"/>
                  </a:ext>
                </a:extLst>
              </a:tr>
              <a:tr h="245962">
                <a:tc vMerge="1">
                  <a:txBody>
                    <a:bodyPr/>
                    <a:lstStyle/>
                    <a:p>
                      <a:endParaRPr kumimoji="1" lang="ja-JP" altLang="en-US"/>
                    </a:p>
                  </a:txBody>
                  <a:tcPr/>
                </a:tc>
                <a:tc>
                  <a:txBody>
                    <a:bodyPr/>
                    <a:lstStyle>
                      <a:lvl1pPr>
                        <a:spcBef>
                          <a:spcPct val="10000"/>
                        </a:spcBef>
                        <a:defRPr kumimoji="1" sz="1400" b="1">
                          <a:solidFill>
                            <a:schemeClr val="tx1"/>
                          </a:solidFill>
                          <a:latin typeface="Arial" panose="020B0604020202020204" pitchFamily="34" charset="0"/>
                          <a:ea typeface="ＭＳ Ｐゴシック" panose="020B0600070205080204" pitchFamily="34" charset="-128"/>
                        </a:defRPr>
                      </a:lvl1pPr>
                      <a:lvl2pPr marL="479425" indent="-188913">
                        <a:spcBef>
                          <a:spcPct val="10000"/>
                        </a:spcBef>
                        <a:defRPr kumimoji="1" sz="1200" b="1">
                          <a:solidFill>
                            <a:schemeClr val="tx1"/>
                          </a:solidFill>
                          <a:latin typeface="Arial" panose="020B0604020202020204" pitchFamily="34" charset="0"/>
                          <a:ea typeface="ＭＳ Ｐゴシック" panose="020B0600070205080204" pitchFamily="34" charset="-128"/>
                        </a:defRPr>
                      </a:lvl2pPr>
                      <a:lvl3pPr marL="950913" indent="-279400">
                        <a:spcBef>
                          <a:spcPct val="10000"/>
                        </a:spcBef>
                        <a:defRPr kumimoji="1" sz="1200" b="1">
                          <a:solidFill>
                            <a:schemeClr val="tx1"/>
                          </a:solidFill>
                          <a:latin typeface="Arial" panose="020B0604020202020204" pitchFamily="34" charset="0"/>
                          <a:ea typeface="ＭＳ Ｐゴシック" panose="020B0600070205080204" pitchFamily="34" charset="-128"/>
                        </a:defRPr>
                      </a:lvl3pPr>
                      <a:lvl4pPr marL="1335088" indent="-312738">
                        <a:spcBef>
                          <a:spcPct val="10000"/>
                        </a:spcBef>
                        <a:defRPr kumimoji="1" sz="1000" b="1">
                          <a:solidFill>
                            <a:schemeClr val="tx1"/>
                          </a:solidFill>
                          <a:latin typeface="Arial" panose="020B0604020202020204" pitchFamily="34" charset="0"/>
                          <a:ea typeface="ＭＳ Ｐゴシック" panose="020B0600070205080204" pitchFamily="34" charset="-128"/>
                        </a:defRPr>
                      </a:lvl4pPr>
                      <a:lvl5pPr marL="1711325" indent="-338138">
                        <a:spcBef>
                          <a:spcPct val="10000"/>
                        </a:spcBef>
                        <a:buSzPct val="90000"/>
                        <a:defRPr kumimoji="1" sz="1000" b="1">
                          <a:solidFill>
                            <a:schemeClr val="tx1"/>
                          </a:solidFill>
                          <a:latin typeface="Arial" panose="020B0604020202020204" pitchFamily="34" charset="0"/>
                          <a:ea typeface="ＭＳ Ｐゴシック" panose="020B0600070205080204" pitchFamily="34" charset="-128"/>
                        </a:defRPr>
                      </a:lvl5pPr>
                      <a:lvl6pPr marL="2168525" indent="-338138" fontAlgn="base">
                        <a:spcBef>
                          <a:spcPct val="10000"/>
                        </a:spcBef>
                        <a:spcAft>
                          <a:spcPct val="0"/>
                        </a:spcAft>
                        <a:buSzPct val="90000"/>
                        <a:defRPr kumimoji="1" sz="1000" b="1">
                          <a:solidFill>
                            <a:schemeClr val="tx1"/>
                          </a:solidFill>
                          <a:latin typeface="Arial" panose="020B0604020202020204" pitchFamily="34" charset="0"/>
                          <a:ea typeface="ＭＳ Ｐゴシック" panose="020B0600070205080204" pitchFamily="34" charset="-128"/>
                        </a:defRPr>
                      </a:lvl6pPr>
                      <a:lvl7pPr marL="2625725" indent="-338138" fontAlgn="base">
                        <a:spcBef>
                          <a:spcPct val="10000"/>
                        </a:spcBef>
                        <a:spcAft>
                          <a:spcPct val="0"/>
                        </a:spcAft>
                        <a:buSzPct val="90000"/>
                        <a:defRPr kumimoji="1" sz="1000" b="1">
                          <a:solidFill>
                            <a:schemeClr val="tx1"/>
                          </a:solidFill>
                          <a:latin typeface="Arial" panose="020B0604020202020204" pitchFamily="34" charset="0"/>
                          <a:ea typeface="ＭＳ Ｐゴシック" panose="020B0600070205080204" pitchFamily="34" charset="-128"/>
                        </a:defRPr>
                      </a:lvl7pPr>
                      <a:lvl8pPr marL="3082925" indent="-338138" fontAlgn="base">
                        <a:spcBef>
                          <a:spcPct val="10000"/>
                        </a:spcBef>
                        <a:spcAft>
                          <a:spcPct val="0"/>
                        </a:spcAft>
                        <a:buSzPct val="90000"/>
                        <a:defRPr kumimoji="1" sz="1000" b="1">
                          <a:solidFill>
                            <a:schemeClr val="tx1"/>
                          </a:solidFill>
                          <a:latin typeface="Arial" panose="020B0604020202020204" pitchFamily="34" charset="0"/>
                          <a:ea typeface="ＭＳ Ｐゴシック" panose="020B0600070205080204" pitchFamily="34" charset="-128"/>
                        </a:defRPr>
                      </a:lvl8pPr>
                      <a:lvl9pPr marL="3540125" indent="-338138" fontAlgn="base">
                        <a:spcBef>
                          <a:spcPct val="10000"/>
                        </a:spcBef>
                        <a:spcAft>
                          <a:spcPct val="0"/>
                        </a:spcAft>
                        <a:buSzPct val="90000"/>
                        <a:defRPr kumimoji="1" sz="1000"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10000"/>
                        </a:spcBef>
                        <a:spcAft>
                          <a:spcPct val="0"/>
                        </a:spcAft>
                        <a:buClrTx/>
                        <a:buSzTx/>
                        <a:buFontTx/>
                        <a:buNone/>
                        <a:tabLst/>
                      </a:pPr>
                      <a:r>
                        <a:rPr kumimoji="1" lang="ja-JP" altLang="en-US" sz="1000" b="0" i="0" u="none" strike="noStrike" cap="none" normalizeH="0" baseline="0" dirty="0">
                          <a:ln>
                            <a:noFill/>
                          </a:ln>
                          <a:solidFill>
                            <a:schemeClr val="tx1"/>
                          </a:solidFill>
                          <a:effectLst/>
                          <a:latin typeface="Meiryo UI" panose="020B0604030504040204" pitchFamily="34" charset="-128"/>
                          <a:ea typeface="Meiryo UI" panose="020B0604030504040204" pitchFamily="34" charset="-128"/>
                        </a:rPr>
                        <a:t>方針策定</a:t>
                      </a:r>
                    </a:p>
                  </a:txBody>
                  <a:tcPr marL="72000" marR="72000" marT="46793" marB="46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25000"/>
                        <a:lumOff val="75000"/>
                      </a:schemeClr>
                    </a:solidFill>
                  </a:tcPr>
                </a:tc>
                <a:tc>
                  <a:txBody>
                    <a:bodyPr/>
                    <a:lstStyle>
                      <a:lvl1pPr>
                        <a:spcBef>
                          <a:spcPct val="10000"/>
                        </a:spcBef>
                        <a:defRPr kumimoji="1" sz="1400" b="1">
                          <a:solidFill>
                            <a:schemeClr val="tx1"/>
                          </a:solidFill>
                          <a:latin typeface="Arial" panose="020B0604020202020204" pitchFamily="34" charset="0"/>
                          <a:ea typeface="ＭＳ Ｐゴシック" panose="020B0600070205080204" pitchFamily="34" charset="-128"/>
                        </a:defRPr>
                      </a:lvl1pPr>
                      <a:lvl2pPr marL="479425" indent="-188913">
                        <a:spcBef>
                          <a:spcPct val="10000"/>
                        </a:spcBef>
                        <a:defRPr kumimoji="1" sz="1200" b="1">
                          <a:solidFill>
                            <a:schemeClr val="tx1"/>
                          </a:solidFill>
                          <a:latin typeface="Arial" panose="020B0604020202020204" pitchFamily="34" charset="0"/>
                          <a:ea typeface="ＭＳ Ｐゴシック" panose="020B0600070205080204" pitchFamily="34" charset="-128"/>
                        </a:defRPr>
                      </a:lvl2pPr>
                      <a:lvl3pPr marL="950913" indent="-279400">
                        <a:spcBef>
                          <a:spcPct val="10000"/>
                        </a:spcBef>
                        <a:defRPr kumimoji="1" sz="1200" b="1">
                          <a:solidFill>
                            <a:schemeClr val="tx1"/>
                          </a:solidFill>
                          <a:latin typeface="Arial" panose="020B0604020202020204" pitchFamily="34" charset="0"/>
                          <a:ea typeface="ＭＳ Ｐゴシック" panose="020B0600070205080204" pitchFamily="34" charset="-128"/>
                        </a:defRPr>
                      </a:lvl3pPr>
                      <a:lvl4pPr marL="1335088" indent="-312738">
                        <a:spcBef>
                          <a:spcPct val="10000"/>
                        </a:spcBef>
                        <a:defRPr kumimoji="1" sz="1000" b="1">
                          <a:solidFill>
                            <a:schemeClr val="tx1"/>
                          </a:solidFill>
                          <a:latin typeface="Arial" panose="020B0604020202020204" pitchFamily="34" charset="0"/>
                          <a:ea typeface="ＭＳ Ｐゴシック" panose="020B0600070205080204" pitchFamily="34" charset="-128"/>
                        </a:defRPr>
                      </a:lvl4pPr>
                      <a:lvl5pPr marL="1711325" indent="-338138">
                        <a:spcBef>
                          <a:spcPct val="10000"/>
                        </a:spcBef>
                        <a:buSzPct val="90000"/>
                        <a:defRPr kumimoji="1" sz="1000" b="1">
                          <a:solidFill>
                            <a:schemeClr val="tx1"/>
                          </a:solidFill>
                          <a:latin typeface="Arial" panose="020B0604020202020204" pitchFamily="34" charset="0"/>
                          <a:ea typeface="ＭＳ Ｐゴシック" panose="020B0600070205080204" pitchFamily="34" charset="-128"/>
                        </a:defRPr>
                      </a:lvl5pPr>
                      <a:lvl6pPr marL="2168525" indent="-338138" fontAlgn="base">
                        <a:spcBef>
                          <a:spcPct val="10000"/>
                        </a:spcBef>
                        <a:spcAft>
                          <a:spcPct val="0"/>
                        </a:spcAft>
                        <a:buSzPct val="90000"/>
                        <a:defRPr kumimoji="1" sz="1000" b="1">
                          <a:solidFill>
                            <a:schemeClr val="tx1"/>
                          </a:solidFill>
                          <a:latin typeface="Arial" panose="020B0604020202020204" pitchFamily="34" charset="0"/>
                          <a:ea typeface="ＭＳ Ｐゴシック" panose="020B0600070205080204" pitchFamily="34" charset="-128"/>
                        </a:defRPr>
                      </a:lvl6pPr>
                      <a:lvl7pPr marL="2625725" indent="-338138" fontAlgn="base">
                        <a:spcBef>
                          <a:spcPct val="10000"/>
                        </a:spcBef>
                        <a:spcAft>
                          <a:spcPct val="0"/>
                        </a:spcAft>
                        <a:buSzPct val="90000"/>
                        <a:defRPr kumimoji="1" sz="1000" b="1">
                          <a:solidFill>
                            <a:schemeClr val="tx1"/>
                          </a:solidFill>
                          <a:latin typeface="Arial" panose="020B0604020202020204" pitchFamily="34" charset="0"/>
                          <a:ea typeface="ＭＳ Ｐゴシック" panose="020B0600070205080204" pitchFamily="34" charset="-128"/>
                        </a:defRPr>
                      </a:lvl7pPr>
                      <a:lvl8pPr marL="3082925" indent="-338138" fontAlgn="base">
                        <a:spcBef>
                          <a:spcPct val="10000"/>
                        </a:spcBef>
                        <a:spcAft>
                          <a:spcPct val="0"/>
                        </a:spcAft>
                        <a:buSzPct val="90000"/>
                        <a:defRPr kumimoji="1" sz="1000" b="1">
                          <a:solidFill>
                            <a:schemeClr val="tx1"/>
                          </a:solidFill>
                          <a:latin typeface="Arial" panose="020B0604020202020204" pitchFamily="34" charset="0"/>
                          <a:ea typeface="ＭＳ Ｐゴシック" panose="020B0600070205080204" pitchFamily="34" charset="-128"/>
                        </a:defRPr>
                      </a:lvl8pPr>
                      <a:lvl9pPr marL="3540125" indent="-338138" fontAlgn="base">
                        <a:spcBef>
                          <a:spcPct val="10000"/>
                        </a:spcBef>
                        <a:spcAft>
                          <a:spcPct val="0"/>
                        </a:spcAft>
                        <a:buSzPct val="90000"/>
                        <a:defRPr kumimoji="1" sz="1000"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10000"/>
                        </a:spcBef>
                        <a:spcAft>
                          <a:spcPct val="0"/>
                        </a:spcAft>
                        <a:buClrTx/>
                        <a:buSzTx/>
                        <a:buFontTx/>
                        <a:buNone/>
                        <a:tabLst/>
                      </a:pPr>
                      <a:r>
                        <a:rPr kumimoji="1" lang="ja-JP" altLang="en-US" sz="1000" b="0" i="0" u="none" strike="noStrike" cap="none" normalizeH="0" baseline="0" dirty="0">
                          <a:ln>
                            <a:noFill/>
                          </a:ln>
                          <a:solidFill>
                            <a:schemeClr val="tx1"/>
                          </a:solidFill>
                          <a:effectLst/>
                          <a:latin typeface="Meiryo UI" panose="020B0604030504040204" pitchFamily="34" charset="-128"/>
                          <a:ea typeface="Meiryo UI" panose="020B0604030504040204" pitchFamily="34" charset="-128"/>
                        </a:rPr>
                        <a:t>構築計画詳細化</a:t>
                      </a:r>
                    </a:p>
                  </a:txBody>
                  <a:tcPr marL="72000" marR="72000" marT="46793" marB="4679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25000"/>
                        <a:lumOff val="75000"/>
                      </a:schemeClr>
                    </a:solidFill>
                  </a:tcPr>
                </a:tc>
                <a:extLst>
                  <a:ext uri="{0D108BD9-81ED-4DB2-BD59-A6C34878D82A}">
                    <a16:rowId xmlns:a16="http://schemas.microsoft.com/office/drawing/2014/main" val="10001"/>
                  </a:ext>
                </a:extLst>
              </a:tr>
              <a:tr h="1251646">
                <a:tc>
                  <a:txBody>
                    <a:bodyPr/>
                    <a:lstStyle>
                      <a:lvl1pPr>
                        <a:spcBef>
                          <a:spcPct val="10000"/>
                        </a:spcBef>
                        <a:defRPr kumimoji="1" sz="1400" b="1">
                          <a:solidFill>
                            <a:schemeClr val="tx1"/>
                          </a:solidFill>
                          <a:latin typeface="Arial" panose="020B0604020202020204" pitchFamily="34" charset="0"/>
                          <a:ea typeface="ＭＳ Ｐゴシック" panose="020B0600070205080204" pitchFamily="34" charset="-128"/>
                        </a:defRPr>
                      </a:lvl1pPr>
                      <a:lvl2pPr marL="479425" indent="-188913">
                        <a:spcBef>
                          <a:spcPct val="10000"/>
                        </a:spcBef>
                        <a:defRPr kumimoji="1" sz="1200" b="1">
                          <a:solidFill>
                            <a:schemeClr val="tx1"/>
                          </a:solidFill>
                          <a:latin typeface="Arial" panose="020B0604020202020204" pitchFamily="34" charset="0"/>
                          <a:ea typeface="ＭＳ Ｐゴシック" panose="020B0600070205080204" pitchFamily="34" charset="-128"/>
                        </a:defRPr>
                      </a:lvl2pPr>
                      <a:lvl3pPr marL="950913" indent="-279400">
                        <a:spcBef>
                          <a:spcPct val="10000"/>
                        </a:spcBef>
                        <a:defRPr kumimoji="1" sz="1200" b="1">
                          <a:solidFill>
                            <a:schemeClr val="tx1"/>
                          </a:solidFill>
                          <a:latin typeface="Arial" panose="020B0604020202020204" pitchFamily="34" charset="0"/>
                          <a:ea typeface="ＭＳ Ｐゴシック" panose="020B0600070205080204" pitchFamily="34" charset="-128"/>
                        </a:defRPr>
                      </a:lvl3pPr>
                      <a:lvl4pPr marL="1335088" indent="-312738">
                        <a:spcBef>
                          <a:spcPct val="10000"/>
                        </a:spcBef>
                        <a:defRPr kumimoji="1" sz="1000" b="1">
                          <a:solidFill>
                            <a:schemeClr val="tx1"/>
                          </a:solidFill>
                          <a:latin typeface="Arial" panose="020B0604020202020204" pitchFamily="34" charset="0"/>
                          <a:ea typeface="ＭＳ Ｐゴシック" panose="020B0600070205080204" pitchFamily="34" charset="-128"/>
                        </a:defRPr>
                      </a:lvl4pPr>
                      <a:lvl5pPr marL="1711325" indent="-338138">
                        <a:spcBef>
                          <a:spcPct val="10000"/>
                        </a:spcBef>
                        <a:buSzPct val="90000"/>
                        <a:defRPr kumimoji="1" sz="1000" b="1">
                          <a:solidFill>
                            <a:schemeClr val="tx1"/>
                          </a:solidFill>
                          <a:latin typeface="Arial" panose="020B0604020202020204" pitchFamily="34" charset="0"/>
                          <a:ea typeface="ＭＳ Ｐゴシック" panose="020B0600070205080204" pitchFamily="34" charset="-128"/>
                        </a:defRPr>
                      </a:lvl5pPr>
                      <a:lvl6pPr marL="2168525" indent="-338138" fontAlgn="base">
                        <a:spcBef>
                          <a:spcPct val="10000"/>
                        </a:spcBef>
                        <a:spcAft>
                          <a:spcPct val="0"/>
                        </a:spcAft>
                        <a:buSzPct val="90000"/>
                        <a:defRPr kumimoji="1" sz="1000" b="1">
                          <a:solidFill>
                            <a:schemeClr val="tx1"/>
                          </a:solidFill>
                          <a:latin typeface="Arial" panose="020B0604020202020204" pitchFamily="34" charset="0"/>
                          <a:ea typeface="ＭＳ Ｐゴシック" panose="020B0600070205080204" pitchFamily="34" charset="-128"/>
                        </a:defRPr>
                      </a:lvl6pPr>
                      <a:lvl7pPr marL="2625725" indent="-338138" fontAlgn="base">
                        <a:spcBef>
                          <a:spcPct val="10000"/>
                        </a:spcBef>
                        <a:spcAft>
                          <a:spcPct val="0"/>
                        </a:spcAft>
                        <a:buSzPct val="90000"/>
                        <a:defRPr kumimoji="1" sz="1000" b="1">
                          <a:solidFill>
                            <a:schemeClr val="tx1"/>
                          </a:solidFill>
                          <a:latin typeface="Arial" panose="020B0604020202020204" pitchFamily="34" charset="0"/>
                          <a:ea typeface="ＭＳ Ｐゴシック" panose="020B0600070205080204" pitchFamily="34" charset="-128"/>
                        </a:defRPr>
                      </a:lvl7pPr>
                      <a:lvl8pPr marL="3082925" indent="-338138" fontAlgn="base">
                        <a:spcBef>
                          <a:spcPct val="10000"/>
                        </a:spcBef>
                        <a:spcAft>
                          <a:spcPct val="0"/>
                        </a:spcAft>
                        <a:buSzPct val="90000"/>
                        <a:defRPr kumimoji="1" sz="1000" b="1">
                          <a:solidFill>
                            <a:schemeClr val="tx1"/>
                          </a:solidFill>
                          <a:latin typeface="Arial" panose="020B0604020202020204" pitchFamily="34" charset="0"/>
                          <a:ea typeface="ＭＳ Ｐゴシック" panose="020B0600070205080204" pitchFamily="34" charset="-128"/>
                        </a:defRPr>
                      </a:lvl8pPr>
                      <a:lvl9pPr marL="3540125" indent="-338138" fontAlgn="base">
                        <a:spcBef>
                          <a:spcPct val="10000"/>
                        </a:spcBef>
                        <a:spcAft>
                          <a:spcPct val="0"/>
                        </a:spcAft>
                        <a:buSzPct val="90000"/>
                        <a:defRPr kumimoji="1" sz="1000" b="1">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en-US" sz="1000" b="0" i="0" u="none" strike="noStrike" cap="none" normalizeH="0" baseline="0" dirty="0">
                          <a:ln>
                            <a:noFill/>
                          </a:ln>
                          <a:solidFill>
                            <a:schemeClr val="tx1"/>
                          </a:solidFill>
                          <a:effectLst/>
                          <a:latin typeface="Meiryo UI" panose="020B0604030504040204" pitchFamily="34" charset="-128"/>
                          <a:ea typeface="Meiryo UI" panose="020B0604030504040204" pitchFamily="34" charset="-128"/>
                        </a:rPr>
                        <a:t>組織レベル</a:t>
                      </a:r>
                    </a:p>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en-US" sz="1000" b="0" i="0" u="none" strike="noStrike" cap="none" normalizeH="0" baseline="0" dirty="0">
                          <a:ln>
                            <a:noFill/>
                          </a:ln>
                          <a:solidFill>
                            <a:schemeClr val="tx1"/>
                          </a:solidFill>
                          <a:effectLst/>
                          <a:latin typeface="Meiryo UI" panose="020B0604030504040204" pitchFamily="34" charset="-128"/>
                          <a:ea typeface="Meiryo UI" panose="020B0604030504040204" pitchFamily="34" charset="-128"/>
                        </a:rPr>
                        <a:t>事業継続管理</a:t>
                      </a:r>
                    </a:p>
                  </a:txBody>
                  <a:tcPr marL="72000" marR="72000" marT="46793" marB="46793"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60000"/>
                        <a:lumOff val="40000"/>
                      </a:schemeClr>
                    </a:solidFill>
                  </a:tcPr>
                </a:tc>
                <a:tc>
                  <a:txBody>
                    <a:bodyPr/>
                    <a:lstStyle>
                      <a:lvl1pPr marL="88900" indent="-88900">
                        <a:spcBef>
                          <a:spcPct val="10000"/>
                        </a:spcBef>
                        <a:defRPr kumimoji="1" sz="1400" b="1">
                          <a:solidFill>
                            <a:schemeClr val="tx1"/>
                          </a:solidFill>
                          <a:latin typeface="Arial" panose="020B0604020202020204" pitchFamily="34" charset="0"/>
                          <a:ea typeface="ＭＳ Ｐゴシック" panose="020B0600070205080204" pitchFamily="34" charset="-128"/>
                        </a:defRPr>
                      </a:lvl1pPr>
                      <a:lvl2pPr marL="479425" indent="-188913">
                        <a:spcBef>
                          <a:spcPct val="10000"/>
                        </a:spcBef>
                        <a:defRPr kumimoji="1" sz="1200" b="1">
                          <a:solidFill>
                            <a:schemeClr val="tx1"/>
                          </a:solidFill>
                          <a:latin typeface="Arial" panose="020B0604020202020204" pitchFamily="34" charset="0"/>
                          <a:ea typeface="ＭＳ Ｐゴシック" panose="020B0600070205080204" pitchFamily="34" charset="-128"/>
                        </a:defRPr>
                      </a:lvl2pPr>
                      <a:lvl3pPr marL="950913" indent="-279400">
                        <a:spcBef>
                          <a:spcPct val="10000"/>
                        </a:spcBef>
                        <a:defRPr kumimoji="1" sz="1200" b="1">
                          <a:solidFill>
                            <a:schemeClr val="tx1"/>
                          </a:solidFill>
                          <a:latin typeface="Arial" panose="020B0604020202020204" pitchFamily="34" charset="0"/>
                          <a:ea typeface="ＭＳ Ｐゴシック" panose="020B0600070205080204" pitchFamily="34" charset="-128"/>
                        </a:defRPr>
                      </a:lvl3pPr>
                      <a:lvl4pPr marL="1335088" indent="-312738">
                        <a:spcBef>
                          <a:spcPct val="10000"/>
                        </a:spcBef>
                        <a:defRPr kumimoji="1" sz="1000" b="1">
                          <a:solidFill>
                            <a:schemeClr val="tx1"/>
                          </a:solidFill>
                          <a:latin typeface="Arial" panose="020B0604020202020204" pitchFamily="34" charset="0"/>
                          <a:ea typeface="ＭＳ Ｐゴシック" panose="020B0600070205080204" pitchFamily="34" charset="-128"/>
                        </a:defRPr>
                      </a:lvl4pPr>
                      <a:lvl5pPr marL="1711325" indent="-338138">
                        <a:spcBef>
                          <a:spcPct val="10000"/>
                        </a:spcBef>
                        <a:buSzPct val="90000"/>
                        <a:defRPr kumimoji="1" sz="1000" b="1">
                          <a:solidFill>
                            <a:schemeClr val="tx1"/>
                          </a:solidFill>
                          <a:latin typeface="Arial" panose="020B0604020202020204" pitchFamily="34" charset="0"/>
                          <a:ea typeface="ＭＳ Ｐゴシック" panose="020B0600070205080204" pitchFamily="34" charset="-128"/>
                        </a:defRPr>
                      </a:lvl5pPr>
                      <a:lvl6pPr marL="2168525" indent="-338138" fontAlgn="base">
                        <a:spcBef>
                          <a:spcPct val="10000"/>
                        </a:spcBef>
                        <a:spcAft>
                          <a:spcPct val="0"/>
                        </a:spcAft>
                        <a:buSzPct val="90000"/>
                        <a:defRPr kumimoji="1" sz="1000" b="1">
                          <a:solidFill>
                            <a:schemeClr val="tx1"/>
                          </a:solidFill>
                          <a:latin typeface="Arial" panose="020B0604020202020204" pitchFamily="34" charset="0"/>
                          <a:ea typeface="ＭＳ Ｐゴシック" panose="020B0600070205080204" pitchFamily="34" charset="-128"/>
                        </a:defRPr>
                      </a:lvl6pPr>
                      <a:lvl7pPr marL="2625725" indent="-338138" fontAlgn="base">
                        <a:spcBef>
                          <a:spcPct val="10000"/>
                        </a:spcBef>
                        <a:spcAft>
                          <a:spcPct val="0"/>
                        </a:spcAft>
                        <a:buSzPct val="90000"/>
                        <a:defRPr kumimoji="1" sz="1000" b="1">
                          <a:solidFill>
                            <a:schemeClr val="tx1"/>
                          </a:solidFill>
                          <a:latin typeface="Arial" panose="020B0604020202020204" pitchFamily="34" charset="0"/>
                          <a:ea typeface="ＭＳ Ｐゴシック" panose="020B0600070205080204" pitchFamily="34" charset="-128"/>
                        </a:defRPr>
                      </a:lvl7pPr>
                      <a:lvl8pPr marL="3082925" indent="-338138" fontAlgn="base">
                        <a:spcBef>
                          <a:spcPct val="10000"/>
                        </a:spcBef>
                        <a:spcAft>
                          <a:spcPct val="0"/>
                        </a:spcAft>
                        <a:buSzPct val="90000"/>
                        <a:defRPr kumimoji="1" sz="1000" b="1">
                          <a:solidFill>
                            <a:schemeClr val="tx1"/>
                          </a:solidFill>
                          <a:latin typeface="Arial" panose="020B0604020202020204" pitchFamily="34" charset="0"/>
                          <a:ea typeface="ＭＳ Ｐゴシック" panose="020B0600070205080204" pitchFamily="34" charset="-128"/>
                        </a:defRPr>
                      </a:lvl8pPr>
                      <a:lvl9pPr marL="3540125" indent="-338138" fontAlgn="base">
                        <a:spcBef>
                          <a:spcPct val="10000"/>
                        </a:spcBef>
                        <a:spcAft>
                          <a:spcPct val="0"/>
                        </a:spcAft>
                        <a:buSzPct val="90000"/>
                        <a:defRPr kumimoji="1" sz="1000" b="1">
                          <a:solidFill>
                            <a:schemeClr val="tx1"/>
                          </a:solidFill>
                          <a:latin typeface="Arial" panose="020B0604020202020204" pitchFamily="34" charset="0"/>
                          <a:ea typeface="ＭＳ Ｐゴシック" panose="020B0600070205080204" pitchFamily="34" charset="-128"/>
                        </a:defRPr>
                      </a:lvl9pPr>
                    </a:lstStyle>
                    <a:p>
                      <a:pPr marL="88900" marR="0" lvl="0" indent="-88900" algn="l" defTabSz="914400" rtl="0" eaLnBrk="1" fontAlgn="base" latinLnBrk="0" hangingPunct="1">
                        <a:lnSpc>
                          <a:spcPct val="95000"/>
                        </a:lnSpc>
                        <a:spcBef>
                          <a:spcPct val="0"/>
                        </a:spcBef>
                        <a:spcAft>
                          <a:spcPct val="0"/>
                        </a:spcAft>
                        <a:buClrTx/>
                        <a:buSzTx/>
                        <a:buFontTx/>
                        <a:buNone/>
                        <a:tabLst/>
                      </a:pPr>
                      <a:r>
                        <a:rPr kumimoji="1" lang="en-US" altLang="ja-JP" sz="1000" b="0" i="0" u="none" strike="noStrike" cap="none" normalizeH="0" baseline="0" dirty="0">
                          <a:ln>
                            <a:noFill/>
                          </a:ln>
                          <a:solidFill>
                            <a:schemeClr val="tx1"/>
                          </a:solidFill>
                          <a:effectLst/>
                          <a:latin typeface="Meiryo UI" panose="020B0604030504040204" pitchFamily="34" charset="-128"/>
                          <a:ea typeface="Meiryo UI" panose="020B0604030504040204" pitchFamily="34" charset="-128"/>
                        </a:rPr>
                        <a:t>【</a:t>
                      </a:r>
                      <a:r>
                        <a:rPr kumimoji="1" lang="ja-JP" altLang="en-US" sz="1000" b="0" i="0" u="none" strike="noStrike" cap="none" normalizeH="0" baseline="0" dirty="0">
                          <a:ln>
                            <a:noFill/>
                          </a:ln>
                          <a:solidFill>
                            <a:schemeClr val="tx1"/>
                          </a:solidFill>
                          <a:effectLst/>
                          <a:latin typeface="Meiryo UI" panose="020B0604030504040204" pitchFamily="34" charset="-128"/>
                          <a:ea typeface="Meiryo UI" panose="020B0604030504040204" pitchFamily="34" charset="-128"/>
                        </a:rPr>
                        <a:t>組織レベルの事業継続管理体制整備方針策定</a:t>
                      </a:r>
                      <a:r>
                        <a:rPr kumimoji="1" lang="en-US" altLang="ja-JP" sz="1000" b="0" i="0" u="none" strike="noStrike" cap="none" normalizeH="0" baseline="0" dirty="0">
                          <a:ln>
                            <a:noFill/>
                          </a:ln>
                          <a:solidFill>
                            <a:schemeClr val="tx1"/>
                          </a:solidFill>
                          <a:effectLst/>
                          <a:latin typeface="Meiryo UI" panose="020B0604030504040204" pitchFamily="34" charset="-128"/>
                          <a:ea typeface="Meiryo UI" panose="020B0604030504040204" pitchFamily="34" charset="-128"/>
                        </a:rPr>
                        <a:t>】</a:t>
                      </a:r>
                    </a:p>
                    <a:p>
                      <a:pPr marL="88900" marR="0" lvl="0" indent="-88900" algn="l" defTabSz="914400" rtl="0" eaLnBrk="1" fontAlgn="base" latinLnBrk="0" hangingPunct="1">
                        <a:lnSpc>
                          <a:spcPct val="95000"/>
                        </a:lnSpc>
                        <a:spcBef>
                          <a:spcPct val="0"/>
                        </a:spcBef>
                        <a:spcAft>
                          <a:spcPct val="0"/>
                        </a:spcAft>
                        <a:buClrTx/>
                        <a:buSzTx/>
                        <a:buFontTx/>
                        <a:buNone/>
                        <a:tabLst/>
                      </a:pPr>
                      <a:r>
                        <a:rPr kumimoji="1" lang="en-US" altLang="ja-JP" sz="1000" b="0" i="0" u="none" strike="noStrike" cap="none" normalizeH="0" baseline="0" dirty="0">
                          <a:ln>
                            <a:noFill/>
                          </a:ln>
                          <a:solidFill>
                            <a:schemeClr val="tx1"/>
                          </a:solidFill>
                          <a:effectLst/>
                          <a:latin typeface="Meiryo UI" panose="020B0604030504040204" pitchFamily="34" charset="-128"/>
                          <a:ea typeface="Meiryo UI" panose="020B0604030504040204" pitchFamily="34" charset="-128"/>
                        </a:rPr>
                        <a:t>◆</a:t>
                      </a:r>
                      <a:r>
                        <a:rPr kumimoji="1" lang="ja-JP" altLang="en-US" sz="1000" b="0" i="0" u="none" strike="noStrike" cap="none" normalizeH="0" baseline="0" dirty="0">
                          <a:ln>
                            <a:noFill/>
                          </a:ln>
                          <a:solidFill>
                            <a:schemeClr val="tx1"/>
                          </a:solidFill>
                          <a:effectLst/>
                          <a:latin typeface="Meiryo UI" panose="020B0604030504040204" pitchFamily="34" charset="-128"/>
                          <a:ea typeface="Meiryo UI" panose="020B0604030504040204" pitchFamily="34" charset="-128"/>
                        </a:rPr>
                        <a:t>組織レベル事業継続管理に係わる対象範囲全体での方針（方向性・進め方等）</a:t>
                      </a:r>
                    </a:p>
                    <a:p>
                      <a:pPr marL="88900" marR="0" lvl="0" indent="-88900" algn="l" defTabSz="914400" rtl="0" eaLnBrk="1" fontAlgn="base" latinLnBrk="0" hangingPunct="1">
                        <a:lnSpc>
                          <a:spcPct val="95000"/>
                        </a:lnSpc>
                        <a:spcBef>
                          <a:spcPct val="0"/>
                        </a:spcBef>
                        <a:spcAft>
                          <a:spcPct val="0"/>
                        </a:spcAft>
                        <a:buClrTx/>
                        <a:buSzTx/>
                        <a:buFontTx/>
                        <a:buNone/>
                        <a:tabLst/>
                      </a:pPr>
                      <a:r>
                        <a:rPr kumimoji="1" lang="ja-JP" altLang="en-US" sz="1000" b="0" i="0" u="none" strike="noStrike" cap="none" normalizeH="0" baseline="0" dirty="0">
                          <a:ln>
                            <a:noFill/>
                          </a:ln>
                          <a:solidFill>
                            <a:schemeClr val="tx1"/>
                          </a:solidFill>
                          <a:effectLst/>
                          <a:latin typeface="Meiryo UI" panose="020B0604030504040204" pitchFamily="34" charset="-128"/>
                          <a:ea typeface="Meiryo UI" panose="020B0604030504040204" pitchFamily="34" charset="-128"/>
                        </a:rPr>
                        <a:t>◆事業影響分析・リスク分析</a:t>
                      </a:r>
                    </a:p>
                    <a:p>
                      <a:pPr marL="88900" marR="0" lvl="0" indent="-88900" algn="l" defTabSz="914400" rtl="0" eaLnBrk="1" fontAlgn="base" latinLnBrk="0" hangingPunct="1">
                        <a:lnSpc>
                          <a:spcPct val="95000"/>
                        </a:lnSpc>
                        <a:spcBef>
                          <a:spcPct val="0"/>
                        </a:spcBef>
                        <a:spcAft>
                          <a:spcPct val="0"/>
                        </a:spcAft>
                        <a:buClrTx/>
                        <a:buSzTx/>
                        <a:buFontTx/>
                        <a:buNone/>
                        <a:tabLst/>
                      </a:pPr>
                      <a:r>
                        <a:rPr kumimoji="1" lang="ja-JP" altLang="en-US" sz="1000" b="0" i="0" u="none" strike="noStrike" cap="none" normalizeH="0" baseline="0" dirty="0">
                          <a:ln>
                            <a:noFill/>
                          </a:ln>
                          <a:solidFill>
                            <a:schemeClr val="tx1"/>
                          </a:solidFill>
                          <a:effectLst/>
                          <a:latin typeface="Meiryo UI" panose="020B0604030504040204" pitchFamily="34" charset="-128"/>
                          <a:ea typeface="Meiryo UI" panose="020B0604030504040204" pitchFamily="34" charset="-128"/>
                        </a:rPr>
                        <a:t>◆事業継続管理推進組織方針（事業継続戦略）</a:t>
                      </a:r>
                    </a:p>
                    <a:p>
                      <a:pPr marL="88900" marR="0" lvl="0" indent="-88900" algn="l" defTabSz="914400" rtl="0" eaLnBrk="1" fontAlgn="base" latinLnBrk="0" hangingPunct="1">
                        <a:lnSpc>
                          <a:spcPct val="95000"/>
                        </a:lnSpc>
                        <a:spcBef>
                          <a:spcPct val="0"/>
                        </a:spcBef>
                        <a:spcAft>
                          <a:spcPct val="0"/>
                        </a:spcAft>
                        <a:buClrTx/>
                        <a:buSzTx/>
                        <a:buFontTx/>
                        <a:buNone/>
                        <a:tabLst/>
                      </a:pPr>
                      <a:r>
                        <a:rPr kumimoji="1" lang="ja-JP" altLang="en-US" sz="1000" b="0" i="0" u="none" strike="noStrike" cap="none" normalizeH="0" baseline="0" dirty="0">
                          <a:ln>
                            <a:noFill/>
                          </a:ln>
                          <a:solidFill>
                            <a:schemeClr val="tx1"/>
                          </a:solidFill>
                          <a:effectLst/>
                          <a:latin typeface="Meiryo UI" panose="020B0604030504040204" pitchFamily="34" charset="-128"/>
                          <a:ea typeface="Meiryo UI" panose="020B0604030504040204" pitchFamily="34" charset="-128"/>
                        </a:rPr>
                        <a:t>◆事業継続管理評価組織方針</a:t>
                      </a:r>
                    </a:p>
                    <a:p>
                      <a:pPr marL="88900" marR="0" lvl="0" indent="-88900" algn="l" defTabSz="914400" rtl="0" eaLnBrk="1" fontAlgn="base" latinLnBrk="0" hangingPunct="1">
                        <a:lnSpc>
                          <a:spcPct val="95000"/>
                        </a:lnSpc>
                        <a:spcBef>
                          <a:spcPct val="0"/>
                        </a:spcBef>
                        <a:spcAft>
                          <a:spcPct val="0"/>
                        </a:spcAft>
                        <a:buClrTx/>
                        <a:buSzTx/>
                        <a:buFontTx/>
                        <a:buNone/>
                        <a:tabLst/>
                      </a:pPr>
                      <a:r>
                        <a:rPr kumimoji="1" lang="ja-JP" altLang="en-US" sz="1000" b="0" i="0" u="none" strike="noStrike" cap="none" normalizeH="0" baseline="0" dirty="0">
                          <a:ln>
                            <a:noFill/>
                          </a:ln>
                          <a:solidFill>
                            <a:schemeClr val="tx1"/>
                          </a:solidFill>
                          <a:effectLst/>
                          <a:latin typeface="Meiryo UI" panose="020B0604030504040204" pitchFamily="34" charset="-128"/>
                          <a:ea typeface="Meiryo UI" panose="020B0604030504040204" pitchFamily="34" charset="-128"/>
                        </a:rPr>
                        <a:t>◆各社の事業継続管理推進組織関連文書類の整備方針</a:t>
                      </a:r>
                    </a:p>
                    <a:p>
                      <a:pPr marL="88900" marR="0" lvl="0" indent="-88900" algn="l" defTabSz="914400" rtl="0" eaLnBrk="1" fontAlgn="base" latinLnBrk="0" hangingPunct="1">
                        <a:lnSpc>
                          <a:spcPct val="95000"/>
                        </a:lnSpc>
                        <a:spcBef>
                          <a:spcPct val="0"/>
                        </a:spcBef>
                        <a:spcAft>
                          <a:spcPct val="0"/>
                        </a:spcAft>
                        <a:buClrTx/>
                        <a:buSzTx/>
                        <a:buFontTx/>
                        <a:buNone/>
                        <a:tabLst/>
                      </a:pPr>
                      <a:r>
                        <a:rPr kumimoji="1" lang="ja-JP" altLang="en-US" sz="1000" b="0" i="0" u="none" strike="noStrike" cap="none" normalizeH="0" baseline="0" dirty="0">
                          <a:ln>
                            <a:noFill/>
                          </a:ln>
                          <a:solidFill>
                            <a:schemeClr val="tx1"/>
                          </a:solidFill>
                          <a:effectLst/>
                          <a:latin typeface="Meiryo UI" panose="020B0604030504040204" pitchFamily="34" charset="-128"/>
                          <a:ea typeface="Meiryo UI" panose="020B0604030504040204" pitchFamily="34" charset="-128"/>
                        </a:rPr>
                        <a:t>◆各社の事業継続管理評価組織関連文書類の整備方針</a:t>
                      </a:r>
                    </a:p>
                    <a:p>
                      <a:pPr marL="88900" marR="0" lvl="0" indent="-88900" algn="l" defTabSz="914400" rtl="0" eaLnBrk="1" fontAlgn="base" latinLnBrk="0" hangingPunct="1">
                        <a:lnSpc>
                          <a:spcPct val="95000"/>
                        </a:lnSpc>
                        <a:spcBef>
                          <a:spcPct val="0"/>
                        </a:spcBef>
                        <a:spcAft>
                          <a:spcPct val="0"/>
                        </a:spcAft>
                        <a:buClrTx/>
                        <a:buSzTx/>
                        <a:buFontTx/>
                        <a:buNone/>
                        <a:tabLst/>
                      </a:pPr>
                      <a:r>
                        <a:rPr kumimoji="1" lang="ja-JP" altLang="en-US" sz="1000" b="0" i="0" u="none" strike="noStrike" cap="none" normalizeH="0" baseline="0" dirty="0">
                          <a:ln>
                            <a:noFill/>
                          </a:ln>
                          <a:solidFill>
                            <a:schemeClr val="tx1"/>
                          </a:solidFill>
                          <a:effectLst/>
                          <a:latin typeface="Meiryo UI" panose="020B0604030504040204" pitchFamily="34" charset="-128"/>
                          <a:ea typeface="Meiryo UI" panose="020B0604030504040204" pitchFamily="34" charset="-128"/>
                        </a:rPr>
                        <a:t>◆基本規程類、チェックリストのテンプレート（本社およびグループ企業用の実際サンプル）作成</a:t>
                      </a:r>
                    </a:p>
                  </a:txBody>
                  <a:tcPr marL="72000" marR="72000" marT="46793" marB="46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rowSpan="3">
                  <a:txBody>
                    <a:bodyPr/>
                    <a:lstStyle>
                      <a:lvl1pPr marL="88900" indent="-88900">
                        <a:spcBef>
                          <a:spcPct val="10000"/>
                        </a:spcBef>
                        <a:defRPr kumimoji="1" sz="1400" b="1">
                          <a:solidFill>
                            <a:schemeClr val="tx1"/>
                          </a:solidFill>
                          <a:latin typeface="Arial" panose="020B0604020202020204" pitchFamily="34" charset="0"/>
                          <a:ea typeface="ＭＳ Ｐゴシック" panose="020B0600070205080204" pitchFamily="34" charset="-128"/>
                        </a:defRPr>
                      </a:lvl1pPr>
                      <a:lvl2pPr marL="479425" indent="-188913">
                        <a:spcBef>
                          <a:spcPct val="10000"/>
                        </a:spcBef>
                        <a:defRPr kumimoji="1" sz="1200" b="1">
                          <a:solidFill>
                            <a:schemeClr val="tx1"/>
                          </a:solidFill>
                          <a:latin typeface="Arial" panose="020B0604020202020204" pitchFamily="34" charset="0"/>
                          <a:ea typeface="ＭＳ Ｐゴシック" panose="020B0600070205080204" pitchFamily="34" charset="-128"/>
                        </a:defRPr>
                      </a:lvl2pPr>
                      <a:lvl3pPr marL="950913" indent="-279400">
                        <a:spcBef>
                          <a:spcPct val="10000"/>
                        </a:spcBef>
                        <a:defRPr kumimoji="1" sz="1200" b="1">
                          <a:solidFill>
                            <a:schemeClr val="tx1"/>
                          </a:solidFill>
                          <a:latin typeface="Arial" panose="020B0604020202020204" pitchFamily="34" charset="0"/>
                          <a:ea typeface="ＭＳ Ｐゴシック" panose="020B0600070205080204" pitchFamily="34" charset="-128"/>
                        </a:defRPr>
                      </a:lvl3pPr>
                      <a:lvl4pPr marL="1335088" indent="-312738">
                        <a:spcBef>
                          <a:spcPct val="10000"/>
                        </a:spcBef>
                        <a:defRPr kumimoji="1" sz="1000" b="1">
                          <a:solidFill>
                            <a:schemeClr val="tx1"/>
                          </a:solidFill>
                          <a:latin typeface="Arial" panose="020B0604020202020204" pitchFamily="34" charset="0"/>
                          <a:ea typeface="ＭＳ Ｐゴシック" panose="020B0600070205080204" pitchFamily="34" charset="-128"/>
                        </a:defRPr>
                      </a:lvl4pPr>
                      <a:lvl5pPr marL="1711325" indent="-338138">
                        <a:spcBef>
                          <a:spcPct val="10000"/>
                        </a:spcBef>
                        <a:buSzPct val="90000"/>
                        <a:defRPr kumimoji="1" sz="1000" b="1">
                          <a:solidFill>
                            <a:schemeClr val="tx1"/>
                          </a:solidFill>
                          <a:latin typeface="Arial" panose="020B0604020202020204" pitchFamily="34" charset="0"/>
                          <a:ea typeface="ＭＳ Ｐゴシック" panose="020B0600070205080204" pitchFamily="34" charset="-128"/>
                        </a:defRPr>
                      </a:lvl5pPr>
                      <a:lvl6pPr marL="2168525" indent="-338138" fontAlgn="base">
                        <a:spcBef>
                          <a:spcPct val="10000"/>
                        </a:spcBef>
                        <a:spcAft>
                          <a:spcPct val="0"/>
                        </a:spcAft>
                        <a:buSzPct val="90000"/>
                        <a:defRPr kumimoji="1" sz="1000" b="1">
                          <a:solidFill>
                            <a:schemeClr val="tx1"/>
                          </a:solidFill>
                          <a:latin typeface="Arial" panose="020B0604020202020204" pitchFamily="34" charset="0"/>
                          <a:ea typeface="ＭＳ Ｐゴシック" panose="020B0600070205080204" pitchFamily="34" charset="-128"/>
                        </a:defRPr>
                      </a:lvl6pPr>
                      <a:lvl7pPr marL="2625725" indent="-338138" fontAlgn="base">
                        <a:spcBef>
                          <a:spcPct val="10000"/>
                        </a:spcBef>
                        <a:spcAft>
                          <a:spcPct val="0"/>
                        </a:spcAft>
                        <a:buSzPct val="90000"/>
                        <a:defRPr kumimoji="1" sz="1000" b="1">
                          <a:solidFill>
                            <a:schemeClr val="tx1"/>
                          </a:solidFill>
                          <a:latin typeface="Arial" panose="020B0604020202020204" pitchFamily="34" charset="0"/>
                          <a:ea typeface="ＭＳ Ｐゴシック" panose="020B0600070205080204" pitchFamily="34" charset="-128"/>
                        </a:defRPr>
                      </a:lvl7pPr>
                      <a:lvl8pPr marL="3082925" indent="-338138" fontAlgn="base">
                        <a:spcBef>
                          <a:spcPct val="10000"/>
                        </a:spcBef>
                        <a:spcAft>
                          <a:spcPct val="0"/>
                        </a:spcAft>
                        <a:buSzPct val="90000"/>
                        <a:defRPr kumimoji="1" sz="1000" b="1">
                          <a:solidFill>
                            <a:schemeClr val="tx1"/>
                          </a:solidFill>
                          <a:latin typeface="Arial" panose="020B0604020202020204" pitchFamily="34" charset="0"/>
                          <a:ea typeface="ＭＳ Ｐゴシック" panose="020B0600070205080204" pitchFamily="34" charset="-128"/>
                        </a:defRPr>
                      </a:lvl8pPr>
                      <a:lvl9pPr marL="3540125" indent="-338138" fontAlgn="base">
                        <a:spcBef>
                          <a:spcPct val="10000"/>
                        </a:spcBef>
                        <a:spcAft>
                          <a:spcPct val="0"/>
                        </a:spcAft>
                        <a:buSzPct val="90000"/>
                        <a:defRPr kumimoji="1" sz="1000" b="1">
                          <a:solidFill>
                            <a:schemeClr val="tx1"/>
                          </a:solidFill>
                          <a:latin typeface="Arial" panose="020B0604020202020204" pitchFamily="34" charset="0"/>
                          <a:ea typeface="ＭＳ Ｐゴシック" panose="020B0600070205080204" pitchFamily="34" charset="-128"/>
                        </a:defRPr>
                      </a:lvl9pPr>
                    </a:lstStyle>
                    <a:p>
                      <a:pPr marL="88900" marR="0" lvl="0" indent="-88900" algn="l" defTabSz="914400" rtl="0" eaLnBrk="1" fontAlgn="base" latinLnBrk="0" hangingPunct="1">
                        <a:lnSpc>
                          <a:spcPct val="95000"/>
                        </a:lnSpc>
                        <a:spcBef>
                          <a:spcPct val="0"/>
                        </a:spcBef>
                        <a:spcAft>
                          <a:spcPct val="0"/>
                        </a:spcAft>
                        <a:buClrTx/>
                        <a:buSzTx/>
                        <a:buFontTx/>
                        <a:buNone/>
                        <a:tabLst/>
                      </a:pPr>
                      <a:r>
                        <a:rPr kumimoji="1" lang="en-US" altLang="ja-JP" sz="1000" b="0" i="0" u="none" strike="noStrike" cap="none" normalizeH="0" baseline="0">
                          <a:ln>
                            <a:noFill/>
                          </a:ln>
                          <a:solidFill>
                            <a:schemeClr val="tx1"/>
                          </a:solidFill>
                          <a:effectLst/>
                          <a:latin typeface="Meiryo UI" panose="020B0604030504040204" pitchFamily="34" charset="-128"/>
                          <a:ea typeface="Meiryo UI" panose="020B0604030504040204" pitchFamily="34" charset="-128"/>
                        </a:rPr>
                        <a:t>【</a:t>
                      </a:r>
                      <a:r>
                        <a:rPr kumimoji="1" lang="ja-JP" altLang="en-US" sz="1000" b="0" i="0" u="none" strike="noStrike" cap="none" normalizeH="0" baseline="0">
                          <a:ln>
                            <a:noFill/>
                          </a:ln>
                          <a:solidFill>
                            <a:schemeClr val="tx1"/>
                          </a:solidFill>
                          <a:effectLst/>
                          <a:latin typeface="Meiryo UI" panose="020B0604030504040204" pitchFamily="34" charset="-128"/>
                          <a:ea typeface="Meiryo UI" panose="020B0604030504040204" pitchFamily="34" charset="-128"/>
                        </a:rPr>
                        <a:t>構築計画詳細化</a:t>
                      </a:r>
                      <a:r>
                        <a:rPr kumimoji="1" lang="en-US" altLang="ja-JP" sz="1000" b="0" i="0" u="none" strike="noStrike" cap="none" normalizeH="0" baseline="0">
                          <a:ln>
                            <a:noFill/>
                          </a:ln>
                          <a:solidFill>
                            <a:schemeClr val="tx1"/>
                          </a:solidFill>
                          <a:effectLst/>
                          <a:latin typeface="Meiryo UI" panose="020B0604030504040204" pitchFamily="34" charset="-128"/>
                          <a:ea typeface="Meiryo UI" panose="020B0604030504040204" pitchFamily="34" charset="-128"/>
                        </a:rPr>
                        <a:t>】</a:t>
                      </a:r>
                    </a:p>
                    <a:p>
                      <a:pPr marL="88900" marR="0" lvl="0" indent="-88900" algn="l" defTabSz="914400" rtl="0" eaLnBrk="1" fontAlgn="base" latinLnBrk="0" hangingPunct="1">
                        <a:lnSpc>
                          <a:spcPct val="95000"/>
                        </a:lnSpc>
                        <a:spcBef>
                          <a:spcPct val="0"/>
                        </a:spcBef>
                        <a:spcAft>
                          <a:spcPct val="0"/>
                        </a:spcAft>
                        <a:buClrTx/>
                        <a:buSzTx/>
                        <a:buFontTx/>
                        <a:buNone/>
                        <a:tabLst/>
                      </a:pPr>
                      <a:r>
                        <a:rPr kumimoji="1" lang="en-US" altLang="ja-JP" sz="1000" b="0" i="0" u="none" strike="noStrike" cap="none" normalizeH="0" baseline="0">
                          <a:ln>
                            <a:noFill/>
                          </a:ln>
                          <a:solidFill>
                            <a:schemeClr val="tx1"/>
                          </a:solidFill>
                          <a:effectLst/>
                          <a:latin typeface="Meiryo UI" panose="020B0604030504040204" pitchFamily="34" charset="-128"/>
                          <a:ea typeface="Meiryo UI" panose="020B0604030504040204" pitchFamily="34" charset="-128"/>
                        </a:rPr>
                        <a:t>◆</a:t>
                      </a:r>
                      <a:r>
                        <a:rPr kumimoji="1" lang="ja-JP" altLang="en-US" sz="1000" b="0" i="0" u="none" strike="noStrike" cap="none" normalizeH="0" baseline="0">
                          <a:ln>
                            <a:noFill/>
                          </a:ln>
                          <a:solidFill>
                            <a:schemeClr val="tx1"/>
                          </a:solidFill>
                          <a:effectLst/>
                          <a:latin typeface="Meiryo UI" panose="020B0604030504040204" pitchFamily="34" charset="-128"/>
                          <a:ea typeface="Meiryo UI" panose="020B0604030504040204" pitchFamily="34" charset="-128"/>
                        </a:rPr>
                        <a:t>組織レベル、業務プロセスレベル、</a:t>
                      </a:r>
                      <a:r>
                        <a:rPr kumimoji="1" lang="en-US" altLang="ja-JP" sz="1000" b="0" i="0" u="none" strike="noStrike" cap="none" normalizeH="0" baseline="0">
                          <a:ln>
                            <a:noFill/>
                          </a:ln>
                          <a:solidFill>
                            <a:schemeClr val="tx1"/>
                          </a:solidFill>
                          <a:effectLst/>
                          <a:latin typeface="Meiryo UI" panose="020B0604030504040204" pitchFamily="34" charset="-128"/>
                          <a:ea typeface="Meiryo UI" panose="020B0604030504040204" pitchFamily="34" charset="-128"/>
                        </a:rPr>
                        <a:t>IT</a:t>
                      </a:r>
                      <a:r>
                        <a:rPr kumimoji="1" lang="ja-JP" altLang="en-US" sz="1000" b="0" i="0" u="none" strike="noStrike" cap="none" normalizeH="0" baseline="0">
                          <a:ln>
                            <a:noFill/>
                          </a:ln>
                          <a:solidFill>
                            <a:schemeClr val="tx1"/>
                          </a:solidFill>
                          <a:effectLst/>
                          <a:latin typeface="Meiryo UI" panose="020B0604030504040204" pitchFamily="34" charset="-128"/>
                          <a:ea typeface="Meiryo UI" panose="020B0604030504040204" pitchFamily="34" charset="-128"/>
                        </a:rPr>
                        <a:t>レベルにかかわる方針策定結果を受けて、全体計画の見直しと詳細化</a:t>
                      </a:r>
                    </a:p>
                    <a:p>
                      <a:pPr marL="88900" marR="0" lvl="0" indent="-88900" algn="l" defTabSz="914400" rtl="0" eaLnBrk="1" fontAlgn="base" latinLnBrk="0" hangingPunct="1">
                        <a:lnSpc>
                          <a:spcPct val="95000"/>
                        </a:lnSpc>
                        <a:spcBef>
                          <a:spcPct val="0"/>
                        </a:spcBef>
                        <a:spcAft>
                          <a:spcPct val="0"/>
                        </a:spcAft>
                        <a:buClrTx/>
                        <a:buSzTx/>
                        <a:buFontTx/>
                        <a:buNone/>
                        <a:tabLst/>
                      </a:pPr>
                      <a:r>
                        <a:rPr kumimoji="1" lang="ja-JP" altLang="en-US" sz="1000" b="0" i="0" u="none" strike="noStrike" cap="none" normalizeH="0" baseline="0">
                          <a:ln>
                            <a:noFill/>
                          </a:ln>
                          <a:solidFill>
                            <a:schemeClr val="tx1"/>
                          </a:solidFill>
                          <a:effectLst/>
                          <a:latin typeface="Meiryo UI" panose="020B0604030504040204" pitchFamily="34" charset="-128"/>
                          <a:ea typeface="Meiryo UI" panose="020B0604030504040204" pitchFamily="34" charset="-128"/>
                        </a:rPr>
                        <a:t>◆事業継続管理推進、評価組織のメンバーの意識付けと協力獲得</a:t>
                      </a:r>
                    </a:p>
                    <a:p>
                      <a:pPr marL="88900" marR="0" lvl="0" indent="-88900" algn="l" defTabSz="914400" rtl="0" eaLnBrk="1" fontAlgn="base" latinLnBrk="0" hangingPunct="1">
                        <a:lnSpc>
                          <a:spcPct val="95000"/>
                        </a:lnSpc>
                        <a:spcBef>
                          <a:spcPct val="0"/>
                        </a:spcBef>
                        <a:spcAft>
                          <a:spcPct val="0"/>
                        </a:spcAft>
                        <a:buClrTx/>
                        <a:buSzTx/>
                        <a:buFontTx/>
                        <a:buNone/>
                        <a:tabLst/>
                      </a:pPr>
                      <a:r>
                        <a:rPr kumimoji="1" lang="ja-JP" altLang="en-US" sz="1000" b="0" i="0" u="none" strike="noStrike" cap="none" normalizeH="0" baseline="0">
                          <a:ln>
                            <a:noFill/>
                          </a:ln>
                          <a:solidFill>
                            <a:schemeClr val="tx1"/>
                          </a:solidFill>
                          <a:effectLst/>
                          <a:latin typeface="Meiryo UI" panose="020B0604030504040204" pitchFamily="34" charset="-128"/>
                          <a:ea typeface="Meiryo UI" panose="020B0604030504040204" pitchFamily="34" charset="-128"/>
                        </a:rPr>
                        <a:t>◆対象範囲各社トップ、管理職の意識付けと協力獲得</a:t>
                      </a:r>
                    </a:p>
                    <a:p>
                      <a:pPr marL="88900" marR="0" lvl="0" indent="-88900" algn="l" defTabSz="914400" rtl="0" eaLnBrk="1" fontAlgn="base" latinLnBrk="0" hangingPunct="1">
                        <a:lnSpc>
                          <a:spcPct val="95000"/>
                        </a:lnSpc>
                        <a:spcBef>
                          <a:spcPct val="0"/>
                        </a:spcBef>
                        <a:spcAft>
                          <a:spcPct val="0"/>
                        </a:spcAft>
                        <a:buClrTx/>
                        <a:buSzTx/>
                        <a:buFontTx/>
                        <a:buNone/>
                        <a:tabLst/>
                      </a:pPr>
                      <a:r>
                        <a:rPr kumimoji="1" lang="ja-JP" altLang="en-US" sz="1000" b="0" i="0" u="none" strike="noStrike" cap="none" normalizeH="0" baseline="0">
                          <a:ln>
                            <a:noFill/>
                          </a:ln>
                          <a:solidFill>
                            <a:schemeClr val="tx1"/>
                          </a:solidFill>
                          <a:effectLst/>
                          <a:latin typeface="Meiryo UI" panose="020B0604030504040204" pitchFamily="34" charset="-128"/>
                          <a:ea typeface="Meiryo UI" panose="020B0604030504040204" pitchFamily="34" charset="-128"/>
                        </a:rPr>
                        <a:t>◆整備対象となる企業・組織（事業）からの</a:t>
                      </a:r>
                      <a:r>
                        <a:rPr kumimoji="1" lang="en-US" altLang="ja-JP" sz="1000" b="0" i="0" u="none" strike="noStrike" cap="none" normalizeH="0" baseline="0">
                          <a:ln>
                            <a:noFill/>
                          </a:ln>
                          <a:solidFill>
                            <a:schemeClr val="tx1"/>
                          </a:solidFill>
                          <a:effectLst/>
                          <a:latin typeface="Meiryo UI" panose="020B0604030504040204" pitchFamily="34" charset="-128"/>
                          <a:ea typeface="Meiryo UI" panose="020B0604030504040204" pitchFamily="34" charset="-128"/>
                        </a:rPr>
                        <a:t>PJ</a:t>
                      </a:r>
                      <a:r>
                        <a:rPr kumimoji="1" lang="ja-JP" altLang="en-US" sz="1000" b="0" i="0" u="none" strike="noStrike" cap="none" normalizeH="0" baseline="0">
                          <a:ln>
                            <a:noFill/>
                          </a:ln>
                          <a:solidFill>
                            <a:schemeClr val="tx1"/>
                          </a:solidFill>
                          <a:effectLst/>
                          <a:latin typeface="Meiryo UI" panose="020B0604030504040204" pitchFamily="34" charset="-128"/>
                          <a:ea typeface="Meiryo UI" panose="020B0604030504040204" pitchFamily="34" charset="-128"/>
                        </a:rPr>
                        <a:t>参画メンバー選定</a:t>
                      </a:r>
                    </a:p>
                    <a:p>
                      <a:pPr marL="88900" marR="0" lvl="0" indent="-88900" algn="l" defTabSz="914400" rtl="0" eaLnBrk="1" fontAlgn="base" latinLnBrk="0" hangingPunct="1">
                        <a:lnSpc>
                          <a:spcPct val="95000"/>
                        </a:lnSpc>
                        <a:spcBef>
                          <a:spcPct val="0"/>
                        </a:spcBef>
                        <a:spcAft>
                          <a:spcPct val="0"/>
                        </a:spcAft>
                        <a:buClrTx/>
                        <a:buSzTx/>
                        <a:buFontTx/>
                        <a:buNone/>
                        <a:tabLst/>
                      </a:pPr>
                      <a:r>
                        <a:rPr kumimoji="1" lang="ja-JP" altLang="en-US" sz="1000" b="0" i="0" u="none" strike="noStrike" cap="none" normalizeH="0" baseline="0">
                          <a:ln>
                            <a:noFill/>
                          </a:ln>
                          <a:solidFill>
                            <a:schemeClr val="tx1"/>
                          </a:solidFill>
                          <a:effectLst/>
                          <a:latin typeface="Meiryo UI" panose="020B0604030504040204" pitchFamily="34" charset="-128"/>
                          <a:ea typeface="Meiryo UI" panose="020B0604030504040204" pitchFamily="34" charset="-128"/>
                        </a:rPr>
                        <a:t>◆</a:t>
                      </a:r>
                      <a:r>
                        <a:rPr kumimoji="1" lang="en-US" altLang="ja-JP" sz="1000" b="0" i="0" u="none" strike="noStrike" cap="none" normalizeH="0" baseline="0">
                          <a:ln>
                            <a:noFill/>
                          </a:ln>
                          <a:solidFill>
                            <a:schemeClr val="tx1"/>
                          </a:solidFill>
                          <a:effectLst/>
                          <a:latin typeface="Meiryo UI" panose="020B0604030504040204" pitchFamily="34" charset="-128"/>
                          <a:ea typeface="Meiryo UI" panose="020B0604030504040204" pitchFamily="34" charset="-128"/>
                        </a:rPr>
                        <a:t>PJ</a:t>
                      </a:r>
                      <a:r>
                        <a:rPr kumimoji="1" lang="ja-JP" altLang="en-US" sz="1000" b="0" i="0" u="none" strike="noStrike" cap="none" normalizeH="0" baseline="0">
                          <a:ln>
                            <a:noFill/>
                          </a:ln>
                          <a:solidFill>
                            <a:schemeClr val="tx1"/>
                          </a:solidFill>
                          <a:effectLst/>
                          <a:latin typeface="Meiryo UI" panose="020B0604030504040204" pitchFamily="34" charset="-128"/>
                          <a:ea typeface="Meiryo UI" panose="020B0604030504040204" pitchFamily="34" charset="-128"/>
                        </a:rPr>
                        <a:t>メンバーの意識あわせと作業手順、作業内容、</a:t>
                      </a:r>
                      <a:r>
                        <a:rPr kumimoji="1" lang="en-US" altLang="ja-JP" sz="1000" b="0" i="0" u="none" strike="noStrike" cap="none" normalizeH="0" baseline="0">
                          <a:ln>
                            <a:noFill/>
                          </a:ln>
                          <a:solidFill>
                            <a:schemeClr val="tx1"/>
                          </a:solidFill>
                          <a:effectLst/>
                          <a:latin typeface="Meiryo UI" panose="020B0604030504040204" pitchFamily="34" charset="-128"/>
                          <a:ea typeface="Meiryo UI" panose="020B0604030504040204" pitchFamily="34" charset="-128"/>
                        </a:rPr>
                        <a:t>PJ</a:t>
                      </a:r>
                      <a:r>
                        <a:rPr kumimoji="1" lang="ja-JP" altLang="en-US" sz="1000" b="0" i="0" u="none" strike="noStrike" cap="none" normalizeH="0" baseline="0">
                          <a:ln>
                            <a:noFill/>
                          </a:ln>
                          <a:solidFill>
                            <a:schemeClr val="tx1"/>
                          </a:solidFill>
                          <a:effectLst/>
                          <a:latin typeface="Meiryo UI" panose="020B0604030504040204" pitchFamily="34" charset="-128"/>
                          <a:ea typeface="Meiryo UI" panose="020B0604030504040204" pitchFamily="34" charset="-128"/>
                        </a:rPr>
                        <a:t>実施調整方法等の徹底</a:t>
                      </a:r>
                    </a:p>
                    <a:p>
                      <a:pPr marL="88900" marR="0" lvl="0" indent="-88900" algn="l" defTabSz="914400" rtl="0" eaLnBrk="1" fontAlgn="base" latinLnBrk="0" hangingPunct="1">
                        <a:lnSpc>
                          <a:spcPct val="95000"/>
                        </a:lnSpc>
                        <a:spcBef>
                          <a:spcPct val="0"/>
                        </a:spcBef>
                        <a:spcAft>
                          <a:spcPct val="0"/>
                        </a:spcAft>
                        <a:buClrTx/>
                        <a:buSzTx/>
                        <a:buFontTx/>
                        <a:buNone/>
                        <a:tabLst/>
                      </a:pPr>
                      <a:r>
                        <a:rPr kumimoji="1" lang="ja-JP" altLang="en-US" sz="1000" b="0" i="0" u="none" strike="noStrike" cap="none" normalizeH="0" baseline="0">
                          <a:ln>
                            <a:noFill/>
                          </a:ln>
                          <a:solidFill>
                            <a:schemeClr val="tx1"/>
                          </a:solidFill>
                          <a:effectLst/>
                          <a:latin typeface="Meiryo UI" panose="020B0604030504040204" pitchFamily="34" charset="-128"/>
                          <a:ea typeface="Meiryo UI" panose="020B0604030504040204" pitchFamily="34" charset="-128"/>
                        </a:rPr>
                        <a:t>◆</a:t>
                      </a:r>
                      <a:r>
                        <a:rPr kumimoji="1" lang="en-US" altLang="ja-JP" sz="1000" b="0" i="0" u="none" strike="noStrike" cap="none" normalizeH="0" baseline="0">
                          <a:ln>
                            <a:noFill/>
                          </a:ln>
                          <a:solidFill>
                            <a:schemeClr val="tx1"/>
                          </a:solidFill>
                          <a:effectLst/>
                          <a:latin typeface="Meiryo UI" panose="020B0604030504040204" pitchFamily="34" charset="-128"/>
                          <a:ea typeface="Meiryo UI" panose="020B0604030504040204" pitchFamily="34" charset="-128"/>
                        </a:rPr>
                        <a:t>PMO</a:t>
                      </a:r>
                      <a:r>
                        <a:rPr kumimoji="1" lang="ja-JP" altLang="en-US" sz="1000" b="0" i="0" u="none" strike="noStrike" cap="none" normalizeH="0" baseline="0">
                          <a:ln>
                            <a:noFill/>
                          </a:ln>
                          <a:solidFill>
                            <a:schemeClr val="tx1"/>
                          </a:solidFill>
                          <a:effectLst/>
                          <a:latin typeface="Meiryo UI" panose="020B0604030504040204" pitchFamily="34" charset="-128"/>
                          <a:ea typeface="Meiryo UI" panose="020B0604030504040204" pitchFamily="34" charset="-128"/>
                        </a:rPr>
                        <a:t>の設置と強力なリーダーシップの付与</a:t>
                      </a:r>
                    </a:p>
                  </a:txBody>
                  <a:tcPr marL="72000" marR="72000" marT="46793" marB="4679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972987">
                <a:tc>
                  <a:txBody>
                    <a:bodyPr/>
                    <a:lstStyle>
                      <a:lvl1pPr>
                        <a:spcBef>
                          <a:spcPct val="10000"/>
                        </a:spcBef>
                        <a:defRPr kumimoji="1" sz="1400" b="1">
                          <a:solidFill>
                            <a:schemeClr val="tx1"/>
                          </a:solidFill>
                          <a:latin typeface="Arial" panose="020B0604020202020204" pitchFamily="34" charset="0"/>
                          <a:ea typeface="ＭＳ Ｐゴシック" panose="020B0600070205080204" pitchFamily="34" charset="-128"/>
                        </a:defRPr>
                      </a:lvl1pPr>
                      <a:lvl2pPr marL="479425" indent="-188913">
                        <a:spcBef>
                          <a:spcPct val="10000"/>
                        </a:spcBef>
                        <a:defRPr kumimoji="1" sz="1200" b="1">
                          <a:solidFill>
                            <a:schemeClr val="tx1"/>
                          </a:solidFill>
                          <a:latin typeface="Arial" panose="020B0604020202020204" pitchFamily="34" charset="0"/>
                          <a:ea typeface="ＭＳ Ｐゴシック" panose="020B0600070205080204" pitchFamily="34" charset="-128"/>
                        </a:defRPr>
                      </a:lvl2pPr>
                      <a:lvl3pPr marL="950913" indent="-279400">
                        <a:spcBef>
                          <a:spcPct val="10000"/>
                        </a:spcBef>
                        <a:defRPr kumimoji="1" sz="1200" b="1">
                          <a:solidFill>
                            <a:schemeClr val="tx1"/>
                          </a:solidFill>
                          <a:latin typeface="Arial" panose="020B0604020202020204" pitchFamily="34" charset="0"/>
                          <a:ea typeface="ＭＳ Ｐゴシック" panose="020B0600070205080204" pitchFamily="34" charset="-128"/>
                        </a:defRPr>
                      </a:lvl3pPr>
                      <a:lvl4pPr marL="1335088" indent="-312738">
                        <a:spcBef>
                          <a:spcPct val="10000"/>
                        </a:spcBef>
                        <a:defRPr kumimoji="1" sz="1000" b="1">
                          <a:solidFill>
                            <a:schemeClr val="tx1"/>
                          </a:solidFill>
                          <a:latin typeface="Arial" panose="020B0604020202020204" pitchFamily="34" charset="0"/>
                          <a:ea typeface="ＭＳ Ｐゴシック" panose="020B0600070205080204" pitchFamily="34" charset="-128"/>
                        </a:defRPr>
                      </a:lvl4pPr>
                      <a:lvl5pPr marL="1711325" indent="-338138">
                        <a:spcBef>
                          <a:spcPct val="10000"/>
                        </a:spcBef>
                        <a:buSzPct val="90000"/>
                        <a:defRPr kumimoji="1" sz="1000" b="1">
                          <a:solidFill>
                            <a:schemeClr val="tx1"/>
                          </a:solidFill>
                          <a:latin typeface="Arial" panose="020B0604020202020204" pitchFamily="34" charset="0"/>
                          <a:ea typeface="ＭＳ Ｐゴシック" panose="020B0600070205080204" pitchFamily="34" charset="-128"/>
                        </a:defRPr>
                      </a:lvl5pPr>
                      <a:lvl6pPr marL="2168525" indent="-338138" fontAlgn="base">
                        <a:spcBef>
                          <a:spcPct val="10000"/>
                        </a:spcBef>
                        <a:spcAft>
                          <a:spcPct val="0"/>
                        </a:spcAft>
                        <a:buSzPct val="90000"/>
                        <a:defRPr kumimoji="1" sz="1000" b="1">
                          <a:solidFill>
                            <a:schemeClr val="tx1"/>
                          </a:solidFill>
                          <a:latin typeface="Arial" panose="020B0604020202020204" pitchFamily="34" charset="0"/>
                          <a:ea typeface="ＭＳ Ｐゴシック" panose="020B0600070205080204" pitchFamily="34" charset="-128"/>
                        </a:defRPr>
                      </a:lvl6pPr>
                      <a:lvl7pPr marL="2625725" indent="-338138" fontAlgn="base">
                        <a:spcBef>
                          <a:spcPct val="10000"/>
                        </a:spcBef>
                        <a:spcAft>
                          <a:spcPct val="0"/>
                        </a:spcAft>
                        <a:buSzPct val="90000"/>
                        <a:defRPr kumimoji="1" sz="1000" b="1">
                          <a:solidFill>
                            <a:schemeClr val="tx1"/>
                          </a:solidFill>
                          <a:latin typeface="Arial" panose="020B0604020202020204" pitchFamily="34" charset="0"/>
                          <a:ea typeface="ＭＳ Ｐゴシック" panose="020B0600070205080204" pitchFamily="34" charset="-128"/>
                        </a:defRPr>
                      </a:lvl7pPr>
                      <a:lvl8pPr marL="3082925" indent="-338138" fontAlgn="base">
                        <a:spcBef>
                          <a:spcPct val="10000"/>
                        </a:spcBef>
                        <a:spcAft>
                          <a:spcPct val="0"/>
                        </a:spcAft>
                        <a:buSzPct val="90000"/>
                        <a:defRPr kumimoji="1" sz="1000" b="1">
                          <a:solidFill>
                            <a:schemeClr val="tx1"/>
                          </a:solidFill>
                          <a:latin typeface="Arial" panose="020B0604020202020204" pitchFamily="34" charset="0"/>
                          <a:ea typeface="ＭＳ Ｐゴシック" panose="020B0600070205080204" pitchFamily="34" charset="-128"/>
                        </a:defRPr>
                      </a:lvl8pPr>
                      <a:lvl9pPr marL="3540125" indent="-338138" fontAlgn="base">
                        <a:spcBef>
                          <a:spcPct val="10000"/>
                        </a:spcBef>
                        <a:spcAft>
                          <a:spcPct val="0"/>
                        </a:spcAft>
                        <a:buSzPct val="90000"/>
                        <a:defRPr kumimoji="1" sz="1000" b="1">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en-US" sz="1000" b="0" i="0" u="none" strike="noStrike" cap="none" normalizeH="0" baseline="0" dirty="0">
                          <a:ln>
                            <a:noFill/>
                          </a:ln>
                          <a:solidFill>
                            <a:schemeClr val="tx1"/>
                          </a:solidFill>
                          <a:effectLst/>
                          <a:latin typeface="Meiryo UI" panose="020B0604030504040204" pitchFamily="34" charset="-128"/>
                          <a:ea typeface="Meiryo UI" panose="020B0604030504040204" pitchFamily="34" charset="-128"/>
                        </a:rPr>
                        <a:t>業務プロセス</a:t>
                      </a:r>
                      <a:br>
                        <a:rPr kumimoji="1" lang="ja-JP" altLang="en-US" sz="1000" b="0" i="0" u="none" strike="noStrike" cap="none" normalizeH="0" baseline="0" dirty="0">
                          <a:ln>
                            <a:noFill/>
                          </a:ln>
                          <a:solidFill>
                            <a:schemeClr val="tx1"/>
                          </a:solidFill>
                          <a:effectLst/>
                          <a:latin typeface="Meiryo UI" panose="020B0604030504040204" pitchFamily="34" charset="-128"/>
                          <a:ea typeface="Meiryo UI" panose="020B0604030504040204" pitchFamily="34" charset="-128"/>
                        </a:rPr>
                      </a:br>
                      <a:r>
                        <a:rPr kumimoji="1" lang="ja-JP" altLang="en-US" sz="1000" b="0" i="0" u="none" strike="noStrike" cap="none" normalizeH="0" baseline="0" dirty="0">
                          <a:ln>
                            <a:noFill/>
                          </a:ln>
                          <a:solidFill>
                            <a:schemeClr val="tx1"/>
                          </a:solidFill>
                          <a:effectLst/>
                          <a:latin typeface="Meiryo UI" panose="020B0604030504040204" pitchFamily="34" charset="-128"/>
                          <a:ea typeface="Meiryo UI" panose="020B0604030504040204" pitchFamily="34" charset="-128"/>
                        </a:rPr>
                        <a:t>レベル</a:t>
                      </a:r>
                    </a:p>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en-US" sz="1000" b="0" i="0" u="none" strike="noStrike" cap="none" normalizeH="0" baseline="0" dirty="0">
                          <a:ln>
                            <a:noFill/>
                          </a:ln>
                          <a:solidFill>
                            <a:schemeClr val="tx1"/>
                          </a:solidFill>
                          <a:effectLst/>
                          <a:latin typeface="Meiryo UI" panose="020B0604030504040204" pitchFamily="34" charset="-128"/>
                          <a:ea typeface="Meiryo UI" panose="020B0604030504040204" pitchFamily="34" charset="-128"/>
                        </a:rPr>
                        <a:t>事業継続管理</a:t>
                      </a:r>
                    </a:p>
                  </a:txBody>
                  <a:tcPr marL="72000" marR="72000" marT="46793" marB="46793"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60000"/>
                        <a:lumOff val="40000"/>
                      </a:schemeClr>
                    </a:solidFill>
                  </a:tcPr>
                </a:tc>
                <a:tc>
                  <a:txBody>
                    <a:bodyPr/>
                    <a:lstStyle>
                      <a:lvl1pPr marL="88900" indent="-88900">
                        <a:spcBef>
                          <a:spcPct val="10000"/>
                        </a:spcBef>
                        <a:defRPr kumimoji="1" sz="1400" b="1">
                          <a:solidFill>
                            <a:schemeClr val="tx1"/>
                          </a:solidFill>
                          <a:latin typeface="Arial" panose="020B0604020202020204" pitchFamily="34" charset="0"/>
                          <a:ea typeface="ＭＳ Ｐゴシック" panose="020B0600070205080204" pitchFamily="34" charset="-128"/>
                        </a:defRPr>
                      </a:lvl1pPr>
                      <a:lvl2pPr marL="479425" indent="-188913">
                        <a:spcBef>
                          <a:spcPct val="10000"/>
                        </a:spcBef>
                        <a:defRPr kumimoji="1" sz="1200" b="1">
                          <a:solidFill>
                            <a:schemeClr val="tx1"/>
                          </a:solidFill>
                          <a:latin typeface="Arial" panose="020B0604020202020204" pitchFamily="34" charset="0"/>
                          <a:ea typeface="ＭＳ Ｐゴシック" panose="020B0600070205080204" pitchFamily="34" charset="-128"/>
                        </a:defRPr>
                      </a:lvl2pPr>
                      <a:lvl3pPr marL="950913" indent="-279400">
                        <a:spcBef>
                          <a:spcPct val="10000"/>
                        </a:spcBef>
                        <a:defRPr kumimoji="1" sz="1200" b="1">
                          <a:solidFill>
                            <a:schemeClr val="tx1"/>
                          </a:solidFill>
                          <a:latin typeface="Arial" panose="020B0604020202020204" pitchFamily="34" charset="0"/>
                          <a:ea typeface="ＭＳ Ｐゴシック" panose="020B0600070205080204" pitchFamily="34" charset="-128"/>
                        </a:defRPr>
                      </a:lvl3pPr>
                      <a:lvl4pPr marL="1335088" indent="-312738">
                        <a:spcBef>
                          <a:spcPct val="10000"/>
                        </a:spcBef>
                        <a:defRPr kumimoji="1" sz="1000" b="1">
                          <a:solidFill>
                            <a:schemeClr val="tx1"/>
                          </a:solidFill>
                          <a:latin typeface="Arial" panose="020B0604020202020204" pitchFamily="34" charset="0"/>
                          <a:ea typeface="ＭＳ Ｐゴシック" panose="020B0600070205080204" pitchFamily="34" charset="-128"/>
                        </a:defRPr>
                      </a:lvl4pPr>
                      <a:lvl5pPr marL="1711325" indent="-338138">
                        <a:spcBef>
                          <a:spcPct val="10000"/>
                        </a:spcBef>
                        <a:buSzPct val="90000"/>
                        <a:defRPr kumimoji="1" sz="1000" b="1">
                          <a:solidFill>
                            <a:schemeClr val="tx1"/>
                          </a:solidFill>
                          <a:latin typeface="Arial" panose="020B0604020202020204" pitchFamily="34" charset="0"/>
                          <a:ea typeface="ＭＳ Ｐゴシック" panose="020B0600070205080204" pitchFamily="34" charset="-128"/>
                        </a:defRPr>
                      </a:lvl5pPr>
                      <a:lvl6pPr marL="2168525" indent="-338138" fontAlgn="base">
                        <a:spcBef>
                          <a:spcPct val="10000"/>
                        </a:spcBef>
                        <a:spcAft>
                          <a:spcPct val="0"/>
                        </a:spcAft>
                        <a:buSzPct val="90000"/>
                        <a:defRPr kumimoji="1" sz="1000" b="1">
                          <a:solidFill>
                            <a:schemeClr val="tx1"/>
                          </a:solidFill>
                          <a:latin typeface="Arial" panose="020B0604020202020204" pitchFamily="34" charset="0"/>
                          <a:ea typeface="ＭＳ Ｐゴシック" panose="020B0600070205080204" pitchFamily="34" charset="-128"/>
                        </a:defRPr>
                      </a:lvl6pPr>
                      <a:lvl7pPr marL="2625725" indent="-338138" fontAlgn="base">
                        <a:spcBef>
                          <a:spcPct val="10000"/>
                        </a:spcBef>
                        <a:spcAft>
                          <a:spcPct val="0"/>
                        </a:spcAft>
                        <a:buSzPct val="90000"/>
                        <a:defRPr kumimoji="1" sz="1000" b="1">
                          <a:solidFill>
                            <a:schemeClr val="tx1"/>
                          </a:solidFill>
                          <a:latin typeface="Arial" panose="020B0604020202020204" pitchFamily="34" charset="0"/>
                          <a:ea typeface="ＭＳ Ｐゴシック" panose="020B0600070205080204" pitchFamily="34" charset="-128"/>
                        </a:defRPr>
                      </a:lvl7pPr>
                      <a:lvl8pPr marL="3082925" indent="-338138" fontAlgn="base">
                        <a:spcBef>
                          <a:spcPct val="10000"/>
                        </a:spcBef>
                        <a:spcAft>
                          <a:spcPct val="0"/>
                        </a:spcAft>
                        <a:buSzPct val="90000"/>
                        <a:defRPr kumimoji="1" sz="1000" b="1">
                          <a:solidFill>
                            <a:schemeClr val="tx1"/>
                          </a:solidFill>
                          <a:latin typeface="Arial" panose="020B0604020202020204" pitchFamily="34" charset="0"/>
                          <a:ea typeface="ＭＳ Ｐゴシック" panose="020B0600070205080204" pitchFamily="34" charset="-128"/>
                        </a:defRPr>
                      </a:lvl8pPr>
                      <a:lvl9pPr marL="3540125" indent="-338138" fontAlgn="base">
                        <a:spcBef>
                          <a:spcPct val="10000"/>
                        </a:spcBef>
                        <a:spcAft>
                          <a:spcPct val="0"/>
                        </a:spcAft>
                        <a:buSzPct val="90000"/>
                        <a:defRPr kumimoji="1" sz="1000" b="1">
                          <a:solidFill>
                            <a:schemeClr val="tx1"/>
                          </a:solidFill>
                          <a:latin typeface="Arial" panose="020B0604020202020204" pitchFamily="34" charset="0"/>
                          <a:ea typeface="ＭＳ Ｐゴシック" panose="020B0600070205080204" pitchFamily="34" charset="-128"/>
                        </a:defRPr>
                      </a:lvl9pPr>
                    </a:lstStyle>
                    <a:p>
                      <a:pPr marL="88900" marR="0" lvl="0" indent="-88900" algn="l" defTabSz="914400" rtl="0" eaLnBrk="1" fontAlgn="base" latinLnBrk="0" hangingPunct="1">
                        <a:lnSpc>
                          <a:spcPct val="95000"/>
                        </a:lnSpc>
                        <a:spcBef>
                          <a:spcPct val="0"/>
                        </a:spcBef>
                        <a:spcAft>
                          <a:spcPct val="0"/>
                        </a:spcAft>
                        <a:buClrTx/>
                        <a:buSzTx/>
                        <a:buFontTx/>
                        <a:buNone/>
                        <a:tabLst/>
                      </a:pPr>
                      <a:r>
                        <a:rPr kumimoji="1" lang="en-US" altLang="ja-JP" sz="1000" b="0" i="0" u="none" strike="noStrike" cap="none" normalizeH="0" baseline="0">
                          <a:ln>
                            <a:noFill/>
                          </a:ln>
                          <a:solidFill>
                            <a:schemeClr val="tx1"/>
                          </a:solidFill>
                          <a:effectLst/>
                          <a:latin typeface="Meiryo UI" panose="020B0604030504040204" pitchFamily="34" charset="-128"/>
                          <a:ea typeface="Meiryo UI" panose="020B0604030504040204" pitchFamily="34" charset="-128"/>
                        </a:rPr>
                        <a:t>【</a:t>
                      </a:r>
                      <a:r>
                        <a:rPr kumimoji="1" lang="ja-JP" altLang="en-US" sz="1000" b="0" i="0" u="none" strike="noStrike" cap="none" normalizeH="0" baseline="0">
                          <a:ln>
                            <a:noFill/>
                          </a:ln>
                          <a:solidFill>
                            <a:schemeClr val="tx1"/>
                          </a:solidFill>
                          <a:effectLst/>
                          <a:latin typeface="Meiryo UI" panose="020B0604030504040204" pitchFamily="34" charset="-128"/>
                          <a:ea typeface="Meiryo UI" panose="020B0604030504040204" pitchFamily="34" charset="-128"/>
                        </a:rPr>
                        <a:t>業務プロセスレベル事業継続管理体制整備方針策定</a:t>
                      </a:r>
                      <a:r>
                        <a:rPr kumimoji="1" lang="en-US" altLang="ja-JP" sz="1000" b="0" i="0" u="none" strike="noStrike" cap="none" normalizeH="0" baseline="0">
                          <a:ln>
                            <a:noFill/>
                          </a:ln>
                          <a:solidFill>
                            <a:schemeClr val="tx1"/>
                          </a:solidFill>
                          <a:effectLst/>
                          <a:latin typeface="Meiryo UI" panose="020B0604030504040204" pitchFamily="34" charset="-128"/>
                          <a:ea typeface="Meiryo UI" panose="020B0604030504040204" pitchFamily="34" charset="-128"/>
                        </a:rPr>
                        <a:t>】</a:t>
                      </a:r>
                    </a:p>
                    <a:p>
                      <a:pPr marL="88900" marR="0" lvl="0" indent="-88900" algn="l" defTabSz="914400" rtl="0" eaLnBrk="1" fontAlgn="base" latinLnBrk="0" hangingPunct="1">
                        <a:lnSpc>
                          <a:spcPct val="95000"/>
                        </a:lnSpc>
                        <a:spcBef>
                          <a:spcPct val="0"/>
                        </a:spcBef>
                        <a:spcAft>
                          <a:spcPct val="0"/>
                        </a:spcAft>
                        <a:buClrTx/>
                        <a:buSzTx/>
                        <a:buFontTx/>
                        <a:buNone/>
                        <a:tabLst/>
                      </a:pPr>
                      <a:r>
                        <a:rPr kumimoji="1" lang="en-US" altLang="ja-JP" sz="1000" b="0" i="0" u="none" strike="noStrike" cap="none" normalizeH="0" baseline="0">
                          <a:ln>
                            <a:noFill/>
                          </a:ln>
                          <a:solidFill>
                            <a:schemeClr val="tx1"/>
                          </a:solidFill>
                          <a:effectLst/>
                          <a:latin typeface="Meiryo UI" panose="020B0604030504040204" pitchFamily="34" charset="-128"/>
                          <a:ea typeface="Meiryo UI" panose="020B0604030504040204" pitchFamily="34" charset="-128"/>
                        </a:rPr>
                        <a:t>◆</a:t>
                      </a:r>
                      <a:r>
                        <a:rPr kumimoji="1" lang="ja-JP" altLang="en-US" sz="1000" b="0" i="0" u="none" strike="noStrike" cap="none" normalizeH="0" baseline="0">
                          <a:ln>
                            <a:noFill/>
                          </a:ln>
                          <a:solidFill>
                            <a:schemeClr val="tx1"/>
                          </a:solidFill>
                          <a:effectLst/>
                          <a:latin typeface="Meiryo UI" panose="020B0604030504040204" pitchFamily="34" charset="-128"/>
                          <a:ea typeface="Meiryo UI" panose="020B0604030504040204" pitchFamily="34" charset="-128"/>
                        </a:rPr>
                        <a:t>業務プロセスレベル事業継続管理方針</a:t>
                      </a:r>
                    </a:p>
                    <a:p>
                      <a:pPr marL="88900" marR="0" lvl="0" indent="-88900" algn="l" defTabSz="914400" rtl="0" eaLnBrk="1" fontAlgn="base" latinLnBrk="0" hangingPunct="1">
                        <a:lnSpc>
                          <a:spcPct val="95000"/>
                        </a:lnSpc>
                        <a:spcBef>
                          <a:spcPct val="0"/>
                        </a:spcBef>
                        <a:spcAft>
                          <a:spcPct val="0"/>
                        </a:spcAft>
                        <a:buClrTx/>
                        <a:buSzTx/>
                        <a:buFontTx/>
                        <a:buNone/>
                        <a:tabLst/>
                      </a:pPr>
                      <a:r>
                        <a:rPr kumimoji="1" lang="ja-JP" altLang="en-US" sz="1000" b="0" i="0" u="none" strike="noStrike" cap="none" normalizeH="0" baseline="0">
                          <a:ln>
                            <a:noFill/>
                          </a:ln>
                          <a:solidFill>
                            <a:schemeClr val="tx1"/>
                          </a:solidFill>
                          <a:effectLst/>
                          <a:latin typeface="Meiryo UI" panose="020B0604030504040204" pitchFamily="34" charset="-128"/>
                          <a:ea typeface="Meiryo UI" panose="020B0604030504040204" pitchFamily="34" charset="-128"/>
                        </a:rPr>
                        <a:t>◆事業継続管理推進業務関連文書類の整備方針</a:t>
                      </a:r>
                    </a:p>
                    <a:p>
                      <a:pPr marL="88900" marR="0" lvl="0" indent="-88900" algn="l" defTabSz="914400" rtl="0" eaLnBrk="1" fontAlgn="base" latinLnBrk="0" hangingPunct="1">
                        <a:lnSpc>
                          <a:spcPct val="95000"/>
                        </a:lnSpc>
                        <a:spcBef>
                          <a:spcPct val="0"/>
                        </a:spcBef>
                        <a:spcAft>
                          <a:spcPct val="0"/>
                        </a:spcAft>
                        <a:buClrTx/>
                        <a:buSzTx/>
                        <a:buFontTx/>
                        <a:buNone/>
                        <a:tabLst/>
                      </a:pPr>
                      <a:r>
                        <a:rPr kumimoji="1" lang="ja-JP" altLang="en-US" sz="1000" b="0" i="0" u="none" strike="noStrike" cap="none" normalizeH="0" baseline="0">
                          <a:ln>
                            <a:noFill/>
                          </a:ln>
                          <a:solidFill>
                            <a:schemeClr val="tx1"/>
                          </a:solidFill>
                          <a:effectLst/>
                          <a:latin typeface="Meiryo UI" panose="020B0604030504040204" pitchFamily="34" charset="-128"/>
                          <a:ea typeface="Meiryo UI" panose="020B0604030504040204" pitchFamily="34" charset="-128"/>
                        </a:rPr>
                        <a:t>◆事業継続管理評価業務関連文書類の整備方針</a:t>
                      </a:r>
                    </a:p>
                    <a:p>
                      <a:pPr marL="88900" marR="0" lvl="0" indent="-88900" algn="l" defTabSz="914400" rtl="0" eaLnBrk="1" fontAlgn="base" latinLnBrk="0" hangingPunct="1">
                        <a:lnSpc>
                          <a:spcPct val="95000"/>
                        </a:lnSpc>
                        <a:spcBef>
                          <a:spcPct val="0"/>
                        </a:spcBef>
                        <a:spcAft>
                          <a:spcPct val="0"/>
                        </a:spcAft>
                        <a:buClrTx/>
                        <a:buSzTx/>
                        <a:buFontTx/>
                        <a:buNone/>
                        <a:tabLst/>
                      </a:pPr>
                      <a:r>
                        <a:rPr kumimoji="1" lang="ja-JP" altLang="en-US" sz="1000" b="0" i="0" u="none" strike="noStrike" cap="none" normalizeH="0" baseline="0">
                          <a:ln>
                            <a:noFill/>
                          </a:ln>
                          <a:solidFill>
                            <a:schemeClr val="tx1"/>
                          </a:solidFill>
                          <a:effectLst/>
                          <a:latin typeface="Meiryo UI" panose="020B0604030504040204" pitchFamily="34" charset="-128"/>
                          <a:ea typeface="Meiryo UI" panose="020B0604030504040204" pitchFamily="34" charset="-128"/>
                        </a:rPr>
                        <a:t>◆業務プロセス関連文書類の再整備方針（事業継続管理要件の織り込み検討）</a:t>
                      </a:r>
                    </a:p>
                  </a:txBody>
                  <a:tcPr marL="72000" marR="72000" marT="46793" marB="46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vMerge="1">
                  <a:txBody>
                    <a:bodyPr/>
                    <a:lstStyle/>
                    <a:p>
                      <a:endParaRPr kumimoji="1" lang="ja-JP" altLang="en-US"/>
                    </a:p>
                  </a:txBody>
                  <a:tcPr/>
                </a:tc>
                <a:extLst>
                  <a:ext uri="{0D108BD9-81ED-4DB2-BD59-A6C34878D82A}">
                    <a16:rowId xmlns:a16="http://schemas.microsoft.com/office/drawing/2014/main" val="10003"/>
                  </a:ext>
                </a:extLst>
              </a:tr>
              <a:tr h="817373">
                <a:tc>
                  <a:txBody>
                    <a:bodyPr/>
                    <a:lstStyle>
                      <a:lvl1pPr>
                        <a:spcBef>
                          <a:spcPct val="10000"/>
                        </a:spcBef>
                        <a:defRPr kumimoji="1" sz="1400" b="1">
                          <a:solidFill>
                            <a:schemeClr val="tx1"/>
                          </a:solidFill>
                          <a:latin typeface="Arial" panose="020B0604020202020204" pitchFamily="34" charset="0"/>
                          <a:ea typeface="ＭＳ Ｐゴシック" panose="020B0600070205080204" pitchFamily="34" charset="-128"/>
                        </a:defRPr>
                      </a:lvl1pPr>
                      <a:lvl2pPr marL="479425" indent="-188913">
                        <a:spcBef>
                          <a:spcPct val="10000"/>
                        </a:spcBef>
                        <a:defRPr kumimoji="1" sz="1200" b="1">
                          <a:solidFill>
                            <a:schemeClr val="tx1"/>
                          </a:solidFill>
                          <a:latin typeface="Arial" panose="020B0604020202020204" pitchFamily="34" charset="0"/>
                          <a:ea typeface="ＭＳ Ｐゴシック" panose="020B0600070205080204" pitchFamily="34" charset="-128"/>
                        </a:defRPr>
                      </a:lvl2pPr>
                      <a:lvl3pPr marL="950913" indent="-279400">
                        <a:spcBef>
                          <a:spcPct val="10000"/>
                        </a:spcBef>
                        <a:defRPr kumimoji="1" sz="1200" b="1">
                          <a:solidFill>
                            <a:schemeClr val="tx1"/>
                          </a:solidFill>
                          <a:latin typeface="Arial" panose="020B0604020202020204" pitchFamily="34" charset="0"/>
                          <a:ea typeface="ＭＳ Ｐゴシック" panose="020B0600070205080204" pitchFamily="34" charset="-128"/>
                        </a:defRPr>
                      </a:lvl3pPr>
                      <a:lvl4pPr marL="1335088" indent="-312738">
                        <a:spcBef>
                          <a:spcPct val="10000"/>
                        </a:spcBef>
                        <a:defRPr kumimoji="1" sz="1000" b="1">
                          <a:solidFill>
                            <a:schemeClr val="tx1"/>
                          </a:solidFill>
                          <a:latin typeface="Arial" panose="020B0604020202020204" pitchFamily="34" charset="0"/>
                          <a:ea typeface="ＭＳ Ｐゴシック" panose="020B0600070205080204" pitchFamily="34" charset="-128"/>
                        </a:defRPr>
                      </a:lvl4pPr>
                      <a:lvl5pPr marL="1711325" indent="-338138">
                        <a:spcBef>
                          <a:spcPct val="10000"/>
                        </a:spcBef>
                        <a:buSzPct val="90000"/>
                        <a:defRPr kumimoji="1" sz="1000" b="1">
                          <a:solidFill>
                            <a:schemeClr val="tx1"/>
                          </a:solidFill>
                          <a:latin typeface="Arial" panose="020B0604020202020204" pitchFamily="34" charset="0"/>
                          <a:ea typeface="ＭＳ Ｐゴシック" panose="020B0600070205080204" pitchFamily="34" charset="-128"/>
                        </a:defRPr>
                      </a:lvl5pPr>
                      <a:lvl6pPr marL="2168525" indent="-338138" fontAlgn="base">
                        <a:spcBef>
                          <a:spcPct val="10000"/>
                        </a:spcBef>
                        <a:spcAft>
                          <a:spcPct val="0"/>
                        </a:spcAft>
                        <a:buSzPct val="90000"/>
                        <a:defRPr kumimoji="1" sz="1000" b="1">
                          <a:solidFill>
                            <a:schemeClr val="tx1"/>
                          </a:solidFill>
                          <a:latin typeface="Arial" panose="020B0604020202020204" pitchFamily="34" charset="0"/>
                          <a:ea typeface="ＭＳ Ｐゴシック" panose="020B0600070205080204" pitchFamily="34" charset="-128"/>
                        </a:defRPr>
                      </a:lvl6pPr>
                      <a:lvl7pPr marL="2625725" indent="-338138" fontAlgn="base">
                        <a:spcBef>
                          <a:spcPct val="10000"/>
                        </a:spcBef>
                        <a:spcAft>
                          <a:spcPct val="0"/>
                        </a:spcAft>
                        <a:buSzPct val="90000"/>
                        <a:defRPr kumimoji="1" sz="1000" b="1">
                          <a:solidFill>
                            <a:schemeClr val="tx1"/>
                          </a:solidFill>
                          <a:latin typeface="Arial" panose="020B0604020202020204" pitchFamily="34" charset="0"/>
                          <a:ea typeface="ＭＳ Ｐゴシック" panose="020B0600070205080204" pitchFamily="34" charset="-128"/>
                        </a:defRPr>
                      </a:lvl7pPr>
                      <a:lvl8pPr marL="3082925" indent="-338138" fontAlgn="base">
                        <a:spcBef>
                          <a:spcPct val="10000"/>
                        </a:spcBef>
                        <a:spcAft>
                          <a:spcPct val="0"/>
                        </a:spcAft>
                        <a:buSzPct val="90000"/>
                        <a:defRPr kumimoji="1" sz="1000" b="1">
                          <a:solidFill>
                            <a:schemeClr val="tx1"/>
                          </a:solidFill>
                          <a:latin typeface="Arial" panose="020B0604020202020204" pitchFamily="34" charset="0"/>
                          <a:ea typeface="ＭＳ Ｐゴシック" panose="020B0600070205080204" pitchFamily="34" charset="-128"/>
                        </a:defRPr>
                      </a:lvl8pPr>
                      <a:lvl9pPr marL="3540125" indent="-338138" fontAlgn="base">
                        <a:spcBef>
                          <a:spcPct val="10000"/>
                        </a:spcBef>
                        <a:spcAft>
                          <a:spcPct val="0"/>
                        </a:spcAft>
                        <a:buSzPct val="90000"/>
                        <a:defRPr kumimoji="1" sz="1000" b="1">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en-US" sz="1000" b="0" i="0" u="none" strike="noStrike" cap="none" normalizeH="0" baseline="0" dirty="0">
                          <a:ln>
                            <a:noFill/>
                          </a:ln>
                          <a:solidFill>
                            <a:schemeClr val="tx1"/>
                          </a:solidFill>
                          <a:effectLst/>
                          <a:latin typeface="Meiryo UI" panose="020B0604030504040204" pitchFamily="34" charset="-128"/>
                          <a:ea typeface="Meiryo UI" panose="020B0604030504040204" pitchFamily="34" charset="-128"/>
                        </a:rPr>
                        <a:t>情報システム（</a:t>
                      </a:r>
                      <a:r>
                        <a:rPr kumimoji="1" lang="en-US" altLang="ja-JP" sz="1000" b="0" i="0" u="none" strike="noStrike" cap="none" normalizeH="0" baseline="0" dirty="0">
                          <a:ln>
                            <a:noFill/>
                          </a:ln>
                          <a:solidFill>
                            <a:schemeClr val="tx1"/>
                          </a:solidFill>
                          <a:effectLst/>
                          <a:latin typeface="Meiryo UI" panose="020B0604030504040204" pitchFamily="34" charset="-128"/>
                          <a:ea typeface="Meiryo UI" panose="020B0604030504040204" pitchFamily="34" charset="-128"/>
                        </a:rPr>
                        <a:t>IT</a:t>
                      </a:r>
                      <a:r>
                        <a:rPr kumimoji="1" lang="ja-JP" altLang="en-US" sz="1000" b="0" i="0" u="none" strike="noStrike" cap="none" normalizeH="0" baseline="0" dirty="0">
                          <a:ln>
                            <a:noFill/>
                          </a:ln>
                          <a:solidFill>
                            <a:schemeClr val="tx1"/>
                          </a:solidFill>
                          <a:effectLst/>
                          <a:latin typeface="Meiryo UI" panose="020B0604030504040204" pitchFamily="34" charset="-128"/>
                          <a:ea typeface="Meiryo UI" panose="020B0604030504040204" pitchFamily="34" charset="-128"/>
                        </a:rPr>
                        <a:t>）</a:t>
                      </a:r>
                    </a:p>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en-US" sz="1000" b="0" i="0" u="none" strike="noStrike" cap="none" normalizeH="0" baseline="0" dirty="0">
                          <a:ln>
                            <a:noFill/>
                          </a:ln>
                          <a:solidFill>
                            <a:schemeClr val="tx1"/>
                          </a:solidFill>
                          <a:effectLst/>
                          <a:latin typeface="Meiryo UI" panose="020B0604030504040204" pitchFamily="34" charset="-128"/>
                          <a:ea typeface="Meiryo UI" panose="020B0604030504040204" pitchFamily="34" charset="-128"/>
                        </a:rPr>
                        <a:t>事業継続管理</a:t>
                      </a:r>
                    </a:p>
                  </a:txBody>
                  <a:tcPr marL="72000" marR="72000" marT="46793" marB="46793"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5">
                        <a:lumMod val="60000"/>
                        <a:lumOff val="40000"/>
                      </a:schemeClr>
                    </a:solidFill>
                  </a:tcPr>
                </a:tc>
                <a:tc>
                  <a:txBody>
                    <a:bodyPr/>
                    <a:lstStyle>
                      <a:lvl1pPr marL="88900" indent="-88900">
                        <a:spcBef>
                          <a:spcPct val="10000"/>
                        </a:spcBef>
                        <a:defRPr kumimoji="1" sz="1400" b="1">
                          <a:solidFill>
                            <a:schemeClr val="tx1"/>
                          </a:solidFill>
                          <a:latin typeface="Arial" panose="020B0604020202020204" pitchFamily="34" charset="0"/>
                          <a:ea typeface="ＭＳ Ｐゴシック" panose="020B0600070205080204" pitchFamily="34" charset="-128"/>
                        </a:defRPr>
                      </a:lvl1pPr>
                      <a:lvl2pPr marL="479425" indent="-188913">
                        <a:spcBef>
                          <a:spcPct val="10000"/>
                        </a:spcBef>
                        <a:defRPr kumimoji="1" sz="1200" b="1">
                          <a:solidFill>
                            <a:schemeClr val="tx1"/>
                          </a:solidFill>
                          <a:latin typeface="Arial" panose="020B0604020202020204" pitchFamily="34" charset="0"/>
                          <a:ea typeface="ＭＳ Ｐゴシック" panose="020B0600070205080204" pitchFamily="34" charset="-128"/>
                        </a:defRPr>
                      </a:lvl2pPr>
                      <a:lvl3pPr marL="950913" indent="-279400">
                        <a:spcBef>
                          <a:spcPct val="10000"/>
                        </a:spcBef>
                        <a:defRPr kumimoji="1" sz="1200" b="1">
                          <a:solidFill>
                            <a:schemeClr val="tx1"/>
                          </a:solidFill>
                          <a:latin typeface="Arial" panose="020B0604020202020204" pitchFamily="34" charset="0"/>
                          <a:ea typeface="ＭＳ Ｐゴシック" panose="020B0600070205080204" pitchFamily="34" charset="-128"/>
                        </a:defRPr>
                      </a:lvl3pPr>
                      <a:lvl4pPr marL="1335088" indent="-312738">
                        <a:spcBef>
                          <a:spcPct val="10000"/>
                        </a:spcBef>
                        <a:defRPr kumimoji="1" sz="1000" b="1">
                          <a:solidFill>
                            <a:schemeClr val="tx1"/>
                          </a:solidFill>
                          <a:latin typeface="Arial" panose="020B0604020202020204" pitchFamily="34" charset="0"/>
                          <a:ea typeface="ＭＳ Ｐゴシック" panose="020B0600070205080204" pitchFamily="34" charset="-128"/>
                        </a:defRPr>
                      </a:lvl4pPr>
                      <a:lvl5pPr marL="1711325" indent="-338138">
                        <a:spcBef>
                          <a:spcPct val="10000"/>
                        </a:spcBef>
                        <a:buSzPct val="90000"/>
                        <a:defRPr kumimoji="1" sz="1000" b="1">
                          <a:solidFill>
                            <a:schemeClr val="tx1"/>
                          </a:solidFill>
                          <a:latin typeface="Arial" panose="020B0604020202020204" pitchFamily="34" charset="0"/>
                          <a:ea typeface="ＭＳ Ｐゴシック" panose="020B0600070205080204" pitchFamily="34" charset="-128"/>
                        </a:defRPr>
                      </a:lvl5pPr>
                      <a:lvl6pPr marL="2168525" indent="-338138" fontAlgn="base">
                        <a:spcBef>
                          <a:spcPct val="10000"/>
                        </a:spcBef>
                        <a:spcAft>
                          <a:spcPct val="0"/>
                        </a:spcAft>
                        <a:buSzPct val="90000"/>
                        <a:defRPr kumimoji="1" sz="1000" b="1">
                          <a:solidFill>
                            <a:schemeClr val="tx1"/>
                          </a:solidFill>
                          <a:latin typeface="Arial" panose="020B0604020202020204" pitchFamily="34" charset="0"/>
                          <a:ea typeface="ＭＳ Ｐゴシック" panose="020B0600070205080204" pitchFamily="34" charset="-128"/>
                        </a:defRPr>
                      </a:lvl6pPr>
                      <a:lvl7pPr marL="2625725" indent="-338138" fontAlgn="base">
                        <a:spcBef>
                          <a:spcPct val="10000"/>
                        </a:spcBef>
                        <a:spcAft>
                          <a:spcPct val="0"/>
                        </a:spcAft>
                        <a:buSzPct val="90000"/>
                        <a:defRPr kumimoji="1" sz="1000" b="1">
                          <a:solidFill>
                            <a:schemeClr val="tx1"/>
                          </a:solidFill>
                          <a:latin typeface="Arial" panose="020B0604020202020204" pitchFamily="34" charset="0"/>
                          <a:ea typeface="ＭＳ Ｐゴシック" panose="020B0600070205080204" pitchFamily="34" charset="-128"/>
                        </a:defRPr>
                      </a:lvl7pPr>
                      <a:lvl8pPr marL="3082925" indent="-338138" fontAlgn="base">
                        <a:spcBef>
                          <a:spcPct val="10000"/>
                        </a:spcBef>
                        <a:spcAft>
                          <a:spcPct val="0"/>
                        </a:spcAft>
                        <a:buSzPct val="90000"/>
                        <a:defRPr kumimoji="1" sz="1000" b="1">
                          <a:solidFill>
                            <a:schemeClr val="tx1"/>
                          </a:solidFill>
                          <a:latin typeface="Arial" panose="020B0604020202020204" pitchFamily="34" charset="0"/>
                          <a:ea typeface="ＭＳ Ｐゴシック" panose="020B0600070205080204" pitchFamily="34" charset="-128"/>
                        </a:defRPr>
                      </a:lvl8pPr>
                      <a:lvl9pPr marL="3540125" indent="-338138" fontAlgn="base">
                        <a:spcBef>
                          <a:spcPct val="10000"/>
                        </a:spcBef>
                        <a:spcAft>
                          <a:spcPct val="0"/>
                        </a:spcAft>
                        <a:buSzPct val="90000"/>
                        <a:defRPr kumimoji="1" sz="1000" b="1">
                          <a:solidFill>
                            <a:schemeClr val="tx1"/>
                          </a:solidFill>
                          <a:latin typeface="Arial" panose="020B0604020202020204" pitchFamily="34" charset="0"/>
                          <a:ea typeface="ＭＳ Ｐゴシック" panose="020B0600070205080204" pitchFamily="34" charset="-128"/>
                        </a:defRPr>
                      </a:lvl9pPr>
                    </a:lstStyle>
                    <a:p>
                      <a:pPr marL="88900" marR="0" lvl="0" indent="-88900" algn="l" defTabSz="914400" rtl="0" eaLnBrk="1" fontAlgn="base" latinLnBrk="0" hangingPunct="1">
                        <a:lnSpc>
                          <a:spcPct val="95000"/>
                        </a:lnSpc>
                        <a:spcBef>
                          <a:spcPct val="0"/>
                        </a:spcBef>
                        <a:spcAft>
                          <a:spcPct val="0"/>
                        </a:spcAft>
                        <a:buClrTx/>
                        <a:buSzTx/>
                        <a:buFontTx/>
                        <a:buNone/>
                        <a:tabLst/>
                      </a:pPr>
                      <a:r>
                        <a:rPr kumimoji="1" lang="en-US" altLang="ja-JP" sz="1000" b="0" i="0" u="none" strike="noStrike" cap="none" normalizeH="0" baseline="0">
                          <a:ln>
                            <a:noFill/>
                          </a:ln>
                          <a:solidFill>
                            <a:schemeClr val="tx1"/>
                          </a:solidFill>
                          <a:effectLst/>
                          <a:latin typeface="Meiryo UI" panose="020B0604030504040204" pitchFamily="34" charset="-128"/>
                          <a:ea typeface="Meiryo UI" panose="020B0604030504040204" pitchFamily="34" charset="-128"/>
                        </a:rPr>
                        <a:t>【IT</a:t>
                      </a:r>
                      <a:r>
                        <a:rPr kumimoji="1" lang="ja-JP" altLang="en-US" sz="1000" b="0" i="0" u="none" strike="noStrike" cap="none" normalizeH="0" baseline="0">
                          <a:ln>
                            <a:noFill/>
                          </a:ln>
                          <a:solidFill>
                            <a:schemeClr val="tx1"/>
                          </a:solidFill>
                          <a:effectLst/>
                          <a:latin typeface="Meiryo UI" panose="020B0604030504040204" pitchFamily="34" charset="-128"/>
                          <a:ea typeface="Meiryo UI" panose="020B0604030504040204" pitchFamily="34" charset="-128"/>
                        </a:rPr>
                        <a:t>レベル事業継続管理体制整備方針策定</a:t>
                      </a:r>
                      <a:r>
                        <a:rPr kumimoji="1" lang="en-US" altLang="ja-JP" sz="1000" b="0" i="0" u="none" strike="noStrike" cap="none" normalizeH="0" baseline="0">
                          <a:ln>
                            <a:noFill/>
                          </a:ln>
                          <a:solidFill>
                            <a:schemeClr val="tx1"/>
                          </a:solidFill>
                          <a:effectLst/>
                          <a:latin typeface="Meiryo UI" panose="020B0604030504040204" pitchFamily="34" charset="-128"/>
                          <a:ea typeface="Meiryo UI" panose="020B0604030504040204" pitchFamily="34" charset="-128"/>
                        </a:rPr>
                        <a:t>】</a:t>
                      </a:r>
                    </a:p>
                    <a:p>
                      <a:pPr marL="88900" marR="0" lvl="0" indent="-88900" algn="l" defTabSz="914400" rtl="0" eaLnBrk="1" fontAlgn="base" latinLnBrk="0" hangingPunct="1">
                        <a:lnSpc>
                          <a:spcPct val="95000"/>
                        </a:lnSpc>
                        <a:spcBef>
                          <a:spcPct val="0"/>
                        </a:spcBef>
                        <a:spcAft>
                          <a:spcPct val="0"/>
                        </a:spcAft>
                        <a:buClrTx/>
                        <a:buSzTx/>
                        <a:buFontTx/>
                        <a:buNone/>
                        <a:tabLst/>
                      </a:pPr>
                      <a:r>
                        <a:rPr kumimoji="1" lang="en-US" altLang="ja-JP" sz="1000" b="0" i="0" u="none" strike="noStrike" cap="none" normalizeH="0" baseline="0">
                          <a:ln>
                            <a:noFill/>
                          </a:ln>
                          <a:solidFill>
                            <a:schemeClr val="tx1"/>
                          </a:solidFill>
                          <a:effectLst/>
                          <a:latin typeface="Meiryo UI" panose="020B0604030504040204" pitchFamily="34" charset="-128"/>
                          <a:ea typeface="Meiryo UI" panose="020B0604030504040204" pitchFamily="34" charset="-128"/>
                        </a:rPr>
                        <a:t>◆IT</a:t>
                      </a:r>
                      <a:r>
                        <a:rPr kumimoji="1" lang="ja-JP" altLang="en-US" sz="1000" b="0" i="0" u="none" strike="noStrike" cap="none" normalizeH="0" baseline="0">
                          <a:ln>
                            <a:noFill/>
                          </a:ln>
                          <a:solidFill>
                            <a:schemeClr val="tx1"/>
                          </a:solidFill>
                          <a:effectLst/>
                          <a:latin typeface="Meiryo UI" panose="020B0604030504040204" pitchFamily="34" charset="-128"/>
                          <a:ea typeface="Meiryo UI" panose="020B0604030504040204" pitchFamily="34" charset="-128"/>
                        </a:rPr>
                        <a:t>レベル事業継続管理方針</a:t>
                      </a:r>
                    </a:p>
                    <a:p>
                      <a:pPr marL="88900" marR="0" lvl="0" indent="-88900" algn="l" defTabSz="914400" rtl="0" eaLnBrk="1" fontAlgn="base" latinLnBrk="0" hangingPunct="1">
                        <a:lnSpc>
                          <a:spcPct val="95000"/>
                        </a:lnSpc>
                        <a:spcBef>
                          <a:spcPct val="0"/>
                        </a:spcBef>
                        <a:spcAft>
                          <a:spcPct val="0"/>
                        </a:spcAft>
                        <a:buClrTx/>
                        <a:buSzTx/>
                        <a:buFontTx/>
                        <a:buNone/>
                        <a:tabLst/>
                      </a:pPr>
                      <a:r>
                        <a:rPr kumimoji="1" lang="ja-JP" altLang="en-US" sz="1000" b="0" i="0" u="none" strike="noStrike" cap="none" normalizeH="0" baseline="0">
                          <a:ln>
                            <a:noFill/>
                          </a:ln>
                          <a:solidFill>
                            <a:schemeClr val="tx1"/>
                          </a:solidFill>
                          <a:effectLst/>
                          <a:latin typeface="Meiryo UI" panose="020B0604030504040204" pitchFamily="34" charset="-128"/>
                          <a:ea typeface="Meiryo UI" panose="020B0604030504040204" pitchFamily="34" charset="-128"/>
                        </a:rPr>
                        <a:t>◆重要業務関連システムの事業継続管理概略要件検討</a:t>
                      </a:r>
                    </a:p>
                    <a:p>
                      <a:pPr marL="88900" marR="0" lvl="0" indent="-88900" algn="l" defTabSz="914400" rtl="0" eaLnBrk="1" fontAlgn="base" latinLnBrk="0" hangingPunct="1">
                        <a:lnSpc>
                          <a:spcPct val="95000"/>
                        </a:lnSpc>
                        <a:spcBef>
                          <a:spcPct val="0"/>
                        </a:spcBef>
                        <a:spcAft>
                          <a:spcPct val="0"/>
                        </a:spcAft>
                        <a:buClrTx/>
                        <a:buSzTx/>
                        <a:buFontTx/>
                        <a:buNone/>
                        <a:tabLst/>
                      </a:pPr>
                      <a:r>
                        <a:rPr kumimoji="1" lang="ja-JP" altLang="en-US" sz="1000" b="0" i="0" u="none" strike="noStrike" cap="none" normalizeH="0" baseline="0">
                          <a:ln>
                            <a:noFill/>
                          </a:ln>
                          <a:solidFill>
                            <a:schemeClr val="tx1"/>
                          </a:solidFill>
                          <a:effectLst/>
                          <a:latin typeface="Meiryo UI" panose="020B0604030504040204" pitchFamily="34" charset="-128"/>
                          <a:ea typeface="Meiryo UI" panose="020B0604030504040204" pitchFamily="34" charset="-128"/>
                        </a:rPr>
                        <a:t>◆各社のシステム企画・開発・運用にかかわる規程</a:t>
                      </a:r>
                      <a:r>
                        <a:rPr kumimoji="1" lang="en-US" altLang="ja-JP" sz="1000" b="0" i="0" u="none" strike="noStrike" cap="none" normalizeH="0" baseline="0">
                          <a:ln>
                            <a:noFill/>
                          </a:ln>
                          <a:solidFill>
                            <a:schemeClr val="tx1"/>
                          </a:solidFill>
                          <a:effectLst/>
                          <a:latin typeface="Meiryo UI" panose="020B0604030504040204" pitchFamily="34" charset="-128"/>
                          <a:ea typeface="Meiryo UI" panose="020B0604030504040204" pitchFamily="34" charset="-128"/>
                        </a:rPr>
                        <a:t>/</a:t>
                      </a:r>
                      <a:r>
                        <a:rPr kumimoji="1" lang="ja-JP" altLang="en-US" sz="1000" b="0" i="0" u="none" strike="noStrike" cap="none" normalizeH="0" baseline="0">
                          <a:ln>
                            <a:noFill/>
                          </a:ln>
                          <a:solidFill>
                            <a:schemeClr val="tx1"/>
                          </a:solidFill>
                          <a:effectLst/>
                          <a:latin typeface="Meiryo UI" panose="020B0604030504040204" pitchFamily="34" charset="-128"/>
                          <a:ea typeface="Meiryo UI" panose="020B0604030504040204" pitchFamily="34" charset="-128"/>
                        </a:rPr>
                        <a:t>マニュアル</a:t>
                      </a:r>
                      <a:r>
                        <a:rPr kumimoji="1" lang="en-US" altLang="ja-JP" sz="1000" b="0" i="0" u="none" strike="noStrike" cap="none" normalizeH="0" baseline="0">
                          <a:ln>
                            <a:noFill/>
                          </a:ln>
                          <a:solidFill>
                            <a:schemeClr val="tx1"/>
                          </a:solidFill>
                          <a:effectLst/>
                          <a:latin typeface="Meiryo UI" panose="020B0604030504040204" pitchFamily="34" charset="-128"/>
                          <a:ea typeface="Meiryo UI" panose="020B0604030504040204" pitchFamily="34" charset="-128"/>
                        </a:rPr>
                        <a:t>/</a:t>
                      </a:r>
                      <a:r>
                        <a:rPr kumimoji="1" lang="ja-JP" altLang="en-US" sz="1000" b="0" i="0" u="none" strike="noStrike" cap="none" normalizeH="0" baseline="0">
                          <a:ln>
                            <a:noFill/>
                          </a:ln>
                          <a:solidFill>
                            <a:schemeClr val="tx1"/>
                          </a:solidFill>
                          <a:effectLst/>
                          <a:latin typeface="Meiryo UI" panose="020B0604030504040204" pitchFamily="34" charset="-128"/>
                          <a:ea typeface="Meiryo UI" panose="020B0604030504040204" pitchFamily="34" charset="-128"/>
                        </a:rPr>
                        <a:t>ドキュメント類の整備方針（事業継続管理要件の織り込み検討）</a:t>
                      </a:r>
                    </a:p>
                  </a:txBody>
                  <a:tcPr marL="72000" marR="72000" marT="46793" marB="46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vMerge="1">
                  <a:txBody>
                    <a:bodyPr/>
                    <a:lstStyle/>
                    <a:p>
                      <a:endParaRPr kumimoji="1" lang="ja-JP" altLang="en-US"/>
                    </a:p>
                  </a:txBody>
                  <a:tcPr/>
                </a:tc>
                <a:extLst>
                  <a:ext uri="{0D108BD9-81ED-4DB2-BD59-A6C34878D82A}">
                    <a16:rowId xmlns:a16="http://schemas.microsoft.com/office/drawing/2014/main" val="10004"/>
                  </a:ext>
                </a:extLst>
              </a:tr>
              <a:tr h="996795">
                <a:tc>
                  <a:txBody>
                    <a:bodyPr/>
                    <a:lstStyle>
                      <a:lvl1pPr>
                        <a:spcBef>
                          <a:spcPct val="10000"/>
                        </a:spcBef>
                        <a:defRPr kumimoji="1" sz="1400" b="1">
                          <a:solidFill>
                            <a:schemeClr val="tx1"/>
                          </a:solidFill>
                          <a:latin typeface="Arial" panose="020B0604020202020204" pitchFamily="34" charset="0"/>
                          <a:ea typeface="ＭＳ Ｐゴシック" panose="020B0600070205080204" pitchFamily="34" charset="-128"/>
                        </a:defRPr>
                      </a:lvl1pPr>
                      <a:lvl2pPr marL="479425" indent="-188913">
                        <a:spcBef>
                          <a:spcPct val="10000"/>
                        </a:spcBef>
                        <a:defRPr kumimoji="1" sz="1200" b="1">
                          <a:solidFill>
                            <a:schemeClr val="tx1"/>
                          </a:solidFill>
                          <a:latin typeface="Arial" panose="020B0604020202020204" pitchFamily="34" charset="0"/>
                          <a:ea typeface="ＭＳ Ｐゴシック" panose="020B0600070205080204" pitchFamily="34" charset="-128"/>
                        </a:defRPr>
                      </a:lvl2pPr>
                      <a:lvl3pPr marL="950913" indent="-279400">
                        <a:spcBef>
                          <a:spcPct val="10000"/>
                        </a:spcBef>
                        <a:defRPr kumimoji="1" sz="1200" b="1">
                          <a:solidFill>
                            <a:schemeClr val="tx1"/>
                          </a:solidFill>
                          <a:latin typeface="Arial" panose="020B0604020202020204" pitchFamily="34" charset="0"/>
                          <a:ea typeface="ＭＳ Ｐゴシック" panose="020B0600070205080204" pitchFamily="34" charset="-128"/>
                        </a:defRPr>
                      </a:lvl3pPr>
                      <a:lvl4pPr marL="1335088" indent="-312738">
                        <a:spcBef>
                          <a:spcPct val="10000"/>
                        </a:spcBef>
                        <a:defRPr kumimoji="1" sz="1000" b="1">
                          <a:solidFill>
                            <a:schemeClr val="tx1"/>
                          </a:solidFill>
                          <a:latin typeface="Arial" panose="020B0604020202020204" pitchFamily="34" charset="0"/>
                          <a:ea typeface="ＭＳ Ｐゴシック" panose="020B0600070205080204" pitchFamily="34" charset="-128"/>
                        </a:defRPr>
                      </a:lvl4pPr>
                      <a:lvl5pPr marL="1711325" indent="-338138">
                        <a:spcBef>
                          <a:spcPct val="10000"/>
                        </a:spcBef>
                        <a:buSzPct val="90000"/>
                        <a:defRPr kumimoji="1" sz="1000" b="1">
                          <a:solidFill>
                            <a:schemeClr val="tx1"/>
                          </a:solidFill>
                          <a:latin typeface="Arial" panose="020B0604020202020204" pitchFamily="34" charset="0"/>
                          <a:ea typeface="ＭＳ Ｐゴシック" panose="020B0600070205080204" pitchFamily="34" charset="-128"/>
                        </a:defRPr>
                      </a:lvl5pPr>
                      <a:lvl6pPr marL="2168525" indent="-338138" fontAlgn="base">
                        <a:spcBef>
                          <a:spcPct val="10000"/>
                        </a:spcBef>
                        <a:spcAft>
                          <a:spcPct val="0"/>
                        </a:spcAft>
                        <a:buSzPct val="90000"/>
                        <a:defRPr kumimoji="1" sz="1000" b="1">
                          <a:solidFill>
                            <a:schemeClr val="tx1"/>
                          </a:solidFill>
                          <a:latin typeface="Arial" panose="020B0604020202020204" pitchFamily="34" charset="0"/>
                          <a:ea typeface="ＭＳ Ｐゴシック" panose="020B0600070205080204" pitchFamily="34" charset="-128"/>
                        </a:defRPr>
                      </a:lvl6pPr>
                      <a:lvl7pPr marL="2625725" indent="-338138" fontAlgn="base">
                        <a:spcBef>
                          <a:spcPct val="10000"/>
                        </a:spcBef>
                        <a:spcAft>
                          <a:spcPct val="0"/>
                        </a:spcAft>
                        <a:buSzPct val="90000"/>
                        <a:defRPr kumimoji="1" sz="1000" b="1">
                          <a:solidFill>
                            <a:schemeClr val="tx1"/>
                          </a:solidFill>
                          <a:latin typeface="Arial" panose="020B0604020202020204" pitchFamily="34" charset="0"/>
                          <a:ea typeface="ＭＳ Ｐゴシック" panose="020B0600070205080204" pitchFamily="34" charset="-128"/>
                        </a:defRPr>
                      </a:lvl7pPr>
                      <a:lvl8pPr marL="3082925" indent="-338138" fontAlgn="base">
                        <a:spcBef>
                          <a:spcPct val="10000"/>
                        </a:spcBef>
                        <a:spcAft>
                          <a:spcPct val="0"/>
                        </a:spcAft>
                        <a:buSzPct val="90000"/>
                        <a:defRPr kumimoji="1" sz="1000" b="1">
                          <a:solidFill>
                            <a:schemeClr val="tx1"/>
                          </a:solidFill>
                          <a:latin typeface="Arial" panose="020B0604020202020204" pitchFamily="34" charset="0"/>
                          <a:ea typeface="ＭＳ Ｐゴシック" panose="020B0600070205080204" pitchFamily="34" charset="-128"/>
                        </a:defRPr>
                      </a:lvl8pPr>
                      <a:lvl9pPr marL="3540125" indent="-338138" fontAlgn="base">
                        <a:spcBef>
                          <a:spcPct val="10000"/>
                        </a:spcBef>
                        <a:spcAft>
                          <a:spcPct val="0"/>
                        </a:spcAft>
                        <a:buSzPct val="90000"/>
                        <a:defRPr kumimoji="1" sz="1000" b="1">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10000"/>
                        </a:spcBef>
                        <a:spcAft>
                          <a:spcPct val="0"/>
                        </a:spcAft>
                        <a:buClrTx/>
                        <a:buSzTx/>
                        <a:buFontTx/>
                        <a:buNone/>
                        <a:tabLst/>
                      </a:pPr>
                      <a:r>
                        <a:rPr kumimoji="1" lang="ja-JP" altLang="en-US" sz="1000" b="0" i="0" u="none" strike="noStrike" cap="none" normalizeH="0" baseline="0" dirty="0">
                          <a:ln>
                            <a:noFill/>
                          </a:ln>
                          <a:solidFill>
                            <a:schemeClr val="tx1"/>
                          </a:solidFill>
                          <a:effectLst/>
                          <a:latin typeface="Meiryo UI" panose="020B0604030504040204" pitchFamily="34" charset="-128"/>
                          <a:ea typeface="Meiryo UI" panose="020B0604030504040204" pitchFamily="34" charset="-128"/>
                        </a:rPr>
                        <a:t>成果物</a:t>
                      </a:r>
                    </a:p>
                  </a:txBody>
                  <a:tcPr marL="72000" marR="72000" marT="46793" marB="46793"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5">
                        <a:lumMod val="60000"/>
                        <a:lumOff val="40000"/>
                      </a:schemeClr>
                    </a:solidFill>
                  </a:tcPr>
                </a:tc>
                <a:tc>
                  <a:txBody>
                    <a:bodyPr/>
                    <a:lstStyle>
                      <a:lvl1pPr>
                        <a:spcBef>
                          <a:spcPct val="10000"/>
                        </a:spcBef>
                        <a:defRPr kumimoji="1" sz="1400" b="1">
                          <a:solidFill>
                            <a:schemeClr val="tx1"/>
                          </a:solidFill>
                          <a:latin typeface="Arial" panose="020B0604020202020204" pitchFamily="34" charset="0"/>
                          <a:ea typeface="ＭＳ Ｐゴシック" panose="020B0600070205080204" pitchFamily="34" charset="-128"/>
                        </a:defRPr>
                      </a:lvl1pPr>
                      <a:lvl2pPr marL="479425" indent="-188913">
                        <a:spcBef>
                          <a:spcPct val="10000"/>
                        </a:spcBef>
                        <a:defRPr kumimoji="1" sz="1200" b="1">
                          <a:solidFill>
                            <a:schemeClr val="tx1"/>
                          </a:solidFill>
                          <a:latin typeface="Arial" panose="020B0604020202020204" pitchFamily="34" charset="0"/>
                          <a:ea typeface="ＭＳ Ｐゴシック" panose="020B0600070205080204" pitchFamily="34" charset="-128"/>
                        </a:defRPr>
                      </a:lvl2pPr>
                      <a:lvl3pPr marL="950913" indent="-279400">
                        <a:spcBef>
                          <a:spcPct val="10000"/>
                        </a:spcBef>
                        <a:defRPr kumimoji="1" sz="1200" b="1">
                          <a:solidFill>
                            <a:schemeClr val="tx1"/>
                          </a:solidFill>
                          <a:latin typeface="Arial" panose="020B0604020202020204" pitchFamily="34" charset="0"/>
                          <a:ea typeface="ＭＳ Ｐゴシック" panose="020B0600070205080204" pitchFamily="34" charset="-128"/>
                        </a:defRPr>
                      </a:lvl3pPr>
                      <a:lvl4pPr marL="1335088" indent="-312738">
                        <a:spcBef>
                          <a:spcPct val="10000"/>
                        </a:spcBef>
                        <a:defRPr kumimoji="1" sz="1000" b="1">
                          <a:solidFill>
                            <a:schemeClr val="tx1"/>
                          </a:solidFill>
                          <a:latin typeface="Arial" panose="020B0604020202020204" pitchFamily="34" charset="0"/>
                          <a:ea typeface="ＭＳ Ｐゴシック" panose="020B0600070205080204" pitchFamily="34" charset="-128"/>
                        </a:defRPr>
                      </a:lvl4pPr>
                      <a:lvl5pPr marL="1711325" indent="-338138">
                        <a:spcBef>
                          <a:spcPct val="10000"/>
                        </a:spcBef>
                        <a:buSzPct val="90000"/>
                        <a:defRPr kumimoji="1" sz="1000" b="1">
                          <a:solidFill>
                            <a:schemeClr val="tx1"/>
                          </a:solidFill>
                          <a:latin typeface="Arial" panose="020B0604020202020204" pitchFamily="34" charset="0"/>
                          <a:ea typeface="ＭＳ Ｐゴシック" panose="020B0600070205080204" pitchFamily="34" charset="-128"/>
                        </a:defRPr>
                      </a:lvl5pPr>
                      <a:lvl6pPr marL="2168525" indent="-338138" fontAlgn="base">
                        <a:spcBef>
                          <a:spcPct val="10000"/>
                        </a:spcBef>
                        <a:spcAft>
                          <a:spcPct val="0"/>
                        </a:spcAft>
                        <a:buSzPct val="90000"/>
                        <a:defRPr kumimoji="1" sz="1000" b="1">
                          <a:solidFill>
                            <a:schemeClr val="tx1"/>
                          </a:solidFill>
                          <a:latin typeface="Arial" panose="020B0604020202020204" pitchFamily="34" charset="0"/>
                          <a:ea typeface="ＭＳ Ｐゴシック" panose="020B0600070205080204" pitchFamily="34" charset="-128"/>
                        </a:defRPr>
                      </a:lvl6pPr>
                      <a:lvl7pPr marL="2625725" indent="-338138" fontAlgn="base">
                        <a:spcBef>
                          <a:spcPct val="10000"/>
                        </a:spcBef>
                        <a:spcAft>
                          <a:spcPct val="0"/>
                        </a:spcAft>
                        <a:buSzPct val="90000"/>
                        <a:defRPr kumimoji="1" sz="1000" b="1">
                          <a:solidFill>
                            <a:schemeClr val="tx1"/>
                          </a:solidFill>
                          <a:latin typeface="Arial" panose="020B0604020202020204" pitchFamily="34" charset="0"/>
                          <a:ea typeface="ＭＳ Ｐゴシック" panose="020B0600070205080204" pitchFamily="34" charset="-128"/>
                        </a:defRPr>
                      </a:lvl7pPr>
                      <a:lvl8pPr marL="3082925" indent="-338138" fontAlgn="base">
                        <a:spcBef>
                          <a:spcPct val="10000"/>
                        </a:spcBef>
                        <a:spcAft>
                          <a:spcPct val="0"/>
                        </a:spcAft>
                        <a:buSzPct val="90000"/>
                        <a:defRPr kumimoji="1" sz="1000" b="1">
                          <a:solidFill>
                            <a:schemeClr val="tx1"/>
                          </a:solidFill>
                          <a:latin typeface="Arial" panose="020B0604020202020204" pitchFamily="34" charset="0"/>
                          <a:ea typeface="ＭＳ Ｐゴシック" panose="020B0600070205080204" pitchFamily="34" charset="-128"/>
                        </a:defRPr>
                      </a:lvl8pPr>
                      <a:lvl9pPr marL="3540125" indent="-338138" fontAlgn="base">
                        <a:spcBef>
                          <a:spcPct val="10000"/>
                        </a:spcBef>
                        <a:spcAft>
                          <a:spcPct val="0"/>
                        </a:spcAft>
                        <a:buSzPct val="90000"/>
                        <a:defRPr kumimoji="1" sz="1000" b="1">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95000"/>
                        </a:lnSpc>
                        <a:spcBef>
                          <a:spcPct val="0"/>
                        </a:spcBef>
                        <a:spcAft>
                          <a:spcPct val="0"/>
                        </a:spcAft>
                        <a:buClrTx/>
                        <a:buSzTx/>
                        <a:buFontTx/>
                        <a:buNone/>
                        <a:tabLst/>
                      </a:pPr>
                      <a:r>
                        <a:rPr kumimoji="1" lang="en-US" altLang="ja-JP" sz="1000" b="0" i="0" u="none" strike="noStrike" cap="none" normalizeH="0" baseline="0">
                          <a:ln>
                            <a:noFill/>
                          </a:ln>
                          <a:solidFill>
                            <a:schemeClr val="tx1"/>
                          </a:solidFill>
                          <a:effectLst/>
                          <a:latin typeface="Meiryo UI" panose="020B0604030504040204" pitchFamily="34" charset="-128"/>
                          <a:ea typeface="Meiryo UI" panose="020B0604030504040204" pitchFamily="34" charset="-128"/>
                        </a:rPr>
                        <a:t>【</a:t>
                      </a:r>
                      <a:r>
                        <a:rPr kumimoji="1" lang="ja-JP" altLang="en-US" sz="1000" b="0" i="0" u="none" strike="noStrike" cap="none" normalizeH="0" baseline="0">
                          <a:ln>
                            <a:noFill/>
                          </a:ln>
                          <a:solidFill>
                            <a:schemeClr val="tx1"/>
                          </a:solidFill>
                          <a:effectLst/>
                          <a:latin typeface="Meiryo UI" panose="020B0604030504040204" pitchFamily="34" charset="-128"/>
                          <a:ea typeface="Meiryo UI" panose="020B0604030504040204" pitchFamily="34" charset="-128"/>
                        </a:rPr>
                        <a:t>対象範囲事業継続管理体制整備方針書</a:t>
                      </a:r>
                      <a:r>
                        <a:rPr kumimoji="1" lang="en-US" altLang="ja-JP" sz="1000" b="0" i="0" u="none" strike="noStrike" cap="none" normalizeH="0" baseline="0">
                          <a:ln>
                            <a:noFill/>
                          </a:ln>
                          <a:solidFill>
                            <a:schemeClr val="tx1"/>
                          </a:solidFill>
                          <a:effectLst/>
                          <a:latin typeface="Meiryo UI" panose="020B0604030504040204" pitchFamily="34" charset="-128"/>
                          <a:ea typeface="Meiryo UI" panose="020B0604030504040204" pitchFamily="34" charset="-128"/>
                        </a:rPr>
                        <a:t>】</a:t>
                      </a:r>
                    </a:p>
                    <a:p>
                      <a:pPr marL="0" marR="0" lvl="0" indent="0" algn="l" defTabSz="914400" rtl="0" eaLnBrk="1" fontAlgn="base" latinLnBrk="0" hangingPunct="1">
                        <a:lnSpc>
                          <a:spcPct val="95000"/>
                        </a:lnSpc>
                        <a:spcBef>
                          <a:spcPct val="0"/>
                        </a:spcBef>
                        <a:spcAft>
                          <a:spcPct val="0"/>
                        </a:spcAft>
                        <a:buClrTx/>
                        <a:buSzTx/>
                        <a:buFontTx/>
                        <a:buNone/>
                        <a:tabLst/>
                      </a:pPr>
                      <a:r>
                        <a:rPr kumimoji="1" lang="en-US" altLang="ja-JP" sz="1000" b="0" i="0" u="none" strike="noStrike" cap="none" normalizeH="0" baseline="0">
                          <a:ln>
                            <a:noFill/>
                          </a:ln>
                          <a:solidFill>
                            <a:schemeClr val="tx1"/>
                          </a:solidFill>
                          <a:effectLst/>
                          <a:latin typeface="Meiryo UI" panose="020B0604030504040204" pitchFamily="34" charset="-128"/>
                          <a:ea typeface="Meiryo UI" panose="020B0604030504040204" pitchFamily="34" charset="-128"/>
                        </a:rPr>
                        <a:t>-</a:t>
                      </a:r>
                      <a:r>
                        <a:rPr kumimoji="1" lang="ja-JP" altLang="en-US" sz="1000" b="0" i="0" u="none" strike="noStrike" cap="none" normalizeH="0" baseline="0">
                          <a:ln>
                            <a:noFill/>
                          </a:ln>
                          <a:solidFill>
                            <a:schemeClr val="tx1"/>
                          </a:solidFill>
                          <a:effectLst/>
                          <a:latin typeface="Meiryo UI" panose="020B0604030504040204" pitchFamily="34" charset="-128"/>
                          <a:ea typeface="Meiryo UI" panose="020B0604030504040204" pitchFamily="34" charset="-128"/>
                        </a:rPr>
                        <a:t>　組織レベル事業継続管理方針（体制含む）</a:t>
                      </a:r>
                    </a:p>
                    <a:p>
                      <a:pPr marL="0" marR="0" lvl="0" indent="0" algn="l" defTabSz="914400" rtl="0" eaLnBrk="1" fontAlgn="base" latinLnBrk="0" hangingPunct="1">
                        <a:lnSpc>
                          <a:spcPct val="95000"/>
                        </a:lnSpc>
                        <a:spcBef>
                          <a:spcPct val="0"/>
                        </a:spcBef>
                        <a:spcAft>
                          <a:spcPct val="0"/>
                        </a:spcAft>
                        <a:buClrTx/>
                        <a:buSzTx/>
                        <a:buFontTx/>
                        <a:buNone/>
                        <a:tabLst/>
                      </a:pPr>
                      <a:r>
                        <a:rPr kumimoji="1" lang="en-US" altLang="ja-JP" sz="1000" b="0" i="0" u="none" strike="noStrike" cap="none" normalizeH="0" baseline="0">
                          <a:ln>
                            <a:noFill/>
                          </a:ln>
                          <a:solidFill>
                            <a:schemeClr val="tx1"/>
                          </a:solidFill>
                          <a:effectLst/>
                          <a:latin typeface="Meiryo UI" panose="020B0604030504040204" pitchFamily="34" charset="-128"/>
                          <a:ea typeface="Meiryo UI" panose="020B0604030504040204" pitchFamily="34" charset="-128"/>
                        </a:rPr>
                        <a:t>-</a:t>
                      </a:r>
                      <a:r>
                        <a:rPr kumimoji="1" lang="ja-JP" altLang="en-US" sz="1000" b="0" i="0" u="none" strike="noStrike" cap="none" normalizeH="0" baseline="0">
                          <a:ln>
                            <a:noFill/>
                          </a:ln>
                          <a:solidFill>
                            <a:schemeClr val="tx1"/>
                          </a:solidFill>
                          <a:effectLst/>
                          <a:latin typeface="Meiryo UI" panose="020B0604030504040204" pitchFamily="34" charset="-128"/>
                          <a:ea typeface="Meiryo UI" panose="020B0604030504040204" pitchFamily="34" charset="-128"/>
                        </a:rPr>
                        <a:t>　業務プロセスレベル事業継続管理方針</a:t>
                      </a:r>
                    </a:p>
                    <a:p>
                      <a:pPr marL="0" marR="0" lvl="0" indent="0" algn="l" defTabSz="914400" rtl="0" eaLnBrk="1" fontAlgn="base" latinLnBrk="0" hangingPunct="1">
                        <a:lnSpc>
                          <a:spcPct val="95000"/>
                        </a:lnSpc>
                        <a:spcBef>
                          <a:spcPct val="0"/>
                        </a:spcBef>
                        <a:spcAft>
                          <a:spcPct val="0"/>
                        </a:spcAft>
                        <a:buClrTx/>
                        <a:buSzTx/>
                        <a:buFontTx/>
                        <a:buNone/>
                        <a:tabLst/>
                      </a:pPr>
                      <a:r>
                        <a:rPr kumimoji="1" lang="en-US" altLang="ja-JP" sz="1000" b="0" i="0" u="none" strike="noStrike" cap="none" normalizeH="0" baseline="0">
                          <a:ln>
                            <a:noFill/>
                          </a:ln>
                          <a:solidFill>
                            <a:schemeClr val="tx1"/>
                          </a:solidFill>
                          <a:effectLst/>
                          <a:latin typeface="Meiryo UI" panose="020B0604030504040204" pitchFamily="34" charset="-128"/>
                          <a:ea typeface="Meiryo UI" panose="020B0604030504040204" pitchFamily="34" charset="-128"/>
                        </a:rPr>
                        <a:t>-</a:t>
                      </a:r>
                      <a:r>
                        <a:rPr kumimoji="1" lang="ja-JP" altLang="en-US" sz="1000" b="0" i="0" u="none" strike="noStrike" cap="none" normalizeH="0" baseline="0">
                          <a:ln>
                            <a:noFill/>
                          </a:ln>
                          <a:solidFill>
                            <a:schemeClr val="tx1"/>
                          </a:solidFill>
                          <a:effectLst/>
                          <a:latin typeface="Meiryo UI" panose="020B0604030504040204" pitchFamily="34" charset="-128"/>
                          <a:ea typeface="Meiryo UI" panose="020B0604030504040204" pitchFamily="34" charset="-128"/>
                        </a:rPr>
                        <a:t>　</a:t>
                      </a:r>
                      <a:r>
                        <a:rPr kumimoji="1" lang="en-US" altLang="ja-JP" sz="1000" b="0" i="0" u="none" strike="noStrike" cap="none" normalizeH="0" baseline="0">
                          <a:ln>
                            <a:noFill/>
                          </a:ln>
                          <a:solidFill>
                            <a:schemeClr val="tx1"/>
                          </a:solidFill>
                          <a:effectLst/>
                          <a:latin typeface="Meiryo UI" panose="020B0604030504040204" pitchFamily="34" charset="-128"/>
                          <a:ea typeface="Meiryo UI" panose="020B0604030504040204" pitchFamily="34" charset="-128"/>
                        </a:rPr>
                        <a:t>IT</a:t>
                      </a:r>
                      <a:r>
                        <a:rPr kumimoji="1" lang="ja-JP" altLang="en-US" sz="1000" b="0" i="0" u="none" strike="noStrike" cap="none" normalizeH="0" baseline="0">
                          <a:ln>
                            <a:noFill/>
                          </a:ln>
                          <a:solidFill>
                            <a:schemeClr val="tx1"/>
                          </a:solidFill>
                          <a:effectLst/>
                          <a:latin typeface="Meiryo UI" panose="020B0604030504040204" pitchFamily="34" charset="-128"/>
                          <a:ea typeface="Meiryo UI" panose="020B0604030504040204" pitchFamily="34" charset="-128"/>
                        </a:rPr>
                        <a:t>レベル事業継続管理方針</a:t>
                      </a:r>
                    </a:p>
                    <a:p>
                      <a:pPr marL="0" marR="0" lvl="0" indent="0" algn="l" defTabSz="914400" rtl="0" eaLnBrk="1" fontAlgn="base" latinLnBrk="0" hangingPunct="1">
                        <a:lnSpc>
                          <a:spcPct val="95000"/>
                        </a:lnSpc>
                        <a:spcBef>
                          <a:spcPct val="0"/>
                        </a:spcBef>
                        <a:spcAft>
                          <a:spcPct val="0"/>
                        </a:spcAft>
                        <a:buClrTx/>
                        <a:buSzTx/>
                        <a:buFontTx/>
                        <a:buNone/>
                        <a:tabLst/>
                      </a:pPr>
                      <a:r>
                        <a:rPr kumimoji="1" lang="en-US" altLang="ja-JP" sz="1000" b="0" i="0" u="none" strike="noStrike" cap="none" normalizeH="0" baseline="0">
                          <a:ln>
                            <a:noFill/>
                          </a:ln>
                          <a:solidFill>
                            <a:schemeClr val="tx1"/>
                          </a:solidFill>
                          <a:effectLst/>
                          <a:latin typeface="Meiryo UI" panose="020B0604030504040204" pitchFamily="34" charset="-128"/>
                          <a:ea typeface="Meiryo UI" panose="020B0604030504040204" pitchFamily="34" charset="-128"/>
                        </a:rPr>
                        <a:t>-</a:t>
                      </a:r>
                      <a:r>
                        <a:rPr kumimoji="1" lang="ja-JP" altLang="en-US" sz="1000" b="0" i="0" u="none" strike="noStrike" cap="none" normalizeH="0" baseline="0">
                          <a:ln>
                            <a:noFill/>
                          </a:ln>
                          <a:solidFill>
                            <a:schemeClr val="tx1"/>
                          </a:solidFill>
                          <a:effectLst/>
                          <a:latin typeface="Meiryo UI" panose="020B0604030504040204" pitchFamily="34" charset="-128"/>
                          <a:ea typeface="Meiryo UI" panose="020B0604030504040204" pitchFamily="34" charset="-128"/>
                        </a:rPr>
                        <a:t>　各レベル事業継続管理評価テンプレート</a:t>
                      </a:r>
                    </a:p>
                    <a:p>
                      <a:pPr marL="0" marR="0" lvl="0" indent="0" algn="l" defTabSz="914400" rtl="0" eaLnBrk="1" fontAlgn="base" latinLnBrk="0" hangingPunct="1">
                        <a:lnSpc>
                          <a:spcPct val="95000"/>
                        </a:lnSpc>
                        <a:spcBef>
                          <a:spcPct val="0"/>
                        </a:spcBef>
                        <a:spcAft>
                          <a:spcPct val="0"/>
                        </a:spcAft>
                        <a:buClrTx/>
                        <a:buSzTx/>
                        <a:buFontTx/>
                        <a:buNone/>
                        <a:tabLst/>
                      </a:pPr>
                      <a:r>
                        <a:rPr kumimoji="1" lang="ja-JP" altLang="en-US" sz="1000" b="0" i="0" u="none" strike="noStrike" cap="none" normalizeH="0" baseline="0">
                          <a:ln>
                            <a:noFill/>
                          </a:ln>
                          <a:solidFill>
                            <a:schemeClr val="tx1"/>
                          </a:solidFill>
                          <a:effectLst/>
                          <a:latin typeface="Meiryo UI" panose="020B0604030504040204" pitchFamily="34" charset="-128"/>
                          <a:ea typeface="Meiryo UI" panose="020B0604030504040204" pitchFamily="34" charset="-128"/>
                        </a:rPr>
                        <a:t>　　　（実際サンプル）</a:t>
                      </a:r>
                    </a:p>
                  </a:txBody>
                  <a:tcPr marL="72000" marR="72000" marT="46793" marB="4679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10000"/>
                        </a:spcBef>
                        <a:defRPr kumimoji="1" sz="1400" b="1">
                          <a:solidFill>
                            <a:schemeClr val="tx1"/>
                          </a:solidFill>
                          <a:latin typeface="Arial" panose="020B0604020202020204" pitchFamily="34" charset="0"/>
                          <a:ea typeface="ＭＳ Ｐゴシック" panose="020B0600070205080204" pitchFamily="34" charset="-128"/>
                        </a:defRPr>
                      </a:lvl1pPr>
                      <a:lvl2pPr marL="479425" indent="-188913">
                        <a:spcBef>
                          <a:spcPct val="10000"/>
                        </a:spcBef>
                        <a:defRPr kumimoji="1" sz="1200" b="1">
                          <a:solidFill>
                            <a:schemeClr val="tx1"/>
                          </a:solidFill>
                          <a:latin typeface="Arial" panose="020B0604020202020204" pitchFamily="34" charset="0"/>
                          <a:ea typeface="ＭＳ Ｐゴシック" panose="020B0600070205080204" pitchFamily="34" charset="-128"/>
                        </a:defRPr>
                      </a:lvl2pPr>
                      <a:lvl3pPr marL="950913" indent="-279400">
                        <a:spcBef>
                          <a:spcPct val="10000"/>
                        </a:spcBef>
                        <a:defRPr kumimoji="1" sz="1200" b="1">
                          <a:solidFill>
                            <a:schemeClr val="tx1"/>
                          </a:solidFill>
                          <a:latin typeface="Arial" panose="020B0604020202020204" pitchFamily="34" charset="0"/>
                          <a:ea typeface="ＭＳ Ｐゴシック" panose="020B0600070205080204" pitchFamily="34" charset="-128"/>
                        </a:defRPr>
                      </a:lvl3pPr>
                      <a:lvl4pPr marL="1335088" indent="-312738">
                        <a:spcBef>
                          <a:spcPct val="10000"/>
                        </a:spcBef>
                        <a:defRPr kumimoji="1" sz="1000" b="1">
                          <a:solidFill>
                            <a:schemeClr val="tx1"/>
                          </a:solidFill>
                          <a:latin typeface="Arial" panose="020B0604020202020204" pitchFamily="34" charset="0"/>
                          <a:ea typeface="ＭＳ Ｐゴシック" panose="020B0600070205080204" pitchFamily="34" charset="-128"/>
                        </a:defRPr>
                      </a:lvl4pPr>
                      <a:lvl5pPr marL="1711325" indent="-338138">
                        <a:spcBef>
                          <a:spcPct val="10000"/>
                        </a:spcBef>
                        <a:buSzPct val="90000"/>
                        <a:defRPr kumimoji="1" sz="1000" b="1">
                          <a:solidFill>
                            <a:schemeClr val="tx1"/>
                          </a:solidFill>
                          <a:latin typeface="Arial" panose="020B0604020202020204" pitchFamily="34" charset="0"/>
                          <a:ea typeface="ＭＳ Ｐゴシック" panose="020B0600070205080204" pitchFamily="34" charset="-128"/>
                        </a:defRPr>
                      </a:lvl5pPr>
                      <a:lvl6pPr marL="2168525" indent="-338138" fontAlgn="base">
                        <a:spcBef>
                          <a:spcPct val="10000"/>
                        </a:spcBef>
                        <a:spcAft>
                          <a:spcPct val="0"/>
                        </a:spcAft>
                        <a:buSzPct val="90000"/>
                        <a:defRPr kumimoji="1" sz="1000" b="1">
                          <a:solidFill>
                            <a:schemeClr val="tx1"/>
                          </a:solidFill>
                          <a:latin typeface="Arial" panose="020B0604020202020204" pitchFamily="34" charset="0"/>
                          <a:ea typeface="ＭＳ Ｐゴシック" panose="020B0600070205080204" pitchFamily="34" charset="-128"/>
                        </a:defRPr>
                      </a:lvl6pPr>
                      <a:lvl7pPr marL="2625725" indent="-338138" fontAlgn="base">
                        <a:spcBef>
                          <a:spcPct val="10000"/>
                        </a:spcBef>
                        <a:spcAft>
                          <a:spcPct val="0"/>
                        </a:spcAft>
                        <a:buSzPct val="90000"/>
                        <a:defRPr kumimoji="1" sz="1000" b="1">
                          <a:solidFill>
                            <a:schemeClr val="tx1"/>
                          </a:solidFill>
                          <a:latin typeface="Arial" panose="020B0604020202020204" pitchFamily="34" charset="0"/>
                          <a:ea typeface="ＭＳ Ｐゴシック" panose="020B0600070205080204" pitchFamily="34" charset="-128"/>
                        </a:defRPr>
                      </a:lvl7pPr>
                      <a:lvl8pPr marL="3082925" indent="-338138" fontAlgn="base">
                        <a:spcBef>
                          <a:spcPct val="10000"/>
                        </a:spcBef>
                        <a:spcAft>
                          <a:spcPct val="0"/>
                        </a:spcAft>
                        <a:buSzPct val="90000"/>
                        <a:defRPr kumimoji="1" sz="1000" b="1">
                          <a:solidFill>
                            <a:schemeClr val="tx1"/>
                          </a:solidFill>
                          <a:latin typeface="Arial" panose="020B0604020202020204" pitchFamily="34" charset="0"/>
                          <a:ea typeface="ＭＳ Ｐゴシック" panose="020B0600070205080204" pitchFamily="34" charset="-128"/>
                        </a:defRPr>
                      </a:lvl8pPr>
                      <a:lvl9pPr marL="3540125" indent="-338138" fontAlgn="base">
                        <a:spcBef>
                          <a:spcPct val="10000"/>
                        </a:spcBef>
                        <a:spcAft>
                          <a:spcPct val="0"/>
                        </a:spcAft>
                        <a:buSzPct val="90000"/>
                        <a:defRPr kumimoji="1" sz="1000" b="1">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95000"/>
                        </a:lnSpc>
                        <a:spcBef>
                          <a:spcPct val="0"/>
                        </a:spcBef>
                        <a:spcAft>
                          <a:spcPct val="0"/>
                        </a:spcAft>
                        <a:buClrTx/>
                        <a:buSzTx/>
                        <a:buFontTx/>
                        <a:buNone/>
                        <a:tabLst/>
                      </a:pPr>
                      <a:r>
                        <a:rPr kumimoji="1" lang="en-US" altLang="ja-JP" sz="1000" b="0" i="0" u="none" strike="noStrike" cap="none" normalizeH="0" baseline="0" dirty="0">
                          <a:ln>
                            <a:noFill/>
                          </a:ln>
                          <a:solidFill>
                            <a:schemeClr val="tx1"/>
                          </a:solidFill>
                          <a:effectLst/>
                          <a:latin typeface="Meiryo UI" panose="020B0604030504040204" pitchFamily="34" charset="-128"/>
                          <a:ea typeface="Meiryo UI" panose="020B0604030504040204" pitchFamily="34" charset="-128"/>
                        </a:rPr>
                        <a:t>【</a:t>
                      </a:r>
                      <a:r>
                        <a:rPr kumimoji="1" lang="ja-JP" altLang="en-US" sz="1000" b="0" i="0" u="none" strike="noStrike" cap="none" normalizeH="0" baseline="0" dirty="0">
                          <a:ln>
                            <a:noFill/>
                          </a:ln>
                          <a:solidFill>
                            <a:schemeClr val="tx1"/>
                          </a:solidFill>
                          <a:effectLst/>
                          <a:latin typeface="Meiryo UI" panose="020B0604030504040204" pitchFamily="34" charset="-128"/>
                          <a:ea typeface="Meiryo UI" panose="020B0604030504040204" pitchFamily="34" charset="-128"/>
                        </a:rPr>
                        <a:t>事業継続管理策定プロジェクト実施　計画書</a:t>
                      </a:r>
                      <a:r>
                        <a:rPr kumimoji="1" lang="en-US" altLang="ja-JP" sz="1000" b="0" i="0" u="none" strike="noStrike" cap="none" normalizeH="0" baseline="0" dirty="0">
                          <a:ln>
                            <a:noFill/>
                          </a:ln>
                          <a:solidFill>
                            <a:schemeClr val="tx1"/>
                          </a:solidFill>
                          <a:effectLst/>
                          <a:latin typeface="Meiryo UI" panose="020B0604030504040204" pitchFamily="34" charset="-128"/>
                          <a:ea typeface="Meiryo UI" panose="020B0604030504040204" pitchFamily="34" charset="-128"/>
                        </a:rPr>
                        <a:t>】</a:t>
                      </a:r>
                    </a:p>
                    <a:p>
                      <a:pPr marL="0" marR="0" lvl="0" indent="0" algn="l" defTabSz="914400" rtl="0" eaLnBrk="1" fontAlgn="base" latinLnBrk="0" hangingPunct="1">
                        <a:lnSpc>
                          <a:spcPct val="95000"/>
                        </a:lnSpc>
                        <a:spcBef>
                          <a:spcPct val="0"/>
                        </a:spcBef>
                        <a:spcAft>
                          <a:spcPct val="0"/>
                        </a:spcAft>
                        <a:buClrTx/>
                        <a:buSzTx/>
                        <a:buFontTx/>
                        <a:buNone/>
                        <a:tabLst/>
                      </a:pPr>
                      <a:r>
                        <a:rPr kumimoji="1" lang="en-US" altLang="ja-JP" sz="1000" b="0" i="0" u="none" strike="noStrike" cap="none" normalizeH="0" baseline="0" dirty="0">
                          <a:ln>
                            <a:noFill/>
                          </a:ln>
                          <a:solidFill>
                            <a:schemeClr val="tx1"/>
                          </a:solidFill>
                          <a:effectLst/>
                          <a:latin typeface="Meiryo UI" panose="020B0604030504040204" pitchFamily="34" charset="-128"/>
                          <a:ea typeface="Meiryo UI" panose="020B0604030504040204" pitchFamily="34" charset="-128"/>
                        </a:rPr>
                        <a:t>-</a:t>
                      </a:r>
                      <a:r>
                        <a:rPr kumimoji="1" lang="ja-JP" altLang="en-US" sz="1000" b="0" i="0" u="none" strike="noStrike" cap="none" normalizeH="0" baseline="0" dirty="0">
                          <a:ln>
                            <a:noFill/>
                          </a:ln>
                          <a:solidFill>
                            <a:schemeClr val="tx1"/>
                          </a:solidFill>
                          <a:effectLst/>
                          <a:latin typeface="Meiryo UI" panose="020B0604030504040204" pitchFamily="34" charset="-128"/>
                          <a:ea typeface="Meiryo UI" panose="020B0604030504040204" pitchFamily="34" charset="-128"/>
                        </a:rPr>
                        <a:t>　企業、組織、業務、</a:t>
                      </a:r>
                      <a:r>
                        <a:rPr kumimoji="1" lang="en-US" altLang="ja-JP" sz="1000" b="0" i="0" u="none" strike="noStrike" cap="none" normalizeH="0" baseline="0" dirty="0">
                          <a:ln>
                            <a:noFill/>
                          </a:ln>
                          <a:solidFill>
                            <a:schemeClr val="tx1"/>
                          </a:solidFill>
                          <a:effectLst/>
                          <a:latin typeface="Meiryo UI" panose="020B0604030504040204" pitchFamily="34" charset="-128"/>
                          <a:ea typeface="Meiryo UI" panose="020B0604030504040204" pitchFamily="34" charset="-128"/>
                        </a:rPr>
                        <a:t>IT</a:t>
                      </a:r>
                      <a:r>
                        <a:rPr kumimoji="1" lang="ja-JP" altLang="en-US" sz="1000" b="0" i="0" u="none" strike="noStrike" cap="none" normalizeH="0" baseline="0" dirty="0">
                          <a:ln>
                            <a:noFill/>
                          </a:ln>
                          <a:solidFill>
                            <a:schemeClr val="tx1"/>
                          </a:solidFill>
                          <a:effectLst/>
                          <a:latin typeface="Meiryo UI" panose="020B0604030504040204" pitchFamily="34" charset="-128"/>
                          <a:ea typeface="Meiryo UI" panose="020B0604030504040204" pitchFamily="34" charset="-128"/>
                        </a:rPr>
                        <a:t>の範囲</a:t>
                      </a:r>
                    </a:p>
                    <a:p>
                      <a:pPr marL="0" marR="0" lvl="0" indent="0" algn="l" defTabSz="914400" rtl="0" eaLnBrk="1" fontAlgn="base" latinLnBrk="0" hangingPunct="1">
                        <a:lnSpc>
                          <a:spcPct val="95000"/>
                        </a:lnSpc>
                        <a:spcBef>
                          <a:spcPct val="0"/>
                        </a:spcBef>
                        <a:spcAft>
                          <a:spcPct val="0"/>
                        </a:spcAft>
                        <a:buClrTx/>
                        <a:buSzTx/>
                        <a:buFontTx/>
                        <a:buNone/>
                        <a:tabLst/>
                      </a:pPr>
                      <a:r>
                        <a:rPr kumimoji="1" lang="en-US" altLang="ja-JP" sz="1000" b="0" i="0" u="none" strike="noStrike" cap="none" normalizeH="0" baseline="0" dirty="0">
                          <a:ln>
                            <a:noFill/>
                          </a:ln>
                          <a:solidFill>
                            <a:schemeClr val="tx1"/>
                          </a:solidFill>
                          <a:effectLst/>
                          <a:latin typeface="Meiryo UI" panose="020B0604030504040204" pitchFamily="34" charset="-128"/>
                          <a:ea typeface="Meiryo UI" panose="020B0604030504040204" pitchFamily="34" charset="-128"/>
                        </a:rPr>
                        <a:t>-</a:t>
                      </a:r>
                      <a:r>
                        <a:rPr kumimoji="1" lang="ja-JP" altLang="en-US" sz="1000" b="0" i="0" u="none" strike="noStrike" cap="none" normalizeH="0" baseline="0" dirty="0">
                          <a:ln>
                            <a:noFill/>
                          </a:ln>
                          <a:solidFill>
                            <a:schemeClr val="tx1"/>
                          </a:solidFill>
                          <a:effectLst/>
                          <a:latin typeface="Meiryo UI" panose="020B0604030504040204" pitchFamily="34" charset="-128"/>
                          <a:ea typeface="Meiryo UI" panose="020B0604030504040204" pitchFamily="34" charset="-128"/>
                        </a:rPr>
                        <a:t>　スケジュール</a:t>
                      </a:r>
                    </a:p>
                    <a:p>
                      <a:pPr marL="0" marR="0" lvl="0" indent="0" algn="l" defTabSz="914400" rtl="0" eaLnBrk="1" fontAlgn="base" latinLnBrk="0" hangingPunct="1">
                        <a:lnSpc>
                          <a:spcPct val="95000"/>
                        </a:lnSpc>
                        <a:spcBef>
                          <a:spcPct val="0"/>
                        </a:spcBef>
                        <a:spcAft>
                          <a:spcPct val="0"/>
                        </a:spcAft>
                        <a:buClrTx/>
                        <a:buSzTx/>
                        <a:buFontTx/>
                        <a:buNone/>
                        <a:tabLst/>
                      </a:pPr>
                      <a:r>
                        <a:rPr kumimoji="1" lang="en-US" altLang="ja-JP" sz="1000" b="0" i="0" u="none" strike="noStrike" cap="none" normalizeH="0" baseline="0" dirty="0">
                          <a:ln>
                            <a:noFill/>
                          </a:ln>
                          <a:solidFill>
                            <a:schemeClr val="tx1"/>
                          </a:solidFill>
                          <a:effectLst/>
                          <a:latin typeface="Meiryo UI" panose="020B0604030504040204" pitchFamily="34" charset="-128"/>
                          <a:ea typeface="Meiryo UI" panose="020B0604030504040204" pitchFamily="34" charset="-128"/>
                        </a:rPr>
                        <a:t>-</a:t>
                      </a:r>
                      <a:r>
                        <a:rPr kumimoji="1" lang="ja-JP" altLang="en-US" sz="1000" b="0" i="0" u="none" strike="noStrike" cap="none" normalizeH="0" baseline="0" dirty="0">
                          <a:ln>
                            <a:noFill/>
                          </a:ln>
                          <a:solidFill>
                            <a:schemeClr val="tx1"/>
                          </a:solidFill>
                          <a:effectLst/>
                          <a:latin typeface="Meiryo UI" panose="020B0604030504040204" pitchFamily="34" charset="-128"/>
                          <a:ea typeface="Meiryo UI" panose="020B0604030504040204" pitchFamily="34" charset="-128"/>
                        </a:rPr>
                        <a:t>　体制</a:t>
                      </a:r>
                    </a:p>
                    <a:p>
                      <a:pPr marL="0" marR="0" lvl="0" indent="0" algn="l" defTabSz="914400" rtl="0" eaLnBrk="1" fontAlgn="base" latinLnBrk="0" hangingPunct="1">
                        <a:lnSpc>
                          <a:spcPct val="95000"/>
                        </a:lnSpc>
                        <a:spcBef>
                          <a:spcPct val="0"/>
                        </a:spcBef>
                        <a:spcAft>
                          <a:spcPct val="0"/>
                        </a:spcAft>
                        <a:buClrTx/>
                        <a:buSzTx/>
                        <a:buFontTx/>
                        <a:buNone/>
                        <a:tabLst/>
                      </a:pPr>
                      <a:r>
                        <a:rPr kumimoji="1" lang="en-US" altLang="ja-JP" sz="1000" b="0" i="0" u="none" strike="noStrike" cap="none" normalizeH="0" baseline="0" dirty="0">
                          <a:ln>
                            <a:noFill/>
                          </a:ln>
                          <a:solidFill>
                            <a:schemeClr val="tx1"/>
                          </a:solidFill>
                          <a:effectLst/>
                          <a:latin typeface="Meiryo UI" panose="020B0604030504040204" pitchFamily="34" charset="-128"/>
                          <a:ea typeface="Meiryo UI" panose="020B0604030504040204" pitchFamily="34" charset="-128"/>
                        </a:rPr>
                        <a:t>-</a:t>
                      </a:r>
                      <a:r>
                        <a:rPr kumimoji="1" lang="ja-JP" altLang="en-US" sz="1000" b="0" i="0" u="none" strike="noStrike" cap="none" normalizeH="0" baseline="0" dirty="0">
                          <a:ln>
                            <a:noFill/>
                          </a:ln>
                          <a:solidFill>
                            <a:schemeClr val="tx1"/>
                          </a:solidFill>
                          <a:effectLst/>
                          <a:latin typeface="Meiryo UI" panose="020B0604030504040204" pitchFamily="34" charset="-128"/>
                          <a:ea typeface="Meiryo UI" panose="020B0604030504040204" pitchFamily="34" charset="-128"/>
                        </a:rPr>
                        <a:t>　再整備文書類　等</a:t>
                      </a:r>
                    </a:p>
                  </a:txBody>
                  <a:tcPr marL="72000" marR="72000" marT="46793" marB="4679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5"/>
                  </a:ext>
                </a:extLst>
              </a:tr>
            </a:tbl>
          </a:graphicData>
        </a:graphic>
      </p:graphicFrame>
      <p:grpSp>
        <p:nvGrpSpPr>
          <p:cNvPr id="5" name="グループ化 4">
            <a:extLst>
              <a:ext uri="{FF2B5EF4-FFF2-40B4-BE49-F238E27FC236}">
                <a16:creationId xmlns:a16="http://schemas.microsoft.com/office/drawing/2014/main" id="{950C6154-3413-0996-C7FD-89AF80EC30D5}"/>
              </a:ext>
            </a:extLst>
          </p:cNvPr>
          <p:cNvGrpSpPr/>
          <p:nvPr/>
        </p:nvGrpSpPr>
        <p:grpSpPr>
          <a:xfrm>
            <a:off x="9566776" y="87282"/>
            <a:ext cx="1694542" cy="582155"/>
            <a:chOff x="6096000" y="3504"/>
            <a:chExt cx="1694542" cy="582155"/>
          </a:xfrm>
        </p:grpSpPr>
        <p:sp>
          <p:nvSpPr>
            <p:cNvPr id="6" name="AutoShape 14">
              <a:extLst>
                <a:ext uri="{FF2B5EF4-FFF2-40B4-BE49-F238E27FC236}">
                  <a16:creationId xmlns:a16="http://schemas.microsoft.com/office/drawing/2014/main" id="{EF4A25ED-FEF7-74E3-9DA1-CC54371EDB5F}"/>
                </a:ext>
              </a:extLst>
            </p:cNvPr>
            <p:cNvSpPr>
              <a:spLocks noChangeArrowheads="1"/>
            </p:cNvSpPr>
            <p:nvPr/>
          </p:nvSpPr>
          <p:spPr bwMode="auto">
            <a:xfrm>
              <a:off x="6096000" y="3504"/>
              <a:ext cx="328915" cy="146050"/>
            </a:xfrm>
            <a:prstGeom prst="homePlate">
              <a:avLst>
                <a:gd name="adj" fmla="val 49401"/>
              </a:avLst>
            </a:prstGeom>
            <a:solidFill>
              <a:schemeClr val="bg1"/>
            </a:solidFill>
            <a:ln>
              <a:solidFill>
                <a:schemeClr val="tx1"/>
              </a:solidFill>
            </a:ln>
            <a:effectLst/>
          </p:spPr>
          <p:txBody>
            <a:bodyPr wrap="none" lIns="90000" tIns="46800" rIns="90000" bIns="46800" anchor="ctr"/>
            <a:lstStyle>
              <a:lvl1pPr>
                <a:defRPr kumimoji="1" b="1">
                  <a:solidFill>
                    <a:schemeClr val="tx1"/>
                  </a:solidFill>
                  <a:latin typeface="Arial" panose="020B0604020202020204" pitchFamily="34" charset="0"/>
                  <a:ea typeface="ＭＳ Ｐゴシック" panose="020B0600070205080204" pitchFamily="34" charset="-128"/>
                </a:defRPr>
              </a:lvl1pPr>
              <a:lvl2pPr marL="742950" indent="-285750">
                <a:defRPr kumimoji="1" b="1">
                  <a:solidFill>
                    <a:schemeClr val="tx1"/>
                  </a:solidFill>
                  <a:latin typeface="Arial" panose="020B0604020202020204" pitchFamily="34" charset="0"/>
                  <a:ea typeface="ＭＳ Ｐゴシック" panose="020B0600070205080204" pitchFamily="34" charset="-128"/>
                </a:defRPr>
              </a:lvl2pPr>
              <a:lvl3pPr marL="1143000" indent="-228600">
                <a:defRPr kumimoji="1" b="1">
                  <a:solidFill>
                    <a:schemeClr val="tx1"/>
                  </a:solidFill>
                  <a:latin typeface="Arial" panose="020B0604020202020204" pitchFamily="34" charset="0"/>
                  <a:ea typeface="ＭＳ Ｐゴシック" panose="020B0600070205080204" pitchFamily="34" charset="-128"/>
                </a:defRPr>
              </a:lvl3pPr>
              <a:lvl4pPr marL="1600200" indent="-228600">
                <a:defRPr kumimoji="1" b="1">
                  <a:solidFill>
                    <a:schemeClr val="tx1"/>
                  </a:solidFill>
                  <a:latin typeface="Arial" panose="020B0604020202020204" pitchFamily="34" charset="0"/>
                  <a:ea typeface="ＭＳ Ｐゴシック" panose="020B0600070205080204" pitchFamily="34" charset="-128"/>
                </a:defRPr>
              </a:lvl4pPr>
              <a:lvl5pPr marL="2057400" indent="-228600">
                <a:defRPr kumimoji="1"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9pPr>
            </a:lstStyle>
            <a:p>
              <a:pPr algn="ctr">
                <a:spcBef>
                  <a:spcPts val="0"/>
                </a:spcBef>
              </a:pPr>
              <a:endParaRPr kumimoji="0" lang="ja-JP" altLang="en-US" sz="1000" b="0" dirty="0">
                <a:solidFill>
                  <a:srgbClr val="000000"/>
                </a:solidFill>
                <a:latin typeface="Meiryo UI" panose="020B0604030504040204" pitchFamily="34" charset="-128"/>
                <a:ea typeface="Meiryo UI" panose="020B0604030504040204" pitchFamily="34" charset="-128"/>
              </a:endParaRPr>
            </a:p>
          </p:txBody>
        </p:sp>
        <p:sp>
          <p:nvSpPr>
            <p:cNvPr id="7" name="AutoShape 23">
              <a:extLst>
                <a:ext uri="{FF2B5EF4-FFF2-40B4-BE49-F238E27FC236}">
                  <a16:creationId xmlns:a16="http://schemas.microsoft.com/office/drawing/2014/main" id="{5B617B83-2ED2-2746-8B95-67141A3D33A6}"/>
                </a:ext>
              </a:extLst>
            </p:cNvPr>
            <p:cNvSpPr>
              <a:spLocks noChangeArrowheads="1"/>
            </p:cNvSpPr>
            <p:nvPr/>
          </p:nvSpPr>
          <p:spPr bwMode="auto">
            <a:xfrm>
              <a:off x="6441440" y="3504"/>
              <a:ext cx="328915" cy="146050"/>
            </a:xfrm>
            <a:prstGeom prst="homePlate">
              <a:avLst>
                <a:gd name="adj" fmla="val 49229"/>
              </a:avLst>
            </a:prstGeom>
            <a:solidFill>
              <a:schemeClr val="accent1">
                <a:lumMod val="25000"/>
                <a:lumOff val="75000"/>
              </a:schemeClr>
            </a:solidFill>
            <a:ln>
              <a:solidFill>
                <a:schemeClr val="tx1"/>
              </a:solidFill>
            </a:ln>
            <a:effectLst/>
          </p:spPr>
          <p:txBody>
            <a:bodyPr wrap="none" lIns="90000" tIns="46800" rIns="90000" bIns="46800" anchor="ctr"/>
            <a:lstStyle>
              <a:lvl1pPr>
                <a:defRPr kumimoji="1" b="1">
                  <a:solidFill>
                    <a:schemeClr val="tx1"/>
                  </a:solidFill>
                  <a:latin typeface="Arial" panose="020B0604020202020204" pitchFamily="34" charset="0"/>
                  <a:ea typeface="ＭＳ Ｐゴシック" panose="020B0600070205080204" pitchFamily="34" charset="-128"/>
                </a:defRPr>
              </a:lvl1pPr>
              <a:lvl2pPr marL="742950" indent="-285750">
                <a:defRPr kumimoji="1" b="1">
                  <a:solidFill>
                    <a:schemeClr val="tx1"/>
                  </a:solidFill>
                  <a:latin typeface="Arial" panose="020B0604020202020204" pitchFamily="34" charset="0"/>
                  <a:ea typeface="ＭＳ Ｐゴシック" panose="020B0600070205080204" pitchFamily="34" charset="-128"/>
                </a:defRPr>
              </a:lvl2pPr>
              <a:lvl3pPr marL="1143000" indent="-228600">
                <a:defRPr kumimoji="1" b="1">
                  <a:solidFill>
                    <a:schemeClr val="tx1"/>
                  </a:solidFill>
                  <a:latin typeface="Arial" panose="020B0604020202020204" pitchFamily="34" charset="0"/>
                  <a:ea typeface="ＭＳ Ｐゴシック" panose="020B0600070205080204" pitchFamily="34" charset="-128"/>
                </a:defRPr>
              </a:lvl3pPr>
              <a:lvl4pPr marL="1600200" indent="-228600">
                <a:defRPr kumimoji="1" b="1">
                  <a:solidFill>
                    <a:schemeClr val="tx1"/>
                  </a:solidFill>
                  <a:latin typeface="Arial" panose="020B0604020202020204" pitchFamily="34" charset="0"/>
                  <a:ea typeface="ＭＳ Ｐゴシック" panose="020B0600070205080204" pitchFamily="34" charset="-128"/>
                </a:defRPr>
              </a:lvl4pPr>
              <a:lvl5pPr marL="2057400" indent="-228600">
                <a:defRPr kumimoji="1"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9pPr>
            </a:lstStyle>
            <a:p>
              <a:pPr algn="ctr">
                <a:spcBef>
                  <a:spcPts val="0"/>
                </a:spcBef>
              </a:pPr>
              <a:endParaRPr kumimoji="0" lang="ja-JP" altLang="en-US" sz="1000" b="0" dirty="0">
                <a:solidFill>
                  <a:srgbClr val="000000"/>
                </a:solidFill>
                <a:latin typeface="Meiryo UI" panose="020B0604030504040204" pitchFamily="34" charset="-128"/>
                <a:ea typeface="Meiryo UI" panose="020B0604030504040204" pitchFamily="34" charset="-128"/>
              </a:endParaRPr>
            </a:p>
          </p:txBody>
        </p:sp>
        <p:sp>
          <p:nvSpPr>
            <p:cNvPr id="8" name="AutoShape 24">
              <a:extLst>
                <a:ext uri="{FF2B5EF4-FFF2-40B4-BE49-F238E27FC236}">
                  <a16:creationId xmlns:a16="http://schemas.microsoft.com/office/drawing/2014/main" id="{37B2420D-2CEA-0CBC-A7D0-2F1BD599A533}"/>
                </a:ext>
              </a:extLst>
            </p:cNvPr>
            <p:cNvSpPr>
              <a:spLocks noChangeArrowheads="1"/>
            </p:cNvSpPr>
            <p:nvPr/>
          </p:nvSpPr>
          <p:spPr bwMode="auto">
            <a:xfrm>
              <a:off x="6786879" y="3504"/>
              <a:ext cx="675142" cy="146050"/>
            </a:xfrm>
            <a:prstGeom prst="homePlate">
              <a:avLst>
                <a:gd name="adj" fmla="val 45697"/>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kumimoji="1" b="1">
                  <a:solidFill>
                    <a:schemeClr val="tx1"/>
                  </a:solidFill>
                  <a:latin typeface="Arial" panose="020B0604020202020204" pitchFamily="34" charset="0"/>
                  <a:ea typeface="ＭＳ Ｐゴシック" panose="020B0600070205080204" pitchFamily="34" charset="-128"/>
                </a:defRPr>
              </a:lvl1pPr>
              <a:lvl2pPr marL="742950" indent="-285750">
                <a:defRPr kumimoji="1" b="1">
                  <a:solidFill>
                    <a:schemeClr val="tx1"/>
                  </a:solidFill>
                  <a:latin typeface="Arial" panose="020B0604020202020204" pitchFamily="34" charset="0"/>
                  <a:ea typeface="ＭＳ Ｐゴシック" panose="020B0600070205080204" pitchFamily="34" charset="-128"/>
                </a:defRPr>
              </a:lvl2pPr>
              <a:lvl3pPr marL="1143000" indent="-228600">
                <a:defRPr kumimoji="1" b="1">
                  <a:solidFill>
                    <a:schemeClr val="tx1"/>
                  </a:solidFill>
                  <a:latin typeface="Arial" panose="020B0604020202020204" pitchFamily="34" charset="0"/>
                  <a:ea typeface="ＭＳ Ｐゴシック" panose="020B0600070205080204" pitchFamily="34" charset="-128"/>
                </a:defRPr>
              </a:lvl3pPr>
              <a:lvl4pPr marL="1600200" indent="-228600">
                <a:defRPr kumimoji="1" b="1">
                  <a:solidFill>
                    <a:schemeClr val="tx1"/>
                  </a:solidFill>
                  <a:latin typeface="Arial" panose="020B0604020202020204" pitchFamily="34" charset="0"/>
                  <a:ea typeface="ＭＳ Ｐゴシック" panose="020B0600070205080204" pitchFamily="34" charset="-128"/>
                </a:defRPr>
              </a:lvl4pPr>
              <a:lvl5pPr marL="2057400" indent="-228600">
                <a:defRPr kumimoji="1"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9pPr>
            </a:lstStyle>
            <a:p>
              <a:pPr algn="ctr">
                <a:spcBef>
                  <a:spcPts val="0"/>
                </a:spcBef>
              </a:pPr>
              <a:endParaRPr kumimoji="0" lang="ja-JP" altLang="en-US" sz="1000" b="0" dirty="0">
                <a:solidFill>
                  <a:srgbClr val="000000"/>
                </a:solidFill>
                <a:latin typeface="Meiryo UI" panose="020B0604030504040204" pitchFamily="34" charset="-128"/>
                <a:ea typeface="Meiryo UI" panose="020B0604030504040204" pitchFamily="34" charset="-128"/>
              </a:endParaRPr>
            </a:p>
          </p:txBody>
        </p:sp>
        <p:sp>
          <p:nvSpPr>
            <p:cNvPr id="9" name="AutoShape 25">
              <a:extLst>
                <a:ext uri="{FF2B5EF4-FFF2-40B4-BE49-F238E27FC236}">
                  <a16:creationId xmlns:a16="http://schemas.microsoft.com/office/drawing/2014/main" id="{389BB01F-B931-C7D8-CACB-2DCF46F6E6BA}"/>
                </a:ext>
              </a:extLst>
            </p:cNvPr>
            <p:cNvSpPr>
              <a:spLocks noChangeArrowheads="1"/>
            </p:cNvSpPr>
            <p:nvPr/>
          </p:nvSpPr>
          <p:spPr bwMode="auto">
            <a:xfrm>
              <a:off x="7478151" y="3504"/>
              <a:ext cx="148326" cy="146050"/>
            </a:xfrm>
            <a:prstGeom prst="homePlate">
              <a:avLst>
                <a:gd name="adj" fmla="val 43851"/>
              </a:avLst>
            </a:prstGeom>
            <a:solidFill>
              <a:schemeClr val="bg1"/>
            </a:solidFill>
            <a:ln>
              <a:solidFill>
                <a:schemeClr val="tx1"/>
              </a:solidFill>
            </a:ln>
            <a:effectLst/>
          </p:spPr>
          <p:txBody>
            <a:bodyPr wrap="none" lIns="90000" tIns="46800" rIns="90000" bIns="46800" anchor="ctr"/>
            <a:lstStyle>
              <a:lvl1pPr>
                <a:defRPr kumimoji="1" b="1">
                  <a:solidFill>
                    <a:schemeClr val="tx1"/>
                  </a:solidFill>
                  <a:latin typeface="Arial" panose="020B0604020202020204" pitchFamily="34" charset="0"/>
                  <a:ea typeface="ＭＳ Ｐゴシック" panose="020B0600070205080204" pitchFamily="34" charset="-128"/>
                </a:defRPr>
              </a:lvl1pPr>
              <a:lvl2pPr marL="742950" indent="-285750">
                <a:defRPr kumimoji="1" b="1">
                  <a:solidFill>
                    <a:schemeClr val="tx1"/>
                  </a:solidFill>
                  <a:latin typeface="Arial" panose="020B0604020202020204" pitchFamily="34" charset="0"/>
                  <a:ea typeface="ＭＳ Ｐゴシック" panose="020B0600070205080204" pitchFamily="34" charset="-128"/>
                </a:defRPr>
              </a:lvl2pPr>
              <a:lvl3pPr marL="1143000" indent="-228600">
                <a:defRPr kumimoji="1" b="1">
                  <a:solidFill>
                    <a:schemeClr val="tx1"/>
                  </a:solidFill>
                  <a:latin typeface="Arial" panose="020B0604020202020204" pitchFamily="34" charset="0"/>
                  <a:ea typeface="ＭＳ Ｐゴシック" panose="020B0600070205080204" pitchFamily="34" charset="-128"/>
                </a:defRPr>
              </a:lvl3pPr>
              <a:lvl4pPr marL="1600200" indent="-228600">
                <a:defRPr kumimoji="1" b="1">
                  <a:solidFill>
                    <a:schemeClr val="tx1"/>
                  </a:solidFill>
                  <a:latin typeface="Arial" panose="020B0604020202020204" pitchFamily="34" charset="0"/>
                  <a:ea typeface="ＭＳ Ｐゴシック" panose="020B0600070205080204" pitchFamily="34" charset="-128"/>
                </a:defRPr>
              </a:lvl4pPr>
              <a:lvl5pPr marL="2057400" indent="-228600">
                <a:defRPr kumimoji="1"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9pPr>
            </a:lstStyle>
            <a:p>
              <a:pPr algn="ctr">
                <a:spcBef>
                  <a:spcPts val="0"/>
                </a:spcBef>
              </a:pPr>
              <a:endParaRPr kumimoji="0" lang="ja-JP" altLang="en-US" sz="1000" b="0" dirty="0">
                <a:solidFill>
                  <a:srgbClr val="000000"/>
                </a:solidFill>
                <a:latin typeface="Meiryo UI" panose="020B0604030504040204" pitchFamily="34" charset="-128"/>
                <a:ea typeface="Meiryo UI" panose="020B0604030504040204" pitchFamily="34" charset="-128"/>
              </a:endParaRPr>
            </a:p>
          </p:txBody>
        </p:sp>
        <p:sp>
          <p:nvSpPr>
            <p:cNvPr id="10" name="AutoShape 26">
              <a:extLst>
                <a:ext uri="{FF2B5EF4-FFF2-40B4-BE49-F238E27FC236}">
                  <a16:creationId xmlns:a16="http://schemas.microsoft.com/office/drawing/2014/main" id="{C90B30D3-8994-3BF7-C86C-3593EC9B5A53}"/>
                </a:ext>
              </a:extLst>
            </p:cNvPr>
            <p:cNvSpPr>
              <a:spLocks noChangeArrowheads="1"/>
            </p:cNvSpPr>
            <p:nvPr/>
          </p:nvSpPr>
          <p:spPr bwMode="auto">
            <a:xfrm>
              <a:off x="7642607" y="3504"/>
              <a:ext cx="147933" cy="146050"/>
            </a:xfrm>
            <a:prstGeom prst="homePlate">
              <a:avLst>
                <a:gd name="adj" fmla="val 47590"/>
              </a:avLst>
            </a:prstGeom>
            <a:solidFill>
              <a:schemeClr val="bg1"/>
            </a:solidFill>
            <a:ln>
              <a:solidFill>
                <a:schemeClr val="tx1"/>
              </a:solidFill>
            </a:ln>
            <a:effectLst/>
          </p:spPr>
          <p:txBody>
            <a:bodyPr wrap="none" lIns="90000" tIns="46800" rIns="90000" bIns="46800" anchor="ctr"/>
            <a:lstStyle>
              <a:lvl1pPr>
                <a:defRPr kumimoji="1" b="1">
                  <a:solidFill>
                    <a:schemeClr val="tx1"/>
                  </a:solidFill>
                  <a:latin typeface="Arial" panose="020B0604020202020204" pitchFamily="34" charset="0"/>
                  <a:ea typeface="ＭＳ Ｐゴシック" panose="020B0600070205080204" pitchFamily="34" charset="-128"/>
                </a:defRPr>
              </a:lvl1pPr>
              <a:lvl2pPr marL="742950" indent="-285750">
                <a:defRPr kumimoji="1" b="1">
                  <a:solidFill>
                    <a:schemeClr val="tx1"/>
                  </a:solidFill>
                  <a:latin typeface="Arial" panose="020B0604020202020204" pitchFamily="34" charset="0"/>
                  <a:ea typeface="ＭＳ Ｐゴシック" panose="020B0600070205080204" pitchFamily="34" charset="-128"/>
                </a:defRPr>
              </a:lvl2pPr>
              <a:lvl3pPr marL="1143000" indent="-228600">
                <a:defRPr kumimoji="1" b="1">
                  <a:solidFill>
                    <a:schemeClr val="tx1"/>
                  </a:solidFill>
                  <a:latin typeface="Arial" panose="020B0604020202020204" pitchFamily="34" charset="0"/>
                  <a:ea typeface="ＭＳ Ｐゴシック" panose="020B0600070205080204" pitchFamily="34" charset="-128"/>
                </a:defRPr>
              </a:lvl3pPr>
              <a:lvl4pPr marL="1600200" indent="-228600">
                <a:defRPr kumimoji="1" b="1">
                  <a:solidFill>
                    <a:schemeClr val="tx1"/>
                  </a:solidFill>
                  <a:latin typeface="Arial" panose="020B0604020202020204" pitchFamily="34" charset="0"/>
                  <a:ea typeface="ＭＳ Ｐゴシック" panose="020B0600070205080204" pitchFamily="34" charset="-128"/>
                </a:defRPr>
              </a:lvl4pPr>
              <a:lvl5pPr marL="2057400" indent="-228600">
                <a:defRPr kumimoji="1"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9pPr>
            </a:lstStyle>
            <a:p>
              <a:pPr algn="ctr">
                <a:spcBef>
                  <a:spcPts val="0"/>
                </a:spcBef>
              </a:pPr>
              <a:endParaRPr kumimoji="0" lang="ja-JP" altLang="en-US" sz="1000" b="0" dirty="0">
                <a:solidFill>
                  <a:srgbClr val="000000"/>
                </a:solidFill>
                <a:latin typeface="Meiryo UI" panose="020B0604030504040204" pitchFamily="34" charset="-128"/>
                <a:ea typeface="Meiryo UI" panose="020B0604030504040204" pitchFamily="34" charset="-128"/>
              </a:endParaRPr>
            </a:p>
          </p:txBody>
        </p:sp>
        <p:sp>
          <p:nvSpPr>
            <p:cNvPr id="11" name="Rectangle 28">
              <a:extLst>
                <a:ext uri="{FF2B5EF4-FFF2-40B4-BE49-F238E27FC236}">
                  <a16:creationId xmlns:a16="http://schemas.microsoft.com/office/drawing/2014/main" id="{8990BE97-6CEA-3551-01C7-A25ABDF6C056}"/>
                </a:ext>
              </a:extLst>
            </p:cNvPr>
            <p:cNvSpPr>
              <a:spLocks noChangeArrowheads="1"/>
            </p:cNvSpPr>
            <p:nvPr/>
          </p:nvSpPr>
          <p:spPr bwMode="auto">
            <a:xfrm>
              <a:off x="6096000" y="208711"/>
              <a:ext cx="213637" cy="376948"/>
            </a:xfrm>
            <a:prstGeom prst="rect">
              <a:avLst/>
            </a:prstGeom>
            <a:solidFill>
              <a:schemeClr val="bg1"/>
            </a:solidFill>
            <a:ln>
              <a:solidFill>
                <a:schemeClr val="tx1"/>
              </a:solidFill>
            </a:ln>
            <a:effectLst/>
          </p:spPr>
          <p:txBody>
            <a:bodyPr wrap="none" lIns="90000" tIns="46800" rIns="90000" bIns="46800" anchor="ctr"/>
            <a:lstStyle>
              <a:lvl1pPr>
                <a:defRPr kumimoji="1" b="1">
                  <a:solidFill>
                    <a:schemeClr val="tx1"/>
                  </a:solidFill>
                  <a:latin typeface="Arial" panose="020B0604020202020204" pitchFamily="34" charset="0"/>
                  <a:ea typeface="ＭＳ Ｐゴシック" panose="020B0600070205080204" pitchFamily="34" charset="-128"/>
                </a:defRPr>
              </a:lvl1pPr>
              <a:lvl2pPr marL="742950" indent="-285750">
                <a:defRPr kumimoji="1" b="1">
                  <a:solidFill>
                    <a:schemeClr val="tx1"/>
                  </a:solidFill>
                  <a:latin typeface="Arial" panose="020B0604020202020204" pitchFamily="34" charset="0"/>
                  <a:ea typeface="ＭＳ Ｐゴシック" panose="020B0600070205080204" pitchFamily="34" charset="-128"/>
                </a:defRPr>
              </a:lvl2pPr>
              <a:lvl3pPr marL="1143000" indent="-228600">
                <a:defRPr kumimoji="1" b="1">
                  <a:solidFill>
                    <a:schemeClr val="tx1"/>
                  </a:solidFill>
                  <a:latin typeface="Arial" panose="020B0604020202020204" pitchFamily="34" charset="0"/>
                  <a:ea typeface="ＭＳ Ｐゴシック" panose="020B0600070205080204" pitchFamily="34" charset="-128"/>
                </a:defRPr>
              </a:lvl3pPr>
              <a:lvl4pPr marL="1600200" indent="-228600">
                <a:defRPr kumimoji="1" b="1">
                  <a:solidFill>
                    <a:schemeClr val="tx1"/>
                  </a:solidFill>
                  <a:latin typeface="Arial" panose="020B0604020202020204" pitchFamily="34" charset="0"/>
                  <a:ea typeface="ＭＳ Ｐゴシック" panose="020B0600070205080204" pitchFamily="34" charset="-128"/>
                </a:defRPr>
              </a:lvl4pPr>
              <a:lvl5pPr marL="2057400" indent="-228600">
                <a:defRPr kumimoji="1"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9pPr>
            </a:lstStyle>
            <a:p>
              <a:pPr algn="ctr"/>
              <a:endParaRPr kumimoji="0" lang="ja-JP" altLang="en-US" sz="1000" b="0" dirty="0">
                <a:solidFill>
                  <a:srgbClr val="000000"/>
                </a:solidFill>
                <a:latin typeface="Meiryo UI" panose="020B0604030504040204" pitchFamily="34" charset="-128"/>
                <a:ea typeface="Meiryo UI" panose="020B0604030504040204" pitchFamily="34" charset="-128"/>
              </a:endParaRPr>
            </a:p>
          </p:txBody>
        </p:sp>
        <p:sp>
          <p:nvSpPr>
            <p:cNvPr id="12" name="Rectangle 29">
              <a:extLst>
                <a:ext uri="{FF2B5EF4-FFF2-40B4-BE49-F238E27FC236}">
                  <a16:creationId xmlns:a16="http://schemas.microsoft.com/office/drawing/2014/main" id="{A8A15978-8EC4-DEA5-DC0A-C77DE75DF4F7}"/>
                </a:ext>
              </a:extLst>
            </p:cNvPr>
            <p:cNvSpPr>
              <a:spLocks noChangeArrowheads="1"/>
            </p:cNvSpPr>
            <p:nvPr/>
          </p:nvSpPr>
          <p:spPr bwMode="auto">
            <a:xfrm>
              <a:off x="6326162" y="208711"/>
              <a:ext cx="98753" cy="376948"/>
            </a:xfrm>
            <a:prstGeom prst="rect">
              <a:avLst/>
            </a:prstGeom>
            <a:solidFill>
              <a:schemeClr val="bg1"/>
            </a:solidFill>
            <a:ln>
              <a:solidFill>
                <a:schemeClr val="tx1"/>
              </a:solidFill>
            </a:ln>
            <a:effectLst/>
          </p:spPr>
          <p:txBody>
            <a:bodyPr vert="eaVert" wrap="none" lIns="90000" tIns="46800" rIns="90000" bIns="46800" anchor="ctr"/>
            <a:lstStyle>
              <a:lvl1pPr>
                <a:defRPr kumimoji="1" b="1">
                  <a:solidFill>
                    <a:schemeClr val="tx1"/>
                  </a:solidFill>
                  <a:latin typeface="Arial" panose="020B0604020202020204" pitchFamily="34" charset="0"/>
                  <a:ea typeface="ＭＳ Ｐゴシック" panose="020B0600070205080204" pitchFamily="34" charset="-128"/>
                </a:defRPr>
              </a:lvl1pPr>
              <a:lvl2pPr marL="742950" indent="-285750">
                <a:defRPr kumimoji="1" b="1">
                  <a:solidFill>
                    <a:schemeClr val="tx1"/>
                  </a:solidFill>
                  <a:latin typeface="Arial" panose="020B0604020202020204" pitchFamily="34" charset="0"/>
                  <a:ea typeface="ＭＳ Ｐゴシック" panose="020B0600070205080204" pitchFamily="34" charset="-128"/>
                </a:defRPr>
              </a:lvl2pPr>
              <a:lvl3pPr marL="1143000" indent="-228600">
                <a:defRPr kumimoji="1" b="1">
                  <a:solidFill>
                    <a:schemeClr val="tx1"/>
                  </a:solidFill>
                  <a:latin typeface="Arial" panose="020B0604020202020204" pitchFamily="34" charset="0"/>
                  <a:ea typeface="ＭＳ Ｐゴシック" panose="020B0600070205080204" pitchFamily="34" charset="-128"/>
                </a:defRPr>
              </a:lvl3pPr>
              <a:lvl4pPr marL="1600200" indent="-228600">
                <a:defRPr kumimoji="1" b="1">
                  <a:solidFill>
                    <a:schemeClr val="tx1"/>
                  </a:solidFill>
                  <a:latin typeface="Arial" panose="020B0604020202020204" pitchFamily="34" charset="0"/>
                  <a:ea typeface="ＭＳ Ｐゴシック" panose="020B0600070205080204" pitchFamily="34" charset="-128"/>
                </a:defRPr>
              </a:lvl4pPr>
              <a:lvl5pPr marL="2057400" indent="-228600">
                <a:defRPr kumimoji="1"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9pPr>
            </a:lstStyle>
            <a:p>
              <a:pPr algn="ctr"/>
              <a:endParaRPr kumimoji="0" lang="ja-JP" altLang="en-US" sz="1000" b="0" dirty="0">
                <a:solidFill>
                  <a:srgbClr val="000000"/>
                </a:solidFill>
                <a:latin typeface="Meiryo UI" panose="020B0604030504040204" pitchFamily="34" charset="-128"/>
                <a:ea typeface="Meiryo UI" panose="020B0604030504040204" pitchFamily="34" charset="-128"/>
              </a:endParaRPr>
            </a:p>
          </p:txBody>
        </p:sp>
        <p:sp>
          <p:nvSpPr>
            <p:cNvPr id="13" name="Rectangle 30">
              <a:extLst>
                <a:ext uri="{FF2B5EF4-FFF2-40B4-BE49-F238E27FC236}">
                  <a16:creationId xmlns:a16="http://schemas.microsoft.com/office/drawing/2014/main" id="{935CE922-A318-F946-33DB-2F56C8925108}"/>
                </a:ext>
              </a:extLst>
            </p:cNvPr>
            <p:cNvSpPr>
              <a:spLocks noChangeArrowheads="1"/>
            </p:cNvSpPr>
            <p:nvPr/>
          </p:nvSpPr>
          <p:spPr bwMode="auto">
            <a:xfrm>
              <a:off x="6441440" y="212388"/>
              <a:ext cx="214030" cy="111429"/>
            </a:xfrm>
            <a:prstGeom prst="rect">
              <a:avLst/>
            </a:prstGeom>
            <a:solidFill>
              <a:schemeClr val="accent1">
                <a:lumMod val="25000"/>
                <a:lumOff val="75000"/>
              </a:schemeClr>
            </a:solidFill>
            <a:ln>
              <a:solidFill>
                <a:schemeClr val="tx1"/>
              </a:solidFill>
            </a:ln>
            <a:effectLst/>
          </p:spPr>
          <p:txBody>
            <a:bodyPr wrap="none" lIns="90000" tIns="46800" rIns="90000" bIns="46800" anchor="ctr"/>
            <a:lstStyle>
              <a:lvl1pPr>
                <a:defRPr kumimoji="1" b="1">
                  <a:solidFill>
                    <a:schemeClr val="tx1"/>
                  </a:solidFill>
                  <a:latin typeface="Arial" panose="020B0604020202020204" pitchFamily="34" charset="0"/>
                  <a:ea typeface="ＭＳ Ｐゴシック" panose="020B0600070205080204" pitchFamily="34" charset="-128"/>
                </a:defRPr>
              </a:lvl1pPr>
              <a:lvl2pPr marL="742950" indent="-285750">
                <a:defRPr kumimoji="1" b="1">
                  <a:solidFill>
                    <a:schemeClr val="tx1"/>
                  </a:solidFill>
                  <a:latin typeface="Arial" panose="020B0604020202020204" pitchFamily="34" charset="0"/>
                  <a:ea typeface="ＭＳ Ｐゴシック" panose="020B0600070205080204" pitchFamily="34" charset="-128"/>
                </a:defRPr>
              </a:lvl2pPr>
              <a:lvl3pPr marL="1143000" indent="-228600">
                <a:defRPr kumimoji="1" b="1">
                  <a:solidFill>
                    <a:schemeClr val="tx1"/>
                  </a:solidFill>
                  <a:latin typeface="Arial" panose="020B0604020202020204" pitchFamily="34" charset="0"/>
                  <a:ea typeface="ＭＳ Ｐゴシック" panose="020B0600070205080204" pitchFamily="34" charset="-128"/>
                </a:defRPr>
              </a:lvl3pPr>
              <a:lvl4pPr marL="1600200" indent="-228600">
                <a:defRPr kumimoji="1" b="1">
                  <a:solidFill>
                    <a:schemeClr val="tx1"/>
                  </a:solidFill>
                  <a:latin typeface="Arial" panose="020B0604020202020204" pitchFamily="34" charset="0"/>
                  <a:ea typeface="ＭＳ Ｐゴシック" panose="020B0600070205080204" pitchFamily="34" charset="-128"/>
                </a:defRPr>
              </a:lvl4pPr>
              <a:lvl5pPr marL="2057400" indent="-228600">
                <a:defRPr kumimoji="1"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9pPr>
            </a:lstStyle>
            <a:p>
              <a:pPr algn="ctr">
                <a:spcBef>
                  <a:spcPts val="0"/>
                </a:spcBef>
              </a:pPr>
              <a:endParaRPr kumimoji="0" lang="ja-JP" altLang="en-US" sz="1000" b="0" dirty="0">
                <a:solidFill>
                  <a:srgbClr val="000000"/>
                </a:solidFill>
                <a:latin typeface="Meiryo UI" panose="020B0604030504040204" pitchFamily="34" charset="-128"/>
                <a:ea typeface="Meiryo UI" panose="020B0604030504040204" pitchFamily="34" charset="-128"/>
              </a:endParaRPr>
            </a:p>
          </p:txBody>
        </p:sp>
        <p:sp>
          <p:nvSpPr>
            <p:cNvPr id="14" name="Rectangle 31">
              <a:extLst>
                <a:ext uri="{FF2B5EF4-FFF2-40B4-BE49-F238E27FC236}">
                  <a16:creationId xmlns:a16="http://schemas.microsoft.com/office/drawing/2014/main" id="{E6550DBA-CEA4-D866-C9AB-D08A3C6E07CC}"/>
                </a:ext>
              </a:extLst>
            </p:cNvPr>
            <p:cNvSpPr>
              <a:spLocks noChangeArrowheads="1"/>
            </p:cNvSpPr>
            <p:nvPr/>
          </p:nvSpPr>
          <p:spPr bwMode="auto">
            <a:xfrm>
              <a:off x="6671995" y="208711"/>
              <a:ext cx="98753" cy="376948"/>
            </a:xfrm>
            <a:prstGeom prst="rect">
              <a:avLst/>
            </a:prstGeom>
            <a:solidFill>
              <a:schemeClr val="accent1">
                <a:lumMod val="25000"/>
                <a:lumOff val="75000"/>
              </a:schemeClr>
            </a:solidFill>
            <a:ln>
              <a:solidFill>
                <a:schemeClr val="tx1"/>
              </a:solidFill>
            </a:ln>
            <a:effectLst/>
          </p:spPr>
          <p:txBody>
            <a:bodyPr vert="eaVert" wrap="none" lIns="90000" tIns="46800" rIns="90000" bIns="46800" anchor="ctr"/>
            <a:lstStyle>
              <a:lvl1pPr>
                <a:defRPr kumimoji="1" b="1">
                  <a:solidFill>
                    <a:schemeClr val="tx1"/>
                  </a:solidFill>
                  <a:latin typeface="Arial" panose="020B0604020202020204" pitchFamily="34" charset="0"/>
                  <a:ea typeface="ＭＳ Ｐゴシック" panose="020B0600070205080204" pitchFamily="34" charset="-128"/>
                </a:defRPr>
              </a:lvl1pPr>
              <a:lvl2pPr marL="742950" indent="-285750">
                <a:defRPr kumimoji="1" b="1">
                  <a:solidFill>
                    <a:schemeClr val="tx1"/>
                  </a:solidFill>
                  <a:latin typeface="Arial" panose="020B0604020202020204" pitchFamily="34" charset="0"/>
                  <a:ea typeface="ＭＳ Ｐゴシック" panose="020B0600070205080204" pitchFamily="34" charset="-128"/>
                </a:defRPr>
              </a:lvl2pPr>
              <a:lvl3pPr marL="1143000" indent="-228600">
                <a:defRPr kumimoji="1" b="1">
                  <a:solidFill>
                    <a:schemeClr val="tx1"/>
                  </a:solidFill>
                  <a:latin typeface="Arial" panose="020B0604020202020204" pitchFamily="34" charset="0"/>
                  <a:ea typeface="ＭＳ Ｐゴシック" panose="020B0600070205080204" pitchFamily="34" charset="-128"/>
                </a:defRPr>
              </a:lvl3pPr>
              <a:lvl4pPr marL="1600200" indent="-228600">
                <a:defRPr kumimoji="1" b="1">
                  <a:solidFill>
                    <a:schemeClr val="tx1"/>
                  </a:solidFill>
                  <a:latin typeface="Arial" panose="020B0604020202020204" pitchFamily="34" charset="0"/>
                  <a:ea typeface="ＭＳ Ｐゴシック" panose="020B0600070205080204" pitchFamily="34" charset="-128"/>
                </a:defRPr>
              </a:lvl4pPr>
              <a:lvl5pPr marL="2057400" indent="-228600">
                <a:defRPr kumimoji="1"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9pPr>
            </a:lstStyle>
            <a:p>
              <a:pPr algn="ctr"/>
              <a:endParaRPr kumimoji="0" lang="ja-JP" altLang="en-US" sz="1000" b="0" dirty="0">
                <a:solidFill>
                  <a:srgbClr val="000000"/>
                </a:solidFill>
                <a:latin typeface="Meiryo UI" panose="020B0604030504040204" pitchFamily="34" charset="-128"/>
                <a:ea typeface="Meiryo UI" panose="020B0604030504040204" pitchFamily="34" charset="-128"/>
              </a:endParaRPr>
            </a:p>
          </p:txBody>
        </p:sp>
        <p:sp>
          <p:nvSpPr>
            <p:cNvPr id="15" name="Rectangle 32">
              <a:extLst>
                <a:ext uri="{FF2B5EF4-FFF2-40B4-BE49-F238E27FC236}">
                  <a16:creationId xmlns:a16="http://schemas.microsoft.com/office/drawing/2014/main" id="{1AA50657-6937-B7B3-54A0-F68593625B02}"/>
                </a:ext>
              </a:extLst>
            </p:cNvPr>
            <p:cNvSpPr>
              <a:spLocks noChangeArrowheads="1"/>
            </p:cNvSpPr>
            <p:nvPr/>
          </p:nvSpPr>
          <p:spPr bwMode="auto">
            <a:xfrm>
              <a:off x="6441440" y="343309"/>
              <a:ext cx="214030" cy="111062"/>
            </a:xfrm>
            <a:prstGeom prst="rect">
              <a:avLst/>
            </a:prstGeom>
            <a:solidFill>
              <a:schemeClr val="accent1">
                <a:lumMod val="25000"/>
                <a:lumOff val="75000"/>
              </a:schemeClr>
            </a:solidFill>
            <a:ln>
              <a:solidFill>
                <a:schemeClr val="tx1"/>
              </a:solidFill>
            </a:ln>
            <a:effectLst/>
          </p:spPr>
          <p:txBody>
            <a:bodyPr wrap="none" lIns="90000" tIns="46800" rIns="90000" bIns="46800" anchor="ctr"/>
            <a:lstStyle>
              <a:lvl1pPr>
                <a:defRPr kumimoji="1" b="1">
                  <a:solidFill>
                    <a:schemeClr val="tx1"/>
                  </a:solidFill>
                  <a:latin typeface="Arial" panose="020B0604020202020204" pitchFamily="34" charset="0"/>
                  <a:ea typeface="ＭＳ Ｐゴシック" panose="020B0600070205080204" pitchFamily="34" charset="-128"/>
                </a:defRPr>
              </a:lvl1pPr>
              <a:lvl2pPr marL="742950" indent="-285750">
                <a:defRPr kumimoji="1" b="1">
                  <a:solidFill>
                    <a:schemeClr val="tx1"/>
                  </a:solidFill>
                  <a:latin typeface="Arial" panose="020B0604020202020204" pitchFamily="34" charset="0"/>
                  <a:ea typeface="ＭＳ Ｐゴシック" panose="020B0600070205080204" pitchFamily="34" charset="-128"/>
                </a:defRPr>
              </a:lvl2pPr>
              <a:lvl3pPr marL="1143000" indent="-228600">
                <a:defRPr kumimoji="1" b="1">
                  <a:solidFill>
                    <a:schemeClr val="tx1"/>
                  </a:solidFill>
                  <a:latin typeface="Arial" panose="020B0604020202020204" pitchFamily="34" charset="0"/>
                  <a:ea typeface="ＭＳ Ｐゴシック" panose="020B0600070205080204" pitchFamily="34" charset="-128"/>
                </a:defRPr>
              </a:lvl3pPr>
              <a:lvl4pPr marL="1600200" indent="-228600">
                <a:defRPr kumimoji="1" b="1">
                  <a:solidFill>
                    <a:schemeClr val="tx1"/>
                  </a:solidFill>
                  <a:latin typeface="Arial" panose="020B0604020202020204" pitchFamily="34" charset="0"/>
                  <a:ea typeface="ＭＳ Ｐゴシック" panose="020B0600070205080204" pitchFamily="34" charset="-128"/>
                </a:defRPr>
              </a:lvl4pPr>
              <a:lvl5pPr marL="2057400" indent="-228600">
                <a:defRPr kumimoji="1"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9pPr>
            </a:lstStyle>
            <a:p>
              <a:pPr algn="ctr">
                <a:spcBef>
                  <a:spcPts val="0"/>
                </a:spcBef>
              </a:pPr>
              <a:endParaRPr kumimoji="0" lang="ja-JP" altLang="en-US" sz="1000" b="0" dirty="0">
                <a:solidFill>
                  <a:srgbClr val="000000"/>
                </a:solidFill>
                <a:latin typeface="Meiryo UI" panose="020B0604030504040204" pitchFamily="34" charset="-128"/>
                <a:ea typeface="Meiryo UI" panose="020B0604030504040204" pitchFamily="34" charset="-128"/>
              </a:endParaRPr>
            </a:p>
          </p:txBody>
        </p:sp>
        <p:sp>
          <p:nvSpPr>
            <p:cNvPr id="16" name="Rectangle 33">
              <a:extLst>
                <a:ext uri="{FF2B5EF4-FFF2-40B4-BE49-F238E27FC236}">
                  <a16:creationId xmlns:a16="http://schemas.microsoft.com/office/drawing/2014/main" id="{59F9B9A6-66FF-08A0-4F0C-E03DC36D6E60}"/>
                </a:ext>
              </a:extLst>
            </p:cNvPr>
            <p:cNvSpPr>
              <a:spLocks noChangeArrowheads="1"/>
            </p:cNvSpPr>
            <p:nvPr/>
          </p:nvSpPr>
          <p:spPr bwMode="auto">
            <a:xfrm>
              <a:off x="6441440" y="474229"/>
              <a:ext cx="214030" cy="111429"/>
            </a:xfrm>
            <a:prstGeom prst="rect">
              <a:avLst/>
            </a:prstGeom>
            <a:solidFill>
              <a:schemeClr val="accent1">
                <a:lumMod val="25000"/>
                <a:lumOff val="75000"/>
              </a:schemeClr>
            </a:solidFill>
            <a:ln>
              <a:solidFill>
                <a:schemeClr val="tx1"/>
              </a:solidFill>
            </a:ln>
            <a:effectLst/>
          </p:spPr>
          <p:txBody>
            <a:bodyPr wrap="none" lIns="90000" tIns="46800" rIns="90000" bIns="46800" anchor="ctr"/>
            <a:lstStyle>
              <a:lvl1pPr>
                <a:defRPr kumimoji="1" b="1">
                  <a:solidFill>
                    <a:schemeClr val="tx1"/>
                  </a:solidFill>
                  <a:latin typeface="Arial" panose="020B0604020202020204" pitchFamily="34" charset="0"/>
                  <a:ea typeface="ＭＳ Ｐゴシック" panose="020B0600070205080204" pitchFamily="34" charset="-128"/>
                </a:defRPr>
              </a:lvl1pPr>
              <a:lvl2pPr marL="742950" indent="-285750">
                <a:defRPr kumimoji="1" b="1">
                  <a:solidFill>
                    <a:schemeClr val="tx1"/>
                  </a:solidFill>
                  <a:latin typeface="Arial" panose="020B0604020202020204" pitchFamily="34" charset="0"/>
                  <a:ea typeface="ＭＳ Ｐゴシック" panose="020B0600070205080204" pitchFamily="34" charset="-128"/>
                </a:defRPr>
              </a:lvl2pPr>
              <a:lvl3pPr marL="1143000" indent="-228600">
                <a:defRPr kumimoji="1" b="1">
                  <a:solidFill>
                    <a:schemeClr val="tx1"/>
                  </a:solidFill>
                  <a:latin typeface="Arial" panose="020B0604020202020204" pitchFamily="34" charset="0"/>
                  <a:ea typeface="ＭＳ Ｐゴシック" panose="020B0600070205080204" pitchFamily="34" charset="-128"/>
                </a:defRPr>
              </a:lvl3pPr>
              <a:lvl4pPr marL="1600200" indent="-228600">
                <a:defRPr kumimoji="1" b="1">
                  <a:solidFill>
                    <a:schemeClr val="tx1"/>
                  </a:solidFill>
                  <a:latin typeface="Arial" panose="020B0604020202020204" pitchFamily="34" charset="0"/>
                  <a:ea typeface="ＭＳ Ｐゴシック" panose="020B0600070205080204" pitchFamily="34" charset="-128"/>
                </a:defRPr>
              </a:lvl4pPr>
              <a:lvl5pPr marL="2057400" indent="-228600">
                <a:defRPr kumimoji="1"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9pPr>
            </a:lstStyle>
            <a:p>
              <a:pPr algn="ctr">
                <a:spcBef>
                  <a:spcPts val="0"/>
                </a:spcBef>
              </a:pPr>
              <a:endParaRPr kumimoji="0" lang="ja-JP" altLang="en-US" sz="1000" b="0" dirty="0">
                <a:solidFill>
                  <a:srgbClr val="000000"/>
                </a:solidFill>
                <a:latin typeface="Meiryo UI" panose="020B0604030504040204" pitchFamily="34" charset="-128"/>
                <a:ea typeface="Meiryo UI" panose="020B0604030504040204" pitchFamily="34" charset="-128"/>
              </a:endParaRPr>
            </a:p>
          </p:txBody>
        </p:sp>
        <p:sp>
          <p:nvSpPr>
            <p:cNvPr id="17" name="Rectangle 34">
              <a:extLst>
                <a:ext uri="{FF2B5EF4-FFF2-40B4-BE49-F238E27FC236}">
                  <a16:creationId xmlns:a16="http://schemas.microsoft.com/office/drawing/2014/main" id="{0AAE1A3F-0F3E-8590-E96D-547978D72A85}"/>
                </a:ext>
              </a:extLst>
            </p:cNvPr>
            <p:cNvSpPr>
              <a:spLocks noChangeArrowheads="1"/>
            </p:cNvSpPr>
            <p:nvPr/>
          </p:nvSpPr>
          <p:spPr bwMode="auto">
            <a:xfrm>
              <a:off x="6787273" y="212388"/>
              <a:ext cx="214424" cy="111429"/>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kumimoji="1" b="1">
                  <a:solidFill>
                    <a:schemeClr val="tx1"/>
                  </a:solidFill>
                  <a:latin typeface="Arial" panose="020B0604020202020204" pitchFamily="34" charset="0"/>
                  <a:ea typeface="ＭＳ Ｐゴシック" panose="020B0600070205080204" pitchFamily="34" charset="-128"/>
                </a:defRPr>
              </a:lvl1pPr>
              <a:lvl2pPr marL="742950" indent="-285750">
                <a:defRPr kumimoji="1" b="1">
                  <a:solidFill>
                    <a:schemeClr val="tx1"/>
                  </a:solidFill>
                  <a:latin typeface="Arial" panose="020B0604020202020204" pitchFamily="34" charset="0"/>
                  <a:ea typeface="ＭＳ Ｐゴシック" panose="020B0600070205080204" pitchFamily="34" charset="-128"/>
                </a:defRPr>
              </a:lvl2pPr>
              <a:lvl3pPr marL="1143000" indent="-228600">
                <a:defRPr kumimoji="1" b="1">
                  <a:solidFill>
                    <a:schemeClr val="tx1"/>
                  </a:solidFill>
                  <a:latin typeface="Arial" panose="020B0604020202020204" pitchFamily="34" charset="0"/>
                  <a:ea typeface="ＭＳ Ｐゴシック" panose="020B0600070205080204" pitchFamily="34" charset="-128"/>
                </a:defRPr>
              </a:lvl3pPr>
              <a:lvl4pPr marL="1600200" indent="-228600">
                <a:defRPr kumimoji="1" b="1">
                  <a:solidFill>
                    <a:schemeClr val="tx1"/>
                  </a:solidFill>
                  <a:latin typeface="Arial" panose="020B0604020202020204" pitchFamily="34" charset="0"/>
                  <a:ea typeface="ＭＳ Ｐゴシック" panose="020B0600070205080204" pitchFamily="34" charset="-128"/>
                </a:defRPr>
              </a:lvl4pPr>
              <a:lvl5pPr marL="2057400" indent="-228600">
                <a:defRPr kumimoji="1"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9pPr>
            </a:lstStyle>
            <a:p>
              <a:pPr algn="ctr">
                <a:spcBef>
                  <a:spcPts val="0"/>
                </a:spcBef>
              </a:pPr>
              <a:endParaRPr kumimoji="0" lang="ja-JP" altLang="en-US" sz="1000" b="0" dirty="0">
                <a:solidFill>
                  <a:srgbClr val="000000"/>
                </a:solidFill>
                <a:latin typeface="Meiryo UI" panose="020B0604030504040204" pitchFamily="34" charset="-128"/>
                <a:ea typeface="Meiryo UI" panose="020B0604030504040204" pitchFamily="34" charset="-128"/>
              </a:endParaRPr>
            </a:p>
          </p:txBody>
        </p:sp>
        <p:sp>
          <p:nvSpPr>
            <p:cNvPr id="18" name="Rectangle 35">
              <a:extLst>
                <a:ext uri="{FF2B5EF4-FFF2-40B4-BE49-F238E27FC236}">
                  <a16:creationId xmlns:a16="http://schemas.microsoft.com/office/drawing/2014/main" id="{4F3042C0-B1AE-B3B6-84A3-2A10E51E1190}"/>
                </a:ext>
              </a:extLst>
            </p:cNvPr>
            <p:cNvSpPr>
              <a:spLocks noChangeArrowheads="1"/>
            </p:cNvSpPr>
            <p:nvPr/>
          </p:nvSpPr>
          <p:spPr bwMode="auto">
            <a:xfrm>
              <a:off x="7017828" y="208711"/>
              <a:ext cx="98753" cy="37694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lIns="90000" tIns="46800" rIns="90000" bIns="46800" anchor="ctr"/>
            <a:lstStyle>
              <a:lvl1pPr>
                <a:defRPr kumimoji="1" b="1">
                  <a:solidFill>
                    <a:schemeClr val="tx1"/>
                  </a:solidFill>
                  <a:latin typeface="Arial" panose="020B0604020202020204" pitchFamily="34" charset="0"/>
                  <a:ea typeface="ＭＳ Ｐゴシック" panose="020B0600070205080204" pitchFamily="34" charset="-128"/>
                </a:defRPr>
              </a:lvl1pPr>
              <a:lvl2pPr marL="742950" indent="-285750">
                <a:defRPr kumimoji="1" b="1">
                  <a:solidFill>
                    <a:schemeClr val="tx1"/>
                  </a:solidFill>
                  <a:latin typeface="Arial" panose="020B0604020202020204" pitchFamily="34" charset="0"/>
                  <a:ea typeface="ＭＳ Ｐゴシック" panose="020B0600070205080204" pitchFamily="34" charset="-128"/>
                </a:defRPr>
              </a:lvl2pPr>
              <a:lvl3pPr marL="1143000" indent="-228600">
                <a:defRPr kumimoji="1" b="1">
                  <a:solidFill>
                    <a:schemeClr val="tx1"/>
                  </a:solidFill>
                  <a:latin typeface="Arial" panose="020B0604020202020204" pitchFamily="34" charset="0"/>
                  <a:ea typeface="ＭＳ Ｐゴシック" panose="020B0600070205080204" pitchFamily="34" charset="-128"/>
                </a:defRPr>
              </a:lvl3pPr>
              <a:lvl4pPr marL="1600200" indent="-228600">
                <a:defRPr kumimoji="1" b="1">
                  <a:solidFill>
                    <a:schemeClr val="tx1"/>
                  </a:solidFill>
                  <a:latin typeface="Arial" panose="020B0604020202020204" pitchFamily="34" charset="0"/>
                  <a:ea typeface="ＭＳ Ｐゴシック" panose="020B0600070205080204" pitchFamily="34" charset="-128"/>
                </a:defRPr>
              </a:lvl4pPr>
              <a:lvl5pPr marL="2057400" indent="-228600">
                <a:defRPr kumimoji="1"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9pPr>
            </a:lstStyle>
            <a:p>
              <a:pPr algn="ctr"/>
              <a:endParaRPr kumimoji="0" lang="ja-JP" altLang="en-US" sz="1000" b="0" dirty="0">
                <a:solidFill>
                  <a:srgbClr val="000000"/>
                </a:solidFill>
                <a:latin typeface="Meiryo UI" panose="020B0604030504040204" pitchFamily="34" charset="-128"/>
                <a:ea typeface="Meiryo UI" panose="020B0604030504040204" pitchFamily="34" charset="-128"/>
              </a:endParaRPr>
            </a:p>
          </p:txBody>
        </p:sp>
        <p:sp>
          <p:nvSpPr>
            <p:cNvPr id="19" name="Rectangle 36">
              <a:extLst>
                <a:ext uri="{FF2B5EF4-FFF2-40B4-BE49-F238E27FC236}">
                  <a16:creationId xmlns:a16="http://schemas.microsoft.com/office/drawing/2014/main" id="{240CFEDF-20E9-FCEE-684F-D0A6B63C8EFA}"/>
                </a:ext>
              </a:extLst>
            </p:cNvPr>
            <p:cNvSpPr>
              <a:spLocks noChangeArrowheads="1"/>
            </p:cNvSpPr>
            <p:nvPr/>
          </p:nvSpPr>
          <p:spPr bwMode="auto">
            <a:xfrm>
              <a:off x="6787273" y="343309"/>
              <a:ext cx="214424" cy="11106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kumimoji="1" b="1">
                  <a:solidFill>
                    <a:schemeClr val="tx1"/>
                  </a:solidFill>
                  <a:latin typeface="Arial" panose="020B0604020202020204" pitchFamily="34" charset="0"/>
                  <a:ea typeface="ＭＳ Ｐゴシック" panose="020B0600070205080204" pitchFamily="34" charset="-128"/>
                </a:defRPr>
              </a:lvl1pPr>
              <a:lvl2pPr marL="742950" indent="-285750">
                <a:defRPr kumimoji="1" b="1">
                  <a:solidFill>
                    <a:schemeClr val="tx1"/>
                  </a:solidFill>
                  <a:latin typeface="Arial" panose="020B0604020202020204" pitchFamily="34" charset="0"/>
                  <a:ea typeface="ＭＳ Ｐゴシック" panose="020B0600070205080204" pitchFamily="34" charset="-128"/>
                </a:defRPr>
              </a:lvl2pPr>
              <a:lvl3pPr marL="1143000" indent="-228600">
                <a:defRPr kumimoji="1" b="1">
                  <a:solidFill>
                    <a:schemeClr val="tx1"/>
                  </a:solidFill>
                  <a:latin typeface="Arial" panose="020B0604020202020204" pitchFamily="34" charset="0"/>
                  <a:ea typeface="ＭＳ Ｐゴシック" panose="020B0600070205080204" pitchFamily="34" charset="-128"/>
                </a:defRPr>
              </a:lvl3pPr>
              <a:lvl4pPr marL="1600200" indent="-228600">
                <a:defRPr kumimoji="1" b="1">
                  <a:solidFill>
                    <a:schemeClr val="tx1"/>
                  </a:solidFill>
                  <a:latin typeface="Arial" panose="020B0604020202020204" pitchFamily="34" charset="0"/>
                  <a:ea typeface="ＭＳ Ｐゴシック" panose="020B0600070205080204" pitchFamily="34" charset="-128"/>
                </a:defRPr>
              </a:lvl4pPr>
              <a:lvl5pPr marL="2057400" indent="-228600">
                <a:defRPr kumimoji="1"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9pPr>
            </a:lstStyle>
            <a:p>
              <a:pPr algn="ctr">
                <a:spcBef>
                  <a:spcPts val="0"/>
                </a:spcBef>
              </a:pPr>
              <a:endParaRPr kumimoji="0" lang="ja-JP" altLang="en-US" sz="1000" b="0" dirty="0">
                <a:solidFill>
                  <a:srgbClr val="000000"/>
                </a:solidFill>
                <a:latin typeface="Meiryo UI" panose="020B0604030504040204" pitchFamily="34" charset="-128"/>
                <a:ea typeface="Meiryo UI" panose="020B0604030504040204" pitchFamily="34" charset="-128"/>
              </a:endParaRPr>
            </a:p>
          </p:txBody>
        </p:sp>
        <p:sp>
          <p:nvSpPr>
            <p:cNvPr id="20" name="Rectangle 37">
              <a:extLst>
                <a:ext uri="{FF2B5EF4-FFF2-40B4-BE49-F238E27FC236}">
                  <a16:creationId xmlns:a16="http://schemas.microsoft.com/office/drawing/2014/main" id="{956651A0-B24B-4DA7-EAFB-860589ECC2FB}"/>
                </a:ext>
              </a:extLst>
            </p:cNvPr>
            <p:cNvSpPr>
              <a:spLocks noChangeArrowheads="1"/>
            </p:cNvSpPr>
            <p:nvPr/>
          </p:nvSpPr>
          <p:spPr bwMode="auto">
            <a:xfrm>
              <a:off x="6787273" y="471655"/>
              <a:ext cx="214424" cy="11106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kumimoji="1" b="1">
                  <a:solidFill>
                    <a:schemeClr val="tx1"/>
                  </a:solidFill>
                  <a:latin typeface="Arial" panose="020B0604020202020204" pitchFamily="34" charset="0"/>
                  <a:ea typeface="ＭＳ Ｐゴシック" panose="020B0600070205080204" pitchFamily="34" charset="-128"/>
                </a:defRPr>
              </a:lvl1pPr>
              <a:lvl2pPr marL="742950" indent="-285750">
                <a:defRPr kumimoji="1" b="1">
                  <a:solidFill>
                    <a:schemeClr val="tx1"/>
                  </a:solidFill>
                  <a:latin typeface="Arial" panose="020B0604020202020204" pitchFamily="34" charset="0"/>
                  <a:ea typeface="ＭＳ Ｐゴシック" panose="020B0600070205080204" pitchFamily="34" charset="-128"/>
                </a:defRPr>
              </a:lvl2pPr>
              <a:lvl3pPr marL="1143000" indent="-228600">
                <a:defRPr kumimoji="1" b="1">
                  <a:solidFill>
                    <a:schemeClr val="tx1"/>
                  </a:solidFill>
                  <a:latin typeface="Arial" panose="020B0604020202020204" pitchFamily="34" charset="0"/>
                  <a:ea typeface="ＭＳ Ｐゴシック" panose="020B0600070205080204" pitchFamily="34" charset="-128"/>
                </a:defRPr>
              </a:lvl3pPr>
              <a:lvl4pPr marL="1600200" indent="-228600">
                <a:defRPr kumimoji="1" b="1">
                  <a:solidFill>
                    <a:schemeClr val="tx1"/>
                  </a:solidFill>
                  <a:latin typeface="Arial" panose="020B0604020202020204" pitchFamily="34" charset="0"/>
                  <a:ea typeface="ＭＳ Ｐゴシック" panose="020B0600070205080204" pitchFamily="34" charset="-128"/>
                </a:defRPr>
              </a:lvl4pPr>
              <a:lvl5pPr marL="2057400" indent="-228600">
                <a:defRPr kumimoji="1"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9pPr>
            </a:lstStyle>
            <a:p>
              <a:pPr algn="ctr">
                <a:spcBef>
                  <a:spcPts val="0"/>
                </a:spcBef>
              </a:pPr>
              <a:endParaRPr kumimoji="0" lang="ja-JP" altLang="en-US" sz="1000" b="0" dirty="0">
                <a:solidFill>
                  <a:srgbClr val="000000"/>
                </a:solidFill>
                <a:latin typeface="Meiryo UI" panose="020B0604030504040204" pitchFamily="34" charset="-128"/>
                <a:ea typeface="Meiryo UI" panose="020B0604030504040204" pitchFamily="34" charset="-128"/>
              </a:endParaRPr>
            </a:p>
          </p:txBody>
        </p:sp>
        <p:sp>
          <p:nvSpPr>
            <p:cNvPr id="21" name="Rectangle 38">
              <a:extLst>
                <a:ext uri="{FF2B5EF4-FFF2-40B4-BE49-F238E27FC236}">
                  <a16:creationId xmlns:a16="http://schemas.microsoft.com/office/drawing/2014/main" id="{C9C09A14-2723-4BCC-DB85-F9BB3CE6DD7B}"/>
                </a:ext>
              </a:extLst>
            </p:cNvPr>
            <p:cNvSpPr>
              <a:spLocks noChangeArrowheads="1"/>
            </p:cNvSpPr>
            <p:nvPr/>
          </p:nvSpPr>
          <p:spPr bwMode="auto">
            <a:xfrm>
              <a:off x="7132713" y="212388"/>
              <a:ext cx="214424" cy="111429"/>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kumimoji="1" b="1">
                  <a:solidFill>
                    <a:schemeClr val="tx1"/>
                  </a:solidFill>
                  <a:latin typeface="Arial" panose="020B0604020202020204" pitchFamily="34" charset="0"/>
                  <a:ea typeface="ＭＳ Ｐゴシック" panose="020B0600070205080204" pitchFamily="34" charset="-128"/>
                </a:defRPr>
              </a:lvl1pPr>
              <a:lvl2pPr marL="742950" indent="-285750">
                <a:defRPr kumimoji="1" b="1">
                  <a:solidFill>
                    <a:schemeClr val="tx1"/>
                  </a:solidFill>
                  <a:latin typeface="Arial" panose="020B0604020202020204" pitchFamily="34" charset="0"/>
                  <a:ea typeface="ＭＳ Ｐゴシック" panose="020B0600070205080204" pitchFamily="34" charset="-128"/>
                </a:defRPr>
              </a:lvl2pPr>
              <a:lvl3pPr marL="1143000" indent="-228600">
                <a:defRPr kumimoji="1" b="1">
                  <a:solidFill>
                    <a:schemeClr val="tx1"/>
                  </a:solidFill>
                  <a:latin typeface="Arial" panose="020B0604020202020204" pitchFamily="34" charset="0"/>
                  <a:ea typeface="ＭＳ Ｐゴシック" panose="020B0600070205080204" pitchFamily="34" charset="-128"/>
                </a:defRPr>
              </a:lvl3pPr>
              <a:lvl4pPr marL="1600200" indent="-228600">
                <a:defRPr kumimoji="1" b="1">
                  <a:solidFill>
                    <a:schemeClr val="tx1"/>
                  </a:solidFill>
                  <a:latin typeface="Arial" panose="020B0604020202020204" pitchFamily="34" charset="0"/>
                  <a:ea typeface="ＭＳ Ｐゴシック" panose="020B0600070205080204" pitchFamily="34" charset="-128"/>
                </a:defRPr>
              </a:lvl4pPr>
              <a:lvl5pPr marL="2057400" indent="-228600">
                <a:defRPr kumimoji="1"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9pPr>
            </a:lstStyle>
            <a:p>
              <a:pPr algn="ctr">
                <a:spcBef>
                  <a:spcPts val="0"/>
                </a:spcBef>
              </a:pPr>
              <a:endParaRPr kumimoji="0" lang="ja-JP" altLang="en-US" sz="1000" b="0" dirty="0">
                <a:solidFill>
                  <a:srgbClr val="000000"/>
                </a:solidFill>
                <a:latin typeface="Meiryo UI" panose="020B0604030504040204" pitchFamily="34" charset="-128"/>
                <a:ea typeface="Meiryo UI" panose="020B0604030504040204" pitchFamily="34" charset="-128"/>
              </a:endParaRPr>
            </a:p>
          </p:txBody>
        </p:sp>
        <p:sp>
          <p:nvSpPr>
            <p:cNvPr id="22" name="Rectangle 39">
              <a:extLst>
                <a:ext uri="{FF2B5EF4-FFF2-40B4-BE49-F238E27FC236}">
                  <a16:creationId xmlns:a16="http://schemas.microsoft.com/office/drawing/2014/main" id="{2A770737-1C50-8DD0-BBB7-A6A4477C94BE}"/>
                </a:ext>
              </a:extLst>
            </p:cNvPr>
            <p:cNvSpPr>
              <a:spLocks noChangeArrowheads="1"/>
            </p:cNvSpPr>
            <p:nvPr/>
          </p:nvSpPr>
          <p:spPr bwMode="auto">
            <a:xfrm>
              <a:off x="7363268" y="208711"/>
              <a:ext cx="98753" cy="37694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lIns="90000" tIns="46800" rIns="90000" bIns="46800" anchor="ctr"/>
            <a:lstStyle>
              <a:lvl1pPr>
                <a:defRPr kumimoji="1" b="1">
                  <a:solidFill>
                    <a:schemeClr val="tx1"/>
                  </a:solidFill>
                  <a:latin typeface="Arial" panose="020B0604020202020204" pitchFamily="34" charset="0"/>
                  <a:ea typeface="ＭＳ Ｐゴシック" panose="020B0600070205080204" pitchFamily="34" charset="-128"/>
                </a:defRPr>
              </a:lvl1pPr>
              <a:lvl2pPr marL="742950" indent="-285750">
                <a:defRPr kumimoji="1" b="1">
                  <a:solidFill>
                    <a:schemeClr val="tx1"/>
                  </a:solidFill>
                  <a:latin typeface="Arial" panose="020B0604020202020204" pitchFamily="34" charset="0"/>
                  <a:ea typeface="ＭＳ Ｐゴシック" panose="020B0600070205080204" pitchFamily="34" charset="-128"/>
                </a:defRPr>
              </a:lvl2pPr>
              <a:lvl3pPr marL="1143000" indent="-228600">
                <a:defRPr kumimoji="1" b="1">
                  <a:solidFill>
                    <a:schemeClr val="tx1"/>
                  </a:solidFill>
                  <a:latin typeface="Arial" panose="020B0604020202020204" pitchFamily="34" charset="0"/>
                  <a:ea typeface="ＭＳ Ｐゴシック" panose="020B0600070205080204" pitchFamily="34" charset="-128"/>
                </a:defRPr>
              </a:lvl3pPr>
              <a:lvl4pPr marL="1600200" indent="-228600">
                <a:defRPr kumimoji="1" b="1">
                  <a:solidFill>
                    <a:schemeClr val="tx1"/>
                  </a:solidFill>
                  <a:latin typeface="Arial" panose="020B0604020202020204" pitchFamily="34" charset="0"/>
                  <a:ea typeface="ＭＳ Ｐゴシック" panose="020B0600070205080204" pitchFamily="34" charset="-128"/>
                </a:defRPr>
              </a:lvl4pPr>
              <a:lvl5pPr marL="2057400" indent="-228600">
                <a:defRPr kumimoji="1"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9pPr>
            </a:lstStyle>
            <a:p>
              <a:pPr algn="ctr"/>
              <a:endParaRPr kumimoji="0" lang="ja-JP" altLang="en-US" sz="1000" b="0" dirty="0">
                <a:solidFill>
                  <a:srgbClr val="000000"/>
                </a:solidFill>
                <a:latin typeface="Meiryo UI" panose="020B0604030504040204" pitchFamily="34" charset="-128"/>
                <a:ea typeface="Meiryo UI" panose="020B0604030504040204" pitchFamily="34" charset="-128"/>
              </a:endParaRPr>
            </a:p>
          </p:txBody>
        </p:sp>
        <p:sp>
          <p:nvSpPr>
            <p:cNvPr id="23" name="Rectangle 40">
              <a:extLst>
                <a:ext uri="{FF2B5EF4-FFF2-40B4-BE49-F238E27FC236}">
                  <a16:creationId xmlns:a16="http://schemas.microsoft.com/office/drawing/2014/main" id="{35A08F38-6CBA-E1CC-40F5-E2999F04F574}"/>
                </a:ext>
              </a:extLst>
            </p:cNvPr>
            <p:cNvSpPr>
              <a:spLocks noChangeArrowheads="1"/>
            </p:cNvSpPr>
            <p:nvPr/>
          </p:nvSpPr>
          <p:spPr bwMode="auto">
            <a:xfrm>
              <a:off x="7132713" y="343309"/>
              <a:ext cx="214424" cy="11106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kumimoji="1" b="1">
                  <a:solidFill>
                    <a:schemeClr val="tx1"/>
                  </a:solidFill>
                  <a:latin typeface="Arial" panose="020B0604020202020204" pitchFamily="34" charset="0"/>
                  <a:ea typeface="ＭＳ Ｐゴシック" panose="020B0600070205080204" pitchFamily="34" charset="-128"/>
                </a:defRPr>
              </a:lvl1pPr>
              <a:lvl2pPr marL="742950" indent="-285750">
                <a:defRPr kumimoji="1" b="1">
                  <a:solidFill>
                    <a:schemeClr val="tx1"/>
                  </a:solidFill>
                  <a:latin typeface="Arial" panose="020B0604020202020204" pitchFamily="34" charset="0"/>
                  <a:ea typeface="ＭＳ Ｐゴシック" panose="020B0600070205080204" pitchFamily="34" charset="-128"/>
                </a:defRPr>
              </a:lvl2pPr>
              <a:lvl3pPr marL="1143000" indent="-228600">
                <a:defRPr kumimoji="1" b="1">
                  <a:solidFill>
                    <a:schemeClr val="tx1"/>
                  </a:solidFill>
                  <a:latin typeface="Arial" panose="020B0604020202020204" pitchFamily="34" charset="0"/>
                  <a:ea typeface="ＭＳ Ｐゴシック" panose="020B0600070205080204" pitchFamily="34" charset="-128"/>
                </a:defRPr>
              </a:lvl3pPr>
              <a:lvl4pPr marL="1600200" indent="-228600">
                <a:defRPr kumimoji="1" b="1">
                  <a:solidFill>
                    <a:schemeClr val="tx1"/>
                  </a:solidFill>
                  <a:latin typeface="Arial" panose="020B0604020202020204" pitchFamily="34" charset="0"/>
                  <a:ea typeface="ＭＳ Ｐゴシック" panose="020B0600070205080204" pitchFamily="34" charset="-128"/>
                </a:defRPr>
              </a:lvl4pPr>
              <a:lvl5pPr marL="2057400" indent="-228600">
                <a:defRPr kumimoji="1"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9pPr>
            </a:lstStyle>
            <a:p>
              <a:pPr algn="ctr">
                <a:spcBef>
                  <a:spcPts val="0"/>
                </a:spcBef>
              </a:pPr>
              <a:endParaRPr kumimoji="0" lang="ja-JP" altLang="en-US" sz="1000" b="0" dirty="0">
                <a:solidFill>
                  <a:srgbClr val="000000"/>
                </a:solidFill>
                <a:latin typeface="Meiryo UI" panose="020B0604030504040204" pitchFamily="34" charset="-128"/>
                <a:ea typeface="Meiryo UI" panose="020B0604030504040204" pitchFamily="34" charset="-128"/>
              </a:endParaRPr>
            </a:p>
          </p:txBody>
        </p:sp>
        <p:sp>
          <p:nvSpPr>
            <p:cNvPr id="24" name="Rectangle 41">
              <a:extLst>
                <a:ext uri="{FF2B5EF4-FFF2-40B4-BE49-F238E27FC236}">
                  <a16:creationId xmlns:a16="http://schemas.microsoft.com/office/drawing/2014/main" id="{E2C4B206-A472-8C6C-E979-FCF7021D842F}"/>
                </a:ext>
              </a:extLst>
            </p:cNvPr>
            <p:cNvSpPr>
              <a:spLocks noChangeArrowheads="1"/>
            </p:cNvSpPr>
            <p:nvPr/>
          </p:nvSpPr>
          <p:spPr bwMode="auto">
            <a:xfrm>
              <a:off x="7132713" y="474229"/>
              <a:ext cx="214424" cy="111429"/>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kumimoji="1" b="1">
                  <a:solidFill>
                    <a:schemeClr val="tx1"/>
                  </a:solidFill>
                  <a:latin typeface="Arial" panose="020B0604020202020204" pitchFamily="34" charset="0"/>
                  <a:ea typeface="ＭＳ Ｐゴシック" panose="020B0600070205080204" pitchFamily="34" charset="-128"/>
                </a:defRPr>
              </a:lvl1pPr>
              <a:lvl2pPr marL="742950" indent="-285750">
                <a:defRPr kumimoji="1" b="1">
                  <a:solidFill>
                    <a:schemeClr val="tx1"/>
                  </a:solidFill>
                  <a:latin typeface="Arial" panose="020B0604020202020204" pitchFamily="34" charset="0"/>
                  <a:ea typeface="ＭＳ Ｐゴシック" panose="020B0600070205080204" pitchFamily="34" charset="-128"/>
                </a:defRPr>
              </a:lvl2pPr>
              <a:lvl3pPr marL="1143000" indent="-228600">
                <a:defRPr kumimoji="1" b="1">
                  <a:solidFill>
                    <a:schemeClr val="tx1"/>
                  </a:solidFill>
                  <a:latin typeface="Arial" panose="020B0604020202020204" pitchFamily="34" charset="0"/>
                  <a:ea typeface="ＭＳ Ｐゴシック" panose="020B0600070205080204" pitchFamily="34" charset="-128"/>
                </a:defRPr>
              </a:lvl3pPr>
              <a:lvl4pPr marL="1600200" indent="-228600">
                <a:defRPr kumimoji="1" b="1">
                  <a:solidFill>
                    <a:schemeClr val="tx1"/>
                  </a:solidFill>
                  <a:latin typeface="Arial" panose="020B0604020202020204" pitchFamily="34" charset="0"/>
                  <a:ea typeface="ＭＳ Ｐゴシック" panose="020B0600070205080204" pitchFamily="34" charset="-128"/>
                </a:defRPr>
              </a:lvl4pPr>
              <a:lvl5pPr marL="2057400" indent="-228600">
                <a:defRPr kumimoji="1"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9pPr>
            </a:lstStyle>
            <a:p>
              <a:pPr algn="ctr">
                <a:spcBef>
                  <a:spcPts val="0"/>
                </a:spcBef>
              </a:pPr>
              <a:endParaRPr kumimoji="0" lang="ja-JP" altLang="en-US" sz="1000" b="0" dirty="0">
                <a:solidFill>
                  <a:srgbClr val="000000"/>
                </a:solidFill>
                <a:latin typeface="Meiryo UI" panose="020B0604030504040204" pitchFamily="34" charset="-128"/>
                <a:ea typeface="Meiryo UI" panose="020B0604030504040204" pitchFamily="34" charset="-128"/>
              </a:endParaRPr>
            </a:p>
          </p:txBody>
        </p:sp>
        <p:sp>
          <p:nvSpPr>
            <p:cNvPr id="25" name="Rectangle 42">
              <a:extLst>
                <a:ext uri="{FF2B5EF4-FFF2-40B4-BE49-F238E27FC236}">
                  <a16:creationId xmlns:a16="http://schemas.microsoft.com/office/drawing/2014/main" id="{F01DA33E-DFED-D4D2-AD47-2381268AA641}"/>
                </a:ext>
              </a:extLst>
            </p:cNvPr>
            <p:cNvSpPr>
              <a:spLocks noChangeArrowheads="1"/>
            </p:cNvSpPr>
            <p:nvPr/>
          </p:nvSpPr>
          <p:spPr bwMode="auto">
            <a:xfrm>
              <a:off x="7478152" y="208711"/>
              <a:ext cx="148326" cy="376948"/>
            </a:xfrm>
            <a:prstGeom prst="rect">
              <a:avLst/>
            </a:prstGeom>
            <a:solidFill>
              <a:schemeClr val="bg1"/>
            </a:solidFill>
            <a:ln>
              <a:solidFill>
                <a:schemeClr val="tx1"/>
              </a:solidFill>
            </a:ln>
            <a:effectLst/>
          </p:spPr>
          <p:txBody>
            <a:bodyPr wrap="none" lIns="90000" tIns="46800" rIns="90000" bIns="46800" anchor="ctr"/>
            <a:lstStyle>
              <a:lvl1pPr>
                <a:defRPr kumimoji="1" b="1">
                  <a:solidFill>
                    <a:schemeClr val="tx1"/>
                  </a:solidFill>
                  <a:latin typeface="Arial" panose="020B0604020202020204" pitchFamily="34" charset="0"/>
                  <a:ea typeface="ＭＳ Ｐゴシック" panose="020B0600070205080204" pitchFamily="34" charset="-128"/>
                </a:defRPr>
              </a:lvl1pPr>
              <a:lvl2pPr marL="742950" indent="-285750">
                <a:defRPr kumimoji="1" b="1">
                  <a:solidFill>
                    <a:schemeClr val="tx1"/>
                  </a:solidFill>
                  <a:latin typeface="Arial" panose="020B0604020202020204" pitchFamily="34" charset="0"/>
                  <a:ea typeface="ＭＳ Ｐゴシック" panose="020B0600070205080204" pitchFamily="34" charset="-128"/>
                </a:defRPr>
              </a:lvl2pPr>
              <a:lvl3pPr marL="1143000" indent="-228600">
                <a:defRPr kumimoji="1" b="1">
                  <a:solidFill>
                    <a:schemeClr val="tx1"/>
                  </a:solidFill>
                  <a:latin typeface="Arial" panose="020B0604020202020204" pitchFamily="34" charset="0"/>
                  <a:ea typeface="ＭＳ Ｐゴシック" panose="020B0600070205080204" pitchFamily="34" charset="-128"/>
                </a:defRPr>
              </a:lvl3pPr>
              <a:lvl4pPr marL="1600200" indent="-228600">
                <a:defRPr kumimoji="1" b="1">
                  <a:solidFill>
                    <a:schemeClr val="tx1"/>
                  </a:solidFill>
                  <a:latin typeface="Arial" panose="020B0604020202020204" pitchFamily="34" charset="0"/>
                  <a:ea typeface="ＭＳ Ｐゴシック" panose="020B0600070205080204" pitchFamily="34" charset="-128"/>
                </a:defRPr>
              </a:lvl4pPr>
              <a:lvl5pPr marL="2057400" indent="-228600">
                <a:defRPr kumimoji="1"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9pPr>
            </a:lstStyle>
            <a:p>
              <a:pPr algn="ctr"/>
              <a:endParaRPr kumimoji="0" lang="ja-JP" altLang="en-US" sz="1000" b="0" dirty="0">
                <a:solidFill>
                  <a:srgbClr val="000000"/>
                </a:solidFill>
                <a:latin typeface="Meiryo UI" panose="020B0604030504040204" pitchFamily="34" charset="-128"/>
                <a:ea typeface="Meiryo UI" panose="020B0604030504040204" pitchFamily="34" charset="-128"/>
              </a:endParaRPr>
            </a:p>
          </p:txBody>
        </p:sp>
        <p:sp>
          <p:nvSpPr>
            <p:cNvPr id="26" name="Rectangle 43">
              <a:extLst>
                <a:ext uri="{FF2B5EF4-FFF2-40B4-BE49-F238E27FC236}">
                  <a16:creationId xmlns:a16="http://schemas.microsoft.com/office/drawing/2014/main" id="{DEF843F4-9156-E01C-E117-34F65253C4C9}"/>
                </a:ext>
              </a:extLst>
            </p:cNvPr>
            <p:cNvSpPr>
              <a:spLocks noChangeArrowheads="1"/>
            </p:cNvSpPr>
            <p:nvPr/>
          </p:nvSpPr>
          <p:spPr bwMode="auto">
            <a:xfrm>
              <a:off x="7642609" y="208711"/>
              <a:ext cx="147933" cy="376948"/>
            </a:xfrm>
            <a:prstGeom prst="rect">
              <a:avLst/>
            </a:prstGeom>
            <a:solidFill>
              <a:schemeClr val="bg1"/>
            </a:solidFill>
            <a:ln>
              <a:solidFill>
                <a:schemeClr val="tx1"/>
              </a:solidFill>
            </a:ln>
            <a:effectLst/>
          </p:spPr>
          <p:txBody>
            <a:bodyPr wrap="none" lIns="90000" tIns="46800" rIns="90000" bIns="46800" anchor="ctr"/>
            <a:lstStyle>
              <a:lvl1pPr>
                <a:defRPr kumimoji="1" b="1">
                  <a:solidFill>
                    <a:schemeClr val="tx1"/>
                  </a:solidFill>
                  <a:latin typeface="Arial" panose="020B0604020202020204" pitchFamily="34" charset="0"/>
                  <a:ea typeface="ＭＳ Ｐゴシック" panose="020B0600070205080204" pitchFamily="34" charset="-128"/>
                </a:defRPr>
              </a:lvl1pPr>
              <a:lvl2pPr marL="742950" indent="-285750">
                <a:defRPr kumimoji="1" b="1">
                  <a:solidFill>
                    <a:schemeClr val="tx1"/>
                  </a:solidFill>
                  <a:latin typeface="Arial" panose="020B0604020202020204" pitchFamily="34" charset="0"/>
                  <a:ea typeface="ＭＳ Ｐゴシック" panose="020B0600070205080204" pitchFamily="34" charset="-128"/>
                </a:defRPr>
              </a:lvl2pPr>
              <a:lvl3pPr marL="1143000" indent="-228600">
                <a:defRPr kumimoji="1" b="1">
                  <a:solidFill>
                    <a:schemeClr val="tx1"/>
                  </a:solidFill>
                  <a:latin typeface="Arial" panose="020B0604020202020204" pitchFamily="34" charset="0"/>
                  <a:ea typeface="ＭＳ Ｐゴシック" panose="020B0600070205080204" pitchFamily="34" charset="-128"/>
                </a:defRPr>
              </a:lvl3pPr>
              <a:lvl4pPr marL="1600200" indent="-228600">
                <a:defRPr kumimoji="1" b="1">
                  <a:solidFill>
                    <a:schemeClr val="tx1"/>
                  </a:solidFill>
                  <a:latin typeface="Arial" panose="020B0604020202020204" pitchFamily="34" charset="0"/>
                  <a:ea typeface="ＭＳ Ｐゴシック" panose="020B0600070205080204" pitchFamily="34" charset="-128"/>
                </a:defRPr>
              </a:lvl4pPr>
              <a:lvl5pPr marL="2057400" indent="-228600">
                <a:defRPr kumimoji="1"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9pPr>
            </a:lstStyle>
            <a:p>
              <a:pPr algn="ctr"/>
              <a:endParaRPr kumimoji="0" lang="ja-JP" altLang="en-US" sz="1000" b="0" dirty="0">
                <a:solidFill>
                  <a:srgbClr val="000000"/>
                </a:solidFill>
                <a:latin typeface="Meiryo UI" panose="020B0604030504040204" pitchFamily="34" charset="-128"/>
                <a:ea typeface="Meiryo UI" panose="020B0604030504040204" pitchFamily="34" charset="-128"/>
              </a:endParaRPr>
            </a:p>
          </p:txBody>
        </p:sp>
      </p:grpSp>
    </p:spTree>
    <p:extLst>
      <p:ext uri="{BB962C8B-B14F-4D97-AF65-F5344CB8AC3E}">
        <p14:creationId xmlns:p14="http://schemas.microsoft.com/office/powerpoint/2010/main" val="15803043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8A159EE-7324-49F8-A841-F34C0AE8FF90}"/>
              </a:ext>
            </a:extLst>
          </p:cNvPr>
          <p:cNvSpPr>
            <a:spLocks noGrp="1"/>
          </p:cNvSpPr>
          <p:nvPr>
            <p:ph type="title"/>
          </p:nvPr>
        </p:nvSpPr>
        <p:spPr bwMode="gray"/>
        <p:txBody>
          <a:bodyPr/>
          <a:lstStyle/>
          <a:p>
            <a:r>
              <a:rPr kumimoji="1" lang="ja-JP" altLang="en-US" dirty="0"/>
              <a:t>フレームワーク詳細（</a:t>
            </a:r>
            <a:r>
              <a:rPr kumimoji="1" lang="en-US" altLang="ja-JP" dirty="0"/>
              <a:t>3/4</a:t>
            </a:r>
            <a:r>
              <a:rPr kumimoji="1" lang="ja-JP" altLang="en-US" dirty="0"/>
              <a:t>）</a:t>
            </a:r>
          </a:p>
        </p:txBody>
      </p:sp>
      <p:sp>
        <p:nvSpPr>
          <p:cNvPr id="3" name="コンテンツ プレースホルダー 2">
            <a:extLst>
              <a:ext uri="{FF2B5EF4-FFF2-40B4-BE49-F238E27FC236}">
                <a16:creationId xmlns:a16="http://schemas.microsoft.com/office/drawing/2014/main" id="{32CA0308-538A-4E7C-B3C3-33B6761FC7A9}"/>
              </a:ext>
            </a:extLst>
          </p:cNvPr>
          <p:cNvSpPr>
            <a:spLocks noGrp="1"/>
          </p:cNvSpPr>
          <p:nvPr>
            <p:ph idx="10"/>
          </p:nvPr>
        </p:nvSpPr>
        <p:spPr bwMode="gray"/>
        <p:txBody>
          <a:bodyPr/>
          <a:lstStyle/>
          <a:p>
            <a:pPr marL="285750" indent="-285750">
              <a:buFont typeface="Wingdings" panose="05000000000000000000" pitchFamily="2" charset="2"/>
              <a:buChar char="n"/>
            </a:pPr>
            <a:r>
              <a:rPr kumimoji="1" lang="ja-JP" altLang="en-US" sz="1600" dirty="0">
                <a:latin typeface="Meiryo" panose="020B0604030504040204" pitchFamily="34" charset="-128"/>
                <a:ea typeface="Meiryo" panose="020B0604030504040204" pitchFamily="34" charset="-128"/>
              </a:rPr>
              <a:t>フェーズ別の標準な作業概要は下記の通りとなります。（戦略・オペレーション構築スレッド）</a:t>
            </a:r>
          </a:p>
        </p:txBody>
      </p:sp>
      <p:grpSp>
        <p:nvGrpSpPr>
          <p:cNvPr id="4" name="グループ化 3">
            <a:extLst>
              <a:ext uri="{FF2B5EF4-FFF2-40B4-BE49-F238E27FC236}">
                <a16:creationId xmlns:a16="http://schemas.microsoft.com/office/drawing/2014/main" id="{4A8D895A-299B-CCEF-2C88-8F14B3D3ED59}"/>
              </a:ext>
            </a:extLst>
          </p:cNvPr>
          <p:cNvGrpSpPr/>
          <p:nvPr/>
        </p:nvGrpSpPr>
        <p:grpSpPr>
          <a:xfrm>
            <a:off x="9566776" y="87282"/>
            <a:ext cx="1694542" cy="582155"/>
            <a:chOff x="6096000" y="3504"/>
            <a:chExt cx="1694542" cy="582155"/>
          </a:xfrm>
        </p:grpSpPr>
        <p:sp>
          <p:nvSpPr>
            <p:cNvPr id="5" name="AutoShape 14">
              <a:extLst>
                <a:ext uri="{FF2B5EF4-FFF2-40B4-BE49-F238E27FC236}">
                  <a16:creationId xmlns:a16="http://schemas.microsoft.com/office/drawing/2014/main" id="{AD855DCD-0D1F-6E83-E22E-CF1E4E3F09FA}"/>
                </a:ext>
              </a:extLst>
            </p:cNvPr>
            <p:cNvSpPr>
              <a:spLocks noChangeArrowheads="1"/>
            </p:cNvSpPr>
            <p:nvPr/>
          </p:nvSpPr>
          <p:spPr bwMode="auto">
            <a:xfrm>
              <a:off x="6096000" y="3504"/>
              <a:ext cx="328915" cy="146050"/>
            </a:xfrm>
            <a:prstGeom prst="homePlate">
              <a:avLst>
                <a:gd name="adj" fmla="val 49401"/>
              </a:avLst>
            </a:prstGeom>
            <a:solidFill>
              <a:schemeClr val="bg1"/>
            </a:solidFill>
            <a:ln>
              <a:solidFill>
                <a:schemeClr val="tx1"/>
              </a:solidFill>
            </a:ln>
            <a:effectLst/>
          </p:spPr>
          <p:txBody>
            <a:bodyPr wrap="none" lIns="90000" tIns="46800" rIns="90000" bIns="46800" anchor="ctr"/>
            <a:lstStyle>
              <a:lvl1pPr>
                <a:defRPr kumimoji="1" b="1">
                  <a:solidFill>
                    <a:schemeClr val="tx1"/>
                  </a:solidFill>
                  <a:latin typeface="Arial" panose="020B0604020202020204" pitchFamily="34" charset="0"/>
                  <a:ea typeface="ＭＳ Ｐゴシック" panose="020B0600070205080204" pitchFamily="34" charset="-128"/>
                </a:defRPr>
              </a:lvl1pPr>
              <a:lvl2pPr marL="742950" indent="-285750">
                <a:defRPr kumimoji="1" b="1">
                  <a:solidFill>
                    <a:schemeClr val="tx1"/>
                  </a:solidFill>
                  <a:latin typeface="Arial" panose="020B0604020202020204" pitchFamily="34" charset="0"/>
                  <a:ea typeface="ＭＳ Ｐゴシック" panose="020B0600070205080204" pitchFamily="34" charset="-128"/>
                </a:defRPr>
              </a:lvl2pPr>
              <a:lvl3pPr marL="1143000" indent="-228600">
                <a:defRPr kumimoji="1" b="1">
                  <a:solidFill>
                    <a:schemeClr val="tx1"/>
                  </a:solidFill>
                  <a:latin typeface="Arial" panose="020B0604020202020204" pitchFamily="34" charset="0"/>
                  <a:ea typeface="ＭＳ Ｐゴシック" panose="020B0600070205080204" pitchFamily="34" charset="-128"/>
                </a:defRPr>
              </a:lvl3pPr>
              <a:lvl4pPr marL="1600200" indent="-228600">
                <a:defRPr kumimoji="1" b="1">
                  <a:solidFill>
                    <a:schemeClr val="tx1"/>
                  </a:solidFill>
                  <a:latin typeface="Arial" panose="020B0604020202020204" pitchFamily="34" charset="0"/>
                  <a:ea typeface="ＭＳ Ｐゴシック" panose="020B0600070205080204" pitchFamily="34" charset="-128"/>
                </a:defRPr>
              </a:lvl4pPr>
              <a:lvl5pPr marL="2057400" indent="-228600">
                <a:defRPr kumimoji="1"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9pPr>
            </a:lstStyle>
            <a:p>
              <a:pPr algn="ctr">
                <a:spcBef>
                  <a:spcPts val="0"/>
                </a:spcBef>
              </a:pPr>
              <a:endParaRPr kumimoji="0" lang="ja-JP" altLang="en-US" sz="1000" b="0" dirty="0">
                <a:solidFill>
                  <a:srgbClr val="000000"/>
                </a:solidFill>
                <a:latin typeface="Meiryo UI" panose="020B0604030504040204" pitchFamily="34" charset="-128"/>
                <a:ea typeface="Meiryo UI" panose="020B0604030504040204" pitchFamily="34" charset="-128"/>
              </a:endParaRPr>
            </a:p>
          </p:txBody>
        </p:sp>
        <p:sp>
          <p:nvSpPr>
            <p:cNvPr id="6" name="AutoShape 23">
              <a:extLst>
                <a:ext uri="{FF2B5EF4-FFF2-40B4-BE49-F238E27FC236}">
                  <a16:creationId xmlns:a16="http://schemas.microsoft.com/office/drawing/2014/main" id="{91AB953A-8962-ACD4-048F-B1168A57263B}"/>
                </a:ext>
              </a:extLst>
            </p:cNvPr>
            <p:cNvSpPr>
              <a:spLocks noChangeArrowheads="1"/>
            </p:cNvSpPr>
            <p:nvPr/>
          </p:nvSpPr>
          <p:spPr bwMode="auto">
            <a:xfrm>
              <a:off x="6441440" y="3504"/>
              <a:ext cx="328915" cy="146050"/>
            </a:xfrm>
            <a:prstGeom prst="homePlate">
              <a:avLst>
                <a:gd name="adj" fmla="val 49229"/>
              </a:avLst>
            </a:prstGeom>
            <a:solidFill>
              <a:schemeClr val="bg1"/>
            </a:solidFill>
            <a:ln>
              <a:solidFill>
                <a:schemeClr val="tx1"/>
              </a:solidFill>
            </a:ln>
            <a:effectLst/>
          </p:spPr>
          <p:txBody>
            <a:bodyPr wrap="none" lIns="90000" tIns="46800" rIns="90000" bIns="46800" anchor="ctr"/>
            <a:lstStyle>
              <a:lvl1pPr>
                <a:defRPr kumimoji="1" b="1">
                  <a:solidFill>
                    <a:schemeClr val="tx1"/>
                  </a:solidFill>
                  <a:latin typeface="Arial" panose="020B0604020202020204" pitchFamily="34" charset="0"/>
                  <a:ea typeface="ＭＳ Ｐゴシック" panose="020B0600070205080204" pitchFamily="34" charset="-128"/>
                </a:defRPr>
              </a:lvl1pPr>
              <a:lvl2pPr marL="742950" indent="-285750">
                <a:defRPr kumimoji="1" b="1">
                  <a:solidFill>
                    <a:schemeClr val="tx1"/>
                  </a:solidFill>
                  <a:latin typeface="Arial" panose="020B0604020202020204" pitchFamily="34" charset="0"/>
                  <a:ea typeface="ＭＳ Ｐゴシック" panose="020B0600070205080204" pitchFamily="34" charset="-128"/>
                </a:defRPr>
              </a:lvl2pPr>
              <a:lvl3pPr marL="1143000" indent="-228600">
                <a:defRPr kumimoji="1" b="1">
                  <a:solidFill>
                    <a:schemeClr val="tx1"/>
                  </a:solidFill>
                  <a:latin typeface="Arial" panose="020B0604020202020204" pitchFamily="34" charset="0"/>
                  <a:ea typeface="ＭＳ Ｐゴシック" panose="020B0600070205080204" pitchFamily="34" charset="-128"/>
                </a:defRPr>
              </a:lvl3pPr>
              <a:lvl4pPr marL="1600200" indent="-228600">
                <a:defRPr kumimoji="1" b="1">
                  <a:solidFill>
                    <a:schemeClr val="tx1"/>
                  </a:solidFill>
                  <a:latin typeface="Arial" panose="020B0604020202020204" pitchFamily="34" charset="0"/>
                  <a:ea typeface="ＭＳ Ｐゴシック" panose="020B0600070205080204" pitchFamily="34" charset="-128"/>
                </a:defRPr>
              </a:lvl4pPr>
              <a:lvl5pPr marL="2057400" indent="-228600">
                <a:defRPr kumimoji="1"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9pPr>
            </a:lstStyle>
            <a:p>
              <a:pPr algn="ctr">
                <a:spcBef>
                  <a:spcPts val="0"/>
                </a:spcBef>
              </a:pPr>
              <a:endParaRPr kumimoji="0" lang="ja-JP" altLang="en-US" sz="1000" b="0" dirty="0">
                <a:solidFill>
                  <a:srgbClr val="000000"/>
                </a:solidFill>
                <a:latin typeface="Meiryo UI" panose="020B0604030504040204" pitchFamily="34" charset="-128"/>
                <a:ea typeface="Meiryo UI" panose="020B0604030504040204" pitchFamily="34" charset="-128"/>
              </a:endParaRPr>
            </a:p>
          </p:txBody>
        </p:sp>
        <p:sp>
          <p:nvSpPr>
            <p:cNvPr id="7" name="AutoShape 24">
              <a:extLst>
                <a:ext uri="{FF2B5EF4-FFF2-40B4-BE49-F238E27FC236}">
                  <a16:creationId xmlns:a16="http://schemas.microsoft.com/office/drawing/2014/main" id="{1BB929C1-5AC9-0068-BBA7-73424C4CF5AA}"/>
                </a:ext>
              </a:extLst>
            </p:cNvPr>
            <p:cNvSpPr>
              <a:spLocks noChangeArrowheads="1"/>
            </p:cNvSpPr>
            <p:nvPr/>
          </p:nvSpPr>
          <p:spPr bwMode="auto">
            <a:xfrm>
              <a:off x="6786879" y="3504"/>
              <a:ext cx="675142" cy="146050"/>
            </a:xfrm>
            <a:prstGeom prst="homePlate">
              <a:avLst>
                <a:gd name="adj" fmla="val 45697"/>
              </a:avLst>
            </a:prstGeom>
            <a:solidFill>
              <a:srgbClr val="99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kumimoji="1" b="1">
                  <a:solidFill>
                    <a:schemeClr val="tx1"/>
                  </a:solidFill>
                  <a:latin typeface="Arial" panose="020B0604020202020204" pitchFamily="34" charset="0"/>
                  <a:ea typeface="ＭＳ Ｐゴシック" panose="020B0600070205080204" pitchFamily="34" charset="-128"/>
                </a:defRPr>
              </a:lvl1pPr>
              <a:lvl2pPr marL="742950" indent="-285750">
                <a:defRPr kumimoji="1" b="1">
                  <a:solidFill>
                    <a:schemeClr val="tx1"/>
                  </a:solidFill>
                  <a:latin typeface="Arial" panose="020B0604020202020204" pitchFamily="34" charset="0"/>
                  <a:ea typeface="ＭＳ Ｐゴシック" panose="020B0600070205080204" pitchFamily="34" charset="-128"/>
                </a:defRPr>
              </a:lvl2pPr>
              <a:lvl3pPr marL="1143000" indent="-228600">
                <a:defRPr kumimoji="1" b="1">
                  <a:solidFill>
                    <a:schemeClr val="tx1"/>
                  </a:solidFill>
                  <a:latin typeface="Arial" panose="020B0604020202020204" pitchFamily="34" charset="0"/>
                  <a:ea typeface="ＭＳ Ｐゴシック" panose="020B0600070205080204" pitchFamily="34" charset="-128"/>
                </a:defRPr>
              </a:lvl3pPr>
              <a:lvl4pPr marL="1600200" indent="-228600">
                <a:defRPr kumimoji="1" b="1">
                  <a:solidFill>
                    <a:schemeClr val="tx1"/>
                  </a:solidFill>
                  <a:latin typeface="Arial" panose="020B0604020202020204" pitchFamily="34" charset="0"/>
                  <a:ea typeface="ＭＳ Ｐゴシック" panose="020B0600070205080204" pitchFamily="34" charset="-128"/>
                </a:defRPr>
              </a:lvl4pPr>
              <a:lvl5pPr marL="2057400" indent="-228600">
                <a:defRPr kumimoji="1"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9pPr>
            </a:lstStyle>
            <a:p>
              <a:pPr algn="ctr">
                <a:spcBef>
                  <a:spcPts val="0"/>
                </a:spcBef>
              </a:pPr>
              <a:endParaRPr kumimoji="0" lang="ja-JP" altLang="en-US" sz="1000" b="0" dirty="0">
                <a:solidFill>
                  <a:srgbClr val="000000"/>
                </a:solidFill>
                <a:latin typeface="Meiryo UI" panose="020B0604030504040204" pitchFamily="34" charset="-128"/>
                <a:ea typeface="Meiryo UI" panose="020B0604030504040204" pitchFamily="34" charset="-128"/>
              </a:endParaRPr>
            </a:p>
          </p:txBody>
        </p:sp>
        <p:sp>
          <p:nvSpPr>
            <p:cNvPr id="8" name="AutoShape 25">
              <a:extLst>
                <a:ext uri="{FF2B5EF4-FFF2-40B4-BE49-F238E27FC236}">
                  <a16:creationId xmlns:a16="http://schemas.microsoft.com/office/drawing/2014/main" id="{EB0478D0-3BDB-27D8-FB76-29CCCB027661}"/>
                </a:ext>
              </a:extLst>
            </p:cNvPr>
            <p:cNvSpPr>
              <a:spLocks noChangeArrowheads="1"/>
            </p:cNvSpPr>
            <p:nvPr/>
          </p:nvSpPr>
          <p:spPr bwMode="auto">
            <a:xfrm>
              <a:off x="7478151" y="3504"/>
              <a:ext cx="148326" cy="146050"/>
            </a:xfrm>
            <a:prstGeom prst="homePlate">
              <a:avLst>
                <a:gd name="adj" fmla="val 43851"/>
              </a:avLst>
            </a:prstGeom>
            <a:solidFill>
              <a:schemeClr val="bg1"/>
            </a:solidFill>
            <a:ln>
              <a:solidFill>
                <a:schemeClr val="tx1"/>
              </a:solidFill>
            </a:ln>
            <a:effectLst/>
          </p:spPr>
          <p:txBody>
            <a:bodyPr wrap="none" lIns="90000" tIns="46800" rIns="90000" bIns="46800" anchor="ctr"/>
            <a:lstStyle>
              <a:lvl1pPr>
                <a:defRPr kumimoji="1" b="1">
                  <a:solidFill>
                    <a:schemeClr val="tx1"/>
                  </a:solidFill>
                  <a:latin typeface="Arial" panose="020B0604020202020204" pitchFamily="34" charset="0"/>
                  <a:ea typeface="ＭＳ Ｐゴシック" panose="020B0600070205080204" pitchFamily="34" charset="-128"/>
                </a:defRPr>
              </a:lvl1pPr>
              <a:lvl2pPr marL="742950" indent="-285750">
                <a:defRPr kumimoji="1" b="1">
                  <a:solidFill>
                    <a:schemeClr val="tx1"/>
                  </a:solidFill>
                  <a:latin typeface="Arial" panose="020B0604020202020204" pitchFamily="34" charset="0"/>
                  <a:ea typeface="ＭＳ Ｐゴシック" panose="020B0600070205080204" pitchFamily="34" charset="-128"/>
                </a:defRPr>
              </a:lvl2pPr>
              <a:lvl3pPr marL="1143000" indent="-228600">
                <a:defRPr kumimoji="1" b="1">
                  <a:solidFill>
                    <a:schemeClr val="tx1"/>
                  </a:solidFill>
                  <a:latin typeface="Arial" panose="020B0604020202020204" pitchFamily="34" charset="0"/>
                  <a:ea typeface="ＭＳ Ｐゴシック" panose="020B0600070205080204" pitchFamily="34" charset="-128"/>
                </a:defRPr>
              </a:lvl3pPr>
              <a:lvl4pPr marL="1600200" indent="-228600">
                <a:defRPr kumimoji="1" b="1">
                  <a:solidFill>
                    <a:schemeClr val="tx1"/>
                  </a:solidFill>
                  <a:latin typeface="Arial" panose="020B0604020202020204" pitchFamily="34" charset="0"/>
                  <a:ea typeface="ＭＳ Ｐゴシック" panose="020B0600070205080204" pitchFamily="34" charset="-128"/>
                </a:defRPr>
              </a:lvl4pPr>
              <a:lvl5pPr marL="2057400" indent="-228600">
                <a:defRPr kumimoji="1"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9pPr>
            </a:lstStyle>
            <a:p>
              <a:pPr algn="ctr">
                <a:spcBef>
                  <a:spcPts val="0"/>
                </a:spcBef>
              </a:pPr>
              <a:endParaRPr kumimoji="0" lang="ja-JP" altLang="en-US" sz="1000" b="0" dirty="0">
                <a:solidFill>
                  <a:srgbClr val="000000"/>
                </a:solidFill>
                <a:latin typeface="Meiryo UI" panose="020B0604030504040204" pitchFamily="34" charset="-128"/>
                <a:ea typeface="Meiryo UI" panose="020B0604030504040204" pitchFamily="34" charset="-128"/>
              </a:endParaRPr>
            </a:p>
          </p:txBody>
        </p:sp>
        <p:sp>
          <p:nvSpPr>
            <p:cNvPr id="9" name="AutoShape 26">
              <a:extLst>
                <a:ext uri="{FF2B5EF4-FFF2-40B4-BE49-F238E27FC236}">
                  <a16:creationId xmlns:a16="http://schemas.microsoft.com/office/drawing/2014/main" id="{6AE69573-286D-4C6D-7534-AF2B532E9242}"/>
                </a:ext>
              </a:extLst>
            </p:cNvPr>
            <p:cNvSpPr>
              <a:spLocks noChangeArrowheads="1"/>
            </p:cNvSpPr>
            <p:nvPr/>
          </p:nvSpPr>
          <p:spPr bwMode="auto">
            <a:xfrm>
              <a:off x="7642607" y="3504"/>
              <a:ext cx="147933" cy="146050"/>
            </a:xfrm>
            <a:prstGeom prst="homePlate">
              <a:avLst>
                <a:gd name="adj" fmla="val 47590"/>
              </a:avLst>
            </a:prstGeom>
            <a:solidFill>
              <a:schemeClr val="bg1"/>
            </a:solidFill>
            <a:ln>
              <a:solidFill>
                <a:schemeClr val="tx1"/>
              </a:solidFill>
            </a:ln>
            <a:effectLst/>
          </p:spPr>
          <p:txBody>
            <a:bodyPr wrap="none" lIns="90000" tIns="46800" rIns="90000" bIns="46800" anchor="ctr"/>
            <a:lstStyle>
              <a:lvl1pPr>
                <a:defRPr kumimoji="1" b="1">
                  <a:solidFill>
                    <a:schemeClr val="tx1"/>
                  </a:solidFill>
                  <a:latin typeface="Arial" panose="020B0604020202020204" pitchFamily="34" charset="0"/>
                  <a:ea typeface="ＭＳ Ｐゴシック" panose="020B0600070205080204" pitchFamily="34" charset="-128"/>
                </a:defRPr>
              </a:lvl1pPr>
              <a:lvl2pPr marL="742950" indent="-285750">
                <a:defRPr kumimoji="1" b="1">
                  <a:solidFill>
                    <a:schemeClr val="tx1"/>
                  </a:solidFill>
                  <a:latin typeface="Arial" panose="020B0604020202020204" pitchFamily="34" charset="0"/>
                  <a:ea typeface="ＭＳ Ｐゴシック" panose="020B0600070205080204" pitchFamily="34" charset="-128"/>
                </a:defRPr>
              </a:lvl2pPr>
              <a:lvl3pPr marL="1143000" indent="-228600">
                <a:defRPr kumimoji="1" b="1">
                  <a:solidFill>
                    <a:schemeClr val="tx1"/>
                  </a:solidFill>
                  <a:latin typeface="Arial" panose="020B0604020202020204" pitchFamily="34" charset="0"/>
                  <a:ea typeface="ＭＳ Ｐゴシック" panose="020B0600070205080204" pitchFamily="34" charset="-128"/>
                </a:defRPr>
              </a:lvl3pPr>
              <a:lvl4pPr marL="1600200" indent="-228600">
                <a:defRPr kumimoji="1" b="1">
                  <a:solidFill>
                    <a:schemeClr val="tx1"/>
                  </a:solidFill>
                  <a:latin typeface="Arial" panose="020B0604020202020204" pitchFamily="34" charset="0"/>
                  <a:ea typeface="ＭＳ Ｐゴシック" panose="020B0600070205080204" pitchFamily="34" charset="-128"/>
                </a:defRPr>
              </a:lvl4pPr>
              <a:lvl5pPr marL="2057400" indent="-228600">
                <a:defRPr kumimoji="1"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9pPr>
            </a:lstStyle>
            <a:p>
              <a:pPr algn="ctr">
                <a:spcBef>
                  <a:spcPts val="0"/>
                </a:spcBef>
              </a:pPr>
              <a:endParaRPr kumimoji="0" lang="ja-JP" altLang="en-US" sz="1000" b="0" dirty="0">
                <a:solidFill>
                  <a:srgbClr val="000000"/>
                </a:solidFill>
                <a:latin typeface="Meiryo UI" panose="020B0604030504040204" pitchFamily="34" charset="-128"/>
                <a:ea typeface="Meiryo UI" panose="020B0604030504040204" pitchFamily="34" charset="-128"/>
              </a:endParaRPr>
            </a:p>
          </p:txBody>
        </p:sp>
        <p:sp>
          <p:nvSpPr>
            <p:cNvPr id="10" name="Rectangle 28">
              <a:extLst>
                <a:ext uri="{FF2B5EF4-FFF2-40B4-BE49-F238E27FC236}">
                  <a16:creationId xmlns:a16="http://schemas.microsoft.com/office/drawing/2014/main" id="{F11422F6-B334-3DEF-B73C-3F6D032E3BC1}"/>
                </a:ext>
              </a:extLst>
            </p:cNvPr>
            <p:cNvSpPr>
              <a:spLocks noChangeArrowheads="1"/>
            </p:cNvSpPr>
            <p:nvPr/>
          </p:nvSpPr>
          <p:spPr bwMode="auto">
            <a:xfrm>
              <a:off x="6096000" y="208711"/>
              <a:ext cx="213637" cy="376948"/>
            </a:xfrm>
            <a:prstGeom prst="rect">
              <a:avLst/>
            </a:prstGeom>
            <a:solidFill>
              <a:schemeClr val="bg1"/>
            </a:solidFill>
            <a:ln>
              <a:solidFill>
                <a:schemeClr val="tx1"/>
              </a:solidFill>
            </a:ln>
            <a:effectLst/>
          </p:spPr>
          <p:txBody>
            <a:bodyPr wrap="none" lIns="90000" tIns="46800" rIns="90000" bIns="46800" anchor="ctr"/>
            <a:lstStyle>
              <a:lvl1pPr>
                <a:defRPr kumimoji="1" b="1">
                  <a:solidFill>
                    <a:schemeClr val="tx1"/>
                  </a:solidFill>
                  <a:latin typeface="Arial" panose="020B0604020202020204" pitchFamily="34" charset="0"/>
                  <a:ea typeface="ＭＳ Ｐゴシック" panose="020B0600070205080204" pitchFamily="34" charset="-128"/>
                </a:defRPr>
              </a:lvl1pPr>
              <a:lvl2pPr marL="742950" indent="-285750">
                <a:defRPr kumimoji="1" b="1">
                  <a:solidFill>
                    <a:schemeClr val="tx1"/>
                  </a:solidFill>
                  <a:latin typeface="Arial" panose="020B0604020202020204" pitchFamily="34" charset="0"/>
                  <a:ea typeface="ＭＳ Ｐゴシック" panose="020B0600070205080204" pitchFamily="34" charset="-128"/>
                </a:defRPr>
              </a:lvl2pPr>
              <a:lvl3pPr marL="1143000" indent="-228600">
                <a:defRPr kumimoji="1" b="1">
                  <a:solidFill>
                    <a:schemeClr val="tx1"/>
                  </a:solidFill>
                  <a:latin typeface="Arial" panose="020B0604020202020204" pitchFamily="34" charset="0"/>
                  <a:ea typeface="ＭＳ Ｐゴシック" panose="020B0600070205080204" pitchFamily="34" charset="-128"/>
                </a:defRPr>
              </a:lvl3pPr>
              <a:lvl4pPr marL="1600200" indent="-228600">
                <a:defRPr kumimoji="1" b="1">
                  <a:solidFill>
                    <a:schemeClr val="tx1"/>
                  </a:solidFill>
                  <a:latin typeface="Arial" panose="020B0604020202020204" pitchFamily="34" charset="0"/>
                  <a:ea typeface="ＭＳ Ｐゴシック" panose="020B0600070205080204" pitchFamily="34" charset="-128"/>
                </a:defRPr>
              </a:lvl4pPr>
              <a:lvl5pPr marL="2057400" indent="-228600">
                <a:defRPr kumimoji="1"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9pPr>
            </a:lstStyle>
            <a:p>
              <a:pPr algn="ctr"/>
              <a:endParaRPr kumimoji="0" lang="ja-JP" altLang="en-US" sz="1000" b="0" dirty="0">
                <a:solidFill>
                  <a:srgbClr val="000000"/>
                </a:solidFill>
                <a:latin typeface="Meiryo UI" panose="020B0604030504040204" pitchFamily="34" charset="-128"/>
                <a:ea typeface="Meiryo UI" panose="020B0604030504040204" pitchFamily="34" charset="-128"/>
              </a:endParaRPr>
            </a:p>
          </p:txBody>
        </p:sp>
        <p:sp>
          <p:nvSpPr>
            <p:cNvPr id="11" name="Rectangle 29">
              <a:extLst>
                <a:ext uri="{FF2B5EF4-FFF2-40B4-BE49-F238E27FC236}">
                  <a16:creationId xmlns:a16="http://schemas.microsoft.com/office/drawing/2014/main" id="{228AF6F2-98D4-71E4-5789-70D9A9A099F8}"/>
                </a:ext>
              </a:extLst>
            </p:cNvPr>
            <p:cNvSpPr>
              <a:spLocks noChangeArrowheads="1"/>
            </p:cNvSpPr>
            <p:nvPr/>
          </p:nvSpPr>
          <p:spPr bwMode="auto">
            <a:xfrm>
              <a:off x="6326162" y="208711"/>
              <a:ext cx="98753" cy="376948"/>
            </a:xfrm>
            <a:prstGeom prst="rect">
              <a:avLst/>
            </a:prstGeom>
            <a:solidFill>
              <a:schemeClr val="bg1"/>
            </a:solidFill>
            <a:ln>
              <a:solidFill>
                <a:schemeClr val="tx1"/>
              </a:solidFill>
            </a:ln>
            <a:effectLst/>
          </p:spPr>
          <p:txBody>
            <a:bodyPr vert="eaVert" wrap="none" lIns="90000" tIns="46800" rIns="90000" bIns="46800" anchor="ctr"/>
            <a:lstStyle>
              <a:lvl1pPr>
                <a:defRPr kumimoji="1" b="1">
                  <a:solidFill>
                    <a:schemeClr val="tx1"/>
                  </a:solidFill>
                  <a:latin typeface="Arial" panose="020B0604020202020204" pitchFamily="34" charset="0"/>
                  <a:ea typeface="ＭＳ Ｐゴシック" panose="020B0600070205080204" pitchFamily="34" charset="-128"/>
                </a:defRPr>
              </a:lvl1pPr>
              <a:lvl2pPr marL="742950" indent="-285750">
                <a:defRPr kumimoji="1" b="1">
                  <a:solidFill>
                    <a:schemeClr val="tx1"/>
                  </a:solidFill>
                  <a:latin typeface="Arial" panose="020B0604020202020204" pitchFamily="34" charset="0"/>
                  <a:ea typeface="ＭＳ Ｐゴシック" panose="020B0600070205080204" pitchFamily="34" charset="-128"/>
                </a:defRPr>
              </a:lvl2pPr>
              <a:lvl3pPr marL="1143000" indent="-228600">
                <a:defRPr kumimoji="1" b="1">
                  <a:solidFill>
                    <a:schemeClr val="tx1"/>
                  </a:solidFill>
                  <a:latin typeface="Arial" panose="020B0604020202020204" pitchFamily="34" charset="0"/>
                  <a:ea typeface="ＭＳ Ｐゴシック" panose="020B0600070205080204" pitchFamily="34" charset="-128"/>
                </a:defRPr>
              </a:lvl3pPr>
              <a:lvl4pPr marL="1600200" indent="-228600">
                <a:defRPr kumimoji="1" b="1">
                  <a:solidFill>
                    <a:schemeClr val="tx1"/>
                  </a:solidFill>
                  <a:latin typeface="Arial" panose="020B0604020202020204" pitchFamily="34" charset="0"/>
                  <a:ea typeface="ＭＳ Ｐゴシック" panose="020B0600070205080204" pitchFamily="34" charset="-128"/>
                </a:defRPr>
              </a:lvl4pPr>
              <a:lvl5pPr marL="2057400" indent="-228600">
                <a:defRPr kumimoji="1"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9pPr>
            </a:lstStyle>
            <a:p>
              <a:pPr algn="ctr"/>
              <a:endParaRPr kumimoji="0" lang="ja-JP" altLang="en-US" sz="1000" b="0" dirty="0">
                <a:solidFill>
                  <a:srgbClr val="000000"/>
                </a:solidFill>
                <a:latin typeface="Meiryo UI" panose="020B0604030504040204" pitchFamily="34" charset="-128"/>
                <a:ea typeface="Meiryo UI" panose="020B0604030504040204" pitchFamily="34" charset="-128"/>
              </a:endParaRPr>
            </a:p>
          </p:txBody>
        </p:sp>
        <p:sp>
          <p:nvSpPr>
            <p:cNvPr id="12" name="Rectangle 30">
              <a:extLst>
                <a:ext uri="{FF2B5EF4-FFF2-40B4-BE49-F238E27FC236}">
                  <a16:creationId xmlns:a16="http://schemas.microsoft.com/office/drawing/2014/main" id="{BD8AF3A4-7D35-24A1-9D0B-47DC51D5497B}"/>
                </a:ext>
              </a:extLst>
            </p:cNvPr>
            <p:cNvSpPr>
              <a:spLocks noChangeArrowheads="1"/>
            </p:cNvSpPr>
            <p:nvPr/>
          </p:nvSpPr>
          <p:spPr bwMode="auto">
            <a:xfrm>
              <a:off x="6441440" y="212388"/>
              <a:ext cx="214030" cy="111429"/>
            </a:xfrm>
            <a:prstGeom prst="rect">
              <a:avLst/>
            </a:prstGeom>
            <a:solidFill>
              <a:schemeClr val="bg1"/>
            </a:solidFill>
            <a:ln>
              <a:solidFill>
                <a:schemeClr val="tx1"/>
              </a:solidFill>
            </a:ln>
            <a:effectLst/>
          </p:spPr>
          <p:txBody>
            <a:bodyPr wrap="none" lIns="90000" tIns="46800" rIns="90000" bIns="46800" anchor="ctr"/>
            <a:lstStyle>
              <a:lvl1pPr>
                <a:defRPr kumimoji="1" b="1">
                  <a:solidFill>
                    <a:schemeClr val="tx1"/>
                  </a:solidFill>
                  <a:latin typeface="Arial" panose="020B0604020202020204" pitchFamily="34" charset="0"/>
                  <a:ea typeface="ＭＳ Ｐゴシック" panose="020B0600070205080204" pitchFamily="34" charset="-128"/>
                </a:defRPr>
              </a:lvl1pPr>
              <a:lvl2pPr marL="742950" indent="-285750">
                <a:defRPr kumimoji="1" b="1">
                  <a:solidFill>
                    <a:schemeClr val="tx1"/>
                  </a:solidFill>
                  <a:latin typeface="Arial" panose="020B0604020202020204" pitchFamily="34" charset="0"/>
                  <a:ea typeface="ＭＳ Ｐゴシック" panose="020B0600070205080204" pitchFamily="34" charset="-128"/>
                </a:defRPr>
              </a:lvl2pPr>
              <a:lvl3pPr marL="1143000" indent="-228600">
                <a:defRPr kumimoji="1" b="1">
                  <a:solidFill>
                    <a:schemeClr val="tx1"/>
                  </a:solidFill>
                  <a:latin typeface="Arial" panose="020B0604020202020204" pitchFamily="34" charset="0"/>
                  <a:ea typeface="ＭＳ Ｐゴシック" panose="020B0600070205080204" pitchFamily="34" charset="-128"/>
                </a:defRPr>
              </a:lvl3pPr>
              <a:lvl4pPr marL="1600200" indent="-228600">
                <a:defRPr kumimoji="1" b="1">
                  <a:solidFill>
                    <a:schemeClr val="tx1"/>
                  </a:solidFill>
                  <a:latin typeface="Arial" panose="020B0604020202020204" pitchFamily="34" charset="0"/>
                  <a:ea typeface="ＭＳ Ｐゴシック" panose="020B0600070205080204" pitchFamily="34" charset="-128"/>
                </a:defRPr>
              </a:lvl4pPr>
              <a:lvl5pPr marL="2057400" indent="-228600">
                <a:defRPr kumimoji="1"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9pPr>
            </a:lstStyle>
            <a:p>
              <a:pPr algn="ctr">
                <a:spcBef>
                  <a:spcPts val="0"/>
                </a:spcBef>
              </a:pPr>
              <a:endParaRPr kumimoji="0" lang="ja-JP" altLang="en-US" sz="1000" b="0" dirty="0">
                <a:solidFill>
                  <a:srgbClr val="000000"/>
                </a:solidFill>
                <a:latin typeface="Meiryo UI" panose="020B0604030504040204" pitchFamily="34" charset="-128"/>
                <a:ea typeface="Meiryo UI" panose="020B0604030504040204" pitchFamily="34" charset="-128"/>
              </a:endParaRPr>
            </a:p>
          </p:txBody>
        </p:sp>
        <p:sp>
          <p:nvSpPr>
            <p:cNvPr id="13" name="Rectangle 31">
              <a:extLst>
                <a:ext uri="{FF2B5EF4-FFF2-40B4-BE49-F238E27FC236}">
                  <a16:creationId xmlns:a16="http://schemas.microsoft.com/office/drawing/2014/main" id="{532EBBAA-B787-FB25-51D9-1B60F7F19257}"/>
                </a:ext>
              </a:extLst>
            </p:cNvPr>
            <p:cNvSpPr>
              <a:spLocks noChangeArrowheads="1"/>
            </p:cNvSpPr>
            <p:nvPr/>
          </p:nvSpPr>
          <p:spPr bwMode="auto">
            <a:xfrm>
              <a:off x="6671995" y="208711"/>
              <a:ext cx="98753" cy="376948"/>
            </a:xfrm>
            <a:prstGeom prst="rect">
              <a:avLst/>
            </a:prstGeom>
            <a:solidFill>
              <a:schemeClr val="bg1"/>
            </a:solidFill>
            <a:ln>
              <a:solidFill>
                <a:schemeClr val="tx1"/>
              </a:solidFill>
            </a:ln>
            <a:effectLst/>
          </p:spPr>
          <p:txBody>
            <a:bodyPr vert="eaVert" wrap="none" lIns="90000" tIns="46800" rIns="90000" bIns="46800" anchor="ctr"/>
            <a:lstStyle>
              <a:lvl1pPr>
                <a:defRPr kumimoji="1" b="1">
                  <a:solidFill>
                    <a:schemeClr val="tx1"/>
                  </a:solidFill>
                  <a:latin typeface="Arial" panose="020B0604020202020204" pitchFamily="34" charset="0"/>
                  <a:ea typeface="ＭＳ Ｐゴシック" panose="020B0600070205080204" pitchFamily="34" charset="-128"/>
                </a:defRPr>
              </a:lvl1pPr>
              <a:lvl2pPr marL="742950" indent="-285750">
                <a:defRPr kumimoji="1" b="1">
                  <a:solidFill>
                    <a:schemeClr val="tx1"/>
                  </a:solidFill>
                  <a:latin typeface="Arial" panose="020B0604020202020204" pitchFamily="34" charset="0"/>
                  <a:ea typeface="ＭＳ Ｐゴシック" panose="020B0600070205080204" pitchFamily="34" charset="-128"/>
                </a:defRPr>
              </a:lvl2pPr>
              <a:lvl3pPr marL="1143000" indent="-228600">
                <a:defRPr kumimoji="1" b="1">
                  <a:solidFill>
                    <a:schemeClr val="tx1"/>
                  </a:solidFill>
                  <a:latin typeface="Arial" panose="020B0604020202020204" pitchFamily="34" charset="0"/>
                  <a:ea typeface="ＭＳ Ｐゴシック" panose="020B0600070205080204" pitchFamily="34" charset="-128"/>
                </a:defRPr>
              </a:lvl3pPr>
              <a:lvl4pPr marL="1600200" indent="-228600">
                <a:defRPr kumimoji="1" b="1">
                  <a:solidFill>
                    <a:schemeClr val="tx1"/>
                  </a:solidFill>
                  <a:latin typeface="Arial" panose="020B0604020202020204" pitchFamily="34" charset="0"/>
                  <a:ea typeface="ＭＳ Ｐゴシック" panose="020B0600070205080204" pitchFamily="34" charset="-128"/>
                </a:defRPr>
              </a:lvl4pPr>
              <a:lvl5pPr marL="2057400" indent="-228600">
                <a:defRPr kumimoji="1"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9pPr>
            </a:lstStyle>
            <a:p>
              <a:pPr algn="ctr"/>
              <a:endParaRPr kumimoji="0" lang="ja-JP" altLang="en-US" sz="1000" b="0" dirty="0">
                <a:solidFill>
                  <a:srgbClr val="000000"/>
                </a:solidFill>
                <a:latin typeface="Meiryo UI" panose="020B0604030504040204" pitchFamily="34" charset="-128"/>
                <a:ea typeface="Meiryo UI" panose="020B0604030504040204" pitchFamily="34" charset="-128"/>
              </a:endParaRPr>
            </a:p>
          </p:txBody>
        </p:sp>
        <p:sp>
          <p:nvSpPr>
            <p:cNvPr id="14" name="Rectangle 32">
              <a:extLst>
                <a:ext uri="{FF2B5EF4-FFF2-40B4-BE49-F238E27FC236}">
                  <a16:creationId xmlns:a16="http://schemas.microsoft.com/office/drawing/2014/main" id="{E36BEC19-9A9D-82AF-5EC5-1F484002CE61}"/>
                </a:ext>
              </a:extLst>
            </p:cNvPr>
            <p:cNvSpPr>
              <a:spLocks noChangeArrowheads="1"/>
            </p:cNvSpPr>
            <p:nvPr/>
          </p:nvSpPr>
          <p:spPr bwMode="auto">
            <a:xfrm>
              <a:off x="6441440" y="343309"/>
              <a:ext cx="214030" cy="111062"/>
            </a:xfrm>
            <a:prstGeom prst="rect">
              <a:avLst/>
            </a:prstGeom>
            <a:solidFill>
              <a:schemeClr val="bg1"/>
            </a:solidFill>
            <a:ln>
              <a:solidFill>
                <a:schemeClr val="tx1"/>
              </a:solidFill>
            </a:ln>
            <a:effectLst/>
          </p:spPr>
          <p:txBody>
            <a:bodyPr wrap="none" lIns="90000" tIns="46800" rIns="90000" bIns="46800" anchor="ctr"/>
            <a:lstStyle>
              <a:lvl1pPr>
                <a:defRPr kumimoji="1" b="1">
                  <a:solidFill>
                    <a:schemeClr val="tx1"/>
                  </a:solidFill>
                  <a:latin typeface="Arial" panose="020B0604020202020204" pitchFamily="34" charset="0"/>
                  <a:ea typeface="ＭＳ Ｐゴシック" panose="020B0600070205080204" pitchFamily="34" charset="-128"/>
                </a:defRPr>
              </a:lvl1pPr>
              <a:lvl2pPr marL="742950" indent="-285750">
                <a:defRPr kumimoji="1" b="1">
                  <a:solidFill>
                    <a:schemeClr val="tx1"/>
                  </a:solidFill>
                  <a:latin typeface="Arial" panose="020B0604020202020204" pitchFamily="34" charset="0"/>
                  <a:ea typeface="ＭＳ Ｐゴシック" panose="020B0600070205080204" pitchFamily="34" charset="-128"/>
                </a:defRPr>
              </a:lvl2pPr>
              <a:lvl3pPr marL="1143000" indent="-228600">
                <a:defRPr kumimoji="1" b="1">
                  <a:solidFill>
                    <a:schemeClr val="tx1"/>
                  </a:solidFill>
                  <a:latin typeface="Arial" panose="020B0604020202020204" pitchFamily="34" charset="0"/>
                  <a:ea typeface="ＭＳ Ｐゴシック" panose="020B0600070205080204" pitchFamily="34" charset="-128"/>
                </a:defRPr>
              </a:lvl3pPr>
              <a:lvl4pPr marL="1600200" indent="-228600">
                <a:defRPr kumimoji="1" b="1">
                  <a:solidFill>
                    <a:schemeClr val="tx1"/>
                  </a:solidFill>
                  <a:latin typeface="Arial" panose="020B0604020202020204" pitchFamily="34" charset="0"/>
                  <a:ea typeface="ＭＳ Ｐゴシック" panose="020B0600070205080204" pitchFamily="34" charset="-128"/>
                </a:defRPr>
              </a:lvl4pPr>
              <a:lvl5pPr marL="2057400" indent="-228600">
                <a:defRPr kumimoji="1"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9pPr>
            </a:lstStyle>
            <a:p>
              <a:pPr algn="ctr">
                <a:spcBef>
                  <a:spcPts val="0"/>
                </a:spcBef>
              </a:pPr>
              <a:endParaRPr kumimoji="0" lang="ja-JP" altLang="en-US" sz="1000" b="0" dirty="0">
                <a:solidFill>
                  <a:srgbClr val="000000"/>
                </a:solidFill>
                <a:latin typeface="Meiryo UI" panose="020B0604030504040204" pitchFamily="34" charset="-128"/>
                <a:ea typeface="Meiryo UI" panose="020B0604030504040204" pitchFamily="34" charset="-128"/>
              </a:endParaRPr>
            </a:p>
          </p:txBody>
        </p:sp>
        <p:sp>
          <p:nvSpPr>
            <p:cNvPr id="15" name="Rectangle 33">
              <a:extLst>
                <a:ext uri="{FF2B5EF4-FFF2-40B4-BE49-F238E27FC236}">
                  <a16:creationId xmlns:a16="http://schemas.microsoft.com/office/drawing/2014/main" id="{BCA3B021-8AD6-2EEB-56E1-AD7703560A28}"/>
                </a:ext>
              </a:extLst>
            </p:cNvPr>
            <p:cNvSpPr>
              <a:spLocks noChangeArrowheads="1"/>
            </p:cNvSpPr>
            <p:nvPr/>
          </p:nvSpPr>
          <p:spPr bwMode="auto">
            <a:xfrm>
              <a:off x="6441440" y="474229"/>
              <a:ext cx="214030" cy="111429"/>
            </a:xfrm>
            <a:prstGeom prst="rect">
              <a:avLst/>
            </a:prstGeom>
            <a:solidFill>
              <a:schemeClr val="bg1"/>
            </a:solidFill>
            <a:ln>
              <a:solidFill>
                <a:schemeClr val="tx1"/>
              </a:solidFill>
            </a:ln>
            <a:effectLst/>
          </p:spPr>
          <p:txBody>
            <a:bodyPr wrap="none" lIns="90000" tIns="46800" rIns="90000" bIns="46800" anchor="ctr"/>
            <a:lstStyle>
              <a:lvl1pPr>
                <a:defRPr kumimoji="1" b="1">
                  <a:solidFill>
                    <a:schemeClr val="tx1"/>
                  </a:solidFill>
                  <a:latin typeface="Arial" panose="020B0604020202020204" pitchFamily="34" charset="0"/>
                  <a:ea typeface="ＭＳ Ｐゴシック" panose="020B0600070205080204" pitchFamily="34" charset="-128"/>
                </a:defRPr>
              </a:lvl1pPr>
              <a:lvl2pPr marL="742950" indent="-285750">
                <a:defRPr kumimoji="1" b="1">
                  <a:solidFill>
                    <a:schemeClr val="tx1"/>
                  </a:solidFill>
                  <a:latin typeface="Arial" panose="020B0604020202020204" pitchFamily="34" charset="0"/>
                  <a:ea typeface="ＭＳ Ｐゴシック" panose="020B0600070205080204" pitchFamily="34" charset="-128"/>
                </a:defRPr>
              </a:lvl2pPr>
              <a:lvl3pPr marL="1143000" indent="-228600">
                <a:defRPr kumimoji="1" b="1">
                  <a:solidFill>
                    <a:schemeClr val="tx1"/>
                  </a:solidFill>
                  <a:latin typeface="Arial" panose="020B0604020202020204" pitchFamily="34" charset="0"/>
                  <a:ea typeface="ＭＳ Ｐゴシック" panose="020B0600070205080204" pitchFamily="34" charset="-128"/>
                </a:defRPr>
              </a:lvl3pPr>
              <a:lvl4pPr marL="1600200" indent="-228600">
                <a:defRPr kumimoji="1" b="1">
                  <a:solidFill>
                    <a:schemeClr val="tx1"/>
                  </a:solidFill>
                  <a:latin typeface="Arial" panose="020B0604020202020204" pitchFamily="34" charset="0"/>
                  <a:ea typeface="ＭＳ Ｐゴシック" panose="020B0600070205080204" pitchFamily="34" charset="-128"/>
                </a:defRPr>
              </a:lvl4pPr>
              <a:lvl5pPr marL="2057400" indent="-228600">
                <a:defRPr kumimoji="1"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9pPr>
            </a:lstStyle>
            <a:p>
              <a:pPr algn="ctr">
                <a:spcBef>
                  <a:spcPts val="0"/>
                </a:spcBef>
              </a:pPr>
              <a:endParaRPr kumimoji="0" lang="ja-JP" altLang="en-US" sz="1000" b="0" dirty="0">
                <a:solidFill>
                  <a:srgbClr val="000000"/>
                </a:solidFill>
                <a:latin typeface="Meiryo UI" panose="020B0604030504040204" pitchFamily="34" charset="-128"/>
                <a:ea typeface="Meiryo UI" panose="020B0604030504040204" pitchFamily="34" charset="-128"/>
              </a:endParaRPr>
            </a:p>
          </p:txBody>
        </p:sp>
        <p:sp>
          <p:nvSpPr>
            <p:cNvPr id="16" name="Rectangle 34">
              <a:extLst>
                <a:ext uri="{FF2B5EF4-FFF2-40B4-BE49-F238E27FC236}">
                  <a16:creationId xmlns:a16="http://schemas.microsoft.com/office/drawing/2014/main" id="{AA1C2A7F-AEAC-1275-E7D7-65A03D68360A}"/>
                </a:ext>
              </a:extLst>
            </p:cNvPr>
            <p:cNvSpPr>
              <a:spLocks noChangeArrowheads="1"/>
            </p:cNvSpPr>
            <p:nvPr/>
          </p:nvSpPr>
          <p:spPr bwMode="auto">
            <a:xfrm>
              <a:off x="6787273" y="212388"/>
              <a:ext cx="214424" cy="111429"/>
            </a:xfrm>
            <a:prstGeom prst="rect">
              <a:avLst/>
            </a:prstGeom>
            <a:solidFill>
              <a:srgbClr val="99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kumimoji="1" b="1">
                  <a:solidFill>
                    <a:schemeClr val="tx1"/>
                  </a:solidFill>
                  <a:latin typeface="Arial" panose="020B0604020202020204" pitchFamily="34" charset="0"/>
                  <a:ea typeface="ＭＳ Ｐゴシック" panose="020B0600070205080204" pitchFamily="34" charset="-128"/>
                </a:defRPr>
              </a:lvl1pPr>
              <a:lvl2pPr marL="742950" indent="-285750">
                <a:defRPr kumimoji="1" b="1">
                  <a:solidFill>
                    <a:schemeClr val="tx1"/>
                  </a:solidFill>
                  <a:latin typeface="Arial" panose="020B0604020202020204" pitchFamily="34" charset="0"/>
                  <a:ea typeface="ＭＳ Ｐゴシック" panose="020B0600070205080204" pitchFamily="34" charset="-128"/>
                </a:defRPr>
              </a:lvl2pPr>
              <a:lvl3pPr marL="1143000" indent="-228600">
                <a:defRPr kumimoji="1" b="1">
                  <a:solidFill>
                    <a:schemeClr val="tx1"/>
                  </a:solidFill>
                  <a:latin typeface="Arial" panose="020B0604020202020204" pitchFamily="34" charset="0"/>
                  <a:ea typeface="ＭＳ Ｐゴシック" panose="020B0600070205080204" pitchFamily="34" charset="-128"/>
                </a:defRPr>
              </a:lvl3pPr>
              <a:lvl4pPr marL="1600200" indent="-228600">
                <a:defRPr kumimoji="1" b="1">
                  <a:solidFill>
                    <a:schemeClr val="tx1"/>
                  </a:solidFill>
                  <a:latin typeface="Arial" panose="020B0604020202020204" pitchFamily="34" charset="0"/>
                  <a:ea typeface="ＭＳ Ｐゴシック" panose="020B0600070205080204" pitchFamily="34" charset="-128"/>
                </a:defRPr>
              </a:lvl4pPr>
              <a:lvl5pPr marL="2057400" indent="-228600">
                <a:defRPr kumimoji="1"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9pPr>
            </a:lstStyle>
            <a:p>
              <a:pPr algn="ctr">
                <a:spcBef>
                  <a:spcPts val="0"/>
                </a:spcBef>
              </a:pPr>
              <a:endParaRPr kumimoji="0" lang="ja-JP" altLang="en-US" sz="1000" b="0" dirty="0">
                <a:solidFill>
                  <a:srgbClr val="000000"/>
                </a:solidFill>
                <a:latin typeface="Meiryo UI" panose="020B0604030504040204" pitchFamily="34" charset="-128"/>
                <a:ea typeface="Meiryo UI" panose="020B0604030504040204" pitchFamily="34" charset="-128"/>
              </a:endParaRPr>
            </a:p>
          </p:txBody>
        </p:sp>
        <p:sp>
          <p:nvSpPr>
            <p:cNvPr id="17" name="Rectangle 35">
              <a:extLst>
                <a:ext uri="{FF2B5EF4-FFF2-40B4-BE49-F238E27FC236}">
                  <a16:creationId xmlns:a16="http://schemas.microsoft.com/office/drawing/2014/main" id="{1BD49733-01CF-6DC4-C486-A838EEDDE572}"/>
                </a:ext>
              </a:extLst>
            </p:cNvPr>
            <p:cNvSpPr>
              <a:spLocks noChangeArrowheads="1"/>
            </p:cNvSpPr>
            <p:nvPr/>
          </p:nvSpPr>
          <p:spPr bwMode="auto">
            <a:xfrm>
              <a:off x="7017828" y="208711"/>
              <a:ext cx="98753" cy="376948"/>
            </a:xfrm>
            <a:prstGeom prst="rect">
              <a:avLst/>
            </a:prstGeom>
            <a:solidFill>
              <a:srgbClr val="99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lIns="90000" tIns="46800" rIns="90000" bIns="46800" anchor="ctr"/>
            <a:lstStyle>
              <a:lvl1pPr>
                <a:defRPr kumimoji="1" b="1">
                  <a:solidFill>
                    <a:schemeClr val="tx1"/>
                  </a:solidFill>
                  <a:latin typeface="Arial" panose="020B0604020202020204" pitchFamily="34" charset="0"/>
                  <a:ea typeface="ＭＳ Ｐゴシック" panose="020B0600070205080204" pitchFamily="34" charset="-128"/>
                </a:defRPr>
              </a:lvl1pPr>
              <a:lvl2pPr marL="742950" indent="-285750">
                <a:defRPr kumimoji="1" b="1">
                  <a:solidFill>
                    <a:schemeClr val="tx1"/>
                  </a:solidFill>
                  <a:latin typeface="Arial" panose="020B0604020202020204" pitchFamily="34" charset="0"/>
                  <a:ea typeface="ＭＳ Ｐゴシック" panose="020B0600070205080204" pitchFamily="34" charset="-128"/>
                </a:defRPr>
              </a:lvl2pPr>
              <a:lvl3pPr marL="1143000" indent="-228600">
                <a:defRPr kumimoji="1" b="1">
                  <a:solidFill>
                    <a:schemeClr val="tx1"/>
                  </a:solidFill>
                  <a:latin typeface="Arial" panose="020B0604020202020204" pitchFamily="34" charset="0"/>
                  <a:ea typeface="ＭＳ Ｐゴシック" panose="020B0600070205080204" pitchFamily="34" charset="-128"/>
                </a:defRPr>
              </a:lvl3pPr>
              <a:lvl4pPr marL="1600200" indent="-228600">
                <a:defRPr kumimoji="1" b="1">
                  <a:solidFill>
                    <a:schemeClr val="tx1"/>
                  </a:solidFill>
                  <a:latin typeface="Arial" panose="020B0604020202020204" pitchFamily="34" charset="0"/>
                  <a:ea typeface="ＭＳ Ｐゴシック" panose="020B0600070205080204" pitchFamily="34" charset="-128"/>
                </a:defRPr>
              </a:lvl4pPr>
              <a:lvl5pPr marL="2057400" indent="-228600">
                <a:defRPr kumimoji="1"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9pPr>
            </a:lstStyle>
            <a:p>
              <a:pPr algn="ctr"/>
              <a:endParaRPr kumimoji="0" lang="ja-JP" altLang="en-US" sz="1000" b="0" dirty="0">
                <a:solidFill>
                  <a:srgbClr val="000000"/>
                </a:solidFill>
                <a:latin typeface="Meiryo UI" panose="020B0604030504040204" pitchFamily="34" charset="-128"/>
                <a:ea typeface="Meiryo UI" panose="020B0604030504040204" pitchFamily="34" charset="-128"/>
              </a:endParaRPr>
            </a:p>
          </p:txBody>
        </p:sp>
        <p:sp>
          <p:nvSpPr>
            <p:cNvPr id="18" name="Rectangle 36">
              <a:extLst>
                <a:ext uri="{FF2B5EF4-FFF2-40B4-BE49-F238E27FC236}">
                  <a16:creationId xmlns:a16="http://schemas.microsoft.com/office/drawing/2014/main" id="{BFBB075C-F239-DC4F-91CF-3825AAC8EE00}"/>
                </a:ext>
              </a:extLst>
            </p:cNvPr>
            <p:cNvSpPr>
              <a:spLocks noChangeArrowheads="1"/>
            </p:cNvSpPr>
            <p:nvPr/>
          </p:nvSpPr>
          <p:spPr bwMode="auto">
            <a:xfrm>
              <a:off x="6787273" y="343309"/>
              <a:ext cx="214424" cy="111062"/>
            </a:xfrm>
            <a:prstGeom prst="rect">
              <a:avLst/>
            </a:prstGeom>
            <a:solidFill>
              <a:srgbClr val="99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kumimoji="1" b="1">
                  <a:solidFill>
                    <a:schemeClr val="tx1"/>
                  </a:solidFill>
                  <a:latin typeface="Arial" panose="020B0604020202020204" pitchFamily="34" charset="0"/>
                  <a:ea typeface="ＭＳ Ｐゴシック" panose="020B0600070205080204" pitchFamily="34" charset="-128"/>
                </a:defRPr>
              </a:lvl1pPr>
              <a:lvl2pPr marL="742950" indent="-285750">
                <a:defRPr kumimoji="1" b="1">
                  <a:solidFill>
                    <a:schemeClr val="tx1"/>
                  </a:solidFill>
                  <a:latin typeface="Arial" panose="020B0604020202020204" pitchFamily="34" charset="0"/>
                  <a:ea typeface="ＭＳ Ｐゴシック" panose="020B0600070205080204" pitchFamily="34" charset="-128"/>
                </a:defRPr>
              </a:lvl2pPr>
              <a:lvl3pPr marL="1143000" indent="-228600">
                <a:defRPr kumimoji="1" b="1">
                  <a:solidFill>
                    <a:schemeClr val="tx1"/>
                  </a:solidFill>
                  <a:latin typeface="Arial" panose="020B0604020202020204" pitchFamily="34" charset="0"/>
                  <a:ea typeface="ＭＳ Ｐゴシック" panose="020B0600070205080204" pitchFamily="34" charset="-128"/>
                </a:defRPr>
              </a:lvl3pPr>
              <a:lvl4pPr marL="1600200" indent="-228600">
                <a:defRPr kumimoji="1" b="1">
                  <a:solidFill>
                    <a:schemeClr val="tx1"/>
                  </a:solidFill>
                  <a:latin typeface="Arial" panose="020B0604020202020204" pitchFamily="34" charset="0"/>
                  <a:ea typeface="ＭＳ Ｐゴシック" panose="020B0600070205080204" pitchFamily="34" charset="-128"/>
                </a:defRPr>
              </a:lvl4pPr>
              <a:lvl5pPr marL="2057400" indent="-228600">
                <a:defRPr kumimoji="1"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9pPr>
            </a:lstStyle>
            <a:p>
              <a:pPr algn="ctr">
                <a:spcBef>
                  <a:spcPts val="0"/>
                </a:spcBef>
              </a:pPr>
              <a:endParaRPr kumimoji="0" lang="ja-JP" altLang="en-US" sz="1000" b="0" dirty="0">
                <a:solidFill>
                  <a:srgbClr val="000000"/>
                </a:solidFill>
                <a:latin typeface="Meiryo UI" panose="020B0604030504040204" pitchFamily="34" charset="-128"/>
                <a:ea typeface="Meiryo UI" panose="020B0604030504040204" pitchFamily="34" charset="-128"/>
              </a:endParaRPr>
            </a:p>
          </p:txBody>
        </p:sp>
        <p:sp>
          <p:nvSpPr>
            <p:cNvPr id="19" name="Rectangle 37">
              <a:extLst>
                <a:ext uri="{FF2B5EF4-FFF2-40B4-BE49-F238E27FC236}">
                  <a16:creationId xmlns:a16="http://schemas.microsoft.com/office/drawing/2014/main" id="{A1A122D0-23EC-3137-5833-36208221E4FD}"/>
                </a:ext>
              </a:extLst>
            </p:cNvPr>
            <p:cNvSpPr>
              <a:spLocks noChangeArrowheads="1"/>
            </p:cNvSpPr>
            <p:nvPr/>
          </p:nvSpPr>
          <p:spPr bwMode="auto">
            <a:xfrm>
              <a:off x="6787273" y="471655"/>
              <a:ext cx="214424" cy="111062"/>
            </a:xfrm>
            <a:prstGeom prst="rect">
              <a:avLst/>
            </a:prstGeom>
            <a:solidFill>
              <a:srgbClr val="99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kumimoji="1" b="1">
                  <a:solidFill>
                    <a:schemeClr val="tx1"/>
                  </a:solidFill>
                  <a:latin typeface="Arial" panose="020B0604020202020204" pitchFamily="34" charset="0"/>
                  <a:ea typeface="ＭＳ Ｐゴシック" panose="020B0600070205080204" pitchFamily="34" charset="-128"/>
                </a:defRPr>
              </a:lvl1pPr>
              <a:lvl2pPr marL="742950" indent="-285750">
                <a:defRPr kumimoji="1" b="1">
                  <a:solidFill>
                    <a:schemeClr val="tx1"/>
                  </a:solidFill>
                  <a:latin typeface="Arial" panose="020B0604020202020204" pitchFamily="34" charset="0"/>
                  <a:ea typeface="ＭＳ Ｐゴシック" panose="020B0600070205080204" pitchFamily="34" charset="-128"/>
                </a:defRPr>
              </a:lvl2pPr>
              <a:lvl3pPr marL="1143000" indent="-228600">
                <a:defRPr kumimoji="1" b="1">
                  <a:solidFill>
                    <a:schemeClr val="tx1"/>
                  </a:solidFill>
                  <a:latin typeface="Arial" panose="020B0604020202020204" pitchFamily="34" charset="0"/>
                  <a:ea typeface="ＭＳ Ｐゴシック" panose="020B0600070205080204" pitchFamily="34" charset="-128"/>
                </a:defRPr>
              </a:lvl3pPr>
              <a:lvl4pPr marL="1600200" indent="-228600">
                <a:defRPr kumimoji="1" b="1">
                  <a:solidFill>
                    <a:schemeClr val="tx1"/>
                  </a:solidFill>
                  <a:latin typeface="Arial" panose="020B0604020202020204" pitchFamily="34" charset="0"/>
                  <a:ea typeface="ＭＳ Ｐゴシック" panose="020B0600070205080204" pitchFamily="34" charset="-128"/>
                </a:defRPr>
              </a:lvl4pPr>
              <a:lvl5pPr marL="2057400" indent="-228600">
                <a:defRPr kumimoji="1"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9pPr>
            </a:lstStyle>
            <a:p>
              <a:pPr algn="ctr">
                <a:spcBef>
                  <a:spcPts val="0"/>
                </a:spcBef>
              </a:pPr>
              <a:endParaRPr kumimoji="0" lang="ja-JP" altLang="en-US" sz="1000" b="0" dirty="0">
                <a:solidFill>
                  <a:srgbClr val="000000"/>
                </a:solidFill>
                <a:latin typeface="Meiryo UI" panose="020B0604030504040204" pitchFamily="34" charset="-128"/>
                <a:ea typeface="Meiryo UI" panose="020B0604030504040204" pitchFamily="34" charset="-128"/>
              </a:endParaRPr>
            </a:p>
          </p:txBody>
        </p:sp>
        <p:sp>
          <p:nvSpPr>
            <p:cNvPr id="20" name="Rectangle 38">
              <a:extLst>
                <a:ext uri="{FF2B5EF4-FFF2-40B4-BE49-F238E27FC236}">
                  <a16:creationId xmlns:a16="http://schemas.microsoft.com/office/drawing/2014/main" id="{23DAC4B9-8AC2-6E78-56FD-F852E1DC0F8E}"/>
                </a:ext>
              </a:extLst>
            </p:cNvPr>
            <p:cNvSpPr>
              <a:spLocks noChangeArrowheads="1"/>
            </p:cNvSpPr>
            <p:nvPr/>
          </p:nvSpPr>
          <p:spPr bwMode="auto">
            <a:xfrm>
              <a:off x="7132713" y="212388"/>
              <a:ext cx="214424" cy="111429"/>
            </a:xfrm>
            <a:prstGeom prst="rect">
              <a:avLst/>
            </a:prstGeom>
            <a:solidFill>
              <a:srgbClr val="99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kumimoji="1" b="1">
                  <a:solidFill>
                    <a:schemeClr val="tx1"/>
                  </a:solidFill>
                  <a:latin typeface="Arial" panose="020B0604020202020204" pitchFamily="34" charset="0"/>
                  <a:ea typeface="ＭＳ Ｐゴシック" panose="020B0600070205080204" pitchFamily="34" charset="-128"/>
                </a:defRPr>
              </a:lvl1pPr>
              <a:lvl2pPr marL="742950" indent="-285750">
                <a:defRPr kumimoji="1" b="1">
                  <a:solidFill>
                    <a:schemeClr val="tx1"/>
                  </a:solidFill>
                  <a:latin typeface="Arial" panose="020B0604020202020204" pitchFamily="34" charset="0"/>
                  <a:ea typeface="ＭＳ Ｐゴシック" panose="020B0600070205080204" pitchFamily="34" charset="-128"/>
                </a:defRPr>
              </a:lvl2pPr>
              <a:lvl3pPr marL="1143000" indent="-228600">
                <a:defRPr kumimoji="1" b="1">
                  <a:solidFill>
                    <a:schemeClr val="tx1"/>
                  </a:solidFill>
                  <a:latin typeface="Arial" panose="020B0604020202020204" pitchFamily="34" charset="0"/>
                  <a:ea typeface="ＭＳ Ｐゴシック" panose="020B0600070205080204" pitchFamily="34" charset="-128"/>
                </a:defRPr>
              </a:lvl3pPr>
              <a:lvl4pPr marL="1600200" indent="-228600">
                <a:defRPr kumimoji="1" b="1">
                  <a:solidFill>
                    <a:schemeClr val="tx1"/>
                  </a:solidFill>
                  <a:latin typeface="Arial" panose="020B0604020202020204" pitchFamily="34" charset="0"/>
                  <a:ea typeface="ＭＳ Ｐゴシック" panose="020B0600070205080204" pitchFamily="34" charset="-128"/>
                </a:defRPr>
              </a:lvl4pPr>
              <a:lvl5pPr marL="2057400" indent="-228600">
                <a:defRPr kumimoji="1"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9pPr>
            </a:lstStyle>
            <a:p>
              <a:pPr algn="ctr">
                <a:spcBef>
                  <a:spcPts val="0"/>
                </a:spcBef>
              </a:pPr>
              <a:endParaRPr kumimoji="0" lang="ja-JP" altLang="en-US" sz="1000" b="0" dirty="0">
                <a:solidFill>
                  <a:srgbClr val="000000"/>
                </a:solidFill>
                <a:latin typeface="Meiryo UI" panose="020B0604030504040204" pitchFamily="34" charset="-128"/>
                <a:ea typeface="Meiryo UI" panose="020B0604030504040204" pitchFamily="34" charset="-128"/>
              </a:endParaRPr>
            </a:p>
          </p:txBody>
        </p:sp>
        <p:sp>
          <p:nvSpPr>
            <p:cNvPr id="21" name="Rectangle 39">
              <a:extLst>
                <a:ext uri="{FF2B5EF4-FFF2-40B4-BE49-F238E27FC236}">
                  <a16:creationId xmlns:a16="http://schemas.microsoft.com/office/drawing/2014/main" id="{B3BBD11E-EF86-74A6-7C7D-957CE803DEBF}"/>
                </a:ext>
              </a:extLst>
            </p:cNvPr>
            <p:cNvSpPr>
              <a:spLocks noChangeArrowheads="1"/>
            </p:cNvSpPr>
            <p:nvPr/>
          </p:nvSpPr>
          <p:spPr bwMode="auto">
            <a:xfrm>
              <a:off x="7363268" y="208711"/>
              <a:ext cx="98753" cy="376948"/>
            </a:xfrm>
            <a:prstGeom prst="rect">
              <a:avLst/>
            </a:prstGeom>
            <a:solidFill>
              <a:srgbClr val="99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lIns="90000" tIns="46800" rIns="90000" bIns="46800" anchor="ctr"/>
            <a:lstStyle>
              <a:lvl1pPr>
                <a:defRPr kumimoji="1" b="1">
                  <a:solidFill>
                    <a:schemeClr val="tx1"/>
                  </a:solidFill>
                  <a:latin typeface="Arial" panose="020B0604020202020204" pitchFamily="34" charset="0"/>
                  <a:ea typeface="ＭＳ Ｐゴシック" panose="020B0600070205080204" pitchFamily="34" charset="-128"/>
                </a:defRPr>
              </a:lvl1pPr>
              <a:lvl2pPr marL="742950" indent="-285750">
                <a:defRPr kumimoji="1" b="1">
                  <a:solidFill>
                    <a:schemeClr val="tx1"/>
                  </a:solidFill>
                  <a:latin typeface="Arial" panose="020B0604020202020204" pitchFamily="34" charset="0"/>
                  <a:ea typeface="ＭＳ Ｐゴシック" panose="020B0600070205080204" pitchFamily="34" charset="-128"/>
                </a:defRPr>
              </a:lvl2pPr>
              <a:lvl3pPr marL="1143000" indent="-228600">
                <a:defRPr kumimoji="1" b="1">
                  <a:solidFill>
                    <a:schemeClr val="tx1"/>
                  </a:solidFill>
                  <a:latin typeface="Arial" panose="020B0604020202020204" pitchFamily="34" charset="0"/>
                  <a:ea typeface="ＭＳ Ｐゴシック" panose="020B0600070205080204" pitchFamily="34" charset="-128"/>
                </a:defRPr>
              </a:lvl3pPr>
              <a:lvl4pPr marL="1600200" indent="-228600">
                <a:defRPr kumimoji="1" b="1">
                  <a:solidFill>
                    <a:schemeClr val="tx1"/>
                  </a:solidFill>
                  <a:latin typeface="Arial" panose="020B0604020202020204" pitchFamily="34" charset="0"/>
                  <a:ea typeface="ＭＳ Ｐゴシック" panose="020B0600070205080204" pitchFamily="34" charset="-128"/>
                </a:defRPr>
              </a:lvl4pPr>
              <a:lvl5pPr marL="2057400" indent="-228600">
                <a:defRPr kumimoji="1"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9pPr>
            </a:lstStyle>
            <a:p>
              <a:pPr algn="ctr"/>
              <a:endParaRPr kumimoji="0" lang="ja-JP" altLang="en-US" sz="1000" b="0" dirty="0">
                <a:solidFill>
                  <a:srgbClr val="000000"/>
                </a:solidFill>
                <a:latin typeface="Meiryo UI" panose="020B0604030504040204" pitchFamily="34" charset="-128"/>
                <a:ea typeface="Meiryo UI" panose="020B0604030504040204" pitchFamily="34" charset="-128"/>
              </a:endParaRPr>
            </a:p>
          </p:txBody>
        </p:sp>
        <p:sp>
          <p:nvSpPr>
            <p:cNvPr id="22" name="Rectangle 40">
              <a:extLst>
                <a:ext uri="{FF2B5EF4-FFF2-40B4-BE49-F238E27FC236}">
                  <a16:creationId xmlns:a16="http://schemas.microsoft.com/office/drawing/2014/main" id="{88C15544-B35D-01EF-E0EC-CFAFFF6478C7}"/>
                </a:ext>
              </a:extLst>
            </p:cNvPr>
            <p:cNvSpPr>
              <a:spLocks noChangeArrowheads="1"/>
            </p:cNvSpPr>
            <p:nvPr/>
          </p:nvSpPr>
          <p:spPr bwMode="auto">
            <a:xfrm>
              <a:off x="7132713" y="343309"/>
              <a:ext cx="214424" cy="111062"/>
            </a:xfrm>
            <a:prstGeom prst="rect">
              <a:avLst/>
            </a:prstGeom>
            <a:solidFill>
              <a:srgbClr val="99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kumimoji="1" b="1">
                  <a:solidFill>
                    <a:schemeClr val="tx1"/>
                  </a:solidFill>
                  <a:latin typeface="Arial" panose="020B0604020202020204" pitchFamily="34" charset="0"/>
                  <a:ea typeface="ＭＳ Ｐゴシック" panose="020B0600070205080204" pitchFamily="34" charset="-128"/>
                </a:defRPr>
              </a:lvl1pPr>
              <a:lvl2pPr marL="742950" indent="-285750">
                <a:defRPr kumimoji="1" b="1">
                  <a:solidFill>
                    <a:schemeClr val="tx1"/>
                  </a:solidFill>
                  <a:latin typeface="Arial" panose="020B0604020202020204" pitchFamily="34" charset="0"/>
                  <a:ea typeface="ＭＳ Ｐゴシック" panose="020B0600070205080204" pitchFamily="34" charset="-128"/>
                </a:defRPr>
              </a:lvl2pPr>
              <a:lvl3pPr marL="1143000" indent="-228600">
                <a:defRPr kumimoji="1" b="1">
                  <a:solidFill>
                    <a:schemeClr val="tx1"/>
                  </a:solidFill>
                  <a:latin typeface="Arial" panose="020B0604020202020204" pitchFamily="34" charset="0"/>
                  <a:ea typeface="ＭＳ Ｐゴシック" panose="020B0600070205080204" pitchFamily="34" charset="-128"/>
                </a:defRPr>
              </a:lvl3pPr>
              <a:lvl4pPr marL="1600200" indent="-228600">
                <a:defRPr kumimoji="1" b="1">
                  <a:solidFill>
                    <a:schemeClr val="tx1"/>
                  </a:solidFill>
                  <a:latin typeface="Arial" panose="020B0604020202020204" pitchFamily="34" charset="0"/>
                  <a:ea typeface="ＭＳ Ｐゴシック" panose="020B0600070205080204" pitchFamily="34" charset="-128"/>
                </a:defRPr>
              </a:lvl4pPr>
              <a:lvl5pPr marL="2057400" indent="-228600">
                <a:defRPr kumimoji="1"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9pPr>
            </a:lstStyle>
            <a:p>
              <a:pPr algn="ctr">
                <a:spcBef>
                  <a:spcPts val="0"/>
                </a:spcBef>
              </a:pPr>
              <a:endParaRPr kumimoji="0" lang="ja-JP" altLang="en-US" sz="1000" b="0" dirty="0">
                <a:solidFill>
                  <a:srgbClr val="000000"/>
                </a:solidFill>
                <a:latin typeface="Meiryo UI" panose="020B0604030504040204" pitchFamily="34" charset="-128"/>
                <a:ea typeface="Meiryo UI" panose="020B0604030504040204" pitchFamily="34" charset="-128"/>
              </a:endParaRPr>
            </a:p>
          </p:txBody>
        </p:sp>
        <p:sp>
          <p:nvSpPr>
            <p:cNvPr id="23" name="Rectangle 41">
              <a:extLst>
                <a:ext uri="{FF2B5EF4-FFF2-40B4-BE49-F238E27FC236}">
                  <a16:creationId xmlns:a16="http://schemas.microsoft.com/office/drawing/2014/main" id="{135D7A8B-B733-61D2-8581-4EED81CB3A83}"/>
                </a:ext>
              </a:extLst>
            </p:cNvPr>
            <p:cNvSpPr>
              <a:spLocks noChangeArrowheads="1"/>
            </p:cNvSpPr>
            <p:nvPr/>
          </p:nvSpPr>
          <p:spPr bwMode="auto">
            <a:xfrm>
              <a:off x="7132713" y="474229"/>
              <a:ext cx="214424" cy="111429"/>
            </a:xfrm>
            <a:prstGeom prst="rect">
              <a:avLst/>
            </a:prstGeom>
            <a:solidFill>
              <a:srgbClr val="99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kumimoji="1" b="1">
                  <a:solidFill>
                    <a:schemeClr val="tx1"/>
                  </a:solidFill>
                  <a:latin typeface="Arial" panose="020B0604020202020204" pitchFamily="34" charset="0"/>
                  <a:ea typeface="ＭＳ Ｐゴシック" panose="020B0600070205080204" pitchFamily="34" charset="-128"/>
                </a:defRPr>
              </a:lvl1pPr>
              <a:lvl2pPr marL="742950" indent="-285750">
                <a:defRPr kumimoji="1" b="1">
                  <a:solidFill>
                    <a:schemeClr val="tx1"/>
                  </a:solidFill>
                  <a:latin typeface="Arial" panose="020B0604020202020204" pitchFamily="34" charset="0"/>
                  <a:ea typeface="ＭＳ Ｐゴシック" panose="020B0600070205080204" pitchFamily="34" charset="-128"/>
                </a:defRPr>
              </a:lvl2pPr>
              <a:lvl3pPr marL="1143000" indent="-228600">
                <a:defRPr kumimoji="1" b="1">
                  <a:solidFill>
                    <a:schemeClr val="tx1"/>
                  </a:solidFill>
                  <a:latin typeface="Arial" panose="020B0604020202020204" pitchFamily="34" charset="0"/>
                  <a:ea typeface="ＭＳ Ｐゴシック" panose="020B0600070205080204" pitchFamily="34" charset="-128"/>
                </a:defRPr>
              </a:lvl3pPr>
              <a:lvl4pPr marL="1600200" indent="-228600">
                <a:defRPr kumimoji="1" b="1">
                  <a:solidFill>
                    <a:schemeClr val="tx1"/>
                  </a:solidFill>
                  <a:latin typeface="Arial" panose="020B0604020202020204" pitchFamily="34" charset="0"/>
                  <a:ea typeface="ＭＳ Ｐゴシック" panose="020B0600070205080204" pitchFamily="34" charset="-128"/>
                </a:defRPr>
              </a:lvl4pPr>
              <a:lvl5pPr marL="2057400" indent="-228600">
                <a:defRPr kumimoji="1"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9pPr>
            </a:lstStyle>
            <a:p>
              <a:pPr algn="ctr">
                <a:spcBef>
                  <a:spcPts val="0"/>
                </a:spcBef>
              </a:pPr>
              <a:endParaRPr kumimoji="0" lang="ja-JP" altLang="en-US" sz="1000" b="0" dirty="0">
                <a:solidFill>
                  <a:srgbClr val="000000"/>
                </a:solidFill>
                <a:latin typeface="Meiryo UI" panose="020B0604030504040204" pitchFamily="34" charset="-128"/>
                <a:ea typeface="Meiryo UI" panose="020B0604030504040204" pitchFamily="34" charset="-128"/>
              </a:endParaRPr>
            </a:p>
          </p:txBody>
        </p:sp>
        <p:sp>
          <p:nvSpPr>
            <p:cNvPr id="24" name="Rectangle 42">
              <a:extLst>
                <a:ext uri="{FF2B5EF4-FFF2-40B4-BE49-F238E27FC236}">
                  <a16:creationId xmlns:a16="http://schemas.microsoft.com/office/drawing/2014/main" id="{BE1B442F-39F3-3E01-5928-CC11C1A49A7D}"/>
                </a:ext>
              </a:extLst>
            </p:cNvPr>
            <p:cNvSpPr>
              <a:spLocks noChangeArrowheads="1"/>
            </p:cNvSpPr>
            <p:nvPr/>
          </p:nvSpPr>
          <p:spPr bwMode="auto">
            <a:xfrm>
              <a:off x="7478152" y="208711"/>
              <a:ext cx="148326" cy="376948"/>
            </a:xfrm>
            <a:prstGeom prst="rect">
              <a:avLst/>
            </a:prstGeom>
            <a:solidFill>
              <a:schemeClr val="bg1"/>
            </a:solidFill>
            <a:ln>
              <a:solidFill>
                <a:schemeClr val="tx1"/>
              </a:solidFill>
            </a:ln>
            <a:effectLst/>
          </p:spPr>
          <p:txBody>
            <a:bodyPr wrap="none" lIns="90000" tIns="46800" rIns="90000" bIns="46800" anchor="ctr"/>
            <a:lstStyle>
              <a:lvl1pPr>
                <a:defRPr kumimoji="1" b="1">
                  <a:solidFill>
                    <a:schemeClr val="tx1"/>
                  </a:solidFill>
                  <a:latin typeface="Arial" panose="020B0604020202020204" pitchFamily="34" charset="0"/>
                  <a:ea typeface="ＭＳ Ｐゴシック" panose="020B0600070205080204" pitchFamily="34" charset="-128"/>
                </a:defRPr>
              </a:lvl1pPr>
              <a:lvl2pPr marL="742950" indent="-285750">
                <a:defRPr kumimoji="1" b="1">
                  <a:solidFill>
                    <a:schemeClr val="tx1"/>
                  </a:solidFill>
                  <a:latin typeface="Arial" panose="020B0604020202020204" pitchFamily="34" charset="0"/>
                  <a:ea typeface="ＭＳ Ｐゴシック" panose="020B0600070205080204" pitchFamily="34" charset="-128"/>
                </a:defRPr>
              </a:lvl2pPr>
              <a:lvl3pPr marL="1143000" indent="-228600">
                <a:defRPr kumimoji="1" b="1">
                  <a:solidFill>
                    <a:schemeClr val="tx1"/>
                  </a:solidFill>
                  <a:latin typeface="Arial" panose="020B0604020202020204" pitchFamily="34" charset="0"/>
                  <a:ea typeface="ＭＳ Ｐゴシック" panose="020B0600070205080204" pitchFamily="34" charset="-128"/>
                </a:defRPr>
              </a:lvl3pPr>
              <a:lvl4pPr marL="1600200" indent="-228600">
                <a:defRPr kumimoji="1" b="1">
                  <a:solidFill>
                    <a:schemeClr val="tx1"/>
                  </a:solidFill>
                  <a:latin typeface="Arial" panose="020B0604020202020204" pitchFamily="34" charset="0"/>
                  <a:ea typeface="ＭＳ Ｐゴシック" panose="020B0600070205080204" pitchFamily="34" charset="-128"/>
                </a:defRPr>
              </a:lvl4pPr>
              <a:lvl5pPr marL="2057400" indent="-228600">
                <a:defRPr kumimoji="1"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9pPr>
            </a:lstStyle>
            <a:p>
              <a:pPr algn="ctr"/>
              <a:endParaRPr kumimoji="0" lang="ja-JP" altLang="en-US" sz="1000" b="0" dirty="0">
                <a:solidFill>
                  <a:srgbClr val="000000"/>
                </a:solidFill>
                <a:latin typeface="Meiryo UI" panose="020B0604030504040204" pitchFamily="34" charset="-128"/>
                <a:ea typeface="Meiryo UI" panose="020B0604030504040204" pitchFamily="34" charset="-128"/>
              </a:endParaRPr>
            </a:p>
          </p:txBody>
        </p:sp>
        <p:sp>
          <p:nvSpPr>
            <p:cNvPr id="25" name="Rectangle 43">
              <a:extLst>
                <a:ext uri="{FF2B5EF4-FFF2-40B4-BE49-F238E27FC236}">
                  <a16:creationId xmlns:a16="http://schemas.microsoft.com/office/drawing/2014/main" id="{87CA3EDF-27C0-626D-032D-2C380627122A}"/>
                </a:ext>
              </a:extLst>
            </p:cNvPr>
            <p:cNvSpPr>
              <a:spLocks noChangeArrowheads="1"/>
            </p:cNvSpPr>
            <p:nvPr/>
          </p:nvSpPr>
          <p:spPr bwMode="auto">
            <a:xfrm>
              <a:off x="7642609" y="208711"/>
              <a:ext cx="147933" cy="376948"/>
            </a:xfrm>
            <a:prstGeom prst="rect">
              <a:avLst/>
            </a:prstGeom>
            <a:solidFill>
              <a:schemeClr val="bg1"/>
            </a:solidFill>
            <a:ln>
              <a:solidFill>
                <a:schemeClr val="tx1"/>
              </a:solidFill>
            </a:ln>
            <a:effectLst/>
          </p:spPr>
          <p:txBody>
            <a:bodyPr wrap="none" lIns="90000" tIns="46800" rIns="90000" bIns="46800" anchor="ctr"/>
            <a:lstStyle>
              <a:lvl1pPr>
                <a:defRPr kumimoji="1" b="1">
                  <a:solidFill>
                    <a:schemeClr val="tx1"/>
                  </a:solidFill>
                  <a:latin typeface="Arial" panose="020B0604020202020204" pitchFamily="34" charset="0"/>
                  <a:ea typeface="ＭＳ Ｐゴシック" panose="020B0600070205080204" pitchFamily="34" charset="-128"/>
                </a:defRPr>
              </a:lvl1pPr>
              <a:lvl2pPr marL="742950" indent="-285750">
                <a:defRPr kumimoji="1" b="1">
                  <a:solidFill>
                    <a:schemeClr val="tx1"/>
                  </a:solidFill>
                  <a:latin typeface="Arial" panose="020B0604020202020204" pitchFamily="34" charset="0"/>
                  <a:ea typeface="ＭＳ Ｐゴシック" panose="020B0600070205080204" pitchFamily="34" charset="-128"/>
                </a:defRPr>
              </a:lvl2pPr>
              <a:lvl3pPr marL="1143000" indent="-228600">
                <a:defRPr kumimoji="1" b="1">
                  <a:solidFill>
                    <a:schemeClr val="tx1"/>
                  </a:solidFill>
                  <a:latin typeface="Arial" panose="020B0604020202020204" pitchFamily="34" charset="0"/>
                  <a:ea typeface="ＭＳ Ｐゴシック" panose="020B0600070205080204" pitchFamily="34" charset="-128"/>
                </a:defRPr>
              </a:lvl3pPr>
              <a:lvl4pPr marL="1600200" indent="-228600">
                <a:defRPr kumimoji="1" b="1">
                  <a:solidFill>
                    <a:schemeClr val="tx1"/>
                  </a:solidFill>
                  <a:latin typeface="Arial" panose="020B0604020202020204" pitchFamily="34" charset="0"/>
                  <a:ea typeface="ＭＳ Ｐゴシック" panose="020B0600070205080204" pitchFamily="34" charset="-128"/>
                </a:defRPr>
              </a:lvl4pPr>
              <a:lvl5pPr marL="2057400" indent="-228600">
                <a:defRPr kumimoji="1"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9pPr>
            </a:lstStyle>
            <a:p>
              <a:pPr algn="ctr"/>
              <a:endParaRPr kumimoji="0" lang="ja-JP" altLang="en-US" sz="1000" b="0" dirty="0">
                <a:solidFill>
                  <a:srgbClr val="000000"/>
                </a:solidFill>
                <a:latin typeface="Meiryo UI" panose="020B0604030504040204" pitchFamily="34" charset="-128"/>
                <a:ea typeface="Meiryo UI" panose="020B0604030504040204" pitchFamily="34" charset="-128"/>
              </a:endParaRPr>
            </a:p>
          </p:txBody>
        </p:sp>
      </p:grpSp>
      <p:graphicFrame>
        <p:nvGraphicFramePr>
          <p:cNvPr id="26" name="Group 46">
            <a:extLst>
              <a:ext uri="{FF2B5EF4-FFF2-40B4-BE49-F238E27FC236}">
                <a16:creationId xmlns:a16="http://schemas.microsoft.com/office/drawing/2014/main" id="{425FB04A-FB5C-E632-8477-B9885B61EABA}"/>
              </a:ext>
            </a:extLst>
          </p:cNvPr>
          <p:cNvGraphicFramePr>
            <a:graphicFrameLocks noGrp="1"/>
          </p:cNvGraphicFramePr>
          <p:nvPr/>
        </p:nvGraphicFramePr>
        <p:xfrm>
          <a:off x="392904" y="1223964"/>
          <a:ext cx="11253664" cy="5267483"/>
        </p:xfrm>
        <a:graphic>
          <a:graphicData uri="http://schemas.openxmlformats.org/drawingml/2006/table">
            <a:tbl>
              <a:tblPr/>
              <a:tblGrid>
                <a:gridCol w="1437023">
                  <a:extLst>
                    <a:ext uri="{9D8B030D-6E8A-4147-A177-3AD203B41FA5}">
                      <a16:colId xmlns:a16="http://schemas.microsoft.com/office/drawing/2014/main" val="20000"/>
                    </a:ext>
                  </a:extLst>
                </a:gridCol>
                <a:gridCol w="2934169">
                  <a:extLst>
                    <a:ext uri="{9D8B030D-6E8A-4147-A177-3AD203B41FA5}">
                      <a16:colId xmlns:a16="http://schemas.microsoft.com/office/drawing/2014/main" val="20001"/>
                    </a:ext>
                  </a:extLst>
                </a:gridCol>
                <a:gridCol w="1845881">
                  <a:extLst>
                    <a:ext uri="{9D8B030D-6E8A-4147-A177-3AD203B41FA5}">
                      <a16:colId xmlns:a16="http://schemas.microsoft.com/office/drawing/2014/main" val="20002"/>
                    </a:ext>
                  </a:extLst>
                </a:gridCol>
                <a:gridCol w="2976259">
                  <a:extLst>
                    <a:ext uri="{9D8B030D-6E8A-4147-A177-3AD203B41FA5}">
                      <a16:colId xmlns:a16="http://schemas.microsoft.com/office/drawing/2014/main" val="20003"/>
                    </a:ext>
                  </a:extLst>
                </a:gridCol>
                <a:gridCol w="2060332">
                  <a:extLst>
                    <a:ext uri="{9D8B030D-6E8A-4147-A177-3AD203B41FA5}">
                      <a16:colId xmlns:a16="http://schemas.microsoft.com/office/drawing/2014/main" val="20004"/>
                    </a:ext>
                  </a:extLst>
                </a:gridCol>
              </a:tblGrid>
              <a:tr h="245970">
                <a:tc rowSpan="2">
                  <a:txBody>
                    <a:bodyPr/>
                    <a:lstStyle>
                      <a:lvl1pPr>
                        <a:spcBef>
                          <a:spcPct val="10000"/>
                        </a:spcBef>
                        <a:defRPr kumimoji="1" sz="1400" b="1">
                          <a:solidFill>
                            <a:schemeClr val="tx1"/>
                          </a:solidFill>
                          <a:latin typeface="Arial" panose="020B0604020202020204" pitchFamily="34" charset="0"/>
                          <a:ea typeface="ＭＳ Ｐゴシック" panose="020B0600070205080204" pitchFamily="34" charset="-128"/>
                        </a:defRPr>
                      </a:lvl1pPr>
                      <a:lvl2pPr marL="479425" indent="-188913">
                        <a:spcBef>
                          <a:spcPct val="10000"/>
                        </a:spcBef>
                        <a:defRPr kumimoji="1" sz="1200" b="1">
                          <a:solidFill>
                            <a:schemeClr val="tx1"/>
                          </a:solidFill>
                          <a:latin typeface="Arial" panose="020B0604020202020204" pitchFamily="34" charset="0"/>
                          <a:ea typeface="ＭＳ Ｐゴシック" panose="020B0600070205080204" pitchFamily="34" charset="-128"/>
                        </a:defRPr>
                      </a:lvl2pPr>
                      <a:lvl3pPr marL="950913" indent="-279400">
                        <a:spcBef>
                          <a:spcPct val="10000"/>
                        </a:spcBef>
                        <a:defRPr kumimoji="1" sz="1200" b="1">
                          <a:solidFill>
                            <a:schemeClr val="tx1"/>
                          </a:solidFill>
                          <a:latin typeface="Arial" panose="020B0604020202020204" pitchFamily="34" charset="0"/>
                          <a:ea typeface="ＭＳ Ｐゴシック" panose="020B0600070205080204" pitchFamily="34" charset="-128"/>
                        </a:defRPr>
                      </a:lvl3pPr>
                      <a:lvl4pPr marL="1335088" indent="-312738">
                        <a:spcBef>
                          <a:spcPct val="10000"/>
                        </a:spcBef>
                        <a:defRPr kumimoji="1" sz="1000" b="1">
                          <a:solidFill>
                            <a:schemeClr val="tx1"/>
                          </a:solidFill>
                          <a:latin typeface="Arial" panose="020B0604020202020204" pitchFamily="34" charset="0"/>
                          <a:ea typeface="ＭＳ Ｐゴシック" panose="020B0600070205080204" pitchFamily="34" charset="-128"/>
                        </a:defRPr>
                      </a:lvl4pPr>
                      <a:lvl5pPr marL="1711325" indent="-338138">
                        <a:spcBef>
                          <a:spcPct val="10000"/>
                        </a:spcBef>
                        <a:buSzPct val="90000"/>
                        <a:defRPr kumimoji="1" sz="1000" b="1">
                          <a:solidFill>
                            <a:schemeClr val="tx1"/>
                          </a:solidFill>
                          <a:latin typeface="Arial" panose="020B0604020202020204" pitchFamily="34" charset="0"/>
                          <a:ea typeface="ＭＳ Ｐゴシック" panose="020B0600070205080204" pitchFamily="34" charset="-128"/>
                        </a:defRPr>
                      </a:lvl5pPr>
                      <a:lvl6pPr marL="2168525" indent="-338138" fontAlgn="base">
                        <a:spcBef>
                          <a:spcPct val="10000"/>
                        </a:spcBef>
                        <a:spcAft>
                          <a:spcPct val="0"/>
                        </a:spcAft>
                        <a:buSzPct val="90000"/>
                        <a:defRPr kumimoji="1" sz="1000" b="1">
                          <a:solidFill>
                            <a:schemeClr val="tx1"/>
                          </a:solidFill>
                          <a:latin typeface="Arial" panose="020B0604020202020204" pitchFamily="34" charset="0"/>
                          <a:ea typeface="ＭＳ Ｐゴシック" panose="020B0600070205080204" pitchFamily="34" charset="-128"/>
                        </a:defRPr>
                      </a:lvl6pPr>
                      <a:lvl7pPr marL="2625725" indent="-338138" fontAlgn="base">
                        <a:spcBef>
                          <a:spcPct val="10000"/>
                        </a:spcBef>
                        <a:spcAft>
                          <a:spcPct val="0"/>
                        </a:spcAft>
                        <a:buSzPct val="90000"/>
                        <a:defRPr kumimoji="1" sz="1000" b="1">
                          <a:solidFill>
                            <a:schemeClr val="tx1"/>
                          </a:solidFill>
                          <a:latin typeface="Arial" panose="020B0604020202020204" pitchFamily="34" charset="0"/>
                          <a:ea typeface="ＭＳ Ｐゴシック" panose="020B0600070205080204" pitchFamily="34" charset="-128"/>
                        </a:defRPr>
                      </a:lvl7pPr>
                      <a:lvl8pPr marL="3082925" indent="-338138" fontAlgn="base">
                        <a:spcBef>
                          <a:spcPct val="10000"/>
                        </a:spcBef>
                        <a:spcAft>
                          <a:spcPct val="0"/>
                        </a:spcAft>
                        <a:buSzPct val="90000"/>
                        <a:defRPr kumimoji="1" sz="1000" b="1">
                          <a:solidFill>
                            <a:schemeClr val="tx1"/>
                          </a:solidFill>
                          <a:latin typeface="Arial" panose="020B0604020202020204" pitchFamily="34" charset="0"/>
                          <a:ea typeface="ＭＳ Ｐゴシック" panose="020B0600070205080204" pitchFamily="34" charset="-128"/>
                        </a:defRPr>
                      </a:lvl8pPr>
                      <a:lvl9pPr marL="3540125" indent="-338138" fontAlgn="base">
                        <a:spcBef>
                          <a:spcPct val="10000"/>
                        </a:spcBef>
                        <a:spcAft>
                          <a:spcPct val="0"/>
                        </a:spcAft>
                        <a:buSzPct val="90000"/>
                        <a:defRPr kumimoji="1" sz="1000"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ja-JP" altLang="en-US" sz="1000" b="0" i="0" u="none" strike="noStrike" cap="none" normalizeH="0" baseline="0" dirty="0">
                          <a:ln>
                            <a:noFill/>
                          </a:ln>
                          <a:solidFill>
                            <a:schemeClr val="tx1"/>
                          </a:solidFill>
                          <a:effectLst/>
                          <a:latin typeface="Meiryo UI" panose="020B0604030504040204" pitchFamily="34" charset="-128"/>
                          <a:ea typeface="Meiryo UI" panose="020B0604030504040204" pitchFamily="34" charset="-128"/>
                        </a:rPr>
                        <a:t>フェーズ</a:t>
                      </a:r>
                    </a:p>
                  </a:txBody>
                  <a:tcPr marL="72000" marR="72000" marT="46794" marB="46794"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60000"/>
                        <a:lumOff val="40000"/>
                      </a:schemeClr>
                    </a:solidFill>
                  </a:tcPr>
                </a:tc>
                <a:tc gridSpan="4">
                  <a:txBody>
                    <a:bodyPr/>
                    <a:lstStyle>
                      <a:lvl1pPr>
                        <a:spcBef>
                          <a:spcPct val="10000"/>
                        </a:spcBef>
                        <a:defRPr kumimoji="1" sz="1400" b="1">
                          <a:solidFill>
                            <a:schemeClr val="tx1"/>
                          </a:solidFill>
                          <a:latin typeface="Arial" panose="020B0604020202020204" pitchFamily="34" charset="0"/>
                          <a:ea typeface="ＭＳ Ｐゴシック" panose="020B0600070205080204" pitchFamily="34" charset="-128"/>
                        </a:defRPr>
                      </a:lvl1pPr>
                      <a:lvl2pPr marL="479425" indent="-188913">
                        <a:spcBef>
                          <a:spcPct val="10000"/>
                        </a:spcBef>
                        <a:defRPr kumimoji="1" sz="1200" b="1">
                          <a:solidFill>
                            <a:schemeClr val="tx1"/>
                          </a:solidFill>
                          <a:latin typeface="Arial" panose="020B0604020202020204" pitchFamily="34" charset="0"/>
                          <a:ea typeface="ＭＳ Ｐゴシック" panose="020B0600070205080204" pitchFamily="34" charset="-128"/>
                        </a:defRPr>
                      </a:lvl2pPr>
                      <a:lvl3pPr marL="950913" indent="-279400">
                        <a:spcBef>
                          <a:spcPct val="10000"/>
                        </a:spcBef>
                        <a:defRPr kumimoji="1" sz="1200" b="1">
                          <a:solidFill>
                            <a:schemeClr val="tx1"/>
                          </a:solidFill>
                          <a:latin typeface="Arial" panose="020B0604020202020204" pitchFamily="34" charset="0"/>
                          <a:ea typeface="ＭＳ Ｐゴシック" panose="020B0600070205080204" pitchFamily="34" charset="-128"/>
                        </a:defRPr>
                      </a:lvl3pPr>
                      <a:lvl4pPr marL="1335088" indent="-312738">
                        <a:spcBef>
                          <a:spcPct val="10000"/>
                        </a:spcBef>
                        <a:defRPr kumimoji="1" sz="1000" b="1">
                          <a:solidFill>
                            <a:schemeClr val="tx1"/>
                          </a:solidFill>
                          <a:latin typeface="Arial" panose="020B0604020202020204" pitchFamily="34" charset="0"/>
                          <a:ea typeface="ＭＳ Ｐゴシック" panose="020B0600070205080204" pitchFamily="34" charset="-128"/>
                        </a:defRPr>
                      </a:lvl4pPr>
                      <a:lvl5pPr marL="1711325" indent="-338138">
                        <a:spcBef>
                          <a:spcPct val="10000"/>
                        </a:spcBef>
                        <a:buSzPct val="90000"/>
                        <a:defRPr kumimoji="1" sz="1000" b="1">
                          <a:solidFill>
                            <a:schemeClr val="tx1"/>
                          </a:solidFill>
                          <a:latin typeface="Arial" panose="020B0604020202020204" pitchFamily="34" charset="0"/>
                          <a:ea typeface="ＭＳ Ｐゴシック" panose="020B0600070205080204" pitchFamily="34" charset="-128"/>
                        </a:defRPr>
                      </a:lvl5pPr>
                      <a:lvl6pPr marL="2168525" indent="-338138" fontAlgn="base">
                        <a:spcBef>
                          <a:spcPct val="10000"/>
                        </a:spcBef>
                        <a:spcAft>
                          <a:spcPct val="0"/>
                        </a:spcAft>
                        <a:buSzPct val="90000"/>
                        <a:defRPr kumimoji="1" sz="1000" b="1">
                          <a:solidFill>
                            <a:schemeClr val="tx1"/>
                          </a:solidFill>
                          <a:latin typeface="Arial" panose="020B0604020202020204" pitchFamily="34" charset="0"/>
                          <a:ea typeface="ＭＳ Ｐゴシック" panose="020B0600070205080204" pitchFamily="34" charset="-128"/>
                        </a:defRPr>
                      </a:lvl6pPr>
                      <a:lvl7pPr marL="2625725" indent="-338138" fontAlgn="base">
                        <a:spcBef>
                          <a:spcPct val="10000"/>
                        </a:spcBef>
                        <a:spcAft>
                          <a:spcPct val="0"/>
                        </a:spcAft>
                        <a:buSzPct val="90000"/>
                        <a:defRPr kumimoji="1" sz="1000" b="1">
                          <a:solidFill>
                            <a:schemeClr val="tx1"/>
                          </a:solidFill>
                          <a:latin typeface="Arial" panose="020B0604020202020204" pitchFamily="34" charset="0"/>
                          <a:ea typeface="ＭＳ Ｐゴシック" panose="020B0600070205080204" pitchFamily="34" charset="-128"/>
                        </a:defRPr>
                      </a:lvl7pPr>
                      <a:lvl8pPr marL="3082925" indent="-338138" fontAlgn="base">
                        <a:spcBef>
                          <a:spcPct val="10000"/>
                        </a:spcBef>
                        <a:spcAft>
                          <a:spcPct val="0"/>
                        </a:spcAft>
                        <a:buSzPct val="90000"/>
                        <a:defRPr kumimoji="1" sz="1000" b="1">
                          <a:solidFill>
                            <a:schemeClr val="tx1"/>
                          </a:solidFill>
                          <a:latin typeface="Arial" panose="020B0604020202020204" pitchFamily="34" charset="0"/>
                          <a:ea typeface="ＭＳ Ｐゴシック" panose="020B0600070205080204" pitchFamily="34" charset="-128"/>
                        </a:defRPr>
                      </a:lvl8pPr>
                      <a:lvl9pPr marL="3540125" indent="-338138" fontAlgn="base">
                        <a:spcBef>
                          <a:spcPct val="10000"/>
                        </a:spcBef>
                        <a:spcAft>
                          <a:spcPct val="0"/>
                        </a:spcAft>
                        <a:buSzPct val="90000"/>
                        <a:defRPr kumimoji="1" sz="1000"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10000"/>
                        </a:spcBef>
                        <a:spcAft>
                          <a:spcPct val="0"/>
                        </a:spcAft>
                        <a:buClrTx/>
                        <a:buSzTx/>
                        <a:buFontTx/>
                        <a:buNone/>
                        <a:tabLst/>
                      </a:pPr>
                      <a:r>
                        <a:rPr kumimoji="1" lang="en-US" altLang="ja-JP" sz="1000" b="0" i="0" u="none" strike="noStrike" cap="none" normalizeH="0" baseline="0" dirty="0">
                          <a:ln>
                            <a:noFill/>
                          </a:ln>
                          <a:solidFill>
                            <a:schemeClr val="tx1"/>
                          </a:solidFill>
                          <a:effectLst/>
                          <a:latin typeface="Meiryo UI" panose="020B0604030504040204" pitchFamily="34" charset="-128"/>
                          <a:ea typeface="Meiryo UI" panose="020B0604030504040204" pitchFamily="34" charset="-128"/>
                        </a:rPr>
                        <a:t>Ph3</a:t>
                      </a:r>
                      <a:r>
                        <a:rPr kumimoji="1" lang="ja-JP" altLang="en-US" sz="1000" b="0" i="0" u="none" strike="noStrike" cap="none" normalizeH="0" baseline="0" dirty="0">
                          <a:ln>
                            <a:noFill/>
                          </a:ln>
                          <a:solidFill>
                            <a:schemeClr val="tx1"/>
                          </a:solidFill>
                          <a:effectLst/>
                          <a:latin typeface="Meiryo UI" panose="020B0604030504040204" pitchFamily="34" charset="-128"/>
                          <a:ea typeface="Meiryo UI" panose="020B0604030504040204" pitchFamily="34" charset="-128"/>
                        </a:rPr>
                        <a:t>　構築フェーズ</a:t>
                      </a:r>
                    </a:p>
                  </a:txBody>
                  <a:tcPr marL="72000" marR="72000" marT="46794" marB="4679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10000"/>
                  </a:ext>
                </a:extLst>
              </a:tr>
              <a:tr h="245970">
                <a:tc vMerge="1">
                  <a:txBody>
                    <a:bodyPr/>
                    <a:lstStyle/>
                    <a:p>
                      <a:endParaRPr kumimoji="1" lang="ja-JP" altLang="en-US"/>
                    </a:p>
                  </a:txBody>
                  <a:tcPr/>
                </a:tc>
                <a:tc>
                  <a:txBody>
                    <a:bodyPr/>
                    <a:lstStyle>
                      <a:lvl1pPr>
                        <a:spcBef>
                          <a:spcPct val="10000"/>
                        </a:spcBef>
                        <a:defRPr kumimoji="1" sz="1400" b="1">
                          <a:solidFill>
                            <a:schemeClr val="tx1"/>
                          </a:solidFill>
                          <a:latin typeface="Arial" panose="020B0604020202020204" pitchFamily="34" charset="0"/>
                          <a:ea typeface="ＭＳ Ｐゴシック" panose="020B0600070205080204" pitchFamily="34" charset="-128"/>
                        </a:defRPr>
                      </a:lvl1pPr>
                      <a:lvl2pPr marL="479425" indent="-188913">
                        <a:spcBef>
                          <a:spcPct val="10000"/>
                        </a:spcBef>
                        <a:defRPr kumimoji="1" sz="1200" b="1">
                          <a:solidFill>
                            <a:schemeClr val="tx1"/>
                          </a:solidFill>
                          <a:latin typeface="Arial" panose="020B0604020202020204" pitchFamily="34" charset="0"/>
                          <a:ea typeface="ＭＳ Ｐゴシック" panose="020B0600070205080204" pitchFamily="34" charset="-128"/>
                        </a:defRPr>
                      </a:lvl2pPr>
                      <a:lvl3pPr marL="950913" indent="-279400">
                        <a:spcBef>
                          <a:spcPct val="10000"/>
                        </a:spcBef>
                        <a:defRPr kumimoji="1" sz="1200" b="1">
                          <a:solidFill>
                            <a:schemeClr val="tx1"/>
                          </a:solidFill>
                          <a:latin typeface="Arial" panose="020B0604020202020204" pitchFamily="34" charset="0"/>
                          <a:ea typeface="ＭＳ Ｐゴシック" panose="020B0600070205080204" pitchFamily="34" charset="-128"/>
                        </a:defRPr>
                      </a:lvl3pPr>
                      <a:lvl4pPr marL="1335088" indent="-312738">
                        <a:spcBef>
                          <a:spcPct val="10000"/>
                        </a:spcBef>
                        <a:defRPr kumimoji="1" sz="1000" b="1">
                          <a:solidFill>
                            <a:schemeClr val="tx1"/>
                          </a:solidFill>
                          <a:latin typeface="Arial" panose="020B0604020202020204" pitchFamily="34" charset="0"/>
                          <a:ea typeface="ＭＳ Ｐゴシック" panose="020B0600070205080204" pitchFamily="34" charset="-128"/>
                        </a:defRPr>
                      </a:lvl4pPr>
                      <a:lvl5pPr marL="1711325" indent="-338138">
                        <a:spcBef>
                          <a:spcPct val="10000"/>
                        </a:spcBef>
                        <a:buSzPct val="90000"/>
                        <a:defRPr kumimoji="1" sz="1000" b="1">
                          <a:solidFill>
                            <a:schemeClr val="tx1"/>
                          </a:solidFill>
                          <a:latin typeface="Arial" panose="020B0604020202020204" pitchFamily="34" charset="0"/>
                          <a:ea typeface="ＭＳ Ｐゴシック" panose="020B0600070205080204" pitchFamily="34" charset="-128"/>
                        </a:defRPr>
                      </a:lvl5pPr>
                      <a:lvl6pPr marL="2168525" indent="-338138" fontAlgn="base">
                        <a:spcBef>
                          <a:spcPct val="10000"/>
                        </a:spcBef>
                        <a:spcAft>
                          <a:spcPct val="0"/>
                        </a:spcAft>
                        <a:buSzPct val="90000"/>
                        <a:defRPr kumimoji="1" sz="1000" b="1">
                          <a:solidFill>
                            <a:schemeClr val="tx1"/>
                          </a:solidFill>
                          <a:latin typeface="Arial" panose="020B0604020202020204" pitchFamily="34" charset="0"/>
                          <a:ea typeface="ＭＳ Ｐゴシック" panose="020B0600070205080204" pitchFamily="34" charset="-128"/>
                        </a:defRPr>
                      </a:lvl6pPr>
                      <a:lvl7pPr marL="2625725" indent="-338138" fontAlgn="base">
                        <a:spcBef>
                          <a:spcPct val="10000"/>
                        </a:spcBef>
                        <a:spcAft>
                          <a:spcPct val="0"/>
                        </a:spcAft>
                        <a:buSzPct val="90000"/>
                        <a:defRPr kumimoji="1" sz="1000" b="1">
                          <a:solidFill>
                            <a:schemeClr val="tx1"/>
                          </a:solidFill>
                          <a:latin typeface="Arial" panose="020B0604020202020204" pitchFamily="34" charset="0"/>
                          <a:ea typeface="ＭＳ Ｐゴシック" panose="020B0600070205080204" pitchFamily="34" charset="-128"/>
                        </a:defRPr>
                      </a:lvl7pPr>
                      <a:lvl8pPr marL="3082925" indent="-338138" fontAlgn="base">
                        <a:spcBef>
                          <a:spcPct val="10000"/>
                        </a:spcBef>
                        <a:spcAft>
                          <a:spcPct val="0"/>
                        </a:spcAft>
                        <a:buSzPct val="90000"/>
                        <a:defRPr kumimoji="1" sz="1000" b="1">
                          <a:solidFill>
                            <a:schemeClr val="tx1"/>
                          </a:solidFill>
                          <a:latin typeface="Arial" panose="020B0604020202020204" pitchFamily="34" charset="0"/>
                          <a:ea typeface="ＭＳ Ｐゴシック" panose="020B0600070205080204" pitchFamily="34" charset="-128"/>
                        </a:defRPr>
                      </a:lvl8pPr>
                      <a:lvl9pPr marL="3540125" indent="-338138" fontAlgn="base">
                        <a:spcBef>
                          <a:spcPct val="10000"/>
                        </a:spcBef>
                        <a:spcAft>
                          <a:spcPct val="0"/>
                        </a:spcAft>
                        <a:buSzPct val="90000"/>
                        <a:defRPr kumimoji="1" sz="1000"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10000"/>
                        </a:spcBef>
                        <a:spcAft>
                          <a:spcPct val="0"/>
                        </a:spcAft>
                        <a:buClrTx/>
                        <a:buSzTx/>
                        <a:buFontTx/>
                        <a:buNone/>
                        <a:tabLst/>
                      </a:pPr>
                      <a:r>
                        <a:rPr kumimoji="1" lang="ja-JP" altLang="en-US" sz="1000" b="0" i="0" u="none" strike="noStrike" cap="none" normalizeH="0" baseline="0" dirty="0">
                          <a:ln>
                            <a:noFill/>
                          </a:ln>
                          <a:solidFill>
                            <a:schemeClr val="tx1"/>
                          </a:solidFill>
                          <a:effectLst/>
                          <a:latin typeface="Meiryo UI" panose="020B0604030504040204" pitchFamily="34" charset="-128"/>
                          <a:ea typeface="Meiryo UI" panose="020B0604030504040204" pitchFamily="34" charset="-128"/>
                        </a:rPr>
                        <a:t>構築（本社）</a:t>
                      </a:r>
                    </a:p>
                  </a:txBody>
                  <a:tcPr marL="72000" marR="72000" marT="46794" marB="4679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c>
                  <a:txBody>
                    <a:bodyPr/>
                    <a:lstStyle>
                      <a:lvl1pPr>
                        <a:spcBef>
                          <a:spcPct val="10000"/>
                        </a:spcBef>
                        <a:defRPr kumimoji="1" sz="1400" b="1">
                          <a:solidFill>
                            <a:schemeClr val="tx1"/>
                          </a:solidFill>
                          <a:latin typeface="Arial" panose="020B0604020202020204" pitchFamily="34" charset="0"/>
                          <a:ea typeface="ＭＳ Ｐゴシック" panose="020B0600070205080204" pitchFamily="34" charset="-128"/>
                        </a:defRPr>
                      </a:lvl1pPr>
                      <a:lvl2pPr marL="479425" indent="-188913">
                        <a:spcBef>
                          <a:spcPct val="10000"/>
                        </a:spcBef>
                        <a:defRPr kumimoji="1" sz="1200" b="1">
                          <a:solidFill>
                            <a:schemeClr val="tx1"/>
                          </a:solidFill>
                          <a:latin typeface="Arial" panose="020B0604020202020204" pitchFamily="34" charset="0"/>
                          <a:ea typeface="ＭＳ Ｐゴシック" panose="020B0600070205080204" pitchFamily="34" charset="-128"/>
                        </a:defRPr>
                      </a:lvl2pPr>
                      <a:lvl3pPr marL="950913" indent="-279400">
                        <a:spcBef>
                          <a:spcPct val="10000"/>
                        </a:spcBef>
                        <a:defRPr kumimoji="1" sz="1200" b="1">
                          <a:solidFill>
                            <a:schemeClr val="tx1"/>
                          </a:solidFill>
                          <a:latin typeface="Arial" panose="020B0604020202020204" pitchFamily="34" charset="0"/>
                          <a:ea typeface="ＭＳ Ｐゴシック" panose="020B0600070205080204" pitchFamily="34" charset="-128"/>
                        </a:defRPr>
                      </a:lvl3pPr>
                      <a:lvl4pPr marL="1335088" indent="-312738">
                        <a:spcBef>
                          <a:spcPct val="10000"/>
                        </a:spcBef>
                        <a:defRPr kumimoji="1" sz="1000" b="1">
                          <a:solidFill>
                            <a:schemeClr val="tx1"/>
                          </a:solidFill>
                          <a:latin typeface="Arial" panose="020B0604020202020204" pitchFamily="34" charset="0"/>
                          <a:ea typeface="ＭＳ Ｐゴシック" panose="020B0600070205080204" pitchFamily="34" charset="-128"/>
                        </a:defRPr>
                      </a:lvl4pPr>
                      <a:lvl5pPr marL="1711325" indent="-338138">
                        <a:spcBef>
                          <a:spcPct val="10000"/>
                        </a:spcBef>
                        <a:buSzPct val="90000"/>
                        <a:defRPr kumimoji="1" sz="1000" b="1">
                          <a:solidFill>
                            <a:schemeClr val="tx1"/>
                          </a:solidFill>
                          <a:latin typeface="Arial" panose="020B0604020202020204" pitchFamily="34" charset="0"/>
                          <a:ea typeface="ＭＳ Ｐゴシック" panose="020B0600070205080204" pitchFamily="34" charset="-128"/>
                        </a:defRPr>
                      </a:lvl5pPr>
                      <a:lvl6pPr marL="2168525" indent="-338138" fontAlgn="base">
                        <a:spcBef>
                          <a:spcPct val="10000"/>
                        </a:spcBef>
                        <a:spcAft>
                          <a:spcPct val="0"/>
                        </a:spcAft>
                        <a:buSzPct val="90000"/>
                        <a:defRPr kumimoji="1" sz="1000" b="1">
                          <a:solidFill>
                            <a:schemeClr val="tx1"/>
                          </a:solidFill>
                          <a:latin typeface="Arial" panose="020B0604020202020204" pitchFamily="34" charset="0"/>
                          <a:ea typeface="ＭＳ Ｐゴシック" panose="020B0600070205080204" pitchFamily="34" charset="-128"/>
                        </a:defRPr>
                      </a:lvl6pPr>
                      <a:lvl7pPr marL="2625725" indent="-338138" fontAlgn="base">
                        <a:spcBef>
                          <a:spcPct val="10000"/>
                        </a:spcBef>
                        <a:spcAft>
                          <a:spcPct val="0"/>
                        </a:spcAft>
                        <a:buSzPct val="90000"/>
                        <a:defRPr kumimoji="1" sz="1000" b="1">
                          <a:solidFill>
                            <a:schemeClr val="tx1"/>
                          </a:solidFill>
                          <a:latin typeface="Arial" panose="020B0604020202020204" pitchFamily="34" charset="0"/>
                          <a:ea typeface="ＭＳ Ｐゴシック" panose="020B0600070205080204" pitchFamily="34" charset="-128"/>
                        </a:defRPr>
                      </a:lvl7pPr>
                      <a:lvl8pPr marL="3082925" indent="-338138" fontAlgn="base">
                        <a:spcBef>
                          <a:spcPct val="10000"/>
                        </a:spcBef>
                        <a:spcAft>
                          <a:spcPct val="0"/>
                        </a:spcAft>
                        <a:buSzPct val="90000"/>
                        <a:defRPr kumimoji="1" sz="1000" b="1">
                          <a:solidFill>
                            <a:schemeClr val="tx1"/>
                          </a:solidFill>
                          <a:latin typeface="Arial" panose="020B0604020202020204" pitchFamily="34" charset="0"/>
                          <a:ea typeface="ＭＳ Ｐゴシック" panose="020B0600070205080204" pitchFamily="34" charset="-128"/>
                        </a:defRPr>
                      </a:lvl8pPr>
                      <a:lvl9pPr marL="3540125" indent="-338138" fontAlgn="base">
                        <a:spcBef>
                          <a:spcPct val="10000"/>
                        </a:spcBef>
                        <a:spcAft>
                          <a:spcPct val="0"/>
                        </a:spcAft>
                        <a:buSzPct val="90000"/>
                        <a:defRPr kumimoji="1" sz="1000"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10000"/>
                        </a:spcBef>
                        <a:spcAft>
                          <a:spcPct val="0"/>
                        </a:spcAft>
                        <a:buClrTx/>
                        <a:buSzTx/>
                        <a:buFontTx/>
                        <a:buNone/>
                        <a:tabLst/>
                      </a:pPr>
                      <a:r>
                        <a:rPr kumimoji="1" lang="ja-JP" altLang="en-US" sz="1000" b="0" i="0" u="none" strike="noStrike" cap="none" normalizeH="0" baseline="0" dirty="0">
                          <a:ln>
                            <a:noFill/>
                          </a:ln>
                          <a:solidFill>
                            <a:schemeClr val="tx1"/>
                          </a:solidFill>
                          <a:effectLst/>
                          <a:latin typeface="Meiryo UI" panose="020B0604030504040204" pitchFamily="34" charset="-128"/>
                          <a:ea typeface="Meiryo UI" panose="020B0604030504040204" pitchFamily="34" charset="-128"/>
                        </a:rPr>
                        <a:t>展開手順詳細化</a:t>
                      </a:r>
                    </a:p>
                  </a:txBody>
                  <a:tcPr marL="72000" marR="72000" marT="46794" marB="4679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c>
                  <a:txBody>
                    <a:bodyPr/>
                    <a:lstStyle>
                      <a:lvl1pPr>
                        <a:spcBef>
                          <a:spcPct val="10000"/>
                        </a:spcBef>
                        <a:defRPr kumimoji="1" sz="1400" b="1">
                          <a:solidFill>
                            <a:schemeClr val="tx1"/>
                          </a:solidFill>
                          <a:latin typeface="Arial" panose="020B0604020202020204" pitchFamily="34" charset="0"/>
                          <a:ea typeface="ＭＳ Ｐゴシック" panose="020B0600070205080204" pitchFamily="34" charset="-128"/>
                        </a:defRPr>
                      </a:lvl1pPr>
                      <a:lvl2pPr marL="479425" indent="-188913">
                        <a:spcBef>
                          <a:spcPct val="10000"/>
                        </a:spcBef>
                        <a:defRPr kumimoji="1" sz="1200" b="1">
                          <a:solidFill>
                            <a:schemeClr val="tx1"/>
                          </a:solidFill>
                          <a:latin typeface="Arial" panose="020B0604020202020204" pitchFamily="34" charset="0"/>
                          <a:ea typeface="ＭＳ Ｐゴシック" panose="020B0600070205080204" pitchFamily="34" charset="-128"/>
                        </a:defRPr>
                      </a:lvl2pPr>
                      <a:lvl3pPr marL="950913" indent="-279400">
                        <a:spcBef>
                          <a:spcPct val="10000"/>
                        </a:spcBef>
                        <a:defRPr kumimoji="1" sz="1200" b="1">
                          <a:solidFill>
                            <a:schemeClr val="tx1"/>
                          </a:solidFill>
                          <a:latin typeface="Arial" panose="020B0604020202020204" pitchFamily="34" charset="0"/>
                          <a:ea typeface="ＭＳ Ｐゴシック" panose="020B0600070205080204" pitchFamily="34" charset="-128"/>
                        </a:defRPr>
                      </a:lvl3pPr>
                      <a:lvl4pPr marL="1335088" indent="-312738">
                        <a:spcBef>
                          <a:spcPct val="10000"/>
                        </a:spcBef>
                        <a:defRPr kumimoji="1" sz="1000" b="1">
                          <a:solidFill>
                            <a:schemeClr val="tx1"/>
                          </a:solidFill>
                          <a:latin typeface="Arial" panose="020B0604020202020204" pitchFamily="34" charset="0"/>
                          <a:ea typeface="ＭＳ Ｐゴシック" panose="020B0600070205080204" pitchFamily="34" charset="-128"/>
                        </a:defRPr>
                      </a:lvl4pPr>
                      <a:lvl5pPr marL="1711325" indent="-338138">
                        <a:spcBef>
                          <a:spcPct val="10000"/>
                        </a:spcBef>
                        <a:buSzPct val="90000"/>
                        <a:defRPr kumimoji="1" sz="1000" b="1">
                          <a:solidFill>
                            <a:schemeClr val="tx1"/>
                          </a:solidFill>
                          <a:latin typeface="Arial" panose="020B0604020202020204" pitchFamily="34" charset="0"/>
                          <a:ea typeface="ＭＳ Ｐゴシック" panose="020B0600070205080204" pitchFamily="34" charset="-128"/>
                        </a:defRPr>
                      </a:lvl5pPr>
                      <a:lvl6pPr marL="2168525" indent="-338138" fontAlgn="base">
                        <a:spcBef>
                          <a:spcPct val="10000"/>
                        </a:spcBef>
                        <a:spcAft>
                          <a:spcPct val="0"/>
                        </a:spcAft>
                        <a:buSzPct val="90000"/>
                        <a:defRPr kumimoji="1" sz="1000" b="1">
                          <a:solidFill>
                            <a:schemeClr val="tx1"/>
                          </a:solidFill>
                          <a:latin typeface="Arial" panose="020B0604020202020204" pitchFamily="34" charset="0"/>
                          <a:ea typeface="ＭＳ Ｐゴシック" panose="020B0600070205080204" pitchFamily="34" charset="-128"/>
                        </a:defRPr>
                      </a:lvl6pPr>
                      <a:lvl7pPr marL="2625725" indent="-338138" fontAlgn="base">
                        <a:spcBef>
                          <a:spcPct val="10000"/>
                        </a:spcBef>
                        <a:spcAft>
                          <a:spcPct val="0"/>
                        </a:spcAft>
                        <a:buSzPct val="90000"/>
                        <a:defRPr kumimoji="1" sz="1000" b="1">
                          <a:solidFill>
                            <a:schemeClr val="tx1"/>
                          </a:solidFill>
                          <a:latin typeface="Arial" panose="020B0604020202020204" pitchFamily="34" charset="0"/>
                          <a:ea typeface="ＭＳ Ｐゴシック" panose="020B0600070205080204" pitchFamily="34" charset="-128"/>
                        </a:defRPr>
                      </a:lvl7pPr>
                      <a:lvl8pPr marL="3082925" indent="-338138" fontAlgn="base">
                        <a:spcBef>
                          <a:spcPct val="10000"/>
                        </a:spcBef>
                        <a:spcAft>
                          <a:spcPct val="0"/>
                        </a:spcAft>
                        <a:buSzPct val="90000"/>
                        <a:defRPr kumimoji="1" sz="1000" b="1">
                          <a:solidFill>
                            <a:schemeClr val="tx1"/>
                          </a:solidFill>
                          <a:latin typeface="Arial" panose="020B0604020202020204" pitchFamily="34" charset="0"/>
                          <a:ea typeface="ＭＳ Ｐゴシック" panose="020B0600070205080204" pitchFamily="34" charset="-128"/>
                        </a:defRPr>
                      </a:lvl8pPr>
                      <a:lvl9pPr marL="3540125" indent="-338138" fontAlgn="base">
                        <a:spcBef>
                          <a:spcPct val="10000"/>
                        </a:spcBef>
                        <a:spcAft>
                          <a:spcPct val="0"/>
                        </a:spcAft>
                        <a:buSzPct val="90000"/>
                        <a:defRPr kumimoji="1" sz="1000"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10000"/>
                        </a:spcBef>
                        <a:spcAft>
                          <a:spcPct val="0"/>
                        </a:spcAft>
                        <a:buClrTx/>
                        <a:buSzTx/>
                        <a:buFontTx/>
                        <a:buNone/>
                        <a:tabLst/>
                      </a:pPr>
                      <a:r>
                        <a:rPr kumimoji="1" lang="ja-JP" altLang="en-US" sz="1000" b="0" i="0" u="none" strike="noStrike" cap="none" normalizeH="0" baseline="0" dirty="0">
                          <a:ln>
                            <a:noFill/>
                          </a:ln>
                          <a:solidFill>
                            <a:schemeClr val="tx1"/>
                          </a:solidFill>
                          <a:effectLst/>
                          <a:latin typeface="Meiryo UI" panose="020B0604030504040204" pitchFamily="34" charset="-128"/>
                          <a:ea typeface="Meiryo UI" panose="020B0604030504040204" pitchFamily="34" charset="-128"/>
                        </a:rPr>
                        <a:t>構築（全社）</a:t>
                      </a:r>
                    </a:p>
                  </a:txBody>
                  <a:tcPr marL="72000" marR="72000" marT="46794" marB="4679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tc>
                  <a:txBody>
                    <a:bodyPr/>
                    <a:lstStyle>
                      <a:lvl1pPr>
                        <a:spcBef>
                          <a:spcPct val="10000"/>
                        </a:spcBef>
                        <a:defRPr kumimoji="1" sz="1400" b="1">
                          <a:solidFill>
                            <a:schemeClr val="tx1"/>
                          </a:solidFill>
                          <a:latin typeface="Arial" panose="020B0604020202020204" pitchFamily="34" charset="0"/>
                          <a:ea typeface="ＭＳ Ｐゴシック" panose="020B0600070205080204" pitchFamily="34" charset="-128"/>
                        </a:defRPr>
                      </a:lvl1pPr>
                      <a:lvl2pPr marL="479425" indent="-188913">
                        <a:spcBef>
                          <a:spcPct val="10000"/>
                        </a:spcBef>
                        <a:defRPr kumimoji="1" sz="1200" b="1">
                          <a:solidFill>
                            <a:schemeClr val="tx1"/>
                          </a:solidFill>
                          <a:latin typeface="Arial" panose="020B0604020202020204" pitchFamily="34" charset="0"/>
                          <a:ea typeface="ＭＳ Ｐゴシック" panose="020B0600070205080204" pitchFamily="34" charset="-128"/>
                        </a:defRPr>
                      </a:lvl2pPr>
                      <a:lvl3pPr marL="950913" indent="-279400">
                        <a:spcBef>
                          <a:spcPct val="10000"/>
                        </a:spcBef>
                        <a:defRPr kumimoji="1" sz="1200" b="1">
                          <a:solidFill>
                            <a:schemeClr val="tx1"/>
                          </a:solidFill>
                          <a:latin typeface="Arial" panose="020B0604020202020204" pitchFamily="34" charset="0"/>
                          <a:ea typeface="ＭＳ Ｐゴシック" panose="020B0600070205080204" pitchFamily="34" charset="-128"/>
                        </a:defRPr>
                      </a:lvl3pPr>
                      <a:lvl4pPr marL="1335088" indent="-312738">
                        <a:spcBef>
                          <a:spcPct val="10000"/>
                        </a:spcBef>
                        <a:defRPr kumimoji="1" sz="1000" b="1">
                          <a:solidFill>
                            <a:schemeClr val="tx1"/>
                          </a:solidFill>
                          <a:latin typeface="Arial" panose="020B0604020202020204" pitchFamily="34" charset="0"/>
                          <a:ea typeface="ＭＳ Ｐゴシック" panose="020B0600070205080204" pitchFamily="34" charset="-128"/>
                        </a:defRPr>
                      </a:lvl4pPr>
                      <a:lvl5pPr marL="1711325" indent="-338138">
                        <a:spcBef>
                          <a:spcPct val="10000"/>
                        </a:spcBef>
                        <a:buSzPct val="90000"/>
                        <a:defRPr kumimoji="1" sz="1000" b="1">
                          <a:solidFill>
                            <a:schemeClr val="tx1"/>
                          </a:solidFill>
                          <a:latin typeface="Arial" panose="020B0604020202020204" pitchFamily="34" charset="0"/>
                          <a:ea typeface="ＭＳ Ｐゴシック" panose="020B0600070205080204" pitchFamily="34" charset="-128"/>
                        </a:defRPr>
                      </a:lvl5pPr>
                      <a:lvl6pPr marL="2168525" indent="-338138" fontAlgn="base">
                        <a:spcBef>
                          <a:spcPct val="10000"/>
                        </a:spcBef>
                        <a:spcAft>
                          <a:spcPct val="0"/>
                        </a:spcAft>
                        <a:buSzPct val="90000"/>
                        <a:defRPr kumimoji="1" sz="1000" b="1">
                          <a:solidFill>
                            <a:schemeClr val="tx1"/>
                          </a:solidFill>
                          <a:latin typeface="Arial" panose="020B0604020202020204" pitchFamily="34" charset="0"/>
                          <a:ea typeface="ＭＳ Ｐゴシック" panose="020B0600070205080204" pitchFamily="34" charset="-128"/>
                        </a:defRPr>
                      </a:lvl6pPr>
                      <a:lvl7pPr marL="2625725" indent="-338138" fontAlgn="base">
                        <a:spcBef>
                          <a:spcPct val="10000"/>
                        </a:spcBef>
                        <a:spcAft>
                          <a:spcPct val="0"/>
                        </a:spcAft>
                        <a:buSzPct val="90000"/>
                        <a:defRPr kumimoji="1" sz="1000" b="1">
                          <a:solidFill>
                            <a:schemeClr val="tx1"/>
                          </a:solidFill>
                          <a:latin typeface="Arial" panose="020B0604020202020204" pitchFamily="34" charset="0"/>
                          <a:ea typeface="ＭＳ Ｐゴシック" panose="020B0600070205080204" pitchFamily="34" charset="-128"/>
                        </a:defRPr>
                      </a:lvl7pPr>
                      <a:lvl8pPr marL="3082925" indent="-338138" fontAlgn="base">
                        <a:spcBef>
                          <a:spcPct val="10000"/>
                        </a:spcBef>
                        <a:spcAft>
                          <a:spcPct val="0"/>
                        </a:spcAft>
                        <a:buSzPct val="90000"/>
                        <a:defRPr kumimoji="1" sz="1000" b="1">
                          <a:solidFill>
                            <a:schemeClr val="tx1"/>
                          </a:solidFill>
                          <a:latin typeface="Arial" panose="020B0604020202020204" pitchFamily="34" charset="0"/>
                          <a:ea typeface="ＭＳ Ｐゴシック" panose="020B0600070205080204" pitchFamily="34" charset="-128"/>
                        </a:defRPr>
                      </a:lvl8pPr>
                      <a:lvl9pPr marL="3540125" indent="-338138" fontAlgn="base">
                        <a:spcBef>
                          <a:spcPct val="10000"/>
                        </a:spcBef>
                        <a:spcAft>
                          <a:spcPct val="0"/>
                        </a:spcAft>
                        <a:buSzPct val="90000"/>
                        <a:defRPr kumimoji="1" sz="1000"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10000"/>
                        </a:spcBef>
                        <a:spcAft>
                          <a:spcPct val="0"/>
                        </a:spcAft>
                        <a:buClrTx/>
                        <a:buSzTx/>
                        <a:buFontTx/>
                        <a:buNone/>
                        <a:tabLst/>
                      </a:pPr>
                      <a:r>
                        <a:rPr kumimoji="1" lang="ja-JP" altLang="en-US" sz="1000" b="0" i="0" u="none" strike="noStrike" cap="none" normalizeH="0" baseline="0" dirty="0">
                          <a:ln>
                            <a:noFill/>
                          </a:ln>
                          <a:solidFill>
                            <a:schemeClr val="tx1"/>
                          </a:solidFill>
                          <a:effectLst/>
                          <a:latin typeface="Meiryo UI" panose="020B0604030504040204" pitchFamily="34" charset="-128"/>
                          <a:ea typeface="Meiryo UI" panose="020B0604030504040204" pitchFamily="34" charset="-128"/>
                        </a:rPr>
                        <a:t>運用計画詳細化</a:t>
                      </a:r>
                    </a:p>
                  </a:txBody>
                  <a:tcPr marL="72000" marR="72000" marT="46794" marB="4679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CCFF"/>
                    </a:solidFill>
                  </a:tcPr>
                </a:tc>
                <a:extLst>
                  <a:ext uri="{0D108BD9-81ED-4DB2-BD59-A6C34878D82A}">
                    <a16:rowId xmlns:a16="http://schemas.microsoft.com/office/drawing/2014/main" val="10001"/>
                  </a:ext>
                </a:extLst>
              </a:tr>
              <a:tr h="1396450">
                <a:tc>
                  <a:txBody>
                    <a:bodyPr/>
                    <a:lstStyle>
                      <a:lvl1pPr>
                        <a:spcBef>
                          <a:spcPct val="10000"/>
                        </a:spcBef>
                        <a:defRPr kumimoji="1" sz="1400" b="1">
                          <a:solidFill>
                            <a:schemeClr val="tx1"/>
                          </a:solidFill>
                          <a:latin typeface="Arial" panose="020B0604020202020204" pitchFamily="34" charset="0"/>
                          <a:ea typeface="ＭＳ Ｐゴシック" panose="020B0600070205080204" pitchFamily="34" charset="-128"/>
                        </a:defRPr>
                      </a:lvl1pPr>
                      <a:lvl2pPr marL="479425" indent="-188913">
                        <a:spcBef>
                          <a:spcPct val="10000"/>
                        </a:spcBef>
                        <a:defRPr kumimoji="1" sz="1200" b="1">
                          <a:solidFill>
                            <a:schemeClr val="tx1"/>
                          </a:solidFill>
                          <a:latin typeface="Arial" panose="020B0604020202020204" pitchFamily="34" charset="0"/>
                          <a:ea typeface="ＭＳ Ｐゴシック" panose="020B0600070205080204" pitchFamily="34" charset="-128"/>
                        </a:defRPr>
                      </a:lvl2pPr>
                      <a:lvl3pPr marL="950913" indent="-279400">
                        <a:spcBef>
                          <a:spcPct val="10000"/>
                        </a:spcBef>
                        <a:defRPr kumimoji="1" sz="1200" b="1">
                          <a:solidFill>
                            <a:schemeClr val="tx1"/>
                          </a:solidFill>
                          <a:latin typeface="Arial" panose="020B0604020202020204" pitchFamily="34" charset="0"/>
                          <a:ea typeface="ＭＳ Ｐゴシック" panose="020B0600070205080204" pitchFamily="34" charset="-128"/>
                        </a:defRPr>
                      </a:lvl3pPr>
                      <a:lvl4pPr marL="1335088" indent="-312738">
                        <a:spcBef>
                          <a:spcPct val="10000"/>
                        </a:spcBef>
                        <a:defRPr kumimoji="1" sz="1000" b="1">
                          <a:solidFill>
                            <a:schemeClr val="tx1"/>
                          </a:solidFill>
                          <a:latin typeface="Arial" panose="020B0604020202020204" pitchFamily="34" charset="0"/>
                          <a:ea typeface="ＭＳ Ｐゴシック" panose="020B0600070205080204" pitchFamily="34" charset="-128"/>
                        </a:defRPr>
                      </a:lvl4pPr>
                      <a:lvl5pPr marL="1711325" indent="-338138">
                        <a:spcBef>
                          <a:spcPct val="10000"/>
                        </a:spcBef>
                        <a:buSzPct val="90000"/>
                        <a:defRPr kumimoji="1" sz="1000" b="1">
                          <a:solidFill>
                            <a:schemeClr val="tx1"/>
                          </a:solidFill>
                          <a:latin typeface="Arial" panose="020B0604020202020204" pitchFamily="34" charset="0"/>
                          <a:ea typeface="ＭＳ Ｐゴシック" panose="020B0600070205080204" pitchFamily="34" charset="-128"/>
                        </a:defRPr>
                      </a:lvl5pPr>
                      <a:lvl6pPr marL="2168525" indent="-338138" fontAlgn="base">
                        <a:spcBef>
                          <a:spcPct val="10000"/>
                        </a:spcBef>
                        <a:spcAft>
                          <a:spcPct val="0"/>
                        </a:spcAft>
                        <a:buSzPct val="90000"/>
                        <a:defRPr kumimoji="1" sz="1000" b="1">
                          <a:solidFill>
                            <a:schemeClr val="tx1"/>
                          </a:solidFill>
                          <a:latin typeface="Arial" panose="020B0604020202020204" pitchFamily="34" charset="0"/>
                          <a:ea typeface="ＭＳ Ｐゴシック" panose="020B0600070205080204" pitchFamily="34" charset="-128"/>
                        </a:defRPr>
                      </a:lvl6pPr>
                      <a:lvl7pPr marL="2625725" indent="-338138" fontAlgn="base">
                        <a:spcBef>
                          <a:spcPct val="10000"/>
                        </a:spcBef>
                        <a:spcAft>
                          <a:spcPct val="0"/>
                        </a:spcAft>
                        <a:buSzPct val="90000"/>
                        <a:defRPr kumimoji="1" sz="1000" b="1">
                          <a:solidFill>
                            <a:schemeClr val="tx1"/>
                          </a:solidFill>
                          <a:latin typeface="Arial" panose="020B0604020202020204" pitchFamily="34" charset="0"/>
                          <a:ea typeface="ＭＳ Ｐゴシック" panose="020B0600070205080204" pitchFamily="34" charset="-128"/>
                        </a:defRPr>
                      </a:lvl7pPr>
                      <a:lvl8pPr marL="3082925" indent="-338138" fontAlgn="base">
                        <a:spcBef>
                          <a:spcPct val="10000"/>
                        </a:spcBef>
                        <a:spcAft>
                          <a:spcPct val="0"/>
                        </a:spcAft>
                        <a:buSzPct val="90000"/>
                        <a:defRPr kumimoji="1" sz="1000" b="1">
                          <a:solidFill>
                            <a:schemeClr val="tx1"/>
                          </a:solidFill>
                          <a:latin typeface="Arial" panose="020B0604020202020204" pitchFamily="34" charset="0"/>
                          <a:ea typeface="ＭＳ Ｐゴシック" panose="020B0600070205080204" pitchFamily="34" charset="-128"/>
                        </a:defRPr>
                      </a:lvl8pPr>
                      <a:lvl9pPr marL="3540125" indent="-338138" fontAlgn="base">
                        <a:spcBef>
                          <a:spcPct val="10000"/>
                        </a:spcBef>
                        <a:spcAft>
                          <a:spcPct val="0"/>
                        </a:spcAft>
                        <a:buSzPct val="90000"/>
                        <a:defRPr kumimoji="1" sz="1000" b="1">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en-US" sz="1000" b="0" i="0" u="none" strike="noStrike" cap="none" normalizeH="0" baseline="0" dirty="0">
                          <a:ln>
                            <a:noFill/>
                          </a:ln>
                          <a:solidFill>
                            <a:schemeClr val="tx1"/>
                          </a:solidFill>
                          <a:effectLst/>
                          <a:latin typeface="Meiryo UI" panose="020B0604030504040204" pitchFamily="34" charset="-128"/>
                          <a:ea typeface="Meiryo UI" panose="020B0604030504040204" pitchFamily="34" charset="-128"/>
                        </a:rPr>
                        <a:t>組織</a:t>
                      </a:r>
                    </a:p>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en-US" sz="1000" b="0" i="0" u="none" strike="noStrike" cap="none" normalizeH="0" baseline="0" dirty="0">
                          <a:ln>
                            <a:noFill/>
                          </a:ln>
                          <a:solidFill>
                            <a:schemeClr val="tx1"/>
                          </a:solidFill>
                          <a:effectLst/>
                          <a:latin typeface="Meiryo UI" panose="020B0604030504040204" pitchFamily="34" charset="-128"/>
                          <a:ea typeface="Meiryo UI" panose="020B0604030504040204" pitchFamily="34" charset="-128"/>
                        </a:rPr>
                        <a:t>レベル</a:t>
                      </a:r>
                    </a:p>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en-US" sz="1000" b="0" i="0" u="none" strike="noStrike" cap="none" normalizeH="0" baseline="0" dirty="0">
                          <a:ln>
                            <a:noFill/>
                          </a:ln>
                          <a:solidFill>
                            <a:schemeClr val="tx1"/>
                          </a:solidFill>
                          <a:effectLst/>
                          <a:latin typeface="Meiryo UI" panose="020B0604030504040204" pitchFamily="34" charset="-128"/>
                          <a:ea typeface="Meiryo UI" panose="020B0604030504040204" pitchFamily="34" charset="-128"/>
                        </a:rPr>
                        <a:t>事業継続管理</a:t>
                      </a:r>
                    </a:p>
                  </a:txBody>
                  <a:tcPr marL="72000" marR="72000" marT="46794" marB="46794"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60000"/>
                        <a:lumOff val="40000"/>
                      </a:schemeClr>
                    </a:solidFill>
                  </a:tcPr>
                </a:tc>
                <a:tc>
                  <a:txBody>
                    <a:bodyPr/>
                    <a:lstStyle>
                      <a:lvl1pPr marL="88900" indent="-88900">
                        <a:spcBef>
                          <a:spcPct val="10000"/>
                        </a:spcBef>
                        <a:defRPr kumimoji="1" sz="1400" b="1">
                          <a:solidFill>
                            <a:schemeClr val="tx1"/>
                          </a:solidFill>
                          <a:latin typeface="Arial" panose="020B0604020202020204" pitchFamily="34" charset="0"/>
                          <a:ea typeface="ＭＳ Ｐゴシック" panose="020B0600070205080204" pitchFamily="34" charset="-128"/>
                        </a:defRPr>
                      </a:lvl1pPr>
                      <a:lvl2pPr marL="479425" indent="-188913">
                        <a:spcBef>
                          <a:spcPct val="10000"/>
                        </a:spcBef>
                        <a:defRPr kumimoji="1" sz="1200" b="1">
                          <a:solidFill>
                            <a:schemeClr val="tx1"/>
                          </a:solidFill>
                          <a:latin typeface="Arial" panose="020B0604020202020204" pitchFamily="34" charset="0"/>
                          <a:ea typeface="ＭＳ Ｐゴシック" panose="020B0600070205080204" pitchFamily="34" charset="-128"/>
                        </a:defRPr>
                      </a:lvl2pPr>
                      <a:lvl3pPr marL="950913" indent="-279400">
                        <a:spcBef>
                          <a:spcPct val="10000"/>
                        </a:spcBef>
                        <a:defRPr kumimoji="1" sz="1200" b="1">
                          <a:solidFill>
                            <a:schemeClr val="tx1"/>
                          </a:solidFill>
                          <a:latin typeface="Arial" panose="020B0604020202020204" pitchFamily="34" charset="0"/>
                          <a:ea typeface="ＭＳ Ｐゴシック" panose="020B0600070205080204" pitchFamily="34" charset="-128"/>
                        </a:defRPr>
                      </a:lvl3pPr>
                      <a:lvl4pPr marL="1335088" indent="-312738">
                        <a:spcBef>
                          <a:spcPct val="10000"/>
                        </a:spcBef>
                        <a:defRPr kumimoji="1" sz="1000" b="1">
                          <a:solidFill>
                            <a:schemeClr val="tx1"/>
                          </a:solidFill>
                          <a:latin typeface="Arial" panose="020B0604020202020204" pitchFamily="34" charset="0"/>
                          <a:ea typeface="ＭＳ Ｐゴシック" panose="020B0600070205080204" pitchFamily="34" charset="-128"/>
                        </a:defRPr>
                      </a:lvl4pPr>
                      <a:lvl5pPr marL="1711325" indent="-338138">
                        <a:spcBef>
                          <a:spcPct val="10000"/>
                        </a:spcBef>
                        <a:buSzPct val="90000"/>
                        <a:defRPr kumimoji="1" sz="1000" b="1">
                          <a:solidFill>
                            <a:schemeClr val="tx1"/>
                          </a:solidFill>
                          <a:latin typeface="Arial" panose="020B0604020202020204" pitchFamily="34" charset="0"/>
                          <a:ea typeface="ＭＳ Ｐゴシック" panose="020B0600070205080204" pitchFamily="34" charset="-128"/>
                        </a:defRPr>
                      </a:lvl5pPr>
                      <a:lvl6pPr marL="2168525" indent="-338138" fontAlgn="base">
                        <a:spcBef>
                          <a:spcPct val="10000"/>
                        </a:spcBef>
                        <a:spcAft>
                          <a:spcPct val="0"/>
                        </a:spcAft>
                        <a:buSzPct val="90000"/>
                        <a:defRPr kumimoji="1" sz="1000" b="1">
                          <a:solidFill>
                            <a:schemeClr val="tx1"/>
                          </a:solidFill>
                          <a:latin typeface="Arial" panose="020B0604020202020204" pitchFamily="34" charset="0"/>
                          <a:ea typeface="ＭＳ Ｐゴシック" panose="020B0600070205080204" pitchFamily="34" charset="-128"/>
                        </a:defRPr>
                      </a:lvl6pPr>
                      <a:lvl7pPr marL="2625725" indent="-338138" fontAlgn="base">
                        <a:spcBef>
                          <a:spcPct val="10000"/>
                        </a:spcBef>
                        <a:spcAft>
                          <a:spcPct val="0"/>
                        </a:spcAft>
                        <a:buSzPct val="90000"/>
                        <a:defRPr kumimoji="1" sz="1000" b="1">
                          <a:solidFill>
                            <a:schemeClr val="tx1"/>
                          </a:solidFill>
                          <a:latin typeface="Arial" panose="020B0604020202020204" pitchFamily="34" charset="0"/>
                          <a:ea typeface="ＭＳ Ｐゴシック" panose="020B0600070205080204" pitchFamily="34" charset="-128"/>
                        </a:defRPr>
                      </a:lvl7pPr>
                      <a:lvl8pPr marL="3082925" indent="-338138" fontAlgn="base">
                        <a:spcBef>
                          <a:spcPct val="10000"/>
                        </a:spcBef>
                        <a:spcAft>
                          <a:spcPct val="0"/>
                        </a:spcAft>
                        <a:buSzPct val="90000"/>
                        <a:defRPr kumimoji="1" sz="1000" b="1">
                          <a:solidFill>
                            <a:schemeClr val="tx1"/>
                          </a:solidFill>
                          <a:latin typeface="Arial" panose="020B0604020202020204" pitchFamily="34" charset="0"/>
                          <a:ea typeface="ＭＳ Ｐゴシック" panose="020B0600070205080204" pitchFamily="34" charset="-128"/>
                        </a:defRPr>
                      </a:lvl8pPr>
                      <a:lvl9pPr marL="3540125" indent="-338138" fontAlgn="base">
                        <a:spcBef>
                          <a:spcPct val="10000"/>
                        </a:spcBef>
                        <a:spcAft>
                          <a:spcPct val="0"/>
                        </a:spcAft>
                        <a:buSzPct val="90000"/>
                        <a:defRPr kumimoji="1" sz="1000" b="1">
                          <a:solidFill>
                            <a:schemeClr val="tx1"/>
                          </a:solidFill>
                          <a:latin typeface="Arial" panose="020B0604020202020204" pitchFamily="34" charset="0"/>
                          <a:ea typeface="ＭＳ Ｐゴシック" panose="020B0600070205080204" pitchFamily="34" charset="-128"/>
                        </a:defRPr>
                      </a:lvl9pPr>
                    </a:lstStyle>
                    <a:p>
                      <a:pPr marL="88900" marR="0" lvl="0" indent="-88900" algn="l" defTabSz="914400" rtl="0" eaLnBrk="1" fontAlgn="base" latinLnBrk="0" hangingPunct="1">
                        <a:lnSpc>
                          <a:spcPct val="95000"/>
                        </a:lnSpc>
                        <a:spcBef>
                          <a:spcPct val="0"/>
                        </a:spcBef>
                        <a:spcAft>
                          <a:spcPct val="0"/>
                        </a:spcAft>
                        <a:buClrTx/>
                        <a:buSzTx/>
                        <a:buFontTx/>
                        <a:buNone/>
                        <a:tabLst/>
                      </a:pPr>
                      <a:r>
                        <a:rPr kumimoji="1" lang="en-US" altLang="ja-JP" sz="1000" b="0" i="0" u="none" strike="noStrike" cap="none" normalizeH="0" baseline="0" dirty="0">
                          <a:ln>
                            <a:noFill/>
                          </a:ln>
                          <a:solidFill>
                            <a:schemeClr val="tx1"/>
                          </a:solidFill>
                          <a:effectLst/>
                          <a:latin typeface="Meiryo UI" panose="020B0604030504040204" pitchFamily="34" charset="-128"/>
                          <a:ea typeface="Meiryo UI" panose="020B0604030504040204" pitchFamily="34" charset="-128"/>
                        </a:rPr>
                        <a:t>【</a:t>
                      </a:r>
                      <a:r>
                        <a:rPr kumimoji="1" lang="ja-JP" altLang="en-US" sz="1000" b="0" i="0" u="none" strike="noStrike" cap="none" normalizeH="0" baseline="0" dirty="0">
                          <a:ln>
                            <a:noFill/>
                          </a:ln>
                          <a:solidFill>
                            <a:schemeClr val="tx1"/>
                          </a:solidFill>
                          <a:effectLst/>
                          <a:latin typeface="Meiryo UI" panose="020B0604030504040204" pitchFamily="34" charset="-128"/>
                          <a:ea typeface="Meiryo UI" panose="020B0604030504040204" pitchFamily="34" charset="-128"/>
                        </a:rPr>
                        <a:t>構築（本社）</a:t>
                      </a:r>
                      <a:r>
                        <a:rPr kumimoji="1" lang="en-US" altLang="ja-JP" sz="1000" b="0" i="0" u="none" strike="noStrike" cap="none" normalizeH="0" baseline="0" dirty="0">
                          <a:ln>
                            <a:noFill/>
                          </a:ln>
                          <a:solidFill>
                            <a:schemeClr val="tx1"/>
                          </a:solidFill>
                          <a:effectLst/>
                          <a:latin typeface="Meiryo UI" panose="020B0604030504040204" pitchFamily="34" charset="-128"/>
                          <a:ea typeface="Meiryo UI" panose="020B0604030504040204" pitchFamily="34" charset="-128"/>
                        </a:rPr>
                        <a:t>】</a:t>
                      </a:r>
                    </a:p>
                    <a:p>
                      <a:pPr marL="88900" marR="0" lvl="0" indent="-88900" algn="l" defTabSz="914400" rtl="0" eaLnBrk="1" fontAlgn="base" latinLnBrk="0" hangingPunct="1">
                        <a:lnSpc>
                          <a:spcPct val="95000"/>
                        </a:lnSpc>
                        <a:spcBef>
                          <a:spcPct val="0"/>
                        </a:spcBef>
                        <a:spcAft>
                          <a:spcPct val="0"/>
                        </a:spcAft>
                        <a:buClrTx/>
                        <a:buSzTx/>
                        <a:buFontTx/>
                        <a:buNone/>
                        <a:tabLst/>
                      </a:pPr>
                      <a:r>
                        <a:rPr kumimoji="1" lang="en-US" altLang="ja-JP" sz="1000" b="0" i="0" u="none" strike="noStrike" cap="none" normalizeH="0" baseline="0" dirty="0">
                          <a:ln>
                            <a:noFill/>
                          </a:ln>
                          <a:solidFill>
                            <a:schemeClr val="tx1"/>
                          </a:solidFill>
                          <a:effectLst/>
                          <a:latin typeface="Meiryo UI" panose="020B0604030504040204" pitchFamily="34" charset="-128"/>
                          <a:ea typeface="Meiryo UI" panose="020B0604030504040204" pitchFamily="34" charset="-128"/>
                        </a:rPr>
                        <a:t>◆</a:t>
                      </a:r>
                      <a:r>
                        <a:rPr kumimoji="1" lang="ja-JP" altLang="en-US" sz="1000" b="0" i="0" u="none" strike="noStrike" cap="none" normalizeH="0" baseline="0" dirty="0">
                          <a:ln>
                            <a:noFill/>
                          </a:ln>
                          <a:solidFill>
                            <a:schemeClr val="tx1"/>
                          </a:solidFill>
                          <a:effectLst/>
                          <a:latin typeface="Meiryo UI" panose="020B0604030504040204" pitchFamily="34" charset="-128"/>
                          <a:ea typeface="Meiryo UI" panose="020B0604030504040204" pitchFamily="34" charset="-128"/>
                        </a:rPr>
                        <a:t>事業継続管理推進・評価組織構築</a:t>
                      </a:r>
                    </a:p>
                    <a:p>
                      <a:pPr marL="88900" marR="0" lvl="0" indent="-88900" algn="l" defTabSz="914400" rtl="0" eaLnBrk="1" fontAlgn="base" latinLnBrk="0" hangingPunct="1">
                        <a:lnSpc>
                          <a:spcPct val="95000"/>
                        </a:lnSpc>
                        <a:spcBef>
                          <a:spcPct val="0"/>
                        </a:spcBef>
                        <a:spcAft>
                          <a:spcPct val="0"/>
                        </a:spcAft>
                        <a:buClrTx/>
                        <a:buSzTx/>
                        <a:buFontTx/>
                        <a:buNone/>
                        <a:tabLst/>
                      </a:pPr>
                      <a:r>
                        <a:rPr kumimoji="1" lang="ja-JP" altLang="en-US" sz="1000" b="0" i="0" u="none" strike="noStrike" cap="none" normalizeH="0" baseline="0" dirty="0">
                          <a:ln>
                            <a:noFill/>
                          </a:ln>
                          <a:solidFill>
                            <a:schemeClr val="tx1"/>
                          </a:solidFill>
                          <a:effectLst/>
                          <a:latin typeface="Meiryo UI" panose="020B0604030504040204" pitchFamily="34" charset="-128"/>
                          <a:ea typeface="Meiryo UI" panose="020B0604030504040204" pitchFamily="34" charset="-128"/>
                        </a:rPr>
                        <a:t>◆事業継続管理推進・評価組織関連文書類の整備</a:t>
                      </a:r>
                    </a:p>
                    <a:p>
                      <a:pPr marL="88900" marR="0" lvl="0" indent="-88900" algn="l" defTabSz="914400" rtl="0" eaLnBrk="1" fontAlgn="base" latinLnBrk="0" hangingPunct="1">
                        <a:lnSpc>
                          <a:spcPct val="95000"/>
                        </a:lnSpc>
                        <a:spcBef>
                          <a:spcPct val="0"/>
                        </a:spcBef>
                        <a:spcAft>
                          <a:spcPct val="0"/>
                        </a:spcAft>
                        <a:buClrTx/>
                        <a:buSzTx/>
                        <a:buFontTx/>
                        <a:buNone/>
                        <a:tabLst/>
                      </a:pPr>
                      <a:r>
                        <a:rPr kumimoji="1" lang="ja-JP" altLang="en-US" sz="1000" b="0" i="0" u="none" strike="noStrike" cap="none" normalizeH="0" baseline="0" dirty="0">
                          <a:ln>
                            <a:noFill/>
                          </a:ln>
                          <a:solidFill>
                            <a:schemeClr val="tx1"/>
                          </a:solidFill>
                          <a:effectLst/>
                          <a:latin typeface="Meiryo UI" panose="020B0604030504040204" pitchFamily="34" charset="-128"/>
                          <a:ea typeface="Meiryo UI" panose="020B0604030504040204" pitchFamily="34" charset="-128"/>
                        </a:rPr>
                        <a:t>◆事業継続管理運用関連文書類の整備（事業継続管理要件の織り込みと調整）</a:t>
                      </a:r>
                    </a:p>
                    <a:p>
                      <a:pPr marL="88900" marR="0" lvl="0" indent="-88900" algn="l" defTabSz="914400" rtl="0" eaLnBrk="1" fontAlgn="base" latinLnBrk="0" hangingPunct="1">
                        <a:lnSpc>
                          <a:spcPct val="95000"/>
                        </a:lnSpc>
                        <a:spcBef>
                          <a:spcPct val="0"/>
                        </a:spcBef>
                        <a:spcAft>
                          <a:spcPct val="0"/>
                        </a:spcAft>
                        <a:buClrTx/>
                        <a:buSzTx/>
                        <a:buFontTx/>
                        <a:buNone/>
                        <a:tabLst/>
                      </a:pPr>
                      <a:r>
                        <a:rPr kumimoji="1" lang="ja-JP" altLang="en-US" sz="1000" b="0" i="0" u="none" strike="noStrike" cap="none" normalizeH="0" baseline="0" dirty="0">
                          <a:ln>
                            <a:noFill/>
                          </a:ln>
                          <a:solidFill>
                            <a:schemeClr val="tx1"/>
                          </a:solidFill>
                          <a:effectLst/>
                          <a:latin typeface="Meiryo UI" panose="020B0604030504040204" pitchFamily="34" charset="-128"/>
                          <a:ea typeface="Meiryo UI" panose="020B0604030504040204" pitchFamily="34" charset="-128"/>
                        </a:rPr>
                        <a:t>◆業務プロセスレベル文書類との整合調整</a:t>
                      </a:r>
                    </a:p>
                  </a:txBody>
                  <a:tcPr marL="72000" marR="72000" marT="46794" marB="4679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rowSpan="3">
                  <a:txBody>
                    <a:bodyPr/>
                    <a:lstStyle>
                      <a:lvl1pPr marL="88900" indent="-88900">
                        <a:spcBef>
                          <a:spcPct val="10000"/>
                        </a:spcBef>
                        <a:defRPr kumimoji="1" sz="1400" b="1">
                          <a:solidFill>
                            <a:schemeClr val="tx1"/>
                          </a:solidFill>
                          <a:latin typeface="Arial" panose="020B0604020202020204" pitchFamily="34" charset="0"/>
                          <a:ea typeface="ＭＳ Ｐゴシック" panose="020B0600070205080204" pitchFamily="34" charset="-128"/>
                        </a:defRPr>
                      </a:lvl1pPr>
                      <a:lvl2pPr marL="479425" indent="-188913">
                        <a:spcBef>
                          <a:spcPct val="10000"/>
                        </a:spcBef>
                        <a:defRPr kumimoji="1" sz="1200" b="1">
                          <a:solidFill>
                            <a:schemeClr val="tx1"/>
                          </a:solidFill>
                          <a:latin typeface="Arial" panose="020B0604020202020204" pitchFamily="34" charset="0"/>
                          <a:ea typeface="ＭＳ Ｐゴシック" panose="020B0600070205080204" pitchFamily="34" charset="-128"/>
                        </a:defRPr>
                      </a:lvl2pPr>
                      <a:lvl3pPr marL="950913" indent="-279400">
                        <a:spcBef>
                          <a:spcPct val="10000"/>
                        </a:spcBef>
                        <a:defRPr kumimoji="1" sz="1200" b="1">
                          <a:solidFill>
                            <a:schemeClr val="tx1"/>
                          </a:solidFill>
                          <a:latin typeface="Arial" panose="020B0604020202020204" pitchFamily="34" charset="0"/>
                          <a:ea typeface="ＭＳ Ｐゴシック" panose="020B0600070205080204" pitchFamily="34" charset="-128"/>
                        </a:defRPr>
                      </a:lvl3pPr>
                      <a:lvl4pPr marL="1335088" indent="-312738">
                        <a:spcBef>
                          <a:spcPct val="10000"/>
                        </a:spcBef>
                        <a:defRPr kumimoji="1" sz="1000" b="1">
                          <a:solidFill>
                            <a:schemeClr val="tx1"/>
                          </a:solidFill>
                          <a:latin typeface="Arial" panose="020B0604020202020204" pitchFamily="34" charset="0"/>
                          <a:ea typeface="ＭＳ Ｐゴシック" panose="020B0600070205080204" pitchFamily="34" charset="-128"/>
                        </a:defRPr>
                      </a:lvl4pPr>
                      <a:lvl5pPr marL="1711325" indent="-338138">
                        <a:spcBef>
                          <a:spcPct val="10000"/>
                        </a:spcBef>
                        <a:buSzPct val="90000"/>
                        <a:defRPr kumimoji="1" sz="1000" b="1">
                          <a:solidFill>
                            <a:schemeClr val="tx1"/>
                          </a:solidFill>
                          <a:latin typeface="Arial" panose="020B0604020202020204" pitchFamily="34" charset="0"/>
                          <a:ea typeface="ＭＳ Ｐゴシック" panose="020B0600070205080204" pitchFamily="34" charset="-128"/>
                        </a:defRPr>
                      </a:lvl5pPr>
                      <a:lvl6pPr marL="2168525" indent="-338138" fontAlgn="base">
                        <a:spcBef>
                          <a:spcPct val="10000"/>
                        </a:spcBef>
                        <a:spcAft>
                          <a:spcPct val="0"/>
                        </a:spcAft>
                        <a:buSzPct val="90000"/>
                        <a:defRPr kumimoji="1" sz="1000" b="1">
                          <a:solidFill>
                            <a:schemeClr val="tx1"/>
                          </a:solidFill>
                          <a:latin typeface="Arial" panose="020B0604020202020204" pitchFamily="34" charset="0"/>
                          <a:ea typeface="ＭＳ Ｐゴシック" panose="020B0600070205080204" pitchFamily="34" charset="-128"/>
                        </a:defRPr>
                      </a:lvl6pPr>
                      <a:lvl7pPr marL="2625725" indent="-338138" fontAlgn="base">
                        <a:spcBef>
                          <a:spcPct val="10000"/>
                        </a:spcBef>
                        <a:spcAft>
                          <a:spcPct val="0"/>
                        </a:spcAft>
                        <a:buSzPct val="90000"/>
                        <a:defRPr kumimoji="1" sz="1000" b="1">
                          <a:solidFill>
                            <a:schemeClr val="tx1"/>
                          </a:solidFill>
                          <a:latin typeface="Arial" panose="020B0604020202020204" pitchFamily="34" charset="0"/>
                          <a:ea typeface="ＭＳ Ｐゴシック" panose="020B0600070205080204" pitchFamily="34" charset="-128"/>
                        </a:defRPr>
                      </a:lvl7pPr>
                      <a:lvl8pPr marL="3082925" indent="-338138" fontAlgn="base">
                        <a:spcBef>
                          <a:spcPct val="10000"/>
                        </a:spcBef>
                        <a:spcAft>
                          <a:spcPct val="0"/>
                        </a:spcAft>
                        <a:buSzPct val="90000"/>
                        <a:defRPr kumimoji="1" sz="1000" b="1">
                          <a:solidFill>
                            <a:schemeClr val="tx1"/>
                          </a:solidFill>
                          <a:latin typeface="Arial" panose="020B0604020202020204" pitchFamily="34" charset="0"/>
                          <a:ea typeface="ＭＳ Ｐゴシック" panose="020B0600070205080204" pitchFamily="34" charset="-128"/>
                        </a:defRPr>
                      </a:lvl8pPr>
                      <a:lvl9pPr marL="3540125" indent="-338138" fontAlgn="base">
                        <a:spcBef>
                          <a:spcPct val="10000"/>
                        </a:spcBef>
                        <a:spcAft>
                          <a:spcPct val="0"/>
                        </a:spcAft>
                        <a:buSzPct val="90000"/>
                        <a:defRPr kumimoji="1" sz="1000" b="1">
                          <a:solidFill>
                            <a:schemeClr val="tx1"/>
                          </a:solidFill>
                          <a:latin typeface="Arial" panose="020B0604020202020204" pitchFamily="34" charset="0"/>
                          <a:ea typeface="ＭＳ Ｐゴシック" panose="020B0600070205080204" pitchFamily="34" charset="-128"/>
                        </a:defRPr>
                      </a:lvl9pPr>
                    </a:lstStyle>
                    <a:p>
                      <a:pPr marL="88900" marR="0" lvl="0" indent="-88900" algn="l" defTabSz="914400" rtl="0" eaLnBrk="1" fontAlgn="base" latinLnBrk="0" hangingPunct="1">
                        <a:lnSpc>
                          <a:spcPct val="95000"/>
                        </a:lnSpc>
                        <a:spcBef>
                          <a:spcPct val="0"/>
                        </a:spcBef>
                        <a:spcAft>
                          <a:spcPct val="0"/>
                        </a:spcAft>
                        <a:buClrTx/>
                        <a:buSzTx/>
                        <a:buFontTx/>
                        <a:buNone/>
                        <a:tabLst/>
                      </a:pPr>
                      <a:r>
                        <a:rPr kumimoji="1" lang="en-US" altLang="ja-JP" sz="1000" b="0" i="0" u="none" strike="noStrike" cap="none" normalizeH="0" baseline="0">
                          <a:ln>
                            <a:noFill/>
                          </a:ln>
                          <a:solidFill>
                            <a:schemeClr val="tx1"/>
                          </a:solidFill>
                          <a:effectLst/>
                          <a:latin typeface="Meiryo UI" panose="020B0604030504040204" pitchFamily="34" charset="-128"/>
                          <a:ea typeface="Meiryo UI" panose="020B0604030504040204" pitchFamily="34" charset="-128"/>
                        </a:rPr>
                        <a:t>【</a:t>
                      </a:r>
                      <a:r>
                        <a:rPr kumimoji="1" lang="ja-JP" altLang="en-US" sz="1000" b="0" i="0" u="none" strike="noStrike" cap="none" normalizeH="0" baseline="0">
                          <a:ln>
                            <a:noFill/>
                          </a:ln>
                          <a:solidFill>
                            <a:schemeClr val="tx1"/>
                          </a:solidFill>
                          <a:effectLst/>
                          <a:latin typeface="Meiryo UI" panose="020B0604030504040204" pitchFamily="34" charset="-128"/>
                          <a:ea typeface="Meiryo UI" panose="020B0604030504040204" pitchFamily="34" charset="-128"/>
                        </a:rPr>
                        <a:t>展開手順詳細化</a:t>
                      </a:r>
                      <a:r>
                        <a:rPr kumimoji="1" lang="en-US" altLang="ja-JP" sz="1000" b="0" i="0" u="none" strike="noStrike" cap="none" normalizeH="0" baseline="0">
                          <a:ln>
                            <a:noFill/>
                          </a:ln>
                          <a:solidFill>
                            <a:schemeClr val="tx1"/>
                          </a:solidFill>
                          <a:effectLst/>
                          <a:latin typeface="Meiryo UI" panose="020B0604030504040204" pitchFamily="34" charset="-128"/>
                          <a:ea typeface="Meiryo UI" panose="020B0604030504040204" pitchFamily="34" charset="-128"/>
                        </a:rPr>
                        <a:t>】</a:t>
                      </a:r>
                    </a:p>
                    <a:p>
                      <a:pPr marL="88900" marR="0" lvl="0" indent="-88900" algn="l" defTabSz="914400" rtl="0" eaLnBrk="1" fontAlgn="base" latinLnBrk="0" hangingPunct="1">
                        <a:lnSpc>
                          <a:spcPct val="95000"/>
                        </a:lnSpc>
                        <a:spcBef>
                          <a:spcPct val="0"/>
                        </a:spcBef>
                        <a:spcAft>
                          <a:spcPct val="0"/>
                        </a:spcAft>
                        <a:buClrTx/>
                        <a:buSzTx/>
                        <a:buFontTx/>
                        <a:buNone/>
                        <a:tabLst/>
                      </a:pPr>
                      <a:r>
                        <a:rPr kumimoji="1" lang="en-US" altLang="ja-JP" sz="1000" b="0" i="0" u="none" strike="noStrike" cap="none" normalizeH="0" baseline="0">
                          <a:ln>
                            <a:noFill/>
                          </a:ln>
                          <a:solidFill>
                            <a:schemeClr val="tx1"/>
                          </a:solidFill>
                          <a:effectLst/>
                          <a:latin typeface="Meiryo UI" panose="020B0604030504040204" pitchFamily="34" charset="-128"/>
                          <a:ea typeface="Meiryo UI" panose="020B0604030504040204" pitchFamily="34" charset="-128"/>
                        </a:rPr>
                        <a:t>◆</a:t>
                      </a:r>
                      <a:r>
                        <a:rPr kumimoji="1" lang="ja-JP" altLang="en-US" sz="1000" b="0" i="0" u="none" strike="noStrike" cap="none" normalizeH="0" baseline="0">
                          <a:ln>
                            <a:noFill/>
                          </a:ln>
                          <a:solidFill>
                            <a:schemeClr val="tx1"/>
                          </a:solidFill>
                          <a:effectLst/>
                          <a:latin typeface="Meiryo UI" panose="020B0604030504040204" pitchFamily="34" charset="-128"/>
                          <a:ea typeface="Meiryo UI" panose="020B0604030504040204" pitchFamily="34" charset="-128"/>
                        </a:rPr>
                        <a:t>組織レベル、業務プロセスレベル、</a:t>
                      </a:r>
                      <a:r>
                        <a:rPr kumimoji="1" lang="en-US" altLang="ja-JP" sz="1000" b="0" i="0" u="none" strike="noStrike" cap="none" normalizeH="0" baseline="0">
                          <a:ln>
                            <a:noFill/>
                          </a:ln>
                          <a:solidFill>
                            <a:schemeClr val="tx1"/>
                          </a:solidFill>
                          <a:effectLst/>
                          <a:latin typeface="Meiryo UI" panose="020B0604030504040204" pitchFamily="34" charset="-128"/>
                          <a:ea typeface="Meiryo UI" panose="020B0604030504040204" pitchFamily="34" charset="-128"/>
                        </a:rPr>
                        <a:t>IT</a:t>
                      </a:r>
                      <a:r>
                        <a:rPr kumimoji="1" lang="ja-JP" altLang="en-US" sz="1000" b="0" i="0" u="none" strike="noStrike" cap="none" normalizeH="0" baseline="0">
                          <a:ln>
                            <a:noFill/>
                          </a:ln>
                          <a:solidFill>
                            <a:schemeClr val="tx1"/>
                          </a:solidFill>
                          <a:effectLst/>
                          <a:latin typeface="Meiryo UI" panose="020B0604030504040204" pitchFamily="34" charset="-128"/>
                          <a:ea typeface="Meiryo UI" panose="020B0604030504040204" pitchFamily="34" charset="-128"/>
                        </a:rPr>
                        <a:t>レベルにかかわる構築（本社）結果を受けて、全体計画および手順の見直しと詳細化</a:t>
                      </a:r>
                    </a:p>
                    <a:p>
                      <a:pPr marL="88900" marR="0" lvl="0" indent="-88900" algn="l" defTabSz="914400" rtl="0" eaLnBrk="1" fontAlgn="base" latinLnBrk="0" hangingPunct="1">
                        <a:lnSpc>
                          <a:spcPct val="95000"/>
                        </a:lnSpc>
                        <a:spcBef>
                          <a:spcPct val="0"/>
                        </a:spcBef>
                        <a:spcAft>
                          <a:spcPct val="0"/>
                        </a:spcAft>
                        <a:buClrTx/>
                        <a:buSzTx/>
                        <a:buFontTx/>
                        <a:buNone/>
                        <a:tabLst/>
                      </a:pPr>
                      <a:r>
                        <a:rPr kumimoji="1" lang="ja-JP" altLang="en-US" sz="1000" b="0" i="0" u="none" strike="noStrike" cap="none" normalizeH="0" baseline="0">
                          <a:ln>
                            <a:noFill/>
                          </a:ln>
                          <a:solidFill>
                            <a:schemeClr val="tx1"/>
                          </a:solidFill>
                          <a:effectLst/>
                          <a:latin typeface="Meiryo UI" panose="020B0604030504040204" pitchFamily="34" charset="-128"/>
                          <a:ea typeface="Meiryo UI" panose="020B0604030504040204" pitchFamily="34" charset="-128"/>
                        </a:rPr>
                        <a:t>◆事業継続管理推進、評価組織メンバーの意識付けと協力獲得</a:t>
                      </a:r>
                    </a:p>
                    <a:p>
                      <a:pPr marL="88900" marR="0" lvl="0" indent="-88900" algn="l" defTabSz="914400" rtl="0" eaLnBrk="1" fontAlgn="base" latinLnBrk="0" hangingPunct="1">
                        <a:lnSpc>
                          <a:spcPct val="95000"/>
                        </a:lnSpc>
                        <a:spcBef>
                          <a:spcPct val="0"/>
                        </a:spcBef>
                        <a:spcAft>
                          <a:spcPct val="0"/>
                        </a:spcAft>
                        <a:buClrTx/>
                        <a:buSzTx/>
                        <a:buFontTx/>
                        <a:buNone/>
                        <a:tabLst/>
                      </a:pPr>
                      <a:r>
                        <a:rPr kumimoji="1" lang="ja-JP" altLang="en-US" sz="1000" b="0" i="0" u="none" strike="noStrike" cap="none" normalizeH="0" baseline="0">
                          <a:ln>
                            <a:noFill/>
                          </a:ln>
                          <a:solidFill>
                            <a:schemeClr val="tx1"/>
                          </a:solidFill>
                          <a:effectLst/>
                          <a:latin typeface="Meiryo UI" panose="020B0604030504040204" pitchFamily="34" charset="-128"/>
                          <a:ea typeface="Meiryo UI" panose="020B0604030504040204" pitchFamily="34" charset="-128"/>
                        </a:rPr>
                        <a:t>◆対象範囲各社トップ、管理職の意識付けと協力獲得</a:t>
                      </a:r>
                    </a:p>
                    <a:p>
                      <a:pPr marL="88900" marR="0" lvl="0" indent="-88900" algn="l" defTabSz="914400" rtl="0" eaLnBrk="1" fontAlgn="base" latinLnBrk="0" hangingPunct="1">
                        <a:lnSpc>
                          <a:spcPct val="95000"/>
                        </a:lnSpc>
                        <a:spcBef>
                          <a:spcPct val="0"/>
                        </a:spcBef>
                        <a:spcAft>
                          <a:spcPct val="0"/>
                        </a:spcAft>
                        <a:buClrTx/>
                        <a:buSzTx/>
                        <a:buFontTx/>
                        <a:buNone/>
                        <a:tabLst/>
                      </a:pPr>
                      <a:r>
                        <a:rPr kumimoji="1" lang="ja-JP" altLang="en-US" sz="1000" b="0" i="0" u="none" strike="noStrike" cap="none" normalizeH="0" baseline="0">
                          <a:ln>
                            <a:noFill/>
                          </a:ln>
                          <a:solidFill>
                            <a:schemeClr val="tx1"/>
                          </a:solidFill>
                          <a:effectLst/>
                          <a:latin typeface="Meiryo UI" panose="020B0604030504040204" pitchFamily="34" charset="-128"/>
                          <a:ea typeface="Meiryo UI" panose="020B0604030504040204" pitchFamily="34" charset="-128"/>
                        </a:rPr>
                        <a:t>◆整備対象となる企業・組織（事業）からの</a:t>
                      </a:r>
                      <a:r>
                        <a:rPr kumimoji="1" lang="en-US" altLang="ja-JP" sz="1000" b="0" i="0" u="none" strike="noStrike" cap="none" normalizeH="0" baseline="0">
                          <a:ln>
                            <a:noFill/>
                          </a:ln>
                          <a:solidFill>
                            <a:schemeClr val="tx1"/>
                          </a:solidFill>
                          <a:effectLst/>
                          <a:latin typeface="Meiryo UI" panose="020B0604030504040204" pitchFamily="34" charset="-128"/>
                          <a:ea typeface="Meiryo UI" panose="020B0604030504040204" pitchFamily="34" charset="-128"/>
                        </a:rPr>
                        <a:t>PJ</a:t>
                      </a:r>
                      <a:r>
                        <a:rPr kumimoji="1" lang="ja-JP" altLang="en-US" sz="1000" b="0" i="0" u="none" strike="noStrike" cap="none" normalizeH="0" baseline="0">
                          <a:ln>
                            <a:noFill/>
                          </a:ln>
                          <a:solidFill>
                            <a:schemeClr val="tx1"/>
                          </a:solidFill>
                          <a:effectLst/>
                          <a:latin typeface="Meiryo UI" panose="020B0604030504040204" pitchFamily="34" charset="-128"/>
                          <a:ea typeface="Meiryo UI" panose="020B0604030504040204" pitchFamily="34" charset="-128"/>
                        </a:rPr>
                        <a:t>参画メンバーの補強、見直し</a:t>
                      </a:r>
                    </a:p>
                    <a:p>
                      <a:pPr marL="88900" marR="0" lvl="0" indent="-88900" algn="l" defTabSz="914400" rtl="0" eaLnBrk="1" fontAlgn="base" latinLnBrk="0" hangingPunct="1">
                        <a:lnSpc>
                          <a:spcPct val="95000"/>
                        </a:lnSpc>
                        <a:spcBef>
                          <a:spcPct val="0"/>
                        </a:spcBef>
                        <a:spcAft>
                          <a:spcPct val="0"/>
                        </a:spcAft>
                        <a:buClrTx/>
                        <a:buSzTx/>
                        <a:buFontTx/>
                        <a:buNone/>
                        <a:tabLst/>
                      </a:pPr>
                      <a:r>
                        <a:rPr kumimoji="1" lang="ja-JP" altLang="en-US" sz="1000" b="0" i="0" u="none" strike="noStrike" cap="none" normalizeH="0" baseline="0">
                          <a:ln>
                            <a:noFill/>
                          </a:ln>
                          <a:solidFill>
                            <a:schemeClr val="tx1"/>
                          </a:solidFill>
                          <a:effectLst/>
                          <a:latin typeface="Meiryo UI" panose="020B0604030504040204" pitchFamily="34" charset="-128"/>
                          <a:ea typeface="Meiryo UI" panose="020B0604030504040204" pitchFamily="34" charset="-128"/>
                        </a:rPr>
                        <a:t>◆</a:t>
                      </a:r>
                      <a:r>
                        <a:rPr kumimoji="1" lang="en-US" altLang="ja-JP" sz="1000" b="0" i="0" u="none" strike="noStrike" cap="none" normalizeH="0" baseline="0">
                          <a:ln>
                            <a:noFill/>
                          </a:ln>
                          <a:solidFill>
                            <a:schemeClr val="tx1"/>
                          </a:solidFill>
                          <a:effectLst/>
                          <a:latin typeface="Meiryo UI" panose="020B0604030504040204" pitchFamily="34" charset="-128"/>
                          <a:ea typeface="Meiryo UI" panose="020B0604030504040204" pitchFamily="34" charset="-128"/>
                        </a:rPr>
                        <a:t>PJ</a:t>
                      </a:r>
                      <a:r>
                        <a:rPr kumimoji="1" lang="ja-JP" altLang="en-US" sz="1000" b="0" i="0" u="none" strike="noStrike" cap="none" normalizeH="0" baseline="0">
                          <a:ln>
                            <a:noFill/>
                          </a:ln>
                          <a:solidFill>
                            <a:schemeClr val="tx1"/>
                          </a:solidFill>
                          <a:effectLst/>
                          <a:latin typeface="Meiryo UI" panose="020B0604030504040204" pitchFamily="34" charset="-128"/>
                          <a:ea typeface="Meiryo UI" panose="020B0604030504040204" pitchFamily="34" charset="-128"/>
                        </a:rPr>
                        <a:t>メンバーの意識あわせと作業手順、作業内容、</a:t>
                      </a:r>
                      <a:r>
                        <a:rPr kumimoji="1" lang="en-US" altLang="ja-JP" sz="1000" b="0" i="0" u="none" strike="noStrike" cap="none" normalizeH="0" baseline="0">
                          <a:ln>
                            <a:noFill/>
                          </a:ln>
                          <a:solidFill>
                            <a:schemeClr val="tx1"/>
                          </a:solidFill>
                          <a:effectLst/>
                          <a:latin typeface="Meiryo UI" panose="020B0604030504040204" pitchFamily="34" charset="-128"/>
                          <a:ea typeface="Meiryo UI" panose="020B0604030504040204" pitchFamily="34" charset="-128"/>
                        </a:rPr>
                        <a:t>PJ</a:t>
                      </a:r>
                      <a:r>
                        <a:rPr kumimoji="1" lang="ja-JP" altLang="en-US" sz="1000" b="0" i="0" u="none" strike="noStrike" cap="none" normalizeH="0" baseline="0">
                          <a:ln>
                            <a:noFill/>
                          </a:ln>
                          <a:solidFill>
                            <a:schemeClr val="tx1"/>
                          </a:solidFill>
                          <a:effectLst/>
                          <a:latin typeface="Meiryo UI" panose="020B0604030504040204" pitchFamily="34" charset="-128"/>
                          <a:ea typeface="Meiryo UI" panose="020B0604030504040204" pitchFamily="34" charset="-128"/>
                        </a:rPr>
                        <a:t>実施調整方法等徹底</a:t>
                      </a:r>
                    </a:p>
                  </a:txBody>
                  <a:tcPr marL="72000" marR="72000" marT="46794" marB="4679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marL="88900" indent="-88900">
                        <a:spcBef>
                          <a:spcPct val="10000"/>
                        </a:spcBef>
                        <a:defRPr kumimoji="1" sz="1400" b="1">
                          <a:solidFill>
                            <a:schemeClr val="tx1"/>
                          </a:solidFill>
                          <a:latin typeface="Arial" panose="020B0604020202020204" pitchFamily="34" charset="0"/>
                          <a:ea typeface="ＭＳ Ｐゴシック" panose="020B0600070205080204" pitchFamily="34" charset="-128"/>
                        </a:defRPr>
                      </a:lvl1pPr>
                      <a:lvl2pPr marL="479425" indent="-188913">
                        <a:spcBef>
                          <a:spcPct val="10000"/>
                        </a:spcBef>
                        <a:defRPr kumimoji="1" sz="1200" b="1">
                          <a:solidFill>
                            <a:schemeClr val="tx1"/>
                          </a:solidFill>
                          <a:latin typeface="Arial" panose="020B0604020202020204" pitchFamily="34" charset="0"/>
                          <a:ea typeface="ＭＳ Ｐゴシック" panose="020B0600070205080204" pitchFamily="34" charset="-128"/>
                        </a:defRPr>
                      </a:lvl2pPr>
                      <a:lvl3pPr marL="950913" indent="-279400">
                        <a:spcBef>
                          <a:spcPct val="10000"/>
                        </a:spcBef>
                        <a:defRPr kumimoji="1" sz="1200" b="1">
                          <a:solidFill>
                            <a:schemeClr val="tx1"/>
                          </a:solidFill>
                          <a:latin typeface="Arial" panose="020B0604020202020204" pitchFamily="34" charset="0"/>
                          <a:ea typeface="ＭＳ Ｐゴシック" panose="020B0600070205080204" pitchFamily="34" charset="-128"/>
                        </a:defRPr>
                      </a:lvl3pPr>
                      <a:lvl4pPr marL="1335088" indent="-312738">
                        <a:spcBef>
                          <a:spcPct val="10000"/>
                        </a:spcBef>
                        <a:defRPr kumimoji="1" sz="1000" b="1">
                          <a:solidFill>
                            <a:schemeClr val="tx1"/>
                          </a:solidFill>
                          <a:latin typeface="Arial" panose="020B0604020202020204" pitchFamily="34" charset="0"/>
                          <a:ea typeface="ＭＳ Ｐゴシック" panose="020B0600070205080204" pitchFamily="34" charset="-128"/>
                        </a:defRPr>
                      </a:lvl4pPr>
                      <a:lvl5pPr marL="1711325" indent="-338138">
                        <a:spcBef>
                          <a:spcPct val="10000"/>
                        </a:spcBef>
                        <a:buSzPct val="90000"/>
                        <a:defRPr kumimoji="1" sz="1000" b="1">
                          <a:solidFill>
                            <a:schemeClr val="tx1"/>
                          </a:solidFill>
                          <a:latin typeface="Arial" panose="020B0604020202020204" pitchFamily="34" charset="0"/>
                          <a:ea typeface="ＭＳ Ｐゴシック" panose="020B0600070205080204" pitchFamily="34" charset="-128"/>
                        </a:defRPr>
                      </a:lvl5pPr>
                      <a:lvl6pPr marL="2168525" indent="-338138" fontAlgn="base">
                        <a:spcBef>
                          <a:spcPct val="10000"/>
                        </a:spcBef>
                        <a:spcAft>
                          <a:spcPct val="0"/>
                        </a:spcAft>
                        <a:buSzPct val="90000"/>
                        <a:defRPr kumimoji="1" sz="1000" b="1">
                          <a:solidFill>
                            <a:schemeClr val="tx1"/>
                          </a:solidFill>
                          <a:latin typeface="Arial" panose="020B0604020202020204" pitchFamily="34" charset="0"/>
                          <a:ea typeface="ＭＳ Ｐゴシック" panose="020B0600070205080204" pitchFamily="34" charset="-128"/>
                        </a:defRPr>
                      </a:lvl6pPr>
                      <a:lvl7pPr marL="2625725" indent="-338138" fontAlgn="base">
                        <a:spcBef>
                          <a:spcPct val="10000"/>
                        </a:spcBef>
                        <a:spcAft>
                          <a:spcPct val="0"/>
                        </a:spcAft>
                        <a:buSzPct val="90000"/>
                        <a:defRPr kumimoji="1" sz="1000" b="1">
                          <a:solidFill>
                            <a:schemeClr val="tx1"/>
                          </a:solidFill>
                          <a:latin typeface="Arial" panose="020B0604020202020204" pitchFamily="34" charset="0"/>
                          <a:ea typeface="ＭＳ Ｐゴシック" panose="020B0600070205080204" pitchFamily="34" charset="-128"/>
                        </a:defRPr>
                      </a:lvl7pPr>
                      <a:lvl8pPr marL="3082925" indent="-338138" fontAlgn="base">
                        <a:spcBef>
                          <a:spcPct val="10000"/>
                        </a:spcBef>
                        <a:spcAft>
                          <a:spcPct val="0"/>
                        </a:spcAft>
                        <a:buSzPct val="90000"/>
                        <a:defRPr kumimoji="1" sz="1000" b="1">
                          <a:solidFill>
                            <a:schemeClr val="tx1"/>
                          </a:solidFill>
                          <a:latin typeface="Arial" panose="020B0604020202020204" pitchFamily="34" charset="0"/>
                          <a:ea typeface="ＭＳ Ｐゴシック" panose="020B0600070205080204" pitchFamily="34" charset="-128"/>
                        </a:defRPr>
                      </a:lvl8pPr>
                      <a:lvl9pPr marL="3540125" indent="-338138" fontAlgn="base">
                        <a:spcBef>
                          <a:spcPct val="10000"/>
                        </a:spcBef>
                        <a:spcAft>
                          <a:spcPct val="0"/>
                        </a:spcAft>
                        <a:buSzPct val="90000"/>
                        <a:defRPr kumimoji="1" sz="1000" b="1">
                          <a:solidFill>
                            <a:schemeClr val="tx1"/>
                          </a:solidFill>
                          <a:latin typeface="Arial" panose="020B0604020202020204" pitchFamily="34" charset="0"/>
                          <a:ea typeface="ＭＳ Ｐゴシック" panose="020B0600070205080204" pitchFamily="34" charset="-128"/>
                        </a:defRPr>
                      </a:lvl9pPr>
                    </a:lstStyle>
                    <a:p>
                      <a:pPr marL="88900" marR="0" lvl="0" indent="-88900" algn="l" defTabSz="914400" rtl="0" eaLnBrk="1" fontAlgn="base" latinLnBrk="0" hangingPunct="1">
                        <a:lnSpc>
                          <a:spcPct val="95000"/>
                        </a:lnSpc>
                        <a:spcBef>
                          <a:spcPct val="0"/>
                        </a:spcBef>
                        <a:spcAft>
                          <a:spcPct val="0"/>
                        </a:spcAft>
                        <a:buClrTx/>
                        <a:buSzTx/>
                        <a:buFontTx/>
                        <a:buNone/>
                        <a:tabLst/>
                      </a:pPr>
                      <a:r>
                        <a:rPr kumimoji="1" lang="en-US" altLang="ja-JP" sz="1000" b="0" i="0" u="none" strike="noStrike" cap="none" normalizeH="0" baseline="0" dirty="0">
                          <a:ln>
                            <a:noFill/>
                          </a:ln>
                          <a:solidFill>
                            <a:schemeClr val="tx1"/>
                          </a:solidFill>
                          <a:effectLst/>
                          <a:latin typeface="Meiryo UI" panose="020B0604030504040204" pitchFamily="34" charset="-128"/>
                          <a:ea typeface="Meiryo UI" panose="020B0604030504040204" pitchFamily="34" charset="-128"/>
                        </a:rPr>
                        <a:t>【</a:t>
                      </a:r>
                      <a:r>
                        <a:rPr kumimoji="1" lang="ja-JP" altLang="en-US" sz="1000" b="0" i="0" u="none" strike="noStrike" cap="none" normalizeH="0" baseline="0" dirty="0">
                          <a:ln>
                            <a:noFill/>
                          </a:ln>
                          <a:solidFill>
                            <a:schemeClr val="tx1"/>
                          </a:solidFill>
                          <a:effectLst/>
                          <a:latin typeface="Meiryo UI" panose="020B0604030504040204" pitchFamily="34" charset="-128"/>
                          <a:ea typeface="Meiryo UI" panose="020B0604030504040204" pitchFamily="34" charset="-128"/>
                        </a:rPr>
                        <a:t>構築（全社）</a:t>
                      </a:r>
                      <a:r>
                        <a:rPr kumimoji="1" lang="en-US" altLang="ja-JP" sz="1000" b="0" i="0" u="none" strike="noStrike" cap="none" normalizeH="0" baseline="0" dirty="0">
                          <a:ln>
                            <a:noFill/>
                          </a:ln>
                          <a:solidFill>
                            <a:schemeClr val="tx1"/>
                          </a:solidFill>
                          <a:effectLst/>
                          <a:latin typeface="Meiryo UI" panose="020B0604030504040204" pitchFamily="34" charset="-128"/>
                          <a:ea typeface="Meiryo UI" panose="020B0604030504040204" pitchFamily="34" charset="-128"/>
                        </a:rPr>
                        <a:t>】</a:t>
                      </a:r>
                    </a:p>
                    <a:p>
                      <a:pPr marL="88900" marR="0" lvl="0" indent="-88900" algn="l" defTabSz="914400" rtl="0" eaLnBrk="1" fontAlgn="base" latinLnBrk="0" hangingPunct="1">
                        <a:lnSpc>
                          <a:spcPct val="95000"/>
                        </a:lnSpc>
                        <a:spcBef>
                          <a:spcPct val="0"/>
                        </a:spcBef>
                        <a:spcAft>
                          <a:spcPct val="0"/>
                        </a:spcAft>
                        <a:buClrTx/>
                        <a:buSzTx/>
                        <a:buFontTx/>
                        <a:buNone/>
                        <a:tabLst/>
                      </a:pPr>
                      <a:r>
                        <a:rPr kumimoji="1" lang="en-US" altLang="ja-JP" sz="1000" b="0" i="0" u="none" strike="noStrike" cap="none" normalizeH="0" baseline="0" dirty="0">
                          <a:ln>
                            <a:noFill/>
                          </a:ln>
                          <a:solidFill>
                            <a:schemeClr val="tx1"/>
                          </a:solidFill>
                          <a:effectLst/>
                          <a:latin typeface="Meiryo UI" panose="020B0604030504040204" pitchFamily="34" charset="-128"/>
                          <a:ea typeface="Meiryo UI" panose="020B0604030504040204" pitchFamily="34" charset="-128"/>
                        </a:rPr>
                        <a:t>◆</a:t>
                      </a:r>
                      <a:r>
                        <a:rPr kumimoji="1" lang="ja-JP" altLang="en-US" sz="1000" b="0" i="0" u="none" strike="noStrike" cap="none" normalizeH="0" baseline="0" dirty="0">
                          <a:ln>
                            <a:noFill/>
                          </a:ln>
                          <a:solidFill>
                            <a:schemeClr val="tx1"/>
                          </a:solidFill>
                          <a:effectLst/>
                          <a:latin typeface="Meiryo UI" panose="020B0604030504040204" pitchFamily="34" charset="-128"/>
                          <a:ea typeface="Meiryo UI" panose="020B0604030504040204" pitchFamily="34" charset="-128"/>
                        </a:rPr>
                        <a:t>事業継続管理推進・評価組織再構築</a:t>
                      </a:r>
                    </a:p>
                    <a:p>
                      <a:pPr marL="88900" marR="0" lvl="0" indent="-88900" algn="l" defTabSz="914400" rtl="0" eaLnBrk="1" fontAlgn="base" latinLnBrk="0" hangingPunct="1">
                        <a:lnSpc>
                          <a:spcPct val="95000"/>
                        </a:lnSpc>
                        <a:spcBef>
                          <a:spcPct val="0"/>
                        </a:spcBef>
                        <a:spcAft>
                          <a:spcPct val="0"/>
                        </a:spcAft>
                        <a:buClrTx/>
                        <a:buSzTx/>
                        <a:buFontTx/>
                        <a:buNone/>
                        <a:tabLst/>
                      </a:pPr>
                      <a:r>
                        <a:rPr kumimoji="1" lang="ja-JP" altLang="en-US" sz="1000" b="0" i="0" u="none" strike="noStrike" cap="none" normalizeH="0" baseline="0" dirty="0">
                          <a:ln>
                            <a:noFill/>
                          </a:ln>
                          <a:solidFill>
                            <a:schemeClr val="tx1"/>
                          </a:solidFill>
                          <a:effectLst/>
                          <a:latin typeface="Meiryo UI" panose="020B0604030504040204" pitchFamily="34" charset="-128"/>
                          <a:ea typeface="Meiryo UI" panose="020B0604030504040204" pitchFamily="34" charset="-128"/>
                        </a:rPr>
                        <a:t>◆事業継続管理推進・評価組織関連文書類の再整備</a:t>
                      </a:r>
                    </a:p>
                    <a:p>
                      <a:pPr marL="88900" marR="0" lvl="0" indent="-88900" algn="l" defTabSz="914400" rtl="0" eaLnBrk="1" fontAlgn="base" latinLnBrk="0" hangingPunct="1">
                        <a:lnSpc>
                          <a:spcPct val="95000"/>
                        </a:lnSpc>
                        <a:spcBef>
                          <a:spcPct val="0"/>
                        </a:spcBef>
                        <a:spcAft>
                          <a:spcPct val="0"/>
                        </a:spcAft>
                        <a:buClrTx/>
                        <a:buSzTx/>
                        <a:buFontTx/>
                        <a:buNone/>
                        <a:tabLst/>
                      </a:pPr>
                      <a:r>
                        <a:rPr kumimoji="1" lang="ja-JP" altLang="en-US" sz="1000" b="0" i="0" u="none" strike="noStrike" cap="none" normalizeH="0" baseline="0" dirty="0">
                          <a:ln>
                            <a:noFill/>
                          </a:ln>
                          <a:solidFill>
                            <a:schemeClr val="tx1"/>
                          </a:solidFill>
                          <a:effectLst/>
                          <a:latin typeface="Meiryo UI" panose="020B0604030504040204" pitchFamily="34" charset="-128"/>
                          <a:ea typeface="Meiryo UI" panose="020B0604030504040204" pitchFamily="34" charset="-128"/>
                        </a:rPr>
                        <a:t>◆事業継続管理運用関連文書類の再整備（事業継続管理要件の織り込みと調整）</a:t>
                      </a:r>
                    </a:p>
                    <a:p>
                      <a:pPr marL="88900" marR="0" lvl="0" indent="-88900" algn="l" defTabSz="914400" rtl="0" eaLnBrk="1" fontAlgn="base" latinLnBrk="0" hangingPunct="1">
                        <a:lnSpc>
                          <a:spcPct val="95000"/>
                        </a:lnSpc>
                        <a:spcBef>
                          <a:spcPct val="0"/>
                        </a:spcBef>
                        <a:spcAft>
                          <a:spcPct val="0"/>
                        </a:spcAft>
                        <a:buClrTx/>
                        <a:buSzTx/>
                        <a:buFontTx/>
                        <a:buNone/>
                        <a:tabLst/>
                      </a:pPr>
                      <a:r>
                        <a:rPr kumimoji="1" lang="ja-JP" altLang="en-US" sz="1000" b="0" i="0" u="none" strike="noStrike" cap="none" normalizeH="0" baseline="0" dirty="0">
                          <a:ln>
                            <a:noFill/>
                          </a:ln>
                          <a:solidFill>
                            <a:schemeClr val="tx1"/>
                          </a:solidFill>
                          <a:effectLst/>
                          <a:latin typeface="Meiryo UI" panose="020B0604030504040204" pitchFamily="34" charset="-128"/>
                          <a:ea typeface="Meiryo UI" panose="020B0604030504040204" pitchFamily="34" charset="-128"/>
                        </a:rPr>
                        <a:t>◆業務プロセスレベル文書類との整合調整</a:t>
                      </a:r>
                    </a:p>
                  </a:txBody>
                  <a:tcPr marL="72000" marR="72000" marT="46794" marB="4679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rowSpan="3">
                  <a:txBody>
                    <a:bodyPr/>
                    <a:lstStyle>
                      <a:lvl1pPr marL="88900" indent="-88900">
                        <a:spcBef>
                          <a:spcPct val="10000"/>
                        </a:spcBef>
                        <a:defRPr kumimoji="1" sz="1400" b="1">
                          <a:solidFill>
                            <a:schemeClr val="tx1"/>
                          </a:solidFill>
                          <a:latin typeface="Arial" panose="020B0604020202020204" pitchFamily="34" charset="0"/>
                          <a:ea typeface="ＭＳ Ｐゴシック" panose="020B0600070205080204" pitchFamily="34" charset="-128"/>
                        </a:defRPr>
                      </a:lvl1pPr>
                      <a:lvl2pPr marL="479425" indent="-188913">
                        <a:spcBef>
                          <a:spcPct val="10000"/>
                        </a:spcBef>
                        <a:defRPr kumimoji="1" sz="1200" b="1">
                          <a:solidFill>
                            <a:schemeClr val="tx1"/>
                          </a:solidFill>
                          <a:latin typeface="Arial" panose="020B0604020202020204" pitchFamily="34" charset="0"/>
                          <a:ea typeface="ＭＳ Ｐゴシック" panose="020B0600070205080204" pitchFamily="34" charset="-128"/>
                        </a:defRPr>
                      </a:lvl2pPr>
                      <a:lvl3pPr marL="950913" indent="-279400">
                        <a:spcBef>
                          <a:spcPct val="10000"/>
                        </a:spcBef>
                        <a:defRPr kumimoji="1" sz="1200" b="1">
                          <a:solidFill>
                            <a:schemeClr val="tx1"/>
                          </a:solidFill>
                          <a:latin typeface="Arial" panose="020B0604020202020204" pitchFamily="34" charset="0"/>
                          <a:ea typeface="ＭＳ Ｐゴシック" panose="020B0600070205080204" pitchFamily="34" charset="-128"/>
                        </a:defRPr>
                      </a:lvl3pPr>
                      <a:lvl4pPr marL="1335088" indent="-312738">
                        <a:spcBef>
                          <a:spcPct val="10000"/>
                        </a:spcBef>
                        <a:defRPr kumimoji="1" sz="1000" b="1">
                          <a:solidFill>
                            <a:schemeClr val="tx1"/>
                          </a:solidFill>
                          <a:latin typeface="Arial" panose="020B0604020202020204" pitchFamily="34" charset="0"/>
                          <a:ea typeface="ＭＳ Ｐゴシック" panose="020B0600070205080204" pitchFamily="34" charset="-128"/>
                        </a:defRPr>
                      </a:lvl4pPr>
                      <a:lvl5pPr marL="1711325" indent="-338138">
                        <a:spcBef>
                          <a:spcPct val="10000"/>
                        </a:spcBef>
                        <a:buSzPct val="90000"/>
                        <a:defRPr kumimoji="1" sz="1000" b="1">
                          <a:solidFill>
                            <a:schemeClr val="tx1"/>
                          </a:solidFill>
                          <a:latin typeface="Arial" panose="020B0604020202020204" pitchFamily="34" charset="0"/>
                          <a:ea typeface="ＭＳ Ｐゴシック" panose="020B0600070205080204" pitchFamily="34" charset="-128"/>
                        </a:defRPr>
                      </a:lvl5pPr>
                      <a:lvl6pPr marL="2168525" indent="-338138" fontAlgn="base">
                        <a:spcBef>
                          <a:spcPct val="10000"/>
                        </a:spcBef>
                        <a:spcAft>
                          <a:spcPct val="0"/>
                        </a:spcAft>
                        <a:buSzPct val="90000"/>
                        <a:defRPr kumimoji="1" sz="1000" b="1">
                          <a:solidFill>
                            <a:schemeClr val="tx1"/>
                          </a:solidFill>
                          <a:latin typeface="Arial" panose="020B0604020202020204" pitchFamily="34" charset="0"/>
                          <a:ea typeface="ＭＳ Ｐゴシック" panose="020B0600070205080204" pitchFamily="34" charset="-128"/>
                        </a:defRPr>
                      </a:lvl6pPr>
                      <a:lvl7pPr marL="2625725" indent="-338138" fontAlgn="base">
                        <a:spcBef>
                          <a:spcPct val="10000"/>
                        </a:spcBef>
                        <a:spcAft>
                          <a:spcPct val="0"/>
                        </a:spcAft>
                        <a:buSzPct val="90000"/>
                        <a:defRPr kumimoji="1" sz="1000" b="1">
                          <a:solidFill>
                            <a:schemeClr val="tx1"/>
                          </a:solidFill>
                          <a:latin typeface="Arial" panose="020B0604020202020204" pitchFamily="34" charset="0"/>
                          <a:ea typeface="ＭＳ Ｐゴシック" panose="020B0600070205080204" pitchFamily="34" charset="-128"/>
                        </a:defRPr>
                      </a:lvl7pPr>
                      <a:lvl8pPr marL="3082925" indent="-338138" fontAlgn="base">
                        <a:spcBef>
                          <a:spcPct val="10000"/>
                        </a:spcBef>
                        <a:spcAft>
                          <a:spcPct val="0"/>
                        </a:spcAft>
                        <a:buSzPct val="90000"/>
                        <a:defRPr kumimoji="1" sz="1000" b="1">
                          <a:solidFill>
                            <a:schemeClr val="tx1"/>
                          </a:solidFill>
                          <a:latin typeface="Arial" panose="020B0604020202020204" pitchFamily="34" charset="0"/>
                          <a:ea typeface="ＭＳ Ｐゴシック" panose="020B0600070205080204" pitchFamily="34" charset="-128"/>
                        </a:defRPr>
                      </a:lvl8pPr>
                      <a:lvl9pPr marL="3540125" indent="-338138" fontAlgn="base">
                        <a:spcBef>
                          <a:spcPct val="10000"/>
                        </a:spcBef>
                        <a:spcAft>
                          <a:spcPct val="0"/>
                        </a:spcAft>
                        <a:buSzPct val="90000"/>
                        <a:defRPr kumimoji="1" sz="1000" b="1">
                          <a:solidFill>
                            <a:schemeClr val="tx1"/>
                          </a:solidFill>
                          <a:latin typeface="Arial" panose="020B0604020202020204" pitchFamily="34" charset="0"/>
                          <a:ea typeface="ＭＳ Ｐゴシック" panose="020B0600070205080204" pitchFamily="34" charset="-128"/>
                        </a:defRPr>
                      </a:lvl9pPr>
                    </a:lstStyle>
                    <a:p>
                      <a:pPr marL="88900" marR="0" lvl="0" indent="-88900" algn="l" defTabSz="914400" rtl="0" eaLnBrk="1" fontAlgn="base" latinLnBrk="0" hangingPunct="1">
                        <a:lnSpc>
                          <a:spcPct val="95000"/>
                        </a:lnSpc>
                        <a:spcBef>
                          <a:spcPct val="0"/>
                        </a:spcBef>
                        <a:spcAft>
                          <a:spcPct val="0"/>
                        </a:spcAft>
                        <a:buClrTx/>
                        <a:buSzTx/>
                        <a:buFontTx/>
                        <a:buNone/>
                        <a:tabLst/>
                      </a:pPr>
                      <a:r>
                        <a:rPr kumimoji="1" lang="en-US" altLang="ja-JP" sz="1000" b="0" i="0" u="none" strike="noStrike" cap="none" normalizeH="0" baseline="0" dirty="0">
                          <a:ln>
                            <a:noFill/>
                          </a:ln>
                          <a:solidFill>
                            <a:schemeClr val="tx1"/>
                          </a:solidFill>
                          <a:effectLst/>
                          <a:latin typeface="Meiryo UI" panose="020B0604030504040204" pitchFamily="34" charset="-128"/>
                          <a:ea typeface="Meiryo UI" panose="020B0604030504040204" pitchFamily="34" charset="-128"/>
                        </a:rPr>
                        <a:t>【</a:t>
                      </a:r>
                      <a:r>
                        <a:rPr kumimoji="1" lang="ja-JP" altLang="en-US" sz="1000" b="0" i="0" u="none" strike="noStrike" cap="none" normalizeH="0" baseline="0" dirty="0">
                          <a:ln>
                            <a:noFill/>
                          </a:ln>
                          <a:solidFill>
                            <a:schemeClr val="tx1"/>
                          </a:solidFill>
                          <a:effectLst/>
                          <a:latin typeface="Meiryo UI" panose="020B0604030504040204" pitchFamily="34" charset="-128"/>
                          <a:ea typeface="Meiryo UI" panose="020B0604030504040204" pitchFamily="34" charset="-128"/>
                        </a:rPr>
                        <a:t>運用計画詳細化</a:t>
                      </a:r>
                      <a:r>
                        <a:rPr kumimoji="1" lang="en-US" altLang="ja-JP" sz="1000" b="0" i="0" u="none" strike="noStrike" cap="none" normalizeH="0" baseline="0" dirty="0">
                          <a:ln>
                            <a:noFill/>
                          </a:ln>
                          <a:solidFill>
                            <a:schemeClr val="tx1"/>
                          </a:solidFill>
                          <a:effectLst/>
                          <a:latin typeface="Meiryo UI" panose="020B0604030504040204" pitchFamily="34" charset="-128"/>
                          <a:ea typeface="Meiryo UI" panose="020B0604030504040204" pitchFamily="34" charset="-128"/>
                        </a:rPr>
                        <a:t>】</a:t>
                      </a:r>
                    </a:p>
                    <a:p>
                      <a:pPr marL="88900" marR="0" lvl="0" indent="-88900" algn="l" defTabSz="914400" rtl="0" eaLnBrk="1" fontAlgn="base" latinLnBrk="0" hangingPunct="1">
                        <a:lnSpc>
                          <a:spcPct val="95000"/>
                        </a:lnSpc>
                        <a:spcBef>
                          <a:spcPct val="0"/>
                        </a:spcBef>
                        <a:spcAft>
                          <a:spcPct val="0"/>
                        </a:spcAft>
                        <a:buClrTx/>
                        <a:buSzTx/>
                        <a:buFontTx/>
                        <a:buNone/>
                        <a:tabLst/>
                      </a:pPr>
                      <a:r>
                        <a:rPr kumimoji="1" lang="en-US" altLang="ja-JP" sz="1000" b="0" i="0" u="none" strike="noStrike" cap="none" normalizeH="0" baseline="0" dirty="0">
                          <a:ln>
                            <a:noFill/>
                          </a:ln>
                          <a:solidFill>
                            <a:schemeClr val="tx1"/>
                          </a:solidFill>
                          <a:effectLst/>
                          <a:latin typeface="Meiryo UI" panose="020B0604030504040204" pitchFamily="34" charset="-128"/>
                          <a:ea typeface="Meiryo UI" panose="020B0604030504040204" pitchFamily="34" charset="-128"/>
                        </a:rPr>
                        <a:t>◆</a:t>
                      </a:r>
                      <a:r>
                        <a:rPr kumimoji="1" lang="ja-JP" altLang="en-US" sz="1000" b="0" i="0" u="none" strike="noStrike" cap="none" normalizeH="0" baseline="0" dirty="0">
                          <a:ln>
                            <a:noFill/>
                          </a:ln>
                          <a:solidFill>
                            <a:schemeClr val="tx1"/>
                          </a:solidFill>
                          <a:effectLst/>
                          <a:latin typeface="Meiryo UI" panose="020B0604030504040204" pitchFamily="34" charset="-128"/>
                          <a:ea typeface="Meiryo UI" panose="020B0604030504040204" pitchFamily="34" charset="-128"/>
                        </a:rPr>
                        <a:t>組織レベル、業務プロセスレベル、</a:t>
                      </a:r>
                      <a:r>
                        <a:rPr kumimoji="1" lang="en-US" altLang="ja-JP" sz="1000" b="0" i="0" u="none" strike="noStrike" cap="none" normalizeH="0" baseline="0" dirty="0">
                          <a:ln>
                            <a:noFill/>
                          </a:ln>
                          <a:solidFill>
                            <a:schemeClr val="tx1"/>
                          </a:solidFill>
                          <a:effectLst/>
                          <a:latin typeface="Meiryo UI" panose="020B0604030504040204" pitchFamily="34" charset="-128"/>
                          <a:ea typeface="Meiryo UI" panose="020B0604030504040204" pitchFamily="34" charset="-128"/>
                        </a:rPr>
                        <a:t>IT</a:t>
                      </a:r>
                      <a:r>
                        <a:rPr kumimoji="1" lang="ja-JP" altLang="en-US" sz="1000" b="0" i="0" u="none" strike="noStrike" cap="none" normalizeH="0" baseline="0" dirty="0">
                          <a:ln>
                            <a:noFill/>
                          </a:ln>
                          <a:solidFill>
                            <a:schemeClr val="tx1"/>
                          </a:solidFill>
                          <a:effectLst/>
                          <a:latin typeface="Meiryo UI" panose="020B0604030504040204" pitchFamily="34" charset="-128"/>
                          <a:ea typeface="Meiryo UI" panose="020B0604030504040204" pitchFamily="34" charset="-128"/>
                        </a:rPr>
                        <a:t>レベルにかかわる変更点の整理と教育計画および手順の見直しと詳細化</a:t>
                      </a:r>
                    </a:p>
                    <a:p>
                      <a:pPr marL="88900" marR="0" lvl="0" indent="-88900" algn="l" defTabSz="914400" rtl="0" eaLnBrk="1" fontAlgn="base" latinLnBrk="0" hangingPunct="1">
                        <a:lnSpc>
                          <a:spcPct val="95000"/>
                        </a:lnSpc>
                        <a:spcBef>
                          <a:spcPct val="0"/>
                        </a:spcBef>
                        <a:spcAft>
                          <a:spcPct val="0"/>
                        </a:spcAft>
                        <a:buClrTx/>
                        <a:buSzTx/>
                        <a:buFontTx/>
                        <a:buNone/>
                        <a:tabLst/>
                      </a:pPr>
                      <a:r>
                        <a:rPr kumimoji="1" lang="ja-JP" altLang="en-US" sz="1000" b="0" i="0" u="none" strike="noStrike" cap="none" normalizeH="0" baseline="0" dirty="0">
                          <a:ln>
                            <a:noFill/>
                          </a:ln>
                          <a:solidFill>
                            <a:schemeClr val="tx1"/>
                          </a:solidFill>
                          <a:effectLst/>
                          <a:latin typeface="Meiryo UI" panose="020B0604030504040204" pitchFamily="34" charset="-128"/>
                          <a:ea typeface="Meiryo UI" panose="020B0604030504040204" pitchFamily="34" charset="-128"/>
                        </a:rPr>
                        <a:t>◆事業継続管理推進、評価組織メンバーの意識付けと協力獲得</a:t>
                      </a:r>
                    </a:p>
                    <a:p>
                      <a:pPr marL="88900" marR="0" lvl="0" indent="-88900" algn="l" defTabSz="914400" rtl="0" eaLnBrk="1" fontAlgn="base" latinLnBrk="0" hangingPunct="1">
                        <a:lnSpc>
                          <a:spcPct val="95000"/>
                        </a:lnSpc>
                        <a:spcBef>
                          <a:spcPct val="0"/>
                        </a:spcBef>
                        <a:spcAft>
                          <a:spcPct val="0"/>
                        </a:spcAft>
                        <a:buClrTx/>
                        <a:buSzTx/>
                        <a:buFontTx/>
                        <a:buNone/>
                        <a:tabLst/>
                      </a:pPr>
                      <a:r>
                        <a:rPr kumimoji="1" lang="ja-JP" altLang="en-US" sz="1000" b="0" i="0" u="none" strike="noStrike" cap="none" normalizeH="0" baseline="0" dirty="0">
                          <a:ln>
                            <a:noFill/>
                          </a:ln>
                          <a:solidFill>
                            <a:schemeClr val="tx1"/>
                          </a:solidFill>
                          <a:effectLst/>
                          <a:latin typeface="Meiryo UI" panose="020B0604030504040204" pitchFamily="34" charset="-128"/>
                          <a:ea typeface="Meiryo UI" panose="020B0604030504040204" pitchFamily="34" charset="-128"/>
                        </a:rPr>
                        <a:t>◆対象範囲各社トップ、管理職の意識付けと協力獲得</a:t>
                      </a:r>
                    </a:p>
                    <a:p>
                      <a:pPr marL="88900" marR="0" lvl="0" indent="-88900" algn="l" defTabSz="914400" rtl="0" eaLnBrk="1" fontAlgn="base" latinLnBrk="0" hangingPunct="1">
                        <a:lnSpc>
                          <a:spcPct val="95000"/>
                        </a:lnSpc>
                        <a:spcBef>
                          <a:spcPct val="0"/>
                        </a:spcBef>
                        <a:spcAft>
                          <a:spcPct val="0"/>
                        </a:spcAft>
                        <a:buClrTx/>
                        <a:buSzTx/>
                        <a:buFontTx/>
                        <a:buNone/>
                        <a:tabLst/>
                      </a:pPr>
                      <a:r>
                        <a:rPr kumimoji="1" lang="ja-JP" altLang="en-US" sz="1000" b="0" i="0" u="none" strike="noStrike" cap="none" normalizeH="0" baseline="0" dirty="0">
                          <a:ln>
                            <a:noFill/>
                          </a:ln>
                          <a:solidFill>
                            <a:schemeClr val="tx1"/>
                          </a:solidFill>
                          <a:effectLst/>
                          <a:latin typeface="Meiryo UI" panose="020B0604030504040204" pitchFamily="34" charset="-128"/>
                          <a:ea typeface="Meiryo UI" panose="020B0604030504040204" pitchFamily="34" charset="-128"/>
                        </a:rPr>
                        <a:t>◆教育・訓練対象となる企業・組織（事業）からの</a:t>
                      </a:r>
                      <a:r>
                        <a:rPr kumimoji="1" lang="en-US" altLang="ja-JP" sz="1000" b="0" i="0" u="none" strike="noStrike" cap="none" normalizeH="0" baseline="0" dirty="0">
                          <a:ln>
                            <a:noFill/>
                          </a:ln>
                          <a:solidFill>
                            <a:schemeClr val="tx1"/>
                          </a:solidFill>
                          <a:effectLst/>
                          <a:latin typeface="Meiryo UI" panose="020B0604030504040204" pitchFamily="34" charset="-128"/>
                          <a:ea typeface="Meiryo UI" panose="020B0604030504040204" pitchFamily="34" charset="-128"/>
                        </a:rPr>
                        <a:t>PJ</a:t>
                      </a:r>
                      <a:r>
                        <a:rPr kumimoji="1" lang="ja-JP" altLang="en-US" sz="1000" b="0" i="0" u="none" strike="noStrike" cap="none" normalizeH="0" baseline="0" dirty="0">
                          <a:ln>
                            <a:noFill/>
                          </a:ln>
                          <a:solidFill>
                            <a:schemeClr val="tx1"/>
                          </a:solidFill>
                          <a:effectLst/>
                          <a:latin typeface="Meiryo UI" panose="020B0604030504040204" pitchFamily="34" charset="-128"/>
                          <a:ea typeface="Meiryo UI" panose="020B0604030504040204" pitchFamily="34" charset="-128"/>
                        </a:rPr>
                        <a:t>参画メンバーの補強、見直し</a:t>
                      </a:r>
                    </a:p>
                    <a:p>
                      <a:pPr marL="88900" marR="0" lvl="0" indent="-88900" algn="l" defTabSz="914400" rtl="0" eaLnBrk="1" fontAlgn="base" latinLnBrk="0" hangingPunct="1">
                        <a:lnSpc>
                          <a:spcPct val="95000"/>
                        </a:lnSpc>
                        <a:spcBef>
                          <a:spcPct val="0"/>
                        </a:spcBef>
                        <a:spcAft>
                          <a:spcPct val="0"/>
                        </a:spcAft>
                        <a:buClrTx/>
                        <a:buSzTx/>
                        <a:buFontTx/>
                        <a:buNone/>
                        <a:tabLst/>
                      </a:pPr>
                      <a:r>
                        <a:rPr kumimoji="1" lang="ja-JP" altLang="en-US" sz="1000" b="0" i="0" u="none" strike="noStrike" cap="none" normalizeH="0" baseline="0" dirty="0">
                          <a:ln>
                            <a:noFill/>
                          </a:ln>
                          <a:solidFill>
                            <a:schemeClr val="tx1"/>
                          </a:solidFill>
                          <a:effectLst/>
                          <a:latin typeface="Meiryo UI" panose="020B0604030504040204" pitchFamily="34" charset="-128"/>
                          <a:ea typeface="Meiryo UI" panose="020B0604030504040204" pitchFamily="34" charset="-128"/>
                        </a:rPr>
                        <a:t>◆</a:t>
                      </a:r>
                      <a:r>
                        <a:rPr kumimoji="1" lang="en-US" altLang="ja-JP" sz="1000" b="0" i="0" u="none" strike="noStrike" cap="none" normalizeH="0" baseline="0" dirty="0">
                          <a:ln>
                            <a:noFill/>
                          </a:ln>
                          <a:solidFill>
                            <a:schemeClr val="tx1"/>
                          </a:solidFill>
                          <a:effectLst/>
                          <a:latin typeface="Meiryo UI" panose="020B0604030504040204" pitchFamily="34" charset="-128"/>
                          <a:ea typeface="Meiryo UI" panose="020B0604030504040204" pitchFamily="34" charset="-128"/>
                        </a:rPr>
                        <a:t>PJ</a:t>
                      </a:r>
                      <a:r>
                        <a:rPr kumimoji="1" lang="ja-JP" altLang="en-US" sz="1000" b="0" i="0" u="none" strike="noStrike" cap="none" normalizeH="0" baseline="0" dirty="0">
                          <a:ln>
                            <a:noFill/>
                          </a:ln>
                          <a:solidFill>
                            <a:schemeClr val="tx1"/>
                          </a:solidFill>
                          <a:effectLst/>
                          <a:latin typeface="Meiryo UI" panose="020B0604030504040204" pitchFamily="34" charset="-128"/>
                          <a:ea typeface="Meiryo UI" panose="020B0604030504040204" pitchFamily="34" charset="-128"/>
                        </a:rPr>
                        <a:t>メンバーの意識あわせと作業手順、作業内容、</a:t>
                      </a:r>
                      <a:r>
                        <a:rPr kumimoji="1" lang="en-US" altLang="ja-JP" sz="1000" b="0" i="0" u="none" strike="noStrike" cap="none" normalizeH="0" baseline="0" dirty="0">
                          <a:ln>
                            <a:noFill/>
                          </a:ln>
                          <a:solidFill>
                            <a:schemeClr val="tx1"/>
                          </a:solidFill>
                          <a:effectLst/>
                          <a:latin typeface="Meiryo UI" panose="020B0604030504040204" pitchFamily="34" charset="-128"/>
                          <a:ea typeface="Meiryo UI" panose="020B0604030504040204" pitchFamily="34" charset="-128"/>
                        </a:rPr>
                        <a:t>PJ</a:t>
                      </a:r>
                      <a:r>
                        <a:rPr kumimoji="1" lang="ja-JP" altLang="en-US" sz="1000" b="0" i="0" u="none" strike="noStrike" cap="none" normalizeH="0" baseline="0" dirty="0">
                          <a:ln>
                            <a:noFill/>
                          </a:ln>
                          <a:solidFill>
                            <a:schemeClr val="tx1"/>
                          </a:solidFill>
                          <a:effectLst/>
                          <a:latin typeface="Meiryo UI" panose="020B0604030504040204" pitchFamily="34" charset="-128"/>
                          <a:ea typeface="Meiryo UI" panose="020B0604030504040204" pitchFamily="34" charset="-128"/>
                        </a:rPr>
                        <a:t>実施調整方法等徹底調整方法等徹底</a:t>
                      </a:r>
                    </a:p>
                  </a:txBody>
                  <a:tcPr marL="72000" marR="72000" marT="46794" marB="4679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1165083">
                <a:tc>
                  <a:txBody>
                    <a:bodyPr/>
                    <a:lstStyle>
                      <a:lvl1pPr>
                        <a:spcBef>
                          <a:spcPct val="10000"/>
                        </a:spcBef>
                        <a:defRPr kumimoji="1" sz="1400" b="1">
                          <a:solidFill>
                            <a:schemeClr val="tx1"/>
                          </a:solidFill>
                          <a:latin typeface="Arial" panose="020B0604020202020204" pitchFamily="34" charset="0"/>
                          <a:ea typeface="ＭＳ Ｐゴシック" panose="020B0600070205080204" pitchFamily="34" charset="-128"/>
                        </a:defRPr>
                      </a:lvl1pPr>
                      <a:lvl2pPr marL="479425" indent="-188913">
                        <a:spcBef>
                          <a:spcPct val="10000"/>
                        </a:spcBef>
                        <a:defRPr kumimoji="1" sz="1200" b="1">
                          <a:solidFill>
                            <a:schemeClr val="tx1"/>
                          </a:solidFill>
                          <a:latin typeface="Arial" panose="020B0604020202020204" pitchFamily="34" charset="0"/>
                          <a:ea typeface="ＭＳ Ｐゴシック" panose="020B0600070205080204" pitchFamily="34" charset="-128"/>
                        </a:defRPr>
                      </a:lvl2pPr>
                      <a:lvl3pPr marL="950913" indent="-279400">
                        <a:spcBef>
                          <a:spcPct val="10000"/>
                        </a:spcBef>
                        <a:defRPr kumimoji="1" sz="1200" b="1">
                          <a:solidFill>
                            <a:schemeClr val="tx1"/>
                          </a:solidFill>
                          <a:latin typeface="Arial" panose="020B0604020202020204" pitchFamily="34" charset="0"/>
                          <a:ea typeface="ＭＳ Ｐゴシック" panose="020B0600070205080204" pitchFamily="34" charset="-128"/>
                        </a:defRPr>
                      </a:lvl3pPr>
                      <a:lvl4pPr marL="1335088" indent="-312738">
                        <a:spcBef>
                          <a:spcPct val="10000"/>
                        </a:spcBef>
                        <a:defRPr kumimoji="1" sz="1000" b="1">
                          <a:solidFill>
                            <a:schemeClr val="tx1"/>
                          </a:solidFill>
                          <a:latin typeface="Arial" panose="020B0604020202020204" pitchFamily="34" charset="0"/>
                          <a:ea typeface="ＭＳ Ｐゴシック" panose="020B0600070205080204" pitchFamily="34" charset="-128"/>
                        </a:defRPr>
                      </a:lvl4pPr>
                      <a:lvl5pPr marL="1711325" indent="-338138">
                        <a:spcBef>
                          <a:spcPct val="10000"/>
                        </a:spcBef>
                        <a:buSzPct val="90000"/>
                        <a:defRPr kumimoji="1" sz="1000" b="1">
                          <a:solidFill>
                            <a:schemeClr val="tx1"/>
                          </a:solidFill>
                          <a:latin typeface="Arial" panose="020B0604020202020204" pitchFamily="34" charset="0"/>
                          <a:ea typeface="ＭＳ Ｐゴシック" panose="020B0600070205080204" pitchFamily="34" charset="-128"/>
                        </a:defRPr>
                      </a:lvl5pPr>
                      <a:lvl6pPr marL="2168525" indent="-338138" fontAlgn="base">
                        <a:spcBef>
                          <a:spcPct val="10000"/>
                        </a:spcBef>
                        <a:spcAft>
                          <a:spcPct val="0"/>
                        </a:spcAft>
                        <a:buSzPct val="90000"/>
                        <a:defRPr kumimoji="1" sz="1000" b="1">
                          <a:solidFill>
                            <a:schemeClr val="tx1"/>
                          </a:solidFill>
                          <a:latin typeface="Arial" panose="020B0604020202020204" pitchFamily="34" charset="0"/>
                          <a:ea typeface="ＭＳ Ｐゴシック" panose="020B0600070205080204" pitchFamily="34" charset="-128"/>
                        </a:defRPr>
                      </a:lvl6pPr>
                      <a:lvl7pPr marL="2625725" indent="-338138" fontAlgn="base">
                        <a:spcBef>
                          <a:spcPct val="10000"/>
                        </a:spcBef>
                        <a:spcAft>
                          <a:spcPct val="0"/>
                        </a:spcAft>
                        <a:buSzPct val="90000"/>
                        <a:defRPr kumimoji="1" sz="1000" b="1">
                          <a:solidFill>
                            <a:schemeClr val="tx1"/>
                          </a:solidFill>
                          <a:latin typeface="Arial" panose="020B0604020202020204" pitchFamily="34" charset="0"/>
                          <a:ea typeface="ＭＳ Ｐゴシック" panose="020B0600070205080204" pitchFamily="34" charset="-128"/>
                        </a:defRPr>
                      </a:lvl7pPr>
                      <a:lvl8pPr marL="3082925" indent="-338138" fontAlgn="base">
                        <a:spcBef>
                          <a:spcPct val="10000"/>
                        </a:spcBef>
                        <a:spcAft>
                          <a:spcPct val="0"/>
                        </a:spcAft>
                        <a:buSzPct val="90000"/>
                        <a:defRPr kumimoji="1" sz="1000" b="1">
                          <a:solidFill>
                            <a:schemeClr val="tx1"/>
                          </a:solidFill>
                          <a:latin typeface="Arial" panose="020B0604020202020204" pitchFamily="34" charset="0"/>
                          <a:ea typeface="ＭＳ Ｐゴシック" panose="020B0600070205080204" pitchFamily="34" charset="-128"/>
                        </a:defRPr>
                      </a:lvl8pPr>
                      <a:lvl9pPr marL="3540125" indent="-338138" fontAlgn="base">
                        <a:spcBef>
                          <a:spcPct val="10000"/>
                        </a:spcBef>
                        <a:spcAft>
                          <a:spcPct val="0"/>
                        </a:spcAft>
                        <a:buSzPct val="90000"/>
                        <a:defRPr kumimoji="1" sz="1000" b="1">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en-US" sz="1000" b="0" i="0" u="none" strike="noStrike" cap="none" normalizeH="0" baseline="0" dirty="0">
                          <a:ln>
                            <a:noFill/>
                          </a:ln>
                          <a:solidFill>
                            <a:schemeClr val="tx1"/>
                          </a:solidFill>
                          <a:effectLst/>
                          <a:latin typeface="Meiryo UI" panose="020B0604030504040204" pitchFamily="34" charset="-128"/>
                          <a:ea typeface="Meiryo UI" panose="020B0604030504040204" pitchFamily="34" charset="-128"/>
                        </a:rPr>
                        <a:t>業務</a:t>
                      </a:r>
                    </a:p>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en-US" sz="1000" b="0" i="0" u="none" strike="noStrike" cap="none" normalizeH="0" baseline="0" dirty="0">
                          <a:ln>
                            <a:noFill/>
                          </a:ln>
                          <a:solidFill>
                            <a:schemeClr val="tx1"/>
                          </a:solidFill>
                          <a:effectLst/>
                          <a:latin typeface="Meiryo UI" panose="020B0604030504040204" pitchFamily="34" charset="-128"/>
                          <a:ea typeface="Meiryo UI" panose="020B0604030504040204" pitchFamily="34" charset="-128"/>
                        </a:rPr>
                        <a:t>プロセスレベル</a:t>
                      </a:r>
                    </a:p>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en-US" sz="1000" b="0" i="0" u="none" strike="noStrike" cap="none" normalizeH="0" baseline="0" dirty="0">
                          <a:ln>
                            <a:noFill/>
                          </a:ln>
                          <a:solidFill>
                            <a:schemeClr val="tx1"/>
                          </a:solidFill>
                          <a:effectLst/>
                          <a:latin typeface="Meiryo UI" panose="020B0604030504040204" pitchFamily="34" charset="-128"/>
                          <a:ea typeface="Meiryo UI" panose="020B0604030504040204" pitchFamily="34" charset="-128"/>
                        </a:rPr>
                        <a:t>事業継続管理</a:t>
                      </a:r>
                    </a:p>
                  </a:txBody>
                  <a:tcPr marL="72000" marR="72000" marT="46794" marB="46794"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60000"/>
                        <a:lumOff val="40000"/>
                      </a:schemeClr>
                    </a:solidFill>
                  </a:tcPr>
                </a:tc>
                <a:tc>
                  <a:txBody>
                    <a:bodyPr/>
                    <a:lstStyle>
                      <a:lvl1pPr marL="88900" indent="-88900">
                        <a:spcBef>
                          <a:spcPct val="10000"/>
                        </a:spcBef>
                        <a:defRPr kumimoji="1" sz="1400" b="1">
                          <a:solidFill>
                            <a:schemeClr val="tx1"/>
                          </a:solidFill>
                          <a:latin typeface="Arial" panose="020B0604020202020204" pitchFamily="34" charset="0"/>
                          <a:ea typeface="ＭＳ Ｐゴシック" panose="020B0600070205080204" pitchFamily="34" charset="-128"/>
                        </a:defRPr>
                      </a:lvl1pPr>
                      <a:lvl2pPr marL="479425" indent="-188913">
                        <a:spcBef>
                          <a:spcPct val="10000"/>
                        </a:spcBef>
                        <a:defRPr kumimoji="1" sz="1200" b="1">
                          <a:solidFill>
                            <a:schemeClr val="tx1"/>
                          </a:solidFill>
                          <a:latin typeface="Arial" panose="020B0604020202020204" pitchFamily="34" charset="0"/>
                          <a:ea typeface="ＭＳ Ｐゴシック" panose="020B0600070205080204" pitchFamily="34" charset="-128"/>
                        </a:defRPr>
                      </a:lvl2pPr>
                      <a:lvl3pPr marL="950913" indent="-279400">
                        <a:spcBef>
                          <a:spcPct val="10000"/>
                        </a:spcBef>
                        <a:defRPr kumimoji="1" sz="1200" b="1">
                          <a:solidFill>
                            <a:schemeClr val="tx1"/>
                          </a:solidFill>
                          <a:latin typeface="Arial" panose="020B0604020202020204" pitchFamily="34" charset="0"/>
                          <a:ea typeface="ＭＳ Ｐゴシック" panose="020B0600070205080204" pitchFamily="34" charset="-128"/>
                        </a:defRPr>
                      </a:lvl3pPr>
                      <a:lvl4pPr marL="1335088" indent="-312738">
                        <a:spcBef>
                          <a:spcPct val="10000"/>
                        </a:spcBef>
                        <a:defRPr kumimoji="1" sz="1000" b="1">
                          <a:solidFill>
                            <a:schemeClr val="tx1"/>
                          </a:solidFill>
                          <a:latin typeface="Arial" panose="020B0604020202020204" pitchFamily="34" charset="0"/>
                          <a:ea typeface="ＭＳ Ｐゴシック" panose="020B0600070205080204" pitchFamily="34" charset="-128"/>
                        </a:defRPr>
                      </a:lvl4pPr>
                      <a:lvl5pPr marL="1711325" indent="-338138">
                        <a:spcBef>
                          <a:spcPct val="10000"/>
                        </a:spcBef>
                        <a:buSzPct val="90000"/>
                        <a:defRPr kumimoji="1" sz="1000" b="1">
                          <a:solidFill>
                            <a:schemeClr val="tx1"/>
                          </a:solidFill>
                          <a:latin typeface="Arial" panose="020B0604020202020204" pitchFamily="34" charset="0"/>
                          <a:ea typeface="ＭＳ Ｐゴシック" panose="020B0600070205080204" pitchFamily="34" charset="-128"/>
                        </a:defRPr>
                      </a:lvl5pPr>
                      <a:lvl6pPr marL="2168525" indent="-338138" fontAlgn="base">
                        <a:spcBef>
                          <a:spcPct val="10000"/>
                        </a:spcBef>
                        <a:spcAft>
                          <a:spcPct val="0"/>
                        </a:spcAft>
                        <a:buSzPct val="90000"/>
                        <a:defRPr kumimoji="1" sz="1000" b="1">
                          <a:solidFill>
                            <a:schemeClr val="tx1"/>
                          </a:solidFill>
                          <a:latin typeface="Arial" panose="020B0604020202020204" pitchFamily="34" charset="0"/>
                          <a:ea typeface="ＭＳ Ｐゴシック" panose="020B0600070205080204" pitchFamily="34" charset="-128"/>
                        </a:defRPr>
                      </a:lvl6pPr>
                      <a:lvl7pPr marL="2625725" indent="-338138" fontAlgn="base">
                        <a:spcBef>
                          <a:spcPct val="10000"/>
                        </a:spcBef>
                        <a:spcAft>
                          <a:spcPct val="0"/>
                        </a:spcAft>
                        <a:buSzPct val="90000"/>
                        <a:defRPr kumimoji="1" sz="1000" b="1">
                          <a:solidFill>
                            <a:schemeClr val="tx1"/>
                          </a:solidFill>
                          <a:latin typeface="Arial" panose="020B0604020202020204" pitchFamily="34" charset="0"/>
                          <a:ea typeface="ＭＳ Ｐゴシック" panose="020B0600070205080204" pitchFamily="34" charset="-128"/>
                        </a:defRPr>
                      </a:lvl7pPr>
                      <a:lvl8pPr marL="3082925" indent="-338138" fontAlgn="base">
                        <a:spcBef>
                          <a:spcPct val="10000"/>
                        </a:spcBef>
                        <a:spcAft>
                          <a:spcPct val="0"/>
                        </a:spcAft>
                        <a:buSzPct val="90000"/>
                        <a:defRPr kumimoji="1" sz="1000" b="1">
                          <a:solidFill>
                            <a:schemeClr val="tx1"/>
                          </a:solidFill>
                          <a:latin typeface="Arial" panose="020B0604020202020204" pitchFamily="34" charset="0"/>
                          <a:ea typeface="ＭＳ Ｐゴシック" panose="020B0600070205080204" pitchFamily="34" charset="-128"/>
                        </a:defRPr>
                      </a:lvl8pPr>
                      <a:lvl9pPr marL="3540125" indent="-338138" fontAlgn="base">
                        <a:spcBef>
                          <a:spcPct val="10000"/>
                        </a:spcBef>
                        <a:spcAft>
                          <a:spcPct val="0"/>
                        </a:spcAft>
                        <a:buSzPct val="90000"/>
                        <a:defRPr kumimoji="1" sz="1000" b="1">
                          <a:solidFill>
                            <a:schemeClr val="tx1"/>
                          </a:solidFill>
                          <a:latin typeface="Arial" panose="020B0604020202020204" pitchFamily="34" charset="0"/>
                          <a:ea typeface="ＭＳ Ｐゴシック" panose="020B0600070205080204" pitchFamily="34" charset="-128"/>
                        </a:defRPr>
                      </a:lvl9pPr>
                    </a:lstStyle>
                    <a:p>
                      <a:pPr marL="88900" marR="0" lvl="0" indent="-88900" algn="l" defTabSz="914400" rtl="0" eaLnBrk="1" fontAlgn="base" latinLnBrk="0" hangingPunct="1">
                        <a:lnSpc>
                          <a:spcPct val="95000"/>
                        </a:lnSpc>
                        <a:spcBef>
                          <a:spcPct val="0"/>
                        </a:spcBef>
                        <a:spcAft>
                          <a:spcPct val="0"/>
                        </a:spcAft>
                        <a:buClrTx/>
                        <a:buSzTx/>
                        <a:buFontTx/>
                        <a:buNone/>
                        <a:tabLst/>
                      </a:pPr>
                      <a:r>
                        <a:rPr kumimoji="1" lang="en-US" altLang="ja-JP" sz="1000" b="0" i="0" u="none" strike="noStrike" cap="none" normalizeH="0" baseline="0" dirty="0">
                          <a:ln>
                            <a:noFill/>
                          </a:ln>
                          <a:solidFill>
                            <a:schemeClr val="tx1"/>
                          </a:solidFill>
                          <a:effectLst/>
                          <a:latin typeface="Meiryo UI" panose="020B0604030504040204" pitchFamily="34" charset="-128"/>
                          <a:ea typeface="Meiryo UI" panose="020B0604030504040204" pitchFamily="34" charset="-128"/>
                        </a:rPr>
                        <a:t>【</a:t>
                      </a:r>
                      <a:r>
                        <a:rPr kumimoji="1" lang="ja-JP" altLang="en-US" sz="1000" b="0" i="0" u="none" strike="noStrike" cap="none" normalizeH="0" baseline="0" dirty="0">
                          <a:ln>
                            <a:noFill/>
                          </a:ln>
                          <a:solidFill>
                            <a:schemeClr val="tx1"/>
                          </a:solidFill>
                          <a:effectLst/>
                          <a:latin typeface="Meiryo UI" panose="020B0604030504040204" pitchFamily="34" charset="-128"/>
                          <a:ea typeface="Meiryo UI" panose="020B0604030504040204" pitchFamily="34" charset="-128"/>
                        </a:rPr>
                        <a:t>構築（本社）</a:t>
                      </a:r>
                      <a:r>
                        <a:rPr kumimoji="1" lang="en-US" altLang="ja-JP" sz="1000" b="0" i="0" u="none" strike="noStrike" cap="none" normalizeH="0" baseline="0" dirty="0">
                          <a:ln>
                            <a:noFill/>
                          </a:ln>
                          <a:solidFill>
                            <a:schemeClr val="tx1"/>
                          </a:solidFill>
                          <a:effectLst/>
                          <a:latin typeface="Meiryo UI" panose="020B0604030504040204" pitchFamily="34" charset="-128"/>
                          <a:ea typeface="Meiryo UI" panose="020B0604030504040204" pitchFamily="34" charset="-128"/>
                        </a:rPr>
                        <a:t>】</a:t>
                      </a:r>
                    </a:p>
                    <a:p>
                      <a:pPr marL="88900" marR="0" lvl="0" indent="-88900" algn="l" defTabSz="914400" rtl="0" eaLnBrk="1" fontAlgn="base" latinLnBrk="0" hangingPunct="1">
                        <a:lnSpc>
                          <a:spcPct val="95000"/>
                        </a:lnSpc>
                        <a:spcBef>
                          <a:spcPct val="0"/>
                        </a:spcBef>
                        <a:spcAft>
                          <a:spcPct val="0"/>
                        </a:spcAft>
                        <a:buClrTx/>
                        <a:buSzTx/>
                        <a:buFontTx/>
                        <a:buNone/>
                        <a:tabLst/>
                      </a:pPr>
                      <a:r>
                        <a:rPr kumimoji="1" lang="en-US" altLang="ja-JP" sz="1000" b="0" i="0" u="none" strike="noStrike" cap="none" normalizeH="0" baseline="0" dirty="0">
                          <a:ln>
                            <a:noFill/>
                          </a:ln>
                          <a:solidFill>
                            <a:schemeClr val="tx1"/>
                          </a:solidFill>
                          <a:effectLst/>
                          <a:latin typeface="Meiryo UI" panose="020B0604030504040204" pitchFamily="34" charset="-128"/>
                          <a:ea typeface="Meiryo UI" panose="020B0604030504040204" pitchFamily="34" charset="-128"/>
                        </a:rPr>
                        <a:t>◆</a:t>
                      </a:r>
                      <a:r>
                        <a:rPr kumimoji="1" lang="ja-JP" altLang="en-US" sz="1000" b="0" i="0" u="none" strike="noStrike" cap="none" normalizeH="0" baseline="0" dirty="0">
                          <a:ln>
                            <a:noFill/>
                          </a:ln>
                          <a:solidFill>
                            <a:schemeClr val="tx1"/>
                          </a:solidFill>
                          <a:effectLst/>
                          <a:latin typeface="Meiryo UI" panose="020B0604030504040204" pitchFamily="34" charset="-128"/>
                          <a:ea typeface="Meiryo UI" panose="020B0604030504040204" pitchFamily="34" charset="-128"/>
                        </a:rPr>
                        <a:t>事業継続管理推進・評価業務関連文書類の整備</a:t>
                      </a:r>
                    </a:p>
                    <a:p>
                      <a:pPr marL="88900" marR="0" lvl="0" indent="-88900" algn="l" defTabSz="914400" rtl="0" eaLnBrk="1" fontAlgn="base" latinLnBrk="0" hangingPunct="1">
                        <a:lnSpc>
                          <a:spcPct val="95000"/>
                        </a:lnSpc>
                        <a:spcBef>
                          <a:spcPct val="0"/>
                        </a:spcBef>
                        <a:spcAft>
                          <a:spcPct val="0"/>
                        </a:spcAft>
                        <a:buClrTx/>
                        <a:buSzTx/>
                        <a:buFontTx/>
                        <a:buNone/>
                        <a:tabLst/>
                      </a:pPr>
                      <a:r>
                        <a:rPr kumimoji="1" lang="ja-JP" altLang="en-US" sz="1000" b="0" i="0" u="none" strike="noStrike" cap="none" normalizeH="0" baseline="0" dirty="0">
                          <a:ln>
                            <a:noFill/>
                          </a:ln>
                          <a:solidFill>
                            <a:schemeClr val="tx1"/>
                          </a:solidFill>
                          <a:effectLst/>
                          <a:latin typeface="Meiryo UI" panose="020B0604030504040204" pitchFamily="34" charset="-128"/>
                          <a:ea typeface="Meiryo UI" panose="020B0604030504040204" pitchFamily="34" charset="-128"/>
                        </a:rPr>
                        <a:t>◆業務プロセス関連文書類の整備（事業継続管理要件の織り込み）</a:t>
                      </a:r>
                    </a:p>
                  </a:txBody>
                  <a:tcPr marL="72000" marR="72000" marT="46794" marB="4679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vMerge="1">
                  <a:txBody>
                    <a:bodyPr/>
                    <a:lstStyle/>
                    <a:p>
                      <a:endParaRPr kumimoji="1" lang="ja-JP" altLang="en-US"/>
                    </a:p>
                  </a:txBody>
                  <a:tcPr/>
                </a:tc>
                <a:tc>
                  <a:txBody>
                    <a:bodyPr/>
                    <a:lstStyle>
                      <a:lvl1pPr marL="88900" indent="-88900">
                        <a:spcBef>
                          <a:spcPct val="10000"/>
                        </a:spcBef>
                        <a:defRPr kumimoji="1" sz="1400" b="1">
                          <a:solidFill>
                            <a:schemeClr val="tx1"/>
                          </a:solidFill>
                          <a:latin typeface="Arial" panose="020B0604020202020204" pitchFamily="34" charset="0"/>
                          <a:ea typeface="ＭＳ Ｐゴシック" panose="020B0600070205080204" pitchFamily="34" charset="-128"/>
                        </a:defRPr>
                      </a:lvl1pPr>
                      <a:lvl2pPr marL="479425" indent="-188913">
                        <a:spcBef>
                          <a:spcPct val="10000"/>
                        </a:spcBef>
                        <a:defRPr kumimoji="1" sz="1200" b="1">
                          <a:solidFill>
                            <a:schemeClr val="tx1"/>
                          </a:solidFill>
                          <a:latin typeface="Arial" panose="020B0604020202020204" pitchFamily="34" charset="0"/>
                          <a:ea typeface="ＭＳ Ｐゴシック" panose="020B0600070205080204" pitchFamily="34" charset="-128"/>
                        </a:defRPr>
                      </a:lvl2pPr>
                      <a:lvl3pPr marL="950913" indent="-279400">
                        <a:spcBef>
                          <a:spcPct val="10000"/>
                        </a:spcBef>
                        <a:defRPr kumimoji="1" sz="1200" b="1">
                          <a:solidFill>
                            <a:schemeClr val="tx1"/>
                          </a:solidFill>
                          <a:latin typeface="Arial" panose="020B0604020202020204" pitchFamily="34" charset="0"/>
                          <a:ea typeface="ＭＳ Ｐゴシック" panose="020B0600070205080204" pitchFamily="34" charset="-128"/>
                        </a:defRPr>
                      </a:lvl3pPr>
                      <a:lvl4pPr marL="1335088" indent="-312738">
                        <a:spcBef>
                          <a:spcPct val="10000"/>
                        </a:spcBef>
                        <a:defRPr kumimoji="1" sz="1000" b="1">
                          <a:solidFill>
                            <a:schemeClr val="tx1"/>
                          </a:solidFill>
                          <a:latin typeface="Arial" panose="020B0604020202020204" pitchFamily="34" charset="0"/>
                          <a:ea typeface="ＭＳ Ｐゴシック" panose="020B0600070205080204" pitchFamily="34" charset="-128"/>
                        </a:defRPr>
                      </a:lvl4pPr>
                      <a:lvl5pPr marL="1711325" indent="-338138">
                        <a:spcBef>
                          <a:spcPct val="10000"/>
                        </a:spcBef>
                        <a:buSzPct val="90000"/>
                        <a:defRPr kumimoji="1" sz="1000" b="1">
                          <a:solidFill>
                            <a:schemeClr val="tx1"/>
                          </a:solidFill>
                          <a:latin typeface="Arial" panose="020B0604020202020204" pitchFamily="34" charset="0"/>
                          <a:ea typeface="ＭＳ Ｐゴシック" panose="020B0600070205080204" pitchFamily="34" charset="-128"/>
                        </a:defRPr>
                      </a:lvl5pPr>
                      <a:lvl6pPr marL="2168525" indent="-338138" fontAlgn="base">
                        <a:spcBef>
                          <a:spcPct val="10000"/>
                        </a:spcBef>
                        <a:spcAft>
                          <a:spcPct val="0"/>
                        </a:spcAft>
                        <a:buSzPct val="90000"/>
                        <a:defRPr kumimoji="1" sz="1000" b="1">
                          <a:solidFill>
                            <a:schemeClr val="tx1"/>
                          </a:solidFill>
                          <a:latin typeface="Arial" panose="020B0604020202020204" pitchFamily="34" charset="0"/>
                          <a:ea typeface="ＭＳ Ｐゴシック" panose="020B0600070205080204" pitchFamily="34" charset="-128"/>
                        </a:defRPr>
                      </a:lvl6pPr>
                      <a:lvl7pPr marL="2625725" indent="-338138" fontAlgn="base">
                        <a:spcBef>
                          <a:spcPct val="10000"/>
                        </a:spcBef>
                        <a:spcAft>
                          <a:spcPct val="0"/>
                        </a:spcAft>
                        <a:buSzPct val="90000"/>
                        <a:defRPr kumimoji="1" sz="1000" b="1">
                          <a:solidFill>
                            <a:schemeClr val="tx1"/>
                          </a:solidFill>
                          <a:latin typeface="Arial" panose="020B0604020202020204" pitchFamily="34" charset="0"/>
                          <a:ea typeface="ＭＳ Ｐゴシック" panose="020B0600070205080204" pitchFamily="34" charset="-128"/>
                        </a:defRPr>
                      </a:lvl7pPr>
                      <a:lvl8pPr marL="3082925" indent="-338138" fontAlgn="base">
                        <a:spcBef>
                          <a:spcPct val="10000"/>
                        </a:spcBef>
                        <a:spcAft>
                          <a:spcPct val="0"/>
                        </a:spcAft>
                        <a:buSzPct val="90000"/>
                        <a:defRPr kumimoji="1" sz="1000" b="1">
                          <a:solidFill>
                            <a:schemeClr val="tx1"/>
                          </a:solidFill>
                          <a:latin typeface="Arial" panose="020B0604020202020204" pitchFamily="34" charset="0"/>
                          <a:ea typeface="ＭＳ Ｐゴシック" panose="020B0600070205080204" pitchFamily="34" charset="-128"/>
                        </a:defRPr>
                      </a:lvl8pPr>
                      <a:lvl9pPr marL="3540125" indent="-338138" fontAlgn="base">
                        <a:spcBef>
                          <a:spcPct val="10000"/>
                        </a:spcBef>
                        <a:spcAft>
                          <a:spcPct val="0"/>
                        </a:spcAft>
                        <a:buSzPct val="90000"/>
                        <a:defRPr kumimoji="1" sz="1000" b="1">
                          <a:solidFill>
                            <a:schemeClr val="tx1"/>
                          </a:solidFill>
                          <a:latin typeface="Arial" panose="020B0604020202020204" pitchFamily="34" charset="0"/>
                          <a:ea typeface="ＭＳ Ｐゴシック" panose="020B0600070205080204" pitchFamily="34" charset="-128"/>
                        </a:defRPr>
                      </a:lvl9pPr>
                    </a:lstStyle>
                    <a:p>
                      <a:pPr marL="88900" marR="0" lvl="0" indent="-88900" algn="l" defTabSz="914400" rtl="0" eaLnBrk="1" fontAlgn="base" latinLnBrk="0" hangingPunct="1">
                        <a:lnSpc>
                          <a:spcPct val="95000"/>
                        </a:lnSpc>
                        <a:spcBef>
                          <a:spcPct val="0"/>
                        </a:spcBef>
                        <a:spcAft>
                          <a:spcPct val="0"/>
                        </a:spcAft>
                        <a:buClrTx/>
                        <a:buSzTx/>
                        <a:buFontTx/>
                        <a:buNone/>
                        <a:tabLst/>
                      </a:pPr>
                      <a:r>
                        <a:rPr kumimoji="1" lang="en-US" altLang="ja-JP" sz="1000" b="0" i="0" u="none" strike="noStrike" cap="none" normalizeH="0" baseline="0">
                          <a:ln>
                            <a:noFill/>
                          </a:ln>
                          <a:solidFill>
                            <a:schemeClr val="tx1"/>
                          </a:solidFill>
                          <a:effectLst/>
                          <a:latin typeface="Meiryo UI" panose="020B0604030504040204" pitchFamily="34" charset="-128"/>
                          <a:ea typeface="Meiryo UI" panose="020B0604030504040204" pitchFamily="34" charset="-128"/>
                        </a:rPr>
                        <a:t>【</a:t>
                      </a:r>
                      <a:r>
                        <a:rPr kumimoji="1" lang="ja-JP" altLang="en-US" sz="1000" b="0" i="0" u="none" strike="noStrike" cap="none" normalizeH="0" baseline="0">
                          <a:ln>
                            <a:noFill/>
                          </a:ln>
                          <a:solidFill>
                            <a:schemeClr val="tx1"/>
                          </a:solidFill>
                          <a:effectLst/>
                          <a:latin typeface="Meiryo UI" panose="020B0604030504040204" pitchFamily="34" charset="-128"/>
                          <a:ea typeface="Meiryo UI" panose="020B0604030504040204" pitchFamily="34" charset="-128"/>
                        </a:rPr>
                        <a:t>構築（全社）</a:t>
                      </a:r>
                      <a:r>
                        <a:rPr kumimoji="1" lang="en-US" altLang="ja-JP" sz="1000" b="0" i="0" u="none" strike="noStrike" cap="none" normalizeH="0" baseline="0">
                          <a:ln>
                            <a:noFill/>
                          </a:ln>
                          <a:solidFill>
                            <a:schemeClr val="tx1"/>
                          </a:solidFill>
                          <a:effectLst/>
                          <a:latin typeface="Meiryo UI" panose="020B0604030504040204" pitchFamily="34" charset="-128"/>
                          <a:ea typeface="Meiryo UI" panose="020B0604030504040204" pitchFamily="34" charset="-128"/>
                        </a:rPr>
                        <a:t>】</a:t>
                      </a:r>
                    </a:p>
                    <a:p>
                      <a:pPr marL="88900" marR="0" lvl="0" indent="-88900" algn="l" defTabSz="914400" rtl="0" eaLnBrk="1" fontAlgn="base" latinLnBrk="0" hangingPunct="1">
                        <a:lnSpc>
                          <a:spcPct val="95000"/>
                        </a:lnSpc>
                        <a:spcBef>
                          <a:spcPct val="0"/>
                        </a:spcBef>
                        <a:spcAft>
                          <a:spcPct val="0"/>
                        </a:spcAft>
                        <a:buClrTx/>
                        <a:buSzTx/>
                        <a:buFontTx/>
                        <a:buNone/>
                        <a:tabLst/>
                      </a:pPr>
                      <a:r>
                        <a:rPr kumimoji="1" lang="en-US" altLang="ja-JP" sz="1000" b="0" i="0" u="none" strike="noStrike" cap="none" normalizeH="0" baseline="0">
                          <a:ln>
                            <a:noFill/>
                          </a:ln>
                          <a:solidFill>
                            <a:schemeClr val="tx1"/>
                          </a:solidFill>
                          <a:effectLst/>
                          <a:latin typeface="Meiryo UI" panose="020B0604030504040204" pitchFamily="34" charset="-128"/>
                          <a:ea typeface="Meiryo UI" panose="020B0604030504040204" pitchFamily="34" charset="-128"/>
                        </a:rPr>
                        <a:t>◆</a:t>
                      </a:r>
                      <a:r>
                        <a:rPr kumimoji="1" lang="ja-JP" altLang="en-US" sz="1000" b="0" i="0" u="none" strike="noStrike" cap="none" normalizeH="0" baseline="0">
                          <a:ln>
                            <a:noFill/>
                          </a:ln>
                          <a:solidFill>
                            <a:schemeClr val="tx1"/>
                          </a:solidFill>
                          <a:effectLst/>
                          <a:latin typeface="Meiryo UI" panose="020B0604030504040204" pitchFamily="34" charset="-128"/>
                          <a:ea typeface="Meiryo UI" panose="020B0604030504040204" pitchFamily="34" charset="-128"/>
                        </a:rPr>
                        <a:t>事業継続管理推進・評価業務関連文書類の再整備</a:t>
                      </a:r>
                    </a:p>
                    <a:p>
                      <a:pPr marL="88900" marR="0" lvl="0" indent="-88900" algn="l" defTabSz="914400" rtl="0" eaLnBrk="1" fontAlgn="base" latinLnBrk="0" hangingPunct="1">
                        <a:lnSpc>
                          <a:spcPct val="95000"/>
                        </a:lnSpc>
                        <a:spcBef>
                          <a:spcPct val="0"/>
                        </a:spcBef>
                        <a:spcAft>
                          <a:spcPct val="0"/>
                        </a:spcAft>
                        <a:buClrTx/>
                        <a:buSzTx/>
                        <a:buFontTx/>
                        <a:buNone/>
                        <a:tabLst/>
                      </a:pPr>
                      <a:r>
                        <a:rPr kumimoji="1" lang="ja-JP" altLang="en-US" sz="1000" b="0" i="0" u="none" strike="noStrike" cap="none" normalizeH="0" baseline="0">
                          <a:ln>
                            <a:noFill/>
                          </a:ln>
                          <a:solidFill>
                            <a:schemeClr val="tx1"/>
                          </a:solidFill>
                          <a:effectLst/>
                          <a:latin typeface="Meiryo UI" panose="020B0604030504040204" pitchFamily="34" charset="-128"/>
                          <a:ea typeface="Meiryo UI" panose="020B0604030504040204" pitchFamily="34" charset="-128"/>
                        </a:rPr>
                        <a:t>◆業務プロセス関連文書類の再整備（事業継続管理要件の織り込み）</a:t>
                      </a:r>
                    </a:p>
                  </a:txBody>
                  <a:tcPr marL="72000" marR="72000" marT="46794" marB="4679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vMerge="1">
                  <a:txBody>
                    <a:bodyPr/>
                    <a:lstStyle/>
                    <a:p>
                      <a:endParaRPr kumimoji="1" lang="ja-JP" altLang="en-US"/>
                    </a:p>
                  </a:txBody>
                  <a:tcPr/>
                </a:tc>
                <a:extLst>
                  <a:ext uri="{0D108BD9-81ED-4DB2-BD59-A6C34878D82A}">
                    <a16:rowId xmlns:a16="http://schemas.microsoft.com/office/drawing/2014/main" val="10003"/>
                  </a:ext>
                </a:extLst>
              </a:tr>
              <a:tr h="1106926">
                <a:tc>
                  <a:txBody>
                    <a:bodyPr/>
                    <a:lstStyle>
                      <a:lvl1pPr>
                        <a:spcBef>
                          <a:spcPct val="10000"/>
                        </a:spcBef>
                        <a:defRPr kumimoji="1" sz="1400" b="1">
                          <a:solidFill>
                            <a:schemeClr val="tx1"/>
                          </a:solidFill>
                          <a:latin typeface="Arial" panose="020B0604020202020204" pitchFamily="34" charset="0"/>
                          <a:ea typeface="ＭＳ Ｐゴシック" panose="020B0600070205080204" pitchFamily="34" charset="-128"/>
                        </a:defRPr>
                      </a:lvl1pPr>
                      <a:lvl2pPr marL="479425" indent="-188913">
                        <a:spcBef>
                          <a:spcPct val="10000"/>
                        </a:spcBef>
                        <a:defRPr kumimoji="1" sz="1200" b="1">
                          <a:solidFill>
                            <a:schemeClr val="tx1"/>
                          </a:solidFill>
                          <a:latin typeface="Arial" panose="020B0604020202020204" pitchFamily="34" charset="0"/>
                          <a:ea typeface="ＭＳ Ｐゴシック" panose="020B0600070205080204" pitchFamily="34" charset="-128"/>
                        </a:defRPr>
                      </a:lvl2pPr>
                      <a:lvl3pPr marL="950913" indent="-279400">
                        <a:spcBef>
                          <a:spcPct val="10000"/>
                        </a:spcBef>
                        <a:defRPr kumimoji="1" sz="1200" b="1">
                          <a:solidFill>
                            <a:schemeClr val="tx1"/>
                          </a:solidFill>
                          <a:latin typeface="Arial" panose="020B0604020202020204" pitchFamily="34" charset="0"/>
                          <a:ea typeface="ＭＳ Ｐゴシック" panose="020B0600070205080204" pitchFamily="34" charset="-128"/>
                        </a:defRPr>
                      </a:lvl3pPr>
                      <a:lvl4pPr marL="1335088" indent="-312738">
                        <a:spcBef>
                          <a:spcPct val="10000"/>
                        </a:spcBef>
                        <a:defRPr kumimoji="1" sz="1000" b="1">
                          <a:solidFill>
                            <a:schemeClr val="tx1"/>
                          </a:solidFill>
                          <a:latin typeface="Arial" panose="020B0604020202020204" pitchFamily="34" charset="0"/>
                          <a:ea typeface="ＭＳ Ｐゴシック" panose="020B0600070205080204" pitchFamily="34" charset="-128"/>
                        </a:defRPr>
                      </a:lvl4pPr>
                      <a:lvl5pPr marL="1711325" indent="-338138">
                        <a:spcBef>
                          <a:spcPct val="10000"/>
                        </a:spcBef>
                        <a:buSzPct val="90000"/>
                        <a:defRPr kumimoji="1" sz="1000" b="1">
                          <a:solidFill>
                            <a:schemeClr val="tx1"/>
                          </a:solidFill>
                          <a:latin typeface="Arial" panose="020B0604020202020204" pitchFamily="34" charset="0"/>
                          <a:ea typeface="ＭＳ Ｐゴシック" panose="020B0600070205080204" pitchFamily="34" charset="-128"/>
                        </a:defRPr>
                      </a:lvl5pPr>
                      <a:lvl6pPr marL="2168525" indent="-338138" fontAlgn="base">
                        <a:spcBef>
                          <a:spcPct val="10000"/>
                        </a:spcBef>
                        <a:spcAft>
                          <a:spcPct val="0"/>
                        </a:spcAft>
                        <a:buSzPct val="90000"/>
                        <a:defRPr kumimoji="1" sz="1000" b="1">
                          <a:solidFill>
                            <a:schemeClr val="tx1"/>
                          </a:solidFill>
                          <a:latin typeface="Arial" panose="020B0604020202020204" pitchFamily="34" charset="0"/>
                          <a:ea typeface="ＭＳ Ｐゴシック" panose="020B0600070205080204" pitchFamily="34" charset="-128"/>
                        </a:defRPr>
                      </a:lvl6pPr>
                      <a:lvl7pPr marL="2625725" indent="-338138" fontAlgn="base">
                        <a:spcBef>
                          <a:spcPct val="10000"/>
                        </a:spcBef>
                        <a:spcAft>
                          <a:spcPct val="0"/>
                        </a:spcAft>
                        <a:buSzPct val="90000"/>
                        <a:defRPr kumimoji="1" sz="1000" b="1">
                          <a:solidFill>
                            <a:schemeClr val="tx1"/>
                          </a:solidFill>
                          <a:latin typeface="Arial" panose="020B0604020202020204" pitchFamily="34" charset="0"/>
                          <a:ea typeface="ＭＳ Ｐゴシック" panose="020B0600070205080204" pitchFamily="34" charset="-128"/>
                        </a:defRPr>
                      </a:lvl7pPr>
                      <a:lvl8pPr marL="3082925" indent="-338138" fontAlgn="base">
                        <a:spcBef>
                          <a:spcPct val="10000"/>
                        </a:spcBef>
                        <a:spcAft>
                          <a:spcPct val="0"/>
                        </a:spcAft>
                        <a:buSzPct val="90000"/>
                        <a:defRPr kumimoji="1" sz="1000" b="1">
                          <a:solidFill>
                            <a:schemeClr val="tx1"/>
                          </a:solidFill>
                          <a:latin typeface="Arial" panose="020B0604020202020204" pitchFamily="34" charset="0"/>
                          <a:ea typeface="ＭＳ Ｐゴシック" panose="020B0600070205080204" pitchFamily="34" charset="-128"/>
                        </a:defRPr>
                      </a:lvl8pPr>
                      <a:lvl9pPr marL="3540125" indent="-338138" fontAlgn="base">
                        <a:spcBef>
                          <a:spcPct val="10000"/>
                        </a:spcBef>
                        <a:spcAft>
                          <a:spcPct val="0"/>
                        </a:spcAft>
                        <a:buSzPct val="90000"/>
                        <a:defRPr kumimoji="1" sz="1000" b="1">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en-US" sz="1000" b="0" i="0" u="none" strike="noStrike" cap="none" normalizeH="0" baseline="0" dirty="0">
                          <a:ln>
                            <a:noFill/>
                          </a:ln>
                          <a:solidFill>
                            <a:schemeClr val="tx1"/>
                          </a:solidFill>
                          <a:effectLst/>
                          <a:latin typeface="Meiryo UI" panose="020B0604030504040204" pitchFamily="34" charset="-128"/>
                          <a:ea typeface="Meiryo UI" panose="020B0604030504040204" pitchFamily="34" charset="-128"/>
                        </a:rPr>
                        <a:t>情報システム（</a:t>
                      </a:r>
                      <a:r>
                        <a:rPr kumimoji="1" lang="en-US" altLang="ja-JP" sz="1000" b="0" i="0" u="none" strike="noStrike" cap="none" normalizeH="0" baseline="0" dirty="0">
                          <a:ln>
                            <a:noFill/>
                          </a:ln>
                          <a:solidFill>
                            <a:schemeClr val="tx1"/>
                          </a:solidFill>
                          <a:effectLst/>
                          <a:latin typeface="Meiryo UI" panose="020B0604030504040204" pitchFamily="34" charset="-128"/>
                          <a:ea typeface="Meiryo UI" panose="020B0604030504040204" pitchFamily="34" charset="-128"/>
                        </a:rPr>
                        <a:t>IT</a:t>
                      </a:r>
                      <a:r>
                        <a:rPr kumimoji="1" lang="ja-JP" altLang="en-US" sz="1000" b="0" i="0" u="none" strike="noStrike" cap="none" normalizeH="0" baseline="0" dirty="0">
                          <a:ln>
                            <a:noFill/>
                          </a:ln>
                          <a:solidFill>
                            <a:schemeClr val="tx1"/>
                          </a:solidFill>
                          <a:effectLst/>
                          <a:latin typeface="Meiryo UI" panose="020B0604030504040204" pitchFamily="34" charset="-128"/>
                          <a:ea typeface="Meiryo UI" panose="020B0604030504040204" pitchFamily="34" charset="-128"/>
                        </a:rPr>
                        <a:t>）</a:t>
                      </a:r>
                    </a:p>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en-US" sz="1000" b="0" i="0" u="none" strike="noStrike" cap="none" normalizeH="0" baseline="0" dirty="0">
                          <a:ln>
                            <a:noFill/>
                          </a:ln>
                          <a:solidFill>
                            <a:schemeClr val="tx1"/>
                          </a:solidFill>
                          <a:effectLst/>
                          <a:latin typeface="Meiryo UI" panose="020B0604030504040204" pitchFamily="34" charset="-128"/>
                          <a:ea typeface="Meiryo UI" panose="020B0604030504040204" pitchFamily="34" charset="-128"/>
                        </a:rPr>
                        <a:t>事業継続管理</a:t>
                      </a:r>
                    </a:p>
                  </a:txBody>
                  <a:tcPr marL="72000" marR="72000" marT="46794" marB="46794"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5">
                        <a:lumMod val="60000"/>
                        <a:lumOff val="40000"/>
                      </a:schemeClr>
                    </a:solidFill>
                  </a:tcPr>
                </a:tc>
                <a:tc>
                  <a:txBody>
                    <a:bodyPr/>
                    <a:lstStyle>
                      <a:lvl1pPr marL="88900" indent="-88900">
                        <a:spcBef>
                          <a:spcPct val="10000"/>
                        </a:spcBef>
                        <a:defRPr kumimoji="1" sz="1400" b="1">
                          <a:solidFill>
                            <a:schemeClr val="tx1"/>
                          </a:solidFill>
                          <a:latin typeface="Arial" panose="020B0604020202020204" pitchFamily="34" charset="0"/>
                          <a:ea typeface="ＭＳ Ｐゴシック" panose="020B0600070205080204" pitchFamily="34" charset="-128"/>
                        </a:defRPr>
                      </a:lvl1pPr>
                      <a:lvl2pPr marL="479425" indent="-188913">
                        <a:spcBef>
                          <a:spcPct val="10000"/>
                        </a:spcBef>
                        <a:defRPr kumimoji="1" sz="1200" b="1">
                          <a:solidFill>
                            <a:schemeClr val="tx1"/>
                          </a:solidFill>
                          <a:latin typeface="Arial" panose="020B0604020202020204" pitchFamily="34" charset="0"/>
                          <a:ea typeface="ＭＳ Ｐゴシック" panose="020B0600070205080204" pitchFamily="34" charset="-128"/>
                        </a:defRPr>
                      </a:lvl2pPr>
                      <a:lvl3pPr marL="950913" indent="-279400">
                        <a:spcBef>
                          <a:spcPct val="10000"/>
                        </a:spcBef>
                        <a:defRPr kumimoji="1" sz="1200" b="1">
                          <a:solidFill>
                            <a:schemeClr val="tx1"/>
                          </a:solidFill>
                          <a:latin typeface="Arial" panose="020B0604020202020204" pitchFamily="34" charset="0"/>
                          <a:ea typeface="ＭＳ Ｐゴシック" panose="020B0600070205080204" pitchFamily="34" charset="-128"/>
                        </a:defRPr>
                      </a:lvl3pPr>
                      <a:lvl4pPr marL="1335088" indent="-312738">
                        <a:spcBef>
                          <a:spcPct val="10000"/>
                        </a:spcBef>
                        <a:defRPr kumimoji="1" sz="1000" b="1">
                          <a:solidFill>
                            <a:schemeClr val="tx1"/>
                          </a:solidFill>
                          <a:latin typeface="Arial" panose="020B0604020202020204" pitchFamily="34" charset="0"/>
                          <a:ea typeface="ＭＳ Ｐゴシック" panose="020B0600070205080204" pitchFamily="34" charset="-128"/>
                        </a:defRPr>
                      </a:lvl4pPr>
                      <a:lvl5pPr marL="1711325" indent="-338138">
                        <a:spcBef>
                          <a:spcPct val="10000"/>
                        </a:spcBef>
                        <a:buSzPct val="90000"/>
                        <a:defRPr kumimoji="1" sz="1000" b="1">
                          <a:solidFill>
                            <a:schemeClr val="tx1"/>
                          </a:solidFill>
                          <a:latin typeface="Arial" panose="020B0604020202020204" pitchFamily="34" charset="0"/>
                          <a:ea typeface="ＭＳ Ｐゴシック" panose="020B0600070205080204" pitchFamily="34" charset="-128"/>
                        </a:defRPr>
                      </a:lvl5pPr>
                      <a:lvl6pPr marL="2168525" indent="-338138" fontAlgn="base">
                        <a:spcBef>
                          <a:spcPct val="10000"/>
                        </a:spcBef>
                        <a:spcAft>
                          <a:spcPct val="0"/>
                        </a:spcAft>
                        <a:buSzPct val="90000"/>
                        <a:defRPr kumimoji="1" sz="1000" b="1">
                          <a:solidFill>
                            <a:schemeClr val="tx1"/>
                          </a:solidFill>
                          <a:latin typeface="Arial" panose="020B0604020202020204" pitchFamily="34" charset="0"/>
                          <a:ea typeface="ＭＳ Ｐゴシック" panose="020B0600070205080204" pitchFamily="34" charset="-128"/>
                        </a:defRPr>
                      </a:lvl6pPr>
                      <a:lvl7pPr marL="2625725" indent="-338138" fontAlgn="base">
                        <a:spcBef>
                          <a:spcPct val="10000"/>
                        </a:spcBef>
                        <a:spcAft>
                          <a:spcPct val="0"/>
                        </a:spcAft>
                        <a:buSzPct val="90000"/>
                        <a:defRPr kumimoji="1" sz="1000" b="1">
                          <a:solidFill>
                            <a:schemeClr val="tx1"/>
                          </a:solidFill>
                          <a:latin typeface="Arial" panose="020B0604020202020204" pitchFamily="34" charset="0"/>
                          <a:ea typeface="ＭＳ Ｐゴシック" panose="020B0600070205080204" pitchFamily="34" charset="-128"/>
                        </a:defRPr>
                      </a:lvl7pPr>
                      <a:lvl8pPr marL="3082925" indent="-338138" fontAlgn="base">
                        <a:spcBef>
                          <a:spcPct val="10000"/>
                        </a:spcBef>
                        <a:spcAft>
                          <a:spcPct val="0"/>
                        </a:spcAft>
                        <a:buSzPct val="90000"/>
                        <a:defRPr kumimoji="1" sz="1000" b="1">
                          <a:solidFill>
                            <a:schemeClr val="tx1"/>
                          </a:solidFill>
                          <a:latin typeface="Arial" panose="020B0604020202020204" pitchFamily="34" charset="0"/>
                          <a:ea typeface="ＭＳ Ｐゴシック" panose="020B0600070205080204" pitchFamily="34" charset="-128"/>
                        </a:defRPr>
                      </a:lvl8pPr>
                      <a:lvl9pPr marL="3540125" indent="-338138" fontAlgn="base">
                        <a:spcBef>
                          <a:spcPct val="10000"/>
                        </a:spcBef>
                        <a:spcAft>
                          <a:spcPct val="0"/>
                        </a:spcAft>
                        <a:buSzPct val="90000"/>
                        <a:defRPr kumimoji="1" sz="1000" b="1">
                          <a:solidFill>
                            <a:schemeClr val="tx1"/>
                          </a:solidFill>
                          <a:latin typeface="Arial" panose="020B0604020202020204" pitchFamily="34" charset="0"/>
                          <a:ea typeface="ＭＳ Ｐゴシック" panose="020B0600070205080204" pitchFamily="34" charset="-128"/>
                        </a:defRPr>
                      </a:lvl9pPr>
                    </a:lstStyle>
                    <a:p>
                      <a:pPr marL="88900" marR="0" lvl="0" indent="-88900" algn="l" defTabSz="914400" rtl="0" eaLnBrk="1" fontAlgn="base" latinLnBrk="0" hangingPunct="1">
                        <a:lnSpc>
                          <a:spcPct val="95000"/>
                        </a:lnSpc>
                        <a:spcBef>
                          <a:spcPct val="0"/>
                        </a:spcBef>
                        <a:spcAft>
                          <a:spcPct val="0"/>
                        </a:spcAft>
                        <a:buClrTx/>
                        <a:buSzTx/>
                        <a:buFontTx/>
                        <a:buNone/>
                        <a:tabLst/>
                      </a:pPr>
                      <a:r>
                        <a:rPr kumimoji="1" lang="en-US" altLang="ja-JP" sz="1000" b="0" i="0" u="none" strike="noStrike" cap="none" normalizeH="0" baseline="0">
                          <a:ln>
                            <a:noFill/>
                          </a:ln>
                          <a:solidFill>
                            <a:schemeClr val="tx1"/>
                          </a:solidFill>
                          <a:effectLst/>
                          <a:latin typeface="Meiryo UI" panose="020B0604030504040204" pitchFamily="34" charset="-128"/>
                          <a:ea typeface="Meiryo UI" panose="020B0604030504040204" pitchFamily="34" charset="-128"/>
                        </a:rPr>
                        <a:t>【</a:t>
                      </a:r>
                      <a:r>
                        <a:rPr kumimoji="1" lang="ja-JP" altLang="en-US" sz="1000" b="0" i="0" u="none" strike="noStrike" cap="none" normalizeH="0" baseline="0">
                          <a:ln>
                            <a:noFill/>
                          </a:ln>
                          <a:solidFill>
                            <a:schemeClr val="tx1"/>
                          </a:solidFill>
                          <a:effectLst/>
                          <a:latin typeface="Meiryo UI" panose="020B0604030504040204" pitchFamily="34" charset="-128"/>
                          <a:ea typeface="Meiryo UI" panose="020B0604030504040204" pitchFamily="34" charset="-128"/>
                        </a:rPr>
                        <a:t>構築（本社）</a:t>
                      </a:r>
                      <a:r>
                        <a:rPr kumimoji="1" lang="en-US" altLang="ja-JP" sz="1000" b="0" i="0" u="none" strike="noStrike" cap="none" normalizeH="0" baseline="0">
                          <a:ln>
                            <a:noFill/>
                          </a:ln>
                          <a:solidFill>
                            <a:schemeClr val="tx1"/>
                          </a:solidFill>
                          <a:effectLst/>
                          <a:latin typeface="Meiryo UI" panose="020B0604030504040204" pitchFamily="34" charset="-128"/>
                          <a:ea typeface="Meiryo UI" panose="020B0604030504040204" pitchFamily="34" charset="-128"/>
                        </a:rPr>
                        <a:t>】</a:t>
                      </a:r>
                    </a:p>
                    <a:p>
                      <a:pPr marL="88900" marR="0" lvl="0" indent="-88900" algn="l" defTabSz="914400" rtl="0" eaLnBrk="1" fontAlgn="base" latinLnBrk="0" hangingPunct="1">
                        <a:lnSpc>
                          <a:spcPct val="95000"/>
                        </a:lnSpc>
                        <a:spcBef>
                          <a:spcPct val="0"/>
                        </a:spcBef>
                        <a:spcAft>
                          <a:spcPct val="0"/>
                        </a:spcAft>
                        <a:buClrTx/>
                        <a:buSzTx/>
                        <a:buFontTx/>
                        <a:buNone/>
                        <a:tabLst/>
                      </a:pPr>
                      <a:r>
                        <a:rPr kumimoji="1" lang="en-US" altLang="ja-JP" sz="1000" b="0" i="0" u="none" strike="noStrike" cap="none" normalizeH="0" baseline="0">
                          <a:ln>
                            <a:noFill/>
                          </a:ln>
                          <a:solidFill>
                            <a:schemeClr val="tx1"/>
                          </a:solidFill>
                          <a:effectLst/>
                          <a:latin typeface="Meiryo UI" panose="020B0604030504040204" pitchFamily="34" charset="-128"/>
                          <a:ea typeface="Meiryo UI" panose="020B0604030504040204" pitchFamily="34" charset="-128"/>
                        </a:rPr>
                        <a:t>◆</a:t>
                      </a:r>
                      <a:r>
                        <a:rPr kumimoji="1" lang="ja-JP" altLang="en-US" sz="1000" b="0" i="0" u="none" strike="noStrike" cap="none" normalizeH="0" baseline="0">
                          <a:ln>
                            <a:noFill/>
                          </a:ln>
                          <a:solidFill>
                            <a:schemeClr val="tx1"/>
                          </a:solidFill>
                          <a:effectLst/>
                          <a:latin typeface="Meiryo UI" panose="020B0604030504040204" pitchFamily="34" charset="-128"/>
                          <a:ea typeface="Meiryo UI" panose="020B0604030504040204" pitchFamily="34" charset="-128"/>
                        </a:rPr>
                        <a:t>システム面での災害対策（</a:t>
                      </a:r>
                      <a:r>
                        <a:rPr kumimoji="1" lang="en-US" altLang="ja-JP" sz="1000" b="0" i="0" u="none" strike="noStrike" cap="none" normalizeH="0" baseline="0">
                          <a:ln>
                            <a:noFill/>
                          </a:ln>
                          <a:solidFill>
                            <a:schemeClr val="tx1"/>
                          </a:solidFill>
                          <a:effectLst/>
                          <a:latin typeface="Meiryo UI" panose="020B0604030504040204" pitchFamily="34" charset="-128"/>
                          <a:ea typeface="Meiryo UI" panose="020B0604030504040204" pitchFamily="34" charset="-128"/>
                        </a:rPr>
                        <a:t>2</a:t>
                      </a:r>
                      <a:r>
                        <a:rPr kumimoji="1" lang="ja-JP" altLang="en-US" sz="1000" b="0" i="0" u="none" strike="noStrike" cap="none" normalizeH="0" baseline="0">
                          <a:ln>
                            <a:noFill/>
                          </a:ln>
                          <a:solidFill>
                            <a:schemeClr val="tx1"/>
                          </a:solidFill>
                          <a:effectLst/>
                          <a:latin typeface="Meiryo UI" panose="020B0604030504040204" pitchFamily="34" charset="-128"/>
                          <a:ea typeface="Meiryo UI" panose="020B0604030504040204" pitchFamily="34" charset="-128"/>
                        </a:rPr>
                        <a:t>重化、バックアップ等）の実施</a:t>
                      </a:r>
                    </a:p>
                    <a:p>
                      <a:pPr marL="88900" marR="0" lvl="0" indent="-88900" algn="l" defTabSz="914400" rtl="0" eaLnBrk="1" fontAlgn="base" latinLnBrk="0" hangingPunct="1">
                        <a:lnSpc>
                          <a:spcPct val="95000"/>
                        </a:lnSpc>
                        <a:spcBef>
                          <a:spcPct val="0"/>
                        </a:spcBef>
                        <a:spcAft>
                          <a:spcPct val="0"/>
                        </a:spcAft>
                        <a:buClrTx/>
                        <a:buSzTx/>
                        <a:buFontTx/>
                        <a:buNone/>
                        <a:tabLst/>
                      </a:pPr>
                      <a:r>
                        <a:rPr kumimoji="1" lang="ja-JP" altLang="en-US" sz="1000" b="0" i="0" u="none" strike="noStrike" cap="none" normalizeH="0" baseline="0">
                          <a:ln>
                            <a:noFill/>
                          </a:ln>
                          <a:solidFill>
                            <a:schemeClr val="tx1"/>
                          </a:solidFill>
                          <a:effectLst/>
                          <a:latin typeface="Meiryo UI" panose="020B0604030504040204" pitchFamily="34" charset="-128"/>
                          <a:ea typeface="Meiryo UI" panose="020B0604030504040204" pitchFamily="34" charset="-128"/>
                        </a:rPr>
                        <a:t>◆本社のシステム企画・開発・運用にかかわる規程</a:t>
                      </a:r>
                      <a:r>
                        <a:rPr kumimoji="1" lang="en-US" altLang="ja-JP" sz="1000" b="0" i="0" u="none" strike="noStrike" cap="none" normalizeH="0" baseline="0">
                          <a:ln>
                            <a:noFill/>
                          </a:ln>
                          <a:solidFill>
                            <a:schemeClr val="tx1"/>
                          </a:solidFill>
                          <a:effectLst/>
                          <a:latin typeface="Meiryo UI" panose="020B0604030504040204" pitchFamily="34" charset="-128"/>
                          <a:ea typeface="Meiryo UI" panose="020B0604030504040204" pitchFamily="34" charset="-128"/>
                        </a:rPr>
                        <a:t>/</a:t>
                      </a:r>
                      <a:r>
                        <a:rPr kumimoji="1" lang="ja-JP" altLang="en-US" sz="1000" b="0" i="0" u="none" strike="noStrike" cap="none" normalizeH="0" baseline="0">
                          <a:ln>
                            <a:noFill/>
                          </a:ln>
                          <a:solidFill>
                            <a:schemeClr val="tx1"/>
                          </a:solidFill>
                          <a:effectLst/>
                          <a:latin typeface="Meiryo UI" panose="020B0604030504040204" pitchFamily="34" charset="-128"/>
                          <a:ea typeface="Meiryo UI" panose="020B0604030504040204" pitchFamily="34" charset="-128"/>
                        </a:rPr>
                        <a:t>マニュアル</a:t>
                      </a:r>
                      <a:r>
                        <a:rPr kumimoji="1" lang="en-US" altLang="ja-JP" sz="1000" b="0" i="0" u="none" strike="noStrike" cap="none" normalizeH="0" baseline="0">
                          <a:ln>
                            <a:noFill/>
                          </a:ln>
                          <a:solidFill>
                            <a:schemeClr val="tx1"/>
                          </a:solidFill>
                          <a:effectLst/>
                          <a:latin typeface="Meiryo UI" panose="020B0604030504040204" pitchFamily="34" charset="-128"/>
                          <a:ea typeface="Meiryo UI" panose="020B0604030504040204" pitchFamily="34" charset="-128"/>
                        </a:rPr>
                        <a:t>/</a:t>
                      </a:r>
                      <a:r>
                        <a:rPr kumimoji="1" lang="ja-JP" altLang="en-US" sz="1000" b="0" i="0" u="none" strike="noStrike" cap="none" normalizeH="0" baseline="0">
                          <a:ln>
                            <a:noFill/>
                          </a:ln>
                          <a:solidFill>
                            <a:schemeClr val="tx1"/>
                          </a:solidFill>
                          <a:effectLst/>
                          <a:latin typeface="Meiryo UI" panose="020B0604030504040204" pitchFamily="34" charset="-128"/>
                          <a:ea typeface="Meiryo UI" panose="020B0604030504040204" pitchFamily="34" charset="-128"/>
                        </a:rPr>
                        <a:t>ドキュメント類の整備（事業継続管理要件の織り込み）</a:t>
                      </a:r>
                    </a:p>
                  </a:txBody>
                  <a:tcPr marL="72000" marR="72000" marT="46794" marB="4679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vMerge="1">
                  <a:txBody>
                    <a:bodyPr/>
                    <a:lstStyle/>
                    <a:p>
                      <a:endParaRPr kumimoji="1" lang="ja-JP" altLang="en-US"/>
                    </a:p>
                  </a:txBody>
                  <a:tcPr/>
                </a:tc>
                <a:tc>
                  <a:txBody>
                    <a:bodyPr/>
                    <a:lstStyle>
                      <a:lvl1pPr marL="88900" indent="-88900">
                        <a:spcBef>
                          <a:spcPct val="10000"/>
                        </a:spcBef>
                        <a:defRPr kumimoji="1" sz="1400" b="1">
                          <a:solidFill>
                            <a:schemeClr val="tx1"/>
                          </a:solidFill>
                          <a:latin typeface="Arial" panose="020B0604020202020204" pitchFamily="34" charset="0"/>
                          <a:ea typeface="ＭＳ Ｐゴシック" panose="020B0600070205080204" pitchFamily="34" charset="-128"/>
                        </a:defRPr>
                      </a:lvl1pPr>
                      <a:lvl2pPr marL="479425" indent="-188913">
                        <a:spcBef>
                          <a:spcPct val="10000"/>
                        </a:spcBef>
                        <a:defRPr kumimoji="1" sz="1200" b="1">
                          <a:solidFill>
                            <a:schemeClr val="tx1"/>
                          </a:solidFill>
                          <a:latin typeface="Arial" panose="020B0604020202020204" pitchFamily="34" charset="0"/>
                          <a:ea typeface="ＭＳ Ｐゴシック" panose="020B0600070205080204" pitchFamily="34" charset="-128"/>
                        </a:defRPr>
                      </a:lvl2pPr>
                      <a:lvl3pPr marL="950913" indent="-279400">
                        <a:spcBef>
                          <a:spcPct val="10000"/>
                        </a:spcBef>
                        <a:defRPr kumimoji="1" sz="1200" b="1">
                          <a:solidFill>
                            <a:schemeClr val="tx1"/>
                          </a:solidFill>
                          <a:latin typeface="Arial" panose="020B0604020202020204" pitchFamily="34" charset="0"/>
                          <a:ea typeface="ＭＳ Ｐゴシック" panose="020B0600070205080204" pitchFamily="34" charset="-128"/>
                        </a:defRPr>
                      </a:lvl3pPr>
                      <a:lvl4pPr marL="1335088" indent="-312738">
                        <a:spcBef>
                          <a:spcPct val="10000"/>
                        </a:spcBef>
                        <a:defRPr kumimoji="1" sz="1000" b="1">
                          <a:solidFill>
                            <a:schemeClr val="tx1"/>
                          </a:solidFill>
                          <a:latin typeface="Arial" panose="020B0604020202020204" pitchFamily="34" charset="0"/>
                          <a:ea typeface="ＭＳ Ｐゴシック" panose="020B0600070205080204" pitchFamily="34" charset="-128"/>
                        </a:defRPr>
                      </a:lvl4pPr>
                      <a:lvl5pPr marL="1711325" indent="-338138">
                        <a:spcBef>
                          <a:spcPct val="10000"/>
                        </a:spcBef>
                        <a:buSzPct val="90000"/>
                        <a:defRPr kumimoji="1" sz="1000" b="1">
                          <a:solidFill>
                            <a:schemeClr val="tx1"/>
                          </a:solidFill>
                          <a:latin typeface="Arial" panose="020B0604020202020204" pitchFamily="34" charset="0"/>
                          <a:ea typeface="ＭＳ Ｐゴシック" panose="020B0600070205080204" pitchFamily="34" charset="-128"/>
                        </a:defRPr>
                      </a:lvl5pPr>
                      <a:lvl6pPr marL="2168525" indent="-338138" fontAlgn="base">
                        <a:spcBef>
                          <a:spcPct val="10000"/>
                        </a:spcBef>
                        <a:spcAft>
                          <a:spcPct val="0"/>
                        </a:spcAft>
                        <a:buSzPct val="90000"/>
                        <a:defRPr kumimoji="1" sz="1000" b="1">
                          <a:solidFill>
                            <a:schemeClr val="tx1"/>
                          </a:solidFill>
                          <a:latin typeface="Arial" panose="020B0604020202020204" pitchFamily="34" charset="0"/>
                          <a:ea typeface="ＭＳ Ｐゴシック" panose="020B0600070205080204" pitchFamily="34" charset="-128"/>
                        </a:defRPr>
                      </a:lvl6pPr>
                      <a:lvl7pPr marL="2625725" indent="-338138" fontAlgn="base">
                        <a:spcBef>
                          <a:spcPct val="10000"/>
                        </a:spcBef>
                        <a:spcAft>
                          <a:spcPct val="0"/>
                        </a:spcAft>
                        <a:buSzPct val="90000"/>
                        <a:defRPr kumimoji="1" sz="1000" b="1">
                          <a:solidFill>
                            <a:schemeClr val="tx1"/>
                          </a:solidFill>
                          <a:latin typeface="Arial" panose="020B0604020202020204" pitchFamily="34" charset="0"/>
                          <a:ea typeface="ＭＳ Ｐゴシック" panose="020B0600070205080204" pitchFamily="34" charset="-128"/>
                        </a:defRPr>
                      </a:lvl7pPr>
                      <a:lvl8pPr marL="3082925" indent="-338138" fontAlgn="base">
                        <a:spcBef>
                          <a:spcPct val="10000"/>
                        </a:spcBef>
                        <a:spcAft>
                          <a:spcPct val="0"/>
                        </a:spcAft>
                        <a:buSzPct val="90000"/>
                        <a:defRPr kumimoji="1" sz="1000" b="1">
                          <a:solidFill>
                            <a:schemeClr val="tx1"/>
                          </a:solidFill>
                          <a:latin typeface="Arial" panose="020B0604020202020204" pitchFamily="34" charset="0"/>
                          <a:ea typeface="ＭＳ Ｐゴシック" panose="020B0600070205080204" pitchFamily="34" charset="-128"/>
                        </a:defRPr>
                      </a:lvl8pPr>
                      <a:lvl9pPr marL="3540125" indent="-338138" fontAlgn="base">
                        <a:spcBef>
                          <a:spcPct val="10000"/>
                        </a:spcBef>
                        <a:spcAft>
                          <a:spcPct val="0"/>
                        </a:spcAft>
                        <a:buSzPct val="90000"/>
                        <a:defRPr kumimoji="1" sz="1000" b="1">
                          <a:solidFill>
                            <a:schemeClr val="tx1"/>
                          </a:solidFill>
                          <a:latin typeface="Arial" panose="020B0604020202020204" pitchFamily="34" charset="0"/>
                          <a:ea typeface="ＭＳ Ｐゴシック" panose="020B0600070205080204" pitchFamily="34" charset="-128"/>
                        </a:defRPr>
                      </a:lvl9pPr>
                    </a:lstStyle>
                    <a:p>
                      <a:pPr marL="88900" marR="0" lvl="0" indent="-88900" algn="l" defTabSz="914400" rtl="0" eaLnBrk="1" fontAlgn="base" latinLnBrk="0" hangingPunct="1">
                        <a:lnSpc>
                          <a:spcPct val="95000"/>
                        </a:lnSpc>
                        <a:spcBef>
                          <a:spcPct val="0"/>
                        </a:spcBef>
                        <a:spcAft>
                          <a:spcPct val="0"/>
                        </a:spcAft>
                        <a:buClrTx/>
                        <a:buSzTx/>
                        <a:buFontTx/>
                        <a:buNone/>
                        <a:tabLst/>
                      </a:pPr>
                      <a:r>
                        <a:rPr kumimoji="1" lang="en-US" altLang="ja-JP" sz="1000" b="0" i="0" u="none" strike="noStrike" cap="none" normalizeH="0" baseline="0">
                          <a:ln>
                            <a:noFill/>
                          </a:ln>
                          <a:solidFill>
                            <a:schemeClr val="tx1"/>
                          </a:solidFill>
                          <a:effectLst/>
                          <a:latin typeface="Meiryo UI" panose="020B0604030504040204" pitchFamily="34" charset="-128"/>
                          <a:ea typeface="Meiryo UI" panose="020B0604030504040204" pitchFamily="34" charset="-128"/>
                        </a:rPr>
                        <a:t>【</a:t>
                      </a:r>
                      <a:r>
                        <a:rPr kumimoji="1" lang="ja-JP" altLang="en-US" sz="1000" b="0" i="0" u="none" strike="noStrike" cap="none" normalizeH="0" baseline="0">
                          <a:ln>
                            <a:noFill/>
                          </a:ln>
                          <a:solidFill>
                            <a:schemeClr val="tx1"/>
                          </a:solidFill>
                          <a:effectLst/>
                          <a:latin typeface="Meiryo UI" panose="020B0604030504040204" pitchFamily="34" charset="-128"/>
                          <a:ea typeface="Meiryo UI" panose="020B0604030504040204" pitchFamily="34" charset="-128"/>
                        </a:rPr>
                        <a:t>構築（全社）</a:t>
                      </a:r>
                      <a:r>
                        <a:rPr kumimoji="1" lang="en-US" altLang="ja-JP" sz="1000" b="0" i="0" u="none" strike="noStrike" cap="none" normalizeH="0" baseline="0">
                          <a:ln>
                            <a:noFill/>
                          </a:ln>
                          <a:solidFill>
                            <a:schemeClr val="tx1"/>
                          </a:solidFill>
                          <a:effectLst/>
                          <a:latin typeface="Meiryo UI" panose="020B0604030504040204" pitchFamily="34" charset="-128"/>
                          <a:ea typeface="Meiryo UI" panose="020B0604030504040204" pitchFamily="34" charset="-128"/>
                        </a:rPr>
                        <a:t>】</a:t>
                      </a:r>
                    </a:p>
                    <a:p>
                      <a:pPr marL="88900" marR="0" lvl="0" indent="-88900" algn="l" defTabSz="914400" rtl="0" eaLnBrk="1" fontAlgn="base" latinLnBrk="0" hangingPunct="1">
                        <a:lnSpc>
                          <a:spcPct val="95000"/>
                        </a:lnSpc>
                        <a:spcBef>
                          <a:spcPct val="0"/>
                        </a:spcBef>
                        <a:spcAft>
                          <a:spcPct val="0"/>
                        </a:spcAft>
                        <a:buClrTx/>
                        <a:buSzTx/>
                        <a:buFontTx/>
                        <a:buNone/>
                        <a:tabLst/>
                      </a:pPr>
                      <a:r>
                        <a:rPr kumimoji="1" lang="en-US" altLang="ja-JP" sz="1000" b="0" i="0" u="none" strike="noStrike" cap="none" normalizeH="0" baseline="0">
                          <a:ln>
                            <a:noFill/>
                          </a:ln>
                          <a:solidFill>
                            <a:schemeClr val="tx1"/>
                          </a:solidFill>
                          <a:effectLst/>
                          <a:latin typeface="Meiryo UI" panose="020B0604030504040204" pitchFamily="34" charset="-128"/>
                          <a:ea typeface="Meiryo UI" panose="020B0604030504040204" pitchFamily="34" charset="-128"/>
                        </a:rPr>
                        <a:t>◆</a:t>
                      </a:r>
                      <a:r>
                        <a:rPr kumimoji="1" lang="ja-JP" altLang="en-US" sz="1000" b="0" i="0" u="none" strike="noStrike" cap="none" normalizeH="0" baseline="0">
                          <a:ln>
                            <a:noFill/>
                          </a:ln>
                          <a:solidFill>
                            <a:schemeClr val="tx1"/>
                          </a:solidFill>
                          <a:effectLst/>
                          <a:latin typeface="Meiryo UI" panose="020B0604030504040204" pitchFamily="34" charset="-128"/>
                          <a:ea typeface="Meiryo UI" panose="020B0604030504040204" pitchFamily="34" charset="-128"/>
                        </a:rPr>
                        <a:t>システム面での災害対策（</a:t>
                      </a:r>
                      <a:r>
                        <a:rPr kumimoji="1" lang="en-US" altLang="ja-JP" sz="1000" b="0" i="0" u="none" strike="noStrike" cap="none" normalizeH="0" baseline="0">
                          <a:ln>
                            <a:noFill/>
                          </a:ln>
                          <a:solidFill>
                            <a:schemeClr val="tx1"/>
                          </a:solidFill>
                          <a:effectLst/>
                          <a:latin typeface="Meiryo UI" panose="020B0604030504040204" pitchFamily="34" charset="-128"/>
                          <a:ea typeface="Meiryo UI" panose="020B0604030504040204" pitchFamily="34" charset="-128"/>
                        </a:rPr>
                        <a:t>2</a:t>
                      </a:r>
                      <a:r>
                        <a:rPr kumimoji="1" lang="ja-JP" altLang="en-US" sz="1000" b="0" i="0" u="none" strike="noStrike" cap="none" normalizeH="0" baseline="0">
                          <a:ln>
                            <a:noFill/>
                          </a:ln>
                          <a:solidFill>
                            <a:schemeClr val="tx1"/>
                          </a:solidFill>
                          <a:effectLst/>
                          <a:latin typeface="Meiryo UI" panose="020B0604030504040204" pitchFamily="34" charset="-128"/>
                          <a:ea typeface="Meiryo UI" panose="020B0604030504040204" pitchFamily="34" charset="-128"/>
                        </a:rPr>
                        <a:t>重化、バックアップ等）の実施</a:t>
                      </a:r>
                    </a:p>
                    <a:p>
                      <a:pPr marL="88900" marR="0" lvl="0" indent="-88900" algn="l" defTabSz="914400" rtl="0" eaLnBrk="1" fontAlgn="base" latinLnBrk="0" hangingPunct="1">
                        <a:lnSpc>
                          <a:spcPct val="95000"/>
                        </a:lnSpc>
                        <a:spcBef>
                          <a:spcPct val="0"/>
                        </a:spcBef>
                        <a:spcAft>
                          <a:spcPct val="0"/>
                        </a:spcAft>
                        <a:buClrTx/>
                        <a:buSzTx/>
                        <a:buFontTx/>
                        <a:buNone/>
                        <a:tabLst/>
                      </a:pPr>
                      <a:r>
                        <a:rPr kumimoji="1" lang="ja-JP" altLang="en-US" sz="1000" b="0" i="0" u="none" strike="noStrike" cap="none" normalizeH="0" baseline="0">
                          <a:ln>
                            <a:noFill/>
                          </a:ln>
                          <a:solidFill>
                            <a:schemeClr val="tx1"/>
                          </a:solidFill>
                          <a:effectLst/>
                          <a:latin typeface="Meiryo UI" panose="020B0604030504040204" pitchFamily="34" charset="-128"/>
                          <a:ea typeface="Meiryo UI" panose="020B0604030504040204" pitchFamily="34" charset="-128"/>
                        </a:rPr>
                        <a:t>◆各社のシステム企画・開発・運用にかかわる規程</a:t>
                      </a:r>
                      <a:r>
                        <a:rPr kumimoji="1" lang="en-US" altLang="ja-JP" sz="1000" b="0" i="0" u="none" strike="noStrike" cap="none" normalizeH="0" baseline="0">
                          <a:ln>
                            <a:noFill/>
                          </a:ln>
                          <a:solidFill>
                            <a:schemeClr val="tx1"/>
                          </a:solidFill>
                          <a:effectLst/>
                          <a:latin typeface="Meiryo UI" panose="020B0604030504040204" pitchFamily="34" charset="-128"/>
                          <a:ea typeface="Meiryo UI" panose="020B0604030504040204" pitchFamily="34" charset="-128"/>
                        </a:rPr>
                        <a:t>/</a:t>
                      </a:r>
                      <a:r>
                        <a:rPr kumimoji="1" lang="ja-JP" altLang="en-US" sz="1000" b="0" i="0" u="none" strike="noStrike" cap="none" normalizeH="0" baseline="0">
                          <a:ln>
                            <a:noFill/>
                          </a:ln>
                          <a:solidFill>
                            <a:schemeClr val="tx1"/>
                          </a:solidFill>
                          <a:effectLst/>
                          <a:latin typeface="Meiryo UI" panose="020B0604030504040204" pitchFamily="34" charset="-128"/>
                          <a:ea typeface="Meiryo UI" panose="020B0604030504040204" pitchFamily="34" charset="-128"/>
                        </a:rPr>
                        <a:t>マニュアル</a:t>
                      </a:r>
                      <a:r>
                        <a:rPr kumimoji="1" lang="en-US" altLang="ja-JP" sz="1000" b="0" i="0" u="none" strike="noStrike" cap="none" normalizeH="0" baseline="0">
                          <a:ln>
                            <a:noFill/>
                          </a:ln>
                          <a:solidFill>
                            <a:schemeClr val="tx1"/>
                          </a:solidFill>
                          <a:effectLst/>
                          <a:latin typeface="Meiryo UI" panose="020B0604030504040204" pitchFamily="34" charset="-128"/>
                          <a:ea typeface="Meiryo UI" panose="020B0604030504040204" pitchFamily="34" charset="-128"/>
                        </a:rPr>
                        <a:t>/</a:t>
                      </a:r>
                      <a:r>
                        <a:rPr kumimoji="1" lang="ja-JP" altLang="en-US" sz="1000" b="0" i="0" u="none" strike="noStrike" cap="none" normalizeH="0" baseline="0">
                          <a:ln>
                            <a:noFill/>
                          </a:ln>
                          <a:solidFill>
                            <a:schemeClr val="tx1"/>
                          </a:solidFill>
                          <a:effectLst/>
                          <a:latin typeface="Meiryo UI" panose="020B0604030504040204" pitchFamily="34" charset="-128"/>
                          <a:ea typeface="Meiryo UI" panose="020B0604030504040204" pitchFamily="34" charset="-128"/>
                        </a:rPr>
                        <a:t>ドキュメント類の再整備（事業継続管理要件の織り込み）</a:t>
                      </a:r>
                    </a:p>
                  </a:txBody>
                  <a:tcPr marL="72000" marR="72000" marT="46794" marB="4679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vMerge="1">
                  <a:txBody>
                    <a:bodyPr/>
                    <a:lstStyle/>
                    <a:p>
                      <a:endParaRPr kumimoji="1" lang="ja-JP" altLang="en-US"/>
                    </a:p>
                  </a:txBody>
                  <a:tcPr/>
                </a:tc>
                <a:extLst>
                  <a:ext uri="{0D108BD9-81ED-4DB2-BD59-A6C34878D82A}">
                    <a16:rowId xmlns:a16="http://schemas.microsoft.com/office/drawing/2014/main" val="10004"/>
                  </a:ext>
                </a:extLst>
              </a:tr>
              <a:tr h="1106926">
                <a:tc>
                  <a:txBody>
                    <a:bodyPr/>
                    <a:lstStyle>
                      <a:lvl1pPr>
                        <a:spcBef>
                          <a:spcPct val="10000"/>
                        </a:spcBef>
                        <a:defRPr kumimoji="1" sz="1400" b="1">
                          <a:solidFill>
                            <a:schemeClr val="tx1"/>
                          </a:solidFill>
                          <a:latin typeface="Arial" panose="020B0604020202020204" pitchFamily="34" charset="0"/>
                          <a:ea typeface="ＭＳ Ｐゴシック" panose="020B0600070205080204" pitchFamily="34" charset="-128"/>
                        </a:defRPr>
                      </a:lvl1pPr>
                      <a:lvl2pPr marL="479425" indent="-188913">
                        <a:spcBef>
                          <a:spcPct val="10000"/>
                        </a:spcBef>
                        <a:defRPr kumimoji="1" sz="1200" b="1">
                          <a:solidFill>
                            <a:schemeClr val="tx1"/>
                          </a:solidFill>
                          <a:latin typeface="Arial" panose="020B0604020202020204" pitchFamily="34" charset="0"/>
                          <a:ea typeface="ＭＳ Ｐゴシック" panose="020B0600070205080204" pitchFamily="34" charset="-128"/>
                        </a:defRPr>
                      </a:lvl2pPr>
                      <a:lvl3pPr marL="950913" indent="-279400">
                        <a:spcBef>
                          <a:spcPct val="10000"/>
                        </a:spcBef>
                        <a:defRPr kumimoji="1" sz="1200" b="1">
                          <a:solidFill>
                            <a:schemeClr val="tx1"/>
                          </a:solidFill>
                          <a:latin typeface="Arial" panose="020B0604020202020204" pitchFamily="34" charset="0"/>
                          <a:ea typeface="ＭＳ Ｐゴシック" panose="020B0600070205080204" pitchFamily="34" charset="-128"/>
                        </a:defRPr>
                      </a:lvl3pPr>
                      <a:lvl4pPr marL="1335088" indent="-312738">
                        <a:spcBef>
                          <a:spcPct val="10000"/>
                        </a:spcBef>
                        <a:defRPr kumimoji="1" sz="1000" b="1">
                          <a:solidFill>
                            <a:schemeClr val="tx1"/>
                          </a:solidFill>
                          <a:latin typeface="Arial" panose="020B0604020202020204" pitchFamily="34" charset="0"/>
                          <a:ea typeface="ＭＳ Ｐゴシック" panose="020B0600070205080204" pitchFamily="34" charset="-128"/>
                        </a:defRPr>
                      </a:lvl4pPr>
                      <a:lvl5pPr marL="1711325" indent="-338138">
                        <a:spcBef>
                          <a:spcPct val="10000"/>
                        </a:spcBef>
                        <a:buSzPct val="90000"/>
                        <a:defRPr kumimoji="1" sz="1000" b="1">
                          <a:solidFill>
                            <a:schemeClr val="tx1"/>
                          </a:solidFill>
                          <a:latin typeface="Arial" panose="020B0604020202020204" pitchFamily="34" charset="0"/>
                          <a:ea typeface="ＭＳ Ｐゴシック" panose="020B0600070205080204" pitchFamily="34" charset="-128"/>
                        </a:defRPr>
                      </a:lvl5pPr>
                      <a:lvl6pPr marL="2168525" indent="-338138" fontAlgn="base">
                        <a:spcBef>
                          <a:spcPct val="10000"/>
                        </a:spcBef>
                        <a:spcAft>
                          <a:spcPct val="0"/>
                        </a:spcAft>
                        <a:buSzPct val="90000"/>
                        <a:defRPr kumimoji="1" sz="1000" b="1">
                          <a:solidFill>
                            <a:schemeClr val="tx1"/>
                          </a:solidFill>
                          <a:latin typeface="Arial" panose="020B0604020202020204" pitchFamily="34" charset="0"/>
                          <a:ea typeface="ＭＳ Ｐゴシック" panose="020B0600070205080204" pitchFamily="34" charset="-128"/>
                        </a:defRPr>
                      </a:lvl6pPr>
                      <a:lvl7pPr marL="2625725" indent="-338138" fontAlgn="base">
                        <a:spcBef>
                          <a:spcPct val="10000"/>
                        </a:spcBef>
                        <a:spcAft>
                          <a:spcPct val="0"/>
                        </a:spcAft>
                        <a:buSzPct val="90000"/>
                        <a:defRPr kumimoji="1" sz="1000" b="1">
                          <a:solidFill>
                            <a:schemeClr val="tx1"/>
                          </a:solidFill>
                          <a:latin typeface="Arial" panose="020B0604020202020204" pitchFamily="34" charset="0"/>
                          <a:ea typeface="ＭＳ Ｐゴシック" panose="020B0600070205080204" pitchFamily="34" charset="-128"/>
                        </a:defRPr>
                      </a:lvl7pPr>
                      <a:lvl8pPr marL="3082925" indent="-338138" fontAlgn="base">
                        <a:spcBef>
                          <a:spcPct val="10000"/>
                        </a:spcBef>
                        <a:spcAft>
                          <a:spcPct val="0"/>
                        </a:spcAft>
                        <a:buSzPct val="90000"/>
                        <a:defRPr kumimoji="1" sz="1000" b="1">
                          <a:solidFill>
                            <a:schemeClr val="tx1"/>
                          </a:solidFill>
                          <a:latin typeface="Arial" panose="020B0604020202020204" pitchFamily="34" charset="0"/>
                          <a:ea typeface="ＭＳ Ｐゴシック" panose="020B0600070205080204" pitchFamily="34" charset="-128"/>
                        </a:defRPr>
                      </a:lvl8pPr>
                      <a:lvl9pPr marL="3540125" indent="-338138" fontAlgn="base">
                        <a:spcBef>
                          <a:spcPct val="10000"/>
                        </a:spcBef>
                        <a:spcAft>
                          <a:spcPct val="0"/>
                        </a:spcAft>
                        <a:buSzPct val="90000"/>
                        <a:defRPr kumimoji="1" sz="1000" b="1">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en-US" sz="1000" b="0" i="0" u="none" strike="noStrike" cap="none" normalizeH="0" baseline="0" dirty="0">
                          <a:ln>
                            <a:noFill/>
                          </a:ln>
                          <a:solidFill>
                            <a:schemeClr val="tx1"/>
                          </a:solidFill>
                          <a:effectLst/>
                          <a:latin typeface="Meiryo UI" panose="020B0604030504040204" pitchFamily="34" charset="-128"/>
                          <a:ea typeface="Meiryo UI" panose="020B0604030504040204" pitchFamily="34" charset="-128"/>
                        </a:rPr>
                        <a:t>成果物</a:t>
                      </a:r>
                    </a:p>
                  </a:txBody>
                  <a:tcPr marL="72000" marR="72000" marT="46794" marB="46794"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5">
                        <a:lumMod val="60000"/>
                        <a:lumOff val="40000"/>
                      </a:schemeClr>
                    </a:solidFill>
                  </a:tcPr>
                </a:tc>
                <a:tc>
                  <a:txBody>
                    <a:bodyPr/>
                    <a:lstStyle>
                      <a:lvl1pPr marL="177800" indent="-177800">
                        <a:spcBef>
                          <a:spcPct val="10000"/>
                        </a:spcBef>
                        <a:defRPr kumimoji="1" sz="1400" b="1">
                          <a:solidFill>
                            <a:schemeClr val="tx1"/>
                          </a:solidFill>
                          <a:latin typeface="Arial" panose="020B0604020202020204" pitchFamily="34" charset="0"/>
                          <a:ea typeface="ＭＳ Ｐゴシック" panose="020B0600070205080204" pitchFamily="34" charset="-128"/>
                        </a:defRPr>
                      </a:lvl1pPr>
                      <a:lvl2pPr marL="546100" indent="-188913">
                        <a:spcBef>
                          <a:spcPct val="10000"/>
                        </a:spcBef>
                        <a:defRPr kumimoji="1" sz="1200" b="1">
                          <a:solidFill>
                            <a:schemeClr val="tx1"/>
                          </a:solidFill>
                          <a:latin typeface="Arial" panose="020B0604020202020204" pitchFamily="34" charset="0"/>
                          <a:ea typeface="ＭＳ Ｐゴシック" panose="020B0600070205080204" pitchFamily="34" charset="-128"/>
                        </a:defRPr>
                      </a:lvl2pPr>
                      <a:lvl3pPr marL="1004888" indent="-279400">
                        <a:spcBef>
                          <a:spcPct val="10000"/>
                        </a:spcBef>
                        <a:defRPr kumimoji="1" sz="1200" b="1">
                          <a:solidFill>
                            <a:schemeClr val="tx1"/>
                          </a:solidFill>
                          <a:latin typeface="Arial" panose="020B0604020202020204" pitchFamily="34" charset="0"/>
                          <a:ea typeface="ＭＳ Ｐゴシック" panose="020B0600070205080204" pitchFamily="34" charset="-128"/>
                        </a:defRPr>
                      </a:lvl3pPr>
                      <a:lvl4pPr marL="1497013" indent="-312738">
                        <a:spcBef>
                          <a:spcPct val="10000"/>
                        </a:spcBef>
                        <a:defRPr kumimoji="1" sz="1000" b="1">
                          <a:solidFill>
                            <a:schemeClr val="tx1"/>
                          </a:solidFill>
                          <a:latin typeface="Arial" panose="020B0604020202020204" pitchFamily="34" charset="0"/>
                          <a:ea typeface="ＭＳ Ｐゴシック" panose="020B0600070205080204" pitchFamily="34" charset="-128"/>
                        </a:defRPr>
                      </a:lvl4pPr>
                      <a:lvl5pPr marL="2014538" indent="-338138">
                        <a:spcBef>
                          <a:spcPct val="10000"/>
                        </a:spcBef>
                        <a:buSzPct val="90000"/>
                        <a:defRPr kumimoji="1" sz="1000" b="1">
                          <a:solidFill>
                            <a:schemeClr val="tx1"/>
                          </a:solidFill>
                          <a:latin typeface="Arial" panose="020B0604020202020204" pitchFamily="34" charset="0"/>
                          <a:ea typeface="ＭＳ Ｐゴシック" panose="020B0600070205080204" pitchFamily="34" charset="-128"/>
                        </a:defRPr>
                      </a:lvl5pPr>
                      <a:lvl6pPr marL="2471738" indent="-338138" fontAlgn="base">
                        <a:spcBef>
                          <a:spcPct val="10000"/>
                        </a:spcBef>
                        <a:spcAft>
                          <a:spcPct val="0"/>
                        </a:spcAft>
                        <a:buSzPct val="90000"/>
                        <a:defRPr kumimoji="1" sz="1000" b="1">
                          <a:solidFill>
                            <a:schemeClr val="tx1"/>
                          </a:solidFill>
                          <a:latin typeface="Arial" panose="020B0604020202020204" pitchFamily="34" charset="0"/>
                          <a:ea typeface="ＭＳ Ｐゴシック" panose="020B0600070205080204" pitchFamily="34" charset="-128"/>
                        </a:defRPr>
                      </a:lvl6pPr>
                      <a:lvl7pPr marL="2928938" indent="-338138" fontAlgn="base">
                        <a:spcBef>
                          <a:spcPct val="10000"/>
                        </a:spcBef>
                        <a:spcAft>
                          <a:spcPct val="0"/>
                        </a:spcAft>
                        <a:buSzPct val="90000"/>
                        <a:defRPr kumimoji="1" sz="1000" b="1">
                          <a:solidFill>
                            <a:schemeClr val="tx1"/>
                          </a:solidFill>
                          <a:latin typeface="Arial" panose="020B0604020202020204" pitchFamily="34" charset="0"/>
                          <a:ea typeface="ＭＳ Ｐゴシック" panose="020B0600070205080204" pitchFamily="34" charset="-128"/>
                        </a:defRPr>
                      </a:lvl7pPr>
                      <a:lvl8pPr marL="3386138" indent="-338138" fontAlgn="base">
                        <a:spcBef>
                          <a:spcPct val="10000"/>
                        </a:spcBef>
                        <a:spcAft>
                          <a:spcPct val="0"/>
                        </a:spcAft>
                        <a:buSzPct val="90000"/>
                        <a:defRPr kumimoji="1" sz="1000" b="1">
                          <a:solidFill>
                            <a:schemeClr val="tx1"/>
                          </a:solidFill>
                          <a:latin typeface="Arial" panose="020B0604020202020204" pitchFamily="34" charset="0"/>
                          <a:ea typeface="ＭＳ Ｐゴシック" panose="020B0600070205080204" pitchFamily="34" charset="-128"/>
                        </a:defRPr>
                      </a:lvl8pPr>
                      <a:lvl9pPr marL="3843338" indent="-338138" fontAlgn="base">
                        <a:spcBef>
                          <a:spcPct val="10000"/>
                        </a:spcBef>
                        <a:spcAft>
                          <a:spcPct val="0"/>
                        </a:spcAft>
                        <a:buSzPct val="90000"/>
                        <a:defRPr kumimoji="1" sz="1000" b="1">
                          <a:solidFill>
                            <a:schemeClr val="tx1"/>
                          </a:solidFill>
                          <a:latin typeface="Arial" panose="020B0604020202020204" pitchFamily="34" charset="0"/>
                          <a:ea typeface="ＭＳ Ｐゴシック" panose="020B0600070205080204" pitchFamily="34" charset="-128"/>
                        </a:defRPr>
                      </a:lvl9pPr>
                    </a:lstStyle>
                    <a:p>
                      <a:pPr marL="177800" marR="0" lvl="0" indent="-177800" algn="l" defTabSz="914400" rtl="0" eaLnBrk="1" fontAlgn="base" latinLnBrk="0" hangingPunct="1">
                        <a:lnSpc>
                          <a:spcPct val="95000"/>
                        </a:lnSpc>
                        <a:spcBef>
                          <a:spcPct val="0"/>
                        </a:spcBef>
                        <a:spcAft>
                          <a:spcPct val="0"/>
                        </a:spcAft>
                        <a:buClrTx/>
                        <a:buSzTx/>
                        <a:buFontTx/>
                        <a:buNone/>
                        <a:tabLst/>
                      </a:pPr>
                      <a:r>
                        <a:rPr kumimoji="1" lang="en-US" altLang="ja-JP" sz="1000" b="0" i="0" u="none" strike="noStrike" cap="none" normalizeH="0" baseline="0">
                          <a:ln>
                            <a:noFill/>
                          </a:ln>
                          <a:solidFill>
                            <a:schemeClr val="tx1"/>
                          </a:solidFill>
                          <a:effectLst/>
                          <a:latin typeface="Meiryo UI" panose="020B0604030504040204" pitchFamily="34" charset="-128"/>
                          <a:ea typeface="Meiryo UI" panose="020B0604030504040204" pitchFamily="34" charset="-128"/>
                        </a:rPr>
                        <a:t>【</a:t>
                      </a:r>
                      <a:r>
                        <a:rPr kumimoji="1" lang="ja-JP" altLang="en-US" sz="1000" b="0" i="0" u="none" strike="noStrike" cap="none" normalizeH="0" baseline="0">
                          <a:ln>
                            <a:noFill/>
                          </a:ln>
                          <a:solidFill>
                            <a:schemeClr val="tx1"/>
                          </a:solidFill>
                          <a:effectLst/>
                          <a:latin typeface="Meiryo UI" panose="020B0604030504040204" pitchFamily="34" charset="-128"/>
                          <a:ea typeface="Meiryo UI" panose="020B0604030504040204" pitchFamily="34" charset="-128"/>
                        </a:rPr>
                        <a:t>事業継続管理文書類</a:t>
                      </a:r>
                      <a:r>
                        <a:rPr kumimoji="1" lang="en-US" altLang="ja-JP" sz="1000" b="0" i="0" u="none" strike="noStrike" cap="none" normalizeH="0" baseline="0">
                          <a:ln>
                            <a:noFill/>
                          </a:ln>
                          <a:solidFill>
                            <a:schemeClr val="tx1"/>
                          </a:solidFill>
                          <a:effectLst/>
                          <a:latin typeface="Meiryo UI" panose="020B0604030504040204" pitchFamily="34" charset="-128"/>
                          <a:ea typeface="Meiryo UI" panose="020B0604030504040204" pitchFamily="34" charset="-128"/>
                        </a:rPr>
                        <a:t>】</a:t>
                      </a:r>
                    </a:p>
                    <a:p>
                      <a:pPr marL="177800" marR="0" lvl="0" indent="-177800" algn="l" defTabSz="914400" rtl="0" eaLnBrk="1" fontAlgn="base" latinLnBrk="0" hangingPunct="1">
                        <a:lnSpc>
                          <a:spcPct val="95000"/>
                        </a:lnSpc>
                        <a:spcBef>
                          <a:spcPct val="0"/>
                        </a:spcBef>
                        <a:spcAft>
                          <a:spcPct val="0"/>
                        </a:spcAft>
                        <a:buClrTx/>
                        <a:buSzTx/>
                        <a:buFontTx/>
                        <a:buNone/>
                        <a:tabLst/>
                      </a:pPr>
                      <a:r>
                        <a:rPr kumimoji="1" lang="en-US" altLang="ja-JP" sz="1000" b="0" i="0" u="none" strike="noStrike" cap="none" normalizeH="0" baseline="0">
                          <a:ln>
                            <a:noFill/>
                          </a:ln>
                          <a:solidFill>
                            <a:schemeClr val="tx1"/>
                          </a:solidFill>
                          <a:effectLst/>
                          <a:latin typeface="Meiryo UI" panose="020B0604030504040204" pitchFamily="34" charset="-128"/>
                          <a:ea typeface="Meiryo UI" panose="020B0604030504040204" pitchFamily="34" charset="-128"/>
                        </a:rPr>
                        <a:t>-</a:t>
                      </a:r>
                      <a:r>
                        <a:rPr kumimoji="1" lang="ja-JP" altLang="en-US" sz="1000" b="0" i="0" u="none" strike="noStrike" cap="none" normalizeH="0" baseline="0">
                          <a:ln>
                            <a:noFill/>
                          </a:ln>
                          <a:solidFill>
                            <a:schemeClr val="tx1"/>
                          </a:solidFill>
                          <a:effectLst/>
                          <a:latin typeface="Meiryo UI" panose="020B0604030504040204" pitchFamily="34" charset="-128"/>
                          <a:ea typeface="Meiryo UI" panose="020B0604030504040204" pitchFamily="34" charset="-128"/>
                        </a:rPr>
                        <a:t>　事業継続管理関連文書類（基本規程、個別規程、基準、マニュアル、テンプレート等）</a:t>
                      </a:r>
                    </a:p>
                    <a:p>
                      <a:pPr marL="177800" marR="0" lvl="0" indent="-177800" algn="l" defTabSz="914400" rtl="0" eaLnBrk="1" fontAlgn="base" latinLnBrk="0" hangingPunct="1">
                        <a:lnSpc>
                          <a:spcPct val="95000"/>
                        </a:lnSpc>
                        <a:spcBef>
                          <a:spcPct val="0"/>
                        </a:spcBef>
                        <a:spcAft>
                          <a:spcPct val="0"/>
                        </a:spcAft>
                        <a:buClrTx/>
                        <a:buSzTx/>
                        <a:buFontTx/>
                        <a:buNone/>
                        <a:tabLst/>
                      </a:pPr>
                      <a:r>
                        <a:rPr kumimoji="1" lang="en-US" altLang="ja-JP" sz="1000" b="0" i="0" u="none" strike="noStrike" cap="none" normalizeH="0" baseline="0">
                          <a:ln>
                            <a:noFill/>
                          </a:ln>
                          <a:solidFill>
                            <a:schemeClr val="tx1"/>
                          </a:solidFill>
                          <a:effectLst/>
                          <a:latin typeface="Meiryo UI" panose="020B0604030504040204" pitchFamily="34" charset="-128"/>
                          <a:ea typeface="Meiryo UI" panose="020B0604030504040204" pitchFamily="34" charset="-128"/>
                        </a:rPr>
                        <a:t>-</a:t>
                      </a:r>
                      <a:r>
                        <a:rPr kumimoji="1" lang="ja-JP" altLang="en-US" sz="1000" b="0" i="0" u="none" strike="noStrike" cap="none" normalizeH="0" baseline="0">
                          <a:ln>
                            <a:noFill/>
                          </a:ln>
                          <a:solidFill>
                            <a:schemeClr val="tx1"/>
                          </a:solidFill>
                          <a:effectLst/>
                          <a:latin typeface="Meiryo UI" panose="020B0604030504040204" pitchFamily="34" charset="-128"/>
                          <a:ea typeface="Meiryo UI" panose="020B0604030504040204" pitchFamily="34" charset="-128"/>
                        </a:rPr>
                        <a:t>　業務フロー</a:t>
                      </a:r>
                    </a:p>
                    <a:p>
                      <a:pPr marL="177800" marR="0" lvl="0" indent="-177800" algn="l" defTabSz="914400" rtl="0" eaLnBrk="1" fontAlgn="base" latinLnBrk="0" hangingPunct="1">
                        <a:lnSpc>
                          <a:spcPct val="95000"/>
                        </a:lnSpc>
                        <a:spcBef>
                          <a:spcPct val="0"/>
                        </a:spcBef>
                        <a:spcAft>
                          <a:spcPct val="0"/>
                        </a:spcAft>
                        <a:buClrTx/>
                        <a:buSzTx/>
                        <a:buFontTx/>
                        <a:buNone/>
                        <a:tabLst/>
                      </a:pPr>
                      <a:r>
                        <a:rPr kumimoji="1" lang="en-US" altLang="ja-JP" sz="1000" b="0" i="0" u="none" strike="noStrike" cap="none" normalizeH="0" baseline="0">
                          <a:ln>
                            <a:noFill/>
                          </a:ln>
                          <a:solidFill>
                            <a:schemeClr val="tx1"/>
                          </a:solidFill>
                          <a:effectLst/>
                          <a:latin typeface="Meiryo UI" panose="020B0604030504040204" pitchFamily="34" charset="-128"/>
                          <a:ea typeface="Meiryo UI" panose="020B0604030504040204" pitchFamily="34" charset="-128"/>
                        </a:rPr>
                        <a:t>-</a:t>
                      </a:r>
                      <a:r>
                        <a:rPr kumimoji="1" lang="ja-JP" altLang="en-US" sz="1000" b="0" i="0" u="none" strike="noStrike" cap="none" normalizeH="0" baseline="0">
                          <a:ln>
                            <a:noFill/>
                          </a:ln>
                          <a:solidFill>
                            <a:schemeClr val="tx1"/>
                          </a:solidFill>
                          <a:effectLst/>
                          <a:latin typeface="Meiryo UI" panose="020B0604030504040204" pitchFamily="34" charset="-128"/>
                          <a:ea typeface="Meiryo UI" panose="020B0604030504040204" pitchFamily="34" charset="-128"/>
                        </a:rPr>
                        <a:t>　関連システム</a:t>
                      </a:r>
                    </a:p>
                    <a:p>
                      <a:pPr marL="177800" marR="0" lvl="0" indent="-177800" algn="l" defTabSz="914400" rtl="0" eaLnBrk="1" fontAlgn="base" latinLnBrk="0" hangingPunct="1">
                        <a:lnSpc>
                          <a:spcPct val="95000"/>
                        </a:lnSpc>
                        <a:spcBef>
                          <a:spcPct val="0"/>
                        </a:spcBef>
                        <a:spcAft>
                          <a:spcPct val="0"/>
                        </a:spcAft>
                        <a:buClrTx/>
                        <a:buSzTx/>
                        <a:buFontTx/>
                        <a:buNone/>
                        <a:tabLst/>
                      </a:pPr>
                      <a:r>
                        <a:rPr kumimoji="1" lang="en-US" altLang="ja-JP" sz="1000" b="0" i="0" u="none" strike="noStrike" cap="none" normalizeH="0" baseline="0">
                          <a:ln>
                            <a:noFill/>
                          </a:ln>
                          <a:solidFill>
                            <a:schemeClr val="tx1"/>
                          </a:solidFill>
                          <a:effectLst/>
                          <a:latin typeface="Meiryo UI" panose="020B0604030504040204" pitchFamily="34" charset="-128"/>
                          <a:ea typeface="Meiryo UI" panose="020B0604030504040204" pitchFamily="34" charset="-128"/>
                        </a:rPr>
                        <a:t>-</a:t>
                      </a:r>
                      <a:r>
                        <a:rPr kumimoji="1" lang="ja-JP" altLang="en-US" sz="1000" b="0" i="0" u="none" strike="noStrike" cap="none" normalizeH="0" baseline="0">
                          <a:ln>
                            <a:noFill/>
                          </a:ln>
                          <a:solidFill>
                            <a:schemeClr val="tx1"/>
                          </a:solidFill>
                          <a:effectLst/>
                          <a:latin typeface="Meiryo UI" panose="020B0604030504040204" pitchFamily="34" charset="-128"/>
                          <a:ea typeface="Meiryo UI" panose="020B0604030504040204" pitchFamily="34" charset="-128"/>
                        </a:rPr>
                        <a:t>　事業継続管理評価要領（仮）</a:t>
                      </a:r>
                    </a:p>
                  </a:txBody>
                  <a:tcPr marL="72000" marR="72000" marT="46794" marB="4679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marL="88900" indent="-88900">
                        <a:spcBef>
                          <a:spcPct val="10000"/>
                        </a:spcBef>
                        <a:defRPr kumimoji="1" sz="1400" b="1">
                          <a:solidFill>
                            <a:schemeClr val="tx1"/>
                          </a:solidFill>
                          <a:latin typeface="Arial" panose="020B0604020202020204" pitchFamily="34" charset="0"/>
                          <a:ea typeface="ＭＳ Ｐゴシック" panose="020B0600070205080204" pitchFamily="34" charset="-128"/>
                        </a:defRPr>
                      </a:lvl1pPr>
                      <a:lvl2pPr marL="546100" indent="-188913">
                        <a:spcBef>
                          <a:spcPct val="10000"/>
                        </a:spcBef>
                        <a:defRPr kumimoji="1" sz="1200" b="1">
                          <a:solidFill>
                            <a:schemeClr val="tx1"/>
                          </a:solidFill>
                          <a:latin typeface="Arial" panose="020B0604020202020204" pitchFamily="34" charset="0"/>
                          <a:ea typeface="ＭＳ Ｐゴシック" panose="020B0600070205080204" pitchFamily="34" charset="-128"/>
                        </a:defRPr>
                      </a:lvl2pPr>
                      <a:lvl3pPr marL="1004888" indent="-279400">
                        <a:spcBef>
                          <a:spcPct val="10000"/>
                        </a:spcBef>
                        <a:defRPr kumimoji="1" sz="1200" b="1">
                          <a:solidFill>
                            <a:schemeClr val="tx1"/>
                          </a:solidFill>
                          <a:latin typeface="Arial" panose="020B0604020202020204" pitchFamily="34" charset="0"/>
                          <a:ea typeface="ＭＳ Ｐゴシック" panose="020B0600070205080204" pitchFamily="34" charset="-128"/>
                        </a:defRPr>
                      </a:lvl3pPr>
                      <a:lvl4pPr marL="1497013" indent="-312738">
                        <a:spcBef>
                          <a:spcPct val="10000"/>
                        </a:spcBef>
                        <a:defRPr kumimoji="1" sz="1000" b="1">
                          <a:solidFill>
                            <a:schemeClr val="tx1"/>
                          </a:solidFill>
                          <a:latin typeface="Arial" panose="020B0604020202020204" pitchFamily="34" charset="0"/>
                          <a:ea typeface="ＭＳ Ｐゴシック" panose="020B0600070205080204" pitchFamily="34" charset="-128"/>
                        </a:defRPr>
                      </a:lvl4pPr>
                      <a:lvl5pPr marL="2014538" indent="-338138">
                        <a:spcBef>
                          <a:spcPct val="10000"/>
                        </a:spcBef>
                        <a:buSzPct val="90000"/>
                        <a:defRPr kumimoji="1" sz="1000" b="1">
                          <a:solidFill>
                            <a:schemeClr val="tx1"/>
                          </a:solidFill>
                          <a:latin typeface="Arial" panose="020B0604020202020204" pitchFamily="34" charset="0"/>
                          <a:ea typeface="ＭＳ Ｐゴシック" panose="020B0600070205080204" pitchFamily="34" charset="-128"/>
                        </a:defRPr>
                      </a:lvl5pPr>
                      <a:lvl6pPr marL="2471738" indent="-338138" fontAlgn="base">
                        <a:spcBef>
                          <a:spcPct val="10000"/>
                        </a:spcBef>
                        <a:spcAft>
                          <a:spcPct val="0"/>
                        </a:spcAft>
                        <a:buSzPct val="90000"/>
                        <a:defRPr kumimoji="1" sz="1000" b="1">
                          <a:solidFill>
                            <a:schemeClr val="tx1"/>
                          </a:solidFill>
                          <a:latin typeface="Arial" panose="020B0604020202020204" pitchFamily="34" charset="0"/>
                          <a:ea typeface="ＭＳ Ｐゴシック" panose="020B0600070205080204" pitchFamily="34" charset="-128"/>
                        </a:defRPr>
                      </a:lvl6pPr>
                      <a:lvl7pPr marL="2928938" indent="-338138" fontAlgn="base">
                        <a:spcBef>
                          <a:spcPct val="10000"/>
                        </a:spcBef>
                        <a:spcAft>
                          <a:spcPct val="0"/>
                        </a:spcAft>
                        <a:buSzPct val="90000"/>
                        <a:defRPr kumimoji="1" sz="1000" b="1">
                          <a:solidFill>
                            <a:schemeClr val="tx1"/>
                          </a:solidFill>
                          <a:latin typeface="Arial" panose="020B0604020202020204" pitchFamily="34" charset="0"/>
                          <a:ea typeface="ＭＳ Ｐゴシック" panose="020B0600070205080204" pitchFamily="34" charset="-128"/>
                        </a:defRPr>
                      </a:lvl7pPr>
                      <a:lvl8pPr marL="3386138" indent="-338138" fontAlgn="base">
                        <a:spcBef>
                          <a:spcPct val="10000"/>
                        </a:spcBef>
                        <a:spcAft>
                          <a:spcPct val="0"/>
                        </a:spcAft>
                        <a:buSzPct val="90000"/>
                        <a:defRPr kumimoji="1" sz="1000" b="1">
                          <a:solidFill>
                            <a:schemeClr val="tx1"/>
                          </a:solidFill>
                          <a:latin typeface="Arial" panose="020B0604020202020204" pitchFamily="34" charset="0"/>
                          <a:ea typeface="ＭＳ Ｐゴシック" panose="020B0600070205080204" pitchFamily="34" charset="-128"/>
                        </a:defRPr>
                      </a:lvl8pPr>
                      <a:lvl9pPr marL="3843338" indent="-338138" fontAlgn="base">
                        <a:spcBef>
                          <a:spcPct val="10000"/>
                        </a:spcBef>
                        <a:spcAft>
                          <a:spcPct val="0"/>
                        </a:spcAft>
                        <a:buSzPct val="90000"/>
                        <a:defRPr kumimoji="1" sz="1000" b="1">
                          <a:solidFill>
                            <a:schemeClr val="tx1"/>
                          </a:solidFill>
                          <a:latin typeface="Arial" panose="020B0604020202020204" pitchFamily="34" charset="0"/>
                          <a:ea typeface="ＭＳ Ｐゴシック" panose="020B0600070205080204" pitchFamily="34" charset="-128"/>
                        </a:defRPr>
                      </a:lvl9pPr>
                    </a:lstStyle>
                    <a:p>
                      <a:pPr marL="88900" marR="0" lvl="0" indent="-88900" algn="l" defTabSz="914400" rtl="0" eaLnBrk="1" fontAlgn="base" latinLnBrk="0" hangingPunct="1">
                        <a:lnSpc>
                          <a:spcPct val="95000"/>
                        </a:lnSpc>
                        <a:spcBef>
                          <a:spcPct val="0"/>
                        </a:spcBef>
                        <a:spcAft>
                          <a:spcPct val="0"/>
                        </a:spcAft>
                        <a:buClrTx/>
                        <a:buSzTx/>
                        <a:buFontTx/>
                        <a:buNone/>
                        <a:tabLst/>
                      </a:pPr>
                      <a:r>
                        <a:rPr kumimoji="1" lang="en-US" altLang="ja-JP" sz="1000" b="0" i="0" u="none" strike="noStrike" cap="none" normalizeH="0" baseline="0">
                          <a:ln>
                            <a:noFill/>
                          </a:ln>
                          <a:solidFill>
                            <a:schemeClr val="tx1"/>
                          </a:solidFill>
                          <a:effectLst/>
                          <a:latin typeface="Meiryo UI" panose="020B0604030504040204" pitchFamily="34" charset="-128"/>
                          <a:ea typeface="Meiryo UI" panose="020B0604030504040204" pitchFamily="34" charset="-128"/>
                        </a:rPr>
                        <a:t>【</a:t>
                      </a:r>
                      <a:r>
                        <a:rPr kumimoji="1" lang="ja-JP" altLang="en-US" sz="1000" b="0" i="0" u="none" strike="noStrike" cap="none" normalizeH="0" baseline="0">
                          <a:ln>
                            <a:noFill/>
                          </a:ln>
                          <a:solidFill>
                            <a:schemeClr val="tx1"/>
                          </a:solidFill>
                          <a:effectLst/>
                          <a:latin typeface="Meiryo UI" panose="020B0604030504040204" pitchFamily="34" charset="-128"/>
                          <a:ea typeface="Meiryo UI" panose="020B0604030504040204" pitchFamily="34" charset="-128"/>
                        </a:rPr>
                        <a:t>事業継続管理展開手順</a:t>
                      </a:r>
                      <a:r>
                        <a:rPr kumimoji="1" lang="en-US" altLang="ja-JP" sz="1000" b="0" i="0" u="none" strike="noStrike" cap="none" normalizeH="0" baseline="0">
                          <a:ln>
                            <a:noFill/>
                          </a:ln>
                          <a:solidFill>
                            <a:schemeClr val="tx1"/>
                          </a:solidFill>
                          <a:effectLst/>
                          <a:latin typeface="Meiryo UI" panose="020B0604030504040204" pitchFamily="34" charset="-128"/>
                          <a:ea typeface="Meiryo UI" panose="020B0604030504040204" pitchFamily="34" charset="-128"/>
                        </a:rPr>
                        <a:t>】</a:t>
                      </a:r>
                    </a:p>
                    <a:p>
                      <a:pPr marL="88900" marR="0" lvl="0" indent="-88900" algn="l" defTabSz="914400" rtl="0" eaLnBrk="1" fontAlgn="base" latinLnBrk="0" hangingPunct="1">
                        <a:lnSpc>
                          <a:spcPct val="95000"/>
                        </a:lnSpc>
                        <a:spcBef>
                          <a:spcPct val="0"/>
                        </a:spcBef>
                        <a:spcAft>
                          <a:spcPct val="0"/>
                        </a:spcAft>
                        <a:buClrTx/>
                        <a:buSzTx/>
                        <a:buFontTx/>
                        <a:buNone/>
                        <a:tabLst/>
                      </a:pPr>
                      <a:r>
                        <a:rPr kumimoji="1" lang="en-US" altLang="ja-JP" sz="1000" b="0" i="0" u="none" strike="noStrike" cap="none" normalizeH="0" baseline="0">
                          <a:ln>
                            <a:noFill/>
                          </a:ln>
                          <a:solidFill>
                            <a:schemeClr val="tx1"/>
                          </a:solidFill>
                          <a:effectLst/>
                          <a:latin typeface="Meiryo UI" panose="020B0604030504040204" pitchFamily="34" charset="-128"/>
                          <a:ea typeface="Meiryo UI" panose="020B0604030504040204" pitchFamily="34" charset="-128"/>
                        </a:rPr>
                        <a:t>-</a:t>
                      </a:r>
                      <a:r>
                        <a:rPr kumimoji="1" lang="ja-JP" altLang="en-US" sz="1000" b="0" i="0" u="none" strike="noStrike" cap="none" normalizeH="0" baseline="0">
                          <a:ln>
                            <a:noFill/>
                          </a:ln>
                          <a:solidFill>
                            <a:schemeClr val="tx1"/>
                          </a:solidFill>
                          <a:effectLst/>
                          <a:latin typeface="Meiryo UI" panose="020B0604030504040204" pitchFamily="34" charset="-128"/>
                          <a:ea typeface="Meiryo UI" panose="020B0604030504040204" pitchFamily="34" charset="-128"/>
                        </a:rPr>
                        <a:t>　企業、組織、業務、</a:t>
                      </a:r>
                      <a:r>
                        <a:rPr kumimoji="1" lang="en-US" altLang="ja-JP" sz="1000" b="0" i="0" u="none" strike="noStrike" cap="none" normalizeH="0" baseline="0">
                          <a:ln>
                            <a:noFill/>
                          </a:ln>
                          <a:solidFill>
                            <a:schemeClr val="tx1"/>
                          </a:solidFill>
                          <a:effectLst/>
                          <a:latin typeface="Meiryo UI" panose="020B0604030504040204" pitchFamily="34" charset="-128"/>
                          <a:ea typeface="Meiryo UI" panose="020B0604030504040204" pitchFamily="34" charset="-128"/>
                        </a:rPr>
                        <a:t>IT</a:t>
                      </a:r>
                      <a:r>
                        <a:rPr kumimoji="1" lang="ja-JP" altLang="en-US" sz="1000" b="0" i="0" u="none" strike="noStrike" cap="none" normalizeH="0" baseline="0">
                          <a:ln>
                            <a:noFill/>
                          </a:ln>
                          <a:solidFill>
                            <a:schemeClr val="tx1"/>
                          </a:solidFill>
                          <a:effectLst/>
                          <a:latin typeface="Meiryo UI" panose="020B0604030504040204" pitchFamily="34" charset="-128"/>
                          <a:ea typeface="Meiryo UI" panose="020B0604030504040204" pitchFamily="34" charset="-128"/>
                        </a:rPr>
                        <a:t>の範囲</a:t>
                      </a:r>
                    </a:p>
                    <a:p>
                      <a:pPr marL="88900" marR="0" lvl="0" indent="-88900" algn="l" defTabSz="914400" rtl="0" eaLnBrk="1" fontAlgn="base" latinLnBrk="0" hangingPunct="1">
                        <a:lnSpc>
                          <a:spcPct val="95000"/>
                        </a:lnSpc>
                        <a:spcBef>
                          <a:spcPct val="0"/>
                        </a:spcBef>
                        <a:spcAft>
                          <a:spcPct val="0"/>
                        </a:spcAft>
                        <a:buClrTx/>
                        <a:buSzTx/>
                        <a:buFontTx/>
                        <a:buNone/>
                        <a:tabLst/>
                      </a:pPr>
                      <a:r>
                        <a:rPr kumimoji="1" lang="en-US" altLang="ja-JP" sz="1000" b="0" i="0" u="none" strike="noStrike" cap="none" normalizeH="0" baseline="0">
                          <a:ln>
                            <a:noFill/>
                          </a:ln>
                          <a:solidFill>
                            <a:schemeClr val="tx1"/>
                          </a:solidFill>
                          <a:effectLst/>
                          <a:latin typeface="Meiryo UI" panose="020B0604030504040204" pitchFamily="34" charset="-128"/>
                          <a:ea typeface="Meiryo UI" panose="020B0604030504040204" pitchFamily="34" charset="-128"/>
                        </a:rPr>
                        <a:t>-</a:t>
                      </a:r>
                      <a:r>
                        <a:rPr kumimoji="1" lang="ja-JP" altLang="en-US" sz="1000" b="0" i="0" u="none" strike="noStrike" cap="none" normalizeH="0" baseline="0">
                          <a:ln>
                            <a:noFill/>
                          </a:ln>
                          <a:solidFill>
                            <a:schemeClr val="tx1"/>
                          </a:solidFill>
                          <a:effectLst/>
                          <a:latin typeface="Meiryo UI" panose="020B0604030504040204" pitchFamily="34" charset="-128"/>
                          <a:ea typeface="Meiryo UI" panose="020B0604030504040204" pitchFamily="34" charset="-128"/>
                        </a:rPr>
                        <a:t>　スケジュール</a:t>
                      </a:r>
                    </a:p>
                    <a:p>
                      <a:pPr marL="88900" marR="0" lvl="0" indent="-88900" algn="l" defTabSz="914400" rtl="0" eaLnBrk="1" fontAlgn="base" latinLnBrk="0" hangingPunct="1">
                        <a:lnSpc>
                          <a:spcPct val="95000"/>
                        </a:lnSpc>
                        <a:spcBef>
                          <a:spcPct val="0"/>
                        </a:spcBef>
                        <a:spcAft>
                          <a:spcPct val="0"/>
                        </a:spcAft>
                        <a:buClrTx/>
                        <a:buSzTx/>
                        <a:buFontTx/>
                        <a:buNone/>
                        <a:tabLst/>
                      </a:pPr>
                      <a:r>
                        <a:rPr kumimoji="1" lang="en-US" altLang="ja-JP" sz="1000" b="0" i="0" u="none" strike="noStrike" cap="none" normalizeH="0" baseline="0">
                          <a:ln>
                            <a:noFill/>
                          </a:ln>
                          <a:solidFill>
                            <a:schemeClr val="tx1"/>
                          </a:solidFill>
                          <a:effectLst/>
                          <a:latin typeface="Meiryo UI" panose="020B0604030504040204" pitchFamily="34" charset="-128"/>
                          <a:ea typeface="Meiryo UI" panose="020B0604030504040204" pitchFamily="34" charset="-128"/>
                        </a:rPr>
                        <a:t>-</a:t>
                      </a:r>
                      <a:r>
                        <a:rPr kumimoji="1" lang="ja-JP" altLang="en-US" sz="1000" b="0" i="0" u="none" strike="noStrike" cap="none" normalizeH="0" baseline="0">
                          <a:ln>
                            <a:noFill/>
                          </a:ln>
                          <a:solidFill>
                            <a:schemeClr val="tx1"/>
                          </a:solidFill>
                          <a:effectLst/>
                          <a:latin typeface="Meiryo UI" panose="020B0604030504040204" pitchFamily="34" charset="-128"/>
                          <a:ea typeface="Meiryo UI" panose="020B0604030504040204" pitchFamily="34" charset="-128"/>
                        </a:rPr>
                        <a:t>　体制</a:t>
                      </a:r>
                    </a:p>
                    <a:p>
                      <a:pPr marL="88900" marR="0" lvl="0" indent="-88900" algn="l" defTabSz="914400" rtl="0" eaLnBrk="1" fontAlgn="base" latinLnBrk="0" hangingPunct="1">
                        <a:lnSpc>
                          <a:spcPct val="95000"/>
                        </a:lnSpc>
                        <a:spcBef>
                          <a:spcPct val="0"/>
                        </a:spcBef>
                        <a:spcAft>
                          <a:spcPct val="0"/>
                        </a:spcAft>
                        <a:buClrTx/>
                        <a:buSzTx/>
                        <a:buFontTx/>
                        <a:buNone/>
                        <a:tabLst/>
                      </a:pPr>
                      <a:r>
                        <a:rPr kumimoji="1" lang="en-US" altLang="ja-JP" sz="1000" b="0" i="0" u="none" strike="noStrike" cap="none" normalizeH="0" baseline="0">
                          <a:ln>
                            <a:noFill/>
                          </a:ln>
                          <a:solidFill>
                            <a:schemeClr val="tx1"/>
                          </a:solidFill>
                          <a:effectLst/>
                          <a:latin typeface="Meiryo UI" panose="020B0604030504040204" pitchFamily="34" charset="-128"/>
                          <a:ea typeface="Meiryo UI" panose="020B0604030504040204" pitchFamily="34" charset="-128"/>
                        </a:rPr>
                        <a:t>-</a:t>
                      </a:r>
                      <a:r>
                        <a:rPr kumimoji="1" lang="ja-JP" altLang="en-US" sz="1000" b="0" i="0" u="none" strike="noStrike" cap="none" normalizeH="0" baseline="0">
                          <a:ln>
                            <a:noFill/>
                          </a:ln>
                          <a:solidFill>
                            <a:schemeClr val="tx1"/>
                          </a:solidFill>
                          <a:effectLst/>
                          <a:latin typeface="Meiryo UI" panose="020B0604030504040204" pitchFamily="34" charset="-128"/>
                          <a:ea typeface="Meiryo UI" panose="020B0604030504040204" pitchFamily="34" charset="-128"/>
                        </a:rPr>
                        <a:t>　構築手順　等</a:t>
                      </a:r>
                    </a:p>
                  </a:txBody>
                  <a:tcPr marL="72000" marR="72000" marT="46794" marB="4679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marL="177800" indent="-177800">
                        <a:spcBef>
                          <a:spcPct val="10000"/>
                        </a:spcBef>
                        <a:defRPr kumimoji="1" sz="1400" b="1">
                          <a:solidFill>
                            <a:schemeClr val="tx1"/>
                          </a:solidFill>
                          <a:latin typeface="Arial" panose="020B0604020202020204" pitchFamily="34" charset="0"/>
                          <a:ea typeface="ＭＳ Ｐゴシック" panose="020B0600070205080204" pitchFamily="34" charset="-128"/>
                        </a:defRPr>
                      </a:lvl1pPr>
                      <a:lvl2pPr marL="479425" indent="-188913">
                        <a:spcBef>
                          <a:spcPct val="10000"/>
                        </a:spcBef>
                        <a:defRPr kumimoji="1" sz="1200" b="1">
                          <a:solidFill>
                            <a:schemeClr val="tx1"/>
                          </a:solidFill>
                          <a:latin typeface="Arial" panose="020B0604020202020204" pitchFamily="34" charset="0"/>
                          <a:ea typeface="ＭＳ Ｐゴシック" panose="020B0600070205080204" pitchFamily="34" charset="-128"/>
                        </a:defRPr>
                      </a:lvl2pPr>
                      <a:lvl3pPr marL="950913" indent="-279400">
                        <a:spcBef>
                          <a:spcPct val="10000"/>
                        </a:spcBef>
                        <a:defRPr kumimoji="1" sz="1200" b="1">
                          <a:solidFill>
                            <a:schemeClr val="tx1"/>
                          </a:solidFill>
                          <a:latin typeface="Arial" panose="020B0604020202020204" pitchFamily="34" charset="0"/>
                          <a:ea typeface="ＭＳ Ｐゴシック" panose="020B0600070205080204" pitchFamily="34" charset="-128"/>
                        </a:defRPr>
                      </a:lvl3pPr>
                      <a:lvl4pPr marL="1335088" indent="-312738">
                        <a:spcBef>
                          <a:spcPct val="10000"/>
                        </a:spcBef>
                        <a:defRPr kumimoji="1" sz="1000" b="1">
                          <a:solidFill>
                            <a:schemeClr val="tx1"/>
                          </a:solidFill>
                          <a:latin typeface="Arial" panose="020B0604020202020204" pitchFamily="34" charset="0"/>
                          <a:ea typeface="ＭＳ Ｐゴシック" panose="020B0600070205080204" pitchFamily="34" charset="-128"/>
                        </a:defRPr>
                      </a:lvl4pPr>
                      <a:lvl5pPr marL="1711325" indent="-338138">
                        <a:spcBef>
                          <a:spcPct val="10000"/>
                        </a:spcBef>
                        <a:buSzPct val="90000"/>
                        <a:defRPr kumimoji="1" sz="1000" b="1">
                          <a:solidFill>
                            <a:schemeClr val="tx1"/>
                          </a:solidFill>
                          <a:latin typeface="Arial" panose="020B0604020202020204" pitchFamily="34" charset="0"/>
                          <a:ea typeface="ＭＳ Ｐゴシック" panose="020B0600070205080204" pitchFamily="34" charset="-128"/>
                        </a:defRPr>
                      </a:lvl5pPr>
                      <a:lvl6pPr marL="2168525" indent="-338138" fontAlgn="base">
                        <a:spcBef>
                          <a:spcPct val="10000"/>
                        </a:spcBef>
                        <a:spcAft>
                          <a:spcPct val="0"/>
                        </a:spcAft>
                        <a:buSzPct val="90000"/>
                        <a:defRPr kumimoji="1" sz="1000" b="1">
                          <a:solidFill>
                            <a:schemeClr val="tx1"/>
                          </a:solidFill>
                          <a:latin typeface="Arial" panose="020B0604020202020204" pitchFamily="34" charset="0"/>
                          <a:ea typeface="ＭＳ Ｐゴシック" panose="020B0600070205080204" pitchFamily="34" charset="-128"/>
                        </a:defRPr>
                      </a:lvl6pPr>
                      <a:lvl7pPr marL="2625725" indent="-338138" fontAlgn="base">
                        <a:spcBef>
                          <a:spcPct val="10000"/>
                        </a:spcBef>
                        <a:spcAft>
                          <a:spcPct val="0"/>
                        </a:spcAft>
                        <a:buSzPct val="90000"/>
                        <a:defRPr kumimoji="1" sz="1000" b="1">
                          <a:solidFill>
                            <a:schemeClr val="tx1"/>
                          </a:solidFill>
                          <a:latin typeface="Arial" panose="020B0604020202020204" pitchFamily="34" charset="0"/>
                          <a:ea typeface="ＭＳ Ｐゴシック" panose="020B0600070205080204" pitchFamily="34" charset="-128"/>
                        </a:defRPr>
                      </a:lvl7pPr>
                      <a:lvl8pPr marL="3082925" indent="-338138" fontAlgn="base">
                        <a:spcBef>
                          <a:spcPct val="10000"/>
                        </a:spcBef>
                        <a:spcAft>
                          <a:spcPct val="0"/>
                        </a:spcAft>
                        <a:buSzPct val="90000"/>
                        <a:defRPr kumimoji="1" sz="1000" b="1">
                          <a:solidFill>
                            <a:schemeClr val="tx1"/>
                          </a:solidFill>
                          <a:latin typeface="Arial" panose="020B0604020202020204" pitchFamily="34" charset="0"/>
                          <a:ea typeface="ＭＳ Ｐゴシック" panose="020B0600070205080204" pitchFamily="34" charset="-128"/>
                        </a:defRPr>
                      </a:lvl8pPr>
                      <a:lvl9pPr marL="3540125" indent="-338138" fontAlgn="base">
                        <a:spcBef>
                          <a:spcPct val="10000"/>
                        </a:spcBef>
                        <a:spcAft>
                          <a:spcPct val="0"/>
                        </a:spcAft>
                        <a:buSzPct val="90000"/>
                        <a:defRPr kumimoji="1" sz="1000" b="1">
                          <a:solidFill>
                            <a:schemeClr val="tx1"/>
                          </a:solidFill>
                          <a:latin typeface="Arial" panose="020B0604020202020204" pitchFamily="34" charset="0"/>
                          <a:ea typeface="ＭＳ Ｐゴシック" panose="020B0600070205080204" pitchFamily="34" charset="-128"/>
                        </a:defRPr>
                      </a:lvl9pPr>
                    </a:lstStyle>
                    <a:p>
                      <a:pPr marL="177800" marR="0" lvl="0" indent="-177800" algn="l" defTabSz="914400" rtl="0" eaLnBrk="1" fontAlgn="base" latinLnBrk="0" hangingPunct="1">
                        <a:lnSpc>
                          <a:spcPct val="95000"/>
                        </a:lnSpc>
                        <a:spcBef>
                          <a:spcPct val="0"/>
                        </a:spcBef>
                        <a:spcAft>
                          <a:spcPct val="0"/>
                        </a:spcAft>
                        <a:buClrTx/>
                        <a:buSzTx/>
                        <a:buFontTx/>
                        <a:buNone/>
                        <a:tabLst/>
                      </a:pPr>
                      <a:r>
                        <a:rPr kumimoji="1" lang="en-US" altLang="ja-JP" sz="1000" b="0" i="0" u="none" strike="noStrike" cap="none" normalizeH="0" baseline="0">
                          <a:ln>
                            <a:noFill/>
                          </a:ln>
                          <a:solidFill>
                            <a:schemeClr val="tx1"/>
                          </a:solidFill>
                          <a:effectLst/>
                          <a:latin typeface="Meiryo UI" panose="020B0604030504040204" pitchFamily="34" charset="-128"/>
                          <a:ea typeface="Meiryo UI" panose="020B0604030504040204" pitchFamily="34" charset="-128"/>
                        </a:rPr>
                        <a:t>【</a:t>
                      </a:r>
                      <a:r>
                        <a:rPr kumimoji="1" lang="ja-JP" altLang="en-US" sz="1000" b="0" i="0" u="none" strike="noStrike" cap="none" normalizeH="0" baseline="0">
                          <a:ln>
                            <a:noFill/>
                          </a:ln>
                          <a:solidFill>
                            <a:schemeClr val="tx1"/>
                          </a:solidFill>
                          <a:effectLst/>
                          <a:latin typeface="Meiryo UI" panose="020B0604030504040204" pitchFamily="34" charset="-128"/>
                          <a:ea typeface="Meiryo UI" panose="020B0604030504040204" pitchFamily="34" charset="-128"/>
                        </a:rPr>
                        <a:t>事業継続管理文書類</a:t>
                      </a:r>
                      <a:r>
                        <a:rPr kumimoji="1" lang="en-US" altLang="ja-JP" sz="1000" b="0" i="0" u="none" strike="noStrike" cap="none" normalizeH="0" baseline="0">
                          <a:ln>
                            <a:noFill/>
                          </a:ln>
                          <a:solidFill>
                            <a:schemeClr val="tx1"/>
                          </a:solidFill>
                          <a:effectLst/>
                          <a:latin typeface="Meiryo UI" panose="020B0604030504040204" pitchFamily="34" charset="-128"/>
                          <a:ea typeface="Meiryo UI" panose="020B0604030504040204" pitchFamily="34" charset="-128"/>
                        </a:rPr>
                        <a:t>】</a:t>
                      </a:r>
                    </a:p>
                    <a:p>
                      <a:pPr marL="177800" marR="0" lvl="0" indent="-177800" algn="l" defTabSz="914400" rtl="0" eaLnBrk="1" fontAlgn="base" latinLnBrk="0" hangingPunct="1">
                        <a:lnSpc>
                          <a:spcPct val="95000"/>
                        </a:lnSpc>
                        <a:spcBef>
                          <a:spcPct val="0"/>
                        </a:spcBef>
                        <a:spcAft>
                          <a:spcPct val="0"/>
                        </a:spcAft>
                        <a:buClrTx/>
                        <a:buSzTx/>
                        <a:buFontTx/>
                        <a:buNone/>
                        <a:tabLst/>
                      </a:pPr>
                      <a:r>
                        <a:rPr kumimoji="1" lang="en-US" altLang="ja-JP" sz="1000" b="0" i="0" u="none" strike="noStrike" cap="none" normalizeH="0" baseline="0">
                          <a:ln>
                            <a:noFill/>
                          </a:ln>
                          <a:solidFill>
                            <a:schemeClr val="tx1"/>
                          </a:solidFill>
                          <a:effectLst/>
                          <a:latin typeface="Meiryo UI" panose="020B0604030504040204" pitchFamily="34" charset="-128"/>
                          <a:ea typeface="Meiryo UI" panose="020B0604030504040204" pitchFamily="34" charset="-128"/>
                        </a:rPr>
                        <a:t>-</a:t>
                      </a:r>
                      <a:r>
                        <a:rPr kumimoji="1" lang="ja-JP" altLang="en-US" sz="1000" b="0" i="0" u="none" strike="noStrike" cap="none" normalizeH="0" baseline="0">
                          <a:ln>
                            <a:noFill/>
                          </a:ln>
                          <a:solidFill>
                            <a:schemeClr val="tx1"/>
                          </a:solidFill>
                          <a:effectLst/>
                          <a:latin typeface="Meiryo UI" panose="020B0604030504040204" pitchFamily="34" charset="-128"/>
                          <a:ea typeface="Meiryo UI" panose="020B0604030504040204" pitchFamily="34" charset="-128"/>
                        </a:rPr>
                        <a:t>　事業継続管理関連文書類（基本規程、個別規程、基準、マニュアル、テンプレート等）</a:t>
                      </a:r>
                    </a:p>
                    <a:p>
                      <a:pPr marL="177800" marR="0" lvl="0" indent="-177800" algn="l" defTabSz="914400" rtl="0" eaLnBrk="1" fontAlgn="base" latinLnBrk="0" hangingPunct="1">
                        <a:lnSpc>
                          <a:spcPct val="95000"/>
                        </a:lnSpc>
                        <a:spcBef>
                          <a:spcPct val="0"/>
                        </a:spcBef>
                        <a:spcAft>
                          <a:spcPct val="0"/>
                        </a:spcAft>
                        <a:buClrTx/>
                        <a:buSzTx/>
                        <a:buFontTx/>
                        <a:buNone/>
                        <a:tabLst/>
                      </a:pPr>
                      <a:r>
                        <a:rPr kumimoji="1" lang="en-US" altLang="ja-JP" sz="1000" b="0" i="0" u="none" strike="noStrike" cap="none" normalizeH="0" baseline="0">
                          <a:ln>
                            <a:noFill/>
                          </a:ln>
                          <a:solidFill>
                            <a:schemeClr val="tx1"/>
                          </a:solidFill>
                          <a:effectLst/>
                          <a:latin typeface="Meiryo UI" panose="020B0604030504040204" pitchFamily="34" charset="-128"/>
                          <a:ea typeface="Meiryo UI" panose="020B0604030504040204" pitchFamily="34" charset="-128"/>
                        </a:rPr>
                        <a:t>-</a:t>
                      </a:r>
                      <a:r>
                        <a:rPr kumimoji="1" lang="ja-JP" altLang="en-US" sz="1000" b="0" i="0" u="none" strike="noStrike" cap="none" normalizeH="0" baseline="0">
                          <a:ln>
                            <a:noFill/>
                          </a:ln>
                          <a:solidFill>
                            <a:schemeClr val="tx1"/>
                          </a:solidFill>
                          <a:effectLst/>
                          <a:latin typeface="Meiryo UI" panose="020B0604030504040204" pitchFamily="34" charset="-128"/>
                          <a:ea typeface="Meiryo UI" panose="020B0604030504040204" pitchFamily="34" charset="-128"/>
                        </a:rPr>
                        <a:t>　業務フロー</a:t>
                      </a:r>
                    </a:p>
                    <a:p>
                      <a:pPr marL="177800" marR="0" lvl="0" indent="-177800" algn="l" defTabSz="914400" rtl="0" eaLnBrk="1" fontAlgn="base" latinLnBrk="0" hangingPunct="1">
                        <a:lnSpc>
                          <a:spcPct val="95000"/>
                        </a:lnSpc>
                        <a:spcBef>
                          <a:spcPct val="0"/>
                        </a:spcBef>
                        <a:spcAft>
                          <a:spcPct val="0"/>
                        </a:spcAft>
                        <a:buClrTx/>
                        <a:buSzTx/>
                        <a:buFontTx/>
                        <a:buNone/>
                        <a:tabLst/>
                      </a:pPr>
                      <a:r>
                        <a:rPr kumimoji="1" lang="en-US" altLang="ja-JP" sz="1000" b="0" i="0" u="none" strike="noStrike" cap="none" normalizeH="0" baseline="0">
                          <a:ln>
                            <a:noFill/>
                          </a:ln>
                          <a:solidFill>
                            <a:schemeClr val="tx1"/>
                          </a:solidFill>
                          <a:effectLst/>
                          <a:latin typeface="Meiryo UI" panose="020B0604030504040204" pitchFamily="34" charset="-128"/>
                          <a:ea typeface="Meiryo UI" panose="020B0604030504040204" pitchFamily="34" charset="-128"/>
                        </a:rPr>
                        <a:t>-</a:t>
                      </a:r>
                      <a:r>
                        <a:rPr kumimoji="1" lang="ja-JP" altLang="en-US" sz="1000" b="0" i="0" u="none" strike="noStrike" cap="none" normalizeH="0" baseline="0">
                          <a:ln>
                            <a:noFill/>
                          </a:ln>
                          <a:solidFill>
                            <a:schemeClr val="tx1"/>
                          </a:solidFill>
                          <a:effectLst/>
                          <a:latin typeface="Meiryo UI" panose="020B0604030504040204" pitchFamily="34" charset="-128"/>
                          <a:ea typeface="Meiryo UI" panose="020B0604030504040204" pitchFamily="34" charset="-128"/>
                        </a:rPr>
                        <a:t>　関連システム</a:t>
                      </a:r>
                    </a:p>
                    <a:p>
                      <a:pPr marL="177800" marR="0" lvl="0" indent="-177800" algn="l" defTabSz="914400" rtl="0" eaLnBrk="1" fontAlgn="base" latinLnBrk="0" hangingPunct="1">
                        <a:lnSpc>
                          <a:spcPct val="95000"/>
                        </a:lnSpc>
                        <a:spcBef>
                          <a:spcPct val="0"/>
                        </a:spcBef>
                        <a:spcAft>
                          <a:spcPct val="0"/>
                        </a:spcAft>
                        <a:buClrTx/>
                        <a:buSzTx/>
                        <a:buFontTx/>
                        <a:buNone/>
                        <a:tabLst/>
                      </a:pPr>
                      <a:r>
                        <a:rPr kumimoji="1" lang="en-US" altLang="ja-JP" sz="1000" b="0" i="0" u="none" strike="noStrike" cap="none" normalizeH="0" baseline="0">
                          <a:ln>
                            <a:noFill/>
                          </a:ln>
                          <a:solidFill>
                            <a:schemeClr val="tx1"/>
                          </a:solidFill>
                          <a:effectLst/>
                          <a:latin typeface="Meiryo UI" panose="020B0604030504040204" pitchFamily="34" charset="-128"/>
                          <a:ea typeface="Meiryo UI" panose="020B0604030504040204" pitchFamily="34" charset="-128"/>
                        </a:rPr>
                        <a:t>-</a:t>
                      </a:r>
                      <a:r>
                        <a:rPr kumimoji="1" lang="ja-JP" altLang="en-US" sz="1000" b="0" i="0" u="none" strike="noStrike" cap="none" normalizeH="0" baseline="0">
                          <a:ln>
                            <a:noFill/>
                          </a:ln>
                          <a:solidFill>
                            <a:schemeClr val="tx1"/>
                          </a:solidFill>
                          <a:effectLst/>
                          <a:latin typeface="Meiryo UI" panose="020B0604030504040204" pitchFamily="34" charset="-128"/>
                          <a:ea typeface="Meiryo UI" panose="020B0604030504040204" pitchFamily="34" charset="-128"/>
                        </a:rPr>
                        <a:t>　事業継続管理評価要領</a:t>
                      </a:r>
                    </a:p>
                  </a:txBody>
                  <a:tcPr marL="72000" marR="72000" marT="46794" marB="4679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marL="177800" indent="-177800">
                        <a:spcBef>
                          <a:spcPct val="10000"/>
                        </a:spcBef>
                        <a:defRPr kumimoji="1" sz="1400" b="1">
                          <a:solidFill>
                            <a:schemeClr val="tx1"/>
                          </a:solidFill>
                          <a:latin typeface="Arial" panose="020B0604020202020204" pitchFamily="34" charset="0"/>
                          <a:ea typeface="ＭＳ Ｐゴシック" panose="020B0600070205080204" pitchFamily="34" charset="-128"/>
                        </a:defRPr>
                      </a:lvl1pPr>
                      <a:lvl2pPr marL="479425" indent="-188913">
                        <a:spcBef>
                          <a:spcPct val="10000"/>
                        </a:spcBef>
                        <a:defRPr kumimoji="1" sz="1200" b="1">
                          <a:solidFill>
                            <a:schemeClr val="tx1"/>
                          </a:solidFill>
                          <a:latin typeface="Arial" panose="020B0604020202020204" pitchFamily="34" charset="0"/>
                          <a:ea typeface="ＭＳ Ｐゴシック" panose="020B0600070205080204" pitchFamily="34" charset="-128"/>
                        </a:defRPr>
                      </a:lvl2pPr>
                      <a:lvl3pPr marL="950913" indent="-279400">
                        <a:spcBef>
                          <a:spcPct val="10000"/>
                        </a:spcBef>
                        <a:defRPr kumimoji="1" sz="1200" b="1">
                          <a:solidFill>
                            <a:schemeClr val="tx1"/>
                          </a:solidFill>
                          <a:latin typeface="Arial" panose="020B0604020202020204" pitchFamily="34" charset="0"/>
                          <a:ea typeface="ＭＳ Ｐゴシック" panose="020B0600070205080204" pitchFamily="34" charset="-128"/>
                        </a:defRPr>
                      </a:lvl3pPr>
                      <a:lvl4pPr marL="1335088" indent="-312738">
                        <a:spcBef>
                          <a:spcPct val="10000"/>
                        </a:spcBef>
                        <a:defRPr kumimoji="1" sz="1000" b="1">
                          <a:solidFill>
                            <a:schemeClr val="tx1"/>
                          </a:solidFill>
                          <a:latin typeface="Arial" panose="020B0604020202020204" pitchFamily="34" charset="0"/>
                          <a:ea typeface="ＭＳ Ｐゴシック" panose="020B0600070205080204" pitchFamily="34" charset="-128"/>
                        </a:defRPr>
                      </a:lvl4pPr>
                      <a:lvl5pPr marL="1711325" indent="-338138">
                        <a:spcBef>
                          <a:spcPct val="10000"/>
                        </a:spcBef>
                        <a:buSzPct val="90000"/>
                        <a:defRPr kumimoji="1" sz="1000" b="1">
                          <a:solidFill>
                            <a:schemeClr val="tx1"/>
                          </a:solidFill>
                          <a:latin typeface="Arial" panose="020B0604020202020204" pitchFamily="34" charset="0"/>
                          <a:ea typeface="ＭＳ Ｐゴシック" panose="020B0600070205080204" pitchFamily="34" charset="-128"/>
                        </a:defRPr>
                      </a:lvl5pPr>
                      <a:lvl6pPr marL="2168525" indent="-338138" fontAlgn="base">
                        <a:spcBef>
                          <a:spcPct val="10000"/>
                        </a:spcBef>
                        <a:spcAft>
                          <a:spcPct val="0"/>
                        </a:spcAft>
                        <a:buSzPct val="90000"/>
                        <a:defRPr kumimoji="1" sz="1000" b="1">
                          <a:solidFill>
                            <a:schemeClr val="tx1"/>
                          </a:solidFill>
                          <a:latin typeface="Arial" panose="020B0604020202020204" pitchFamily="34" charset="0"/>
                          <a:ea typeface="ＭＳ Ｐゴシック" panose="020B0600070205080204" pitchFamily="34" charset="-128"/>
                        </a:defRPr>
                      </a:lvl6pPr>
                      <a:lvl7pPr marL="2625725" indent="-338138" fontAlgn="base">
                        <a:spcBef>
                          <a:spcPct val="10000"/>
                        </a:spcBef>
                        <a:spcAft>
                          <a:spcPct val="0"/>
                        </a:spcAft>
                        <a:buSzPct val="90000"/>
                        <a:defRPr kumimoji="1" sz="1000" b="1">
                          <a:solidFill>
                            <a:schemeClr val="tx1"/>
                          </a:solidFill>
                          <a:latin typeface="Arial" panose="020B0604020202020204" pitchFamily="34" charset="0"/>
                          <a:ea typeface="ＭＳ Ｐゴシック" panose="020B0600070205080204" pitchFamily="34" charset="-128"/>
                        </a:defRPr>
                      </a:lvl7pPr>
                      <a:lvl8pPr marL="3082925" indent="-338138" fontAlgn="base">
                        <a:spcBef>
                          <a:spcPct val="10000"/>
                        </a:spcBef>
                        <a:spcAft>
                          <a:spcPct val="0"/>
                        </a:spcAft>
                        <a:buSzPct val="90000"/>
                        <a:defRPr kumimoji="1" sz="1000" b="1">
                          <a:solidFill>
                            <a:schemeClr val="tx1"/>
                          </a:solidFill>
                          <a:latin typeface="Arial" panose="020B0604020202020204" pitchFamily="34" charset="0"/>
                          <a:ea typeface="ＭＳ Ｐゴシック" panose="020B0600070205080204" pitchFamily="34" charset="-128"/>
                        </a:defRPr>
                      </a:lvl8pPr>
                      <a:lvl9pPr marL="3540125" indent="-338138" fontAlgn="base">
                        <a:spcBef>
                          <a:spcPct val="10000"/>
                        </a:spcBef>
                        <a:spcAft>
                          <a:spcPct val="0"/>
                        </a:spcAft>
                        <a:buSzPct val="90000"/>
                        <a:defRPr kumimoji="1" sz="1000" b="1">
                          <a:solidFill>
                            <a:schemeClr val="tx1"/>
                          </a:solidFill>
                          <a:latin typeface="Arial" panose="020B0604020202020204" pitchFamily="34" charset="0"/>
                          <a:ea typeface="ＭＳ Ｐゴシック" panose="020B0600070205080204" pitchFamily="34" charset="-128"/>
                        </a:defRPr>
                      </a:lvl9pPr>
                    </a:lstStyle>
                    <a:p>
                      <a:pPr marL="177800" marR="0" lvl="0" indent="-177800" algn="l" defTabSz="914400" rtl="0" eaLnBrk="1" fontAlgn="base" latinLnBrk="0" hangingPunct="1">
                        <a:lnSpc>
                          <a:spcPct val="95000"/>
                        </a:lnSpc>
                        <a:spcBef>
                          <a:spcPct val="0"/>
                        </a:spcBef>
                        <a:spcAft>
                          <a:spcPct val="0"/>
                        </a:spcAft>
                        <a:buClrTx/>
                        <a:buSzTx/>
                        <a:buFontTx/>
                        <a:buNone/>
                        <a:tabLst/>
                      </a:pPr>
                      <a:r>
                        <a:rPr kumimoji="1" lang="en-US" altLang="ja-JP" sz="1000" b="0" i="0" u="none" strike="noStrike" cap="none" normalizeH="0" baseline="0" dirty="0">
                          <a:ln>
                            <a:noFill/>
                          </a:ln>
                          <a:solidFill>
                            <a:schemeClr val="tx1"/>
                          </a:solidFill>
                          <a:effectLst/>
                          <a:latin typeface="Meiryo UI" panose="020B0604030504040204" pitchFamily="34" charset="-128"/>
                          <a:ea typeface="Meiryo UI" panose="020B0604030504040204" pitchFamily="34" charset="-128"/>
                        </a:rPr>
                        <a:t>【</a:t>
                      </a:r>
                      <a:r>
                        <a:rPr kumimoji="1" lang="ja-JP" altLang="en-US" sz="1000" b="0" i="0" u="none" strike="noStrike" cap="none" normalizeH="0" baseline="0" dirty="0">
                          <a:ln>
                            <a:noFill/>
                          </a:ln>
                          <a:solidFill>
                            <a:schemeClr val="tx1"/>
                          </a:solidFill>
                          <a:effectLst/>
                          <a:latin typeface="Meiryo UI" panose="020B0604030504040204" pitchFamily="34" charset="-128"/>
                          <a:ea typeface="Meiryo UI" panose="020B0604030504040204" pitchFamily="34" charset="-128"/>
                        </a:rPr>
                        <a:t>事業継続管理策定プロジェクト運用計画</a:t>
                      </a:r>
                      <a:r>
                        <a:rPr kumimoji="1" lang="en-US" altLang="ja-JP" sz="1000" b="0" i="0" u="none" strike="noStrike" cap="none" normalizeH="0" baseline="0" dirty="0">
                          <a:ln>
                            <a:noFill/>
                          </a:ln>
                          <a:solidFill>
                            <a:schemeClr val="tx1"/>
                          </a:solidFill>
                          <a:effectLst/>
                          <a:latin typeface="Meiryo UI" panose="020B0604030504040204" pitchFamily="34" charset="-128"/>
                          <a:ea typeface="Meiryo UI" panose="020B0604030504040204" pitchFamily="34" charset="-128"/>
                        </a:rPr>
                        <a:t>】</a:t>
                      </a:r>
                    </a:p>
                    <a:p>
                      <a:pPr marL="177800" marR="0" lvl="0" indent="-177800" algn="l" defTabSz="914400" rtl="0" eaLnBrk="1" fontAlgn="base" latinLnBrk="0" hangingPunct="1">
                        <a:lnSpc>
                          <a:spcPct val="95000"/>
                        </a:lnSpc>
                        <a:spcBef>
                          <a:spcPct val="0"/>
                        </a:spcBef>
                        <a:spcAft>
                          <a:spcPct val="0"/>
                        </a:spcAft>
                        <a:buClrTx/>
                        <a:buSzTx/>
                        <a:buFontTx/>
                        <a:buNone/>
                        <a:tabLst/>
                      </a:pPr>
                      <a:r>
                        <a:rPr kumimoji="1" lang="en-US" altLang="ja-JP" sz="1000" b="0" i="0" u="none" strike="noStrike" cap="none" normalizeH="0" baseline="0" dirty="0">
                          <a:ln>
                            <a:noFill/>
                          </a:ln>
                          <a:solidFill>
                            <a:schemeClr val="tx1"/>
                          </a:solidFill>
                          <a:effectLst/>
                          <a:latin typeface="Meiryo UI" panose="020B0604030504040204" pitchFamily="34" charset="-128"/>
                          <a:ea typeface="Meiryo UI" panose="020B0604030504040204" pitchFamily="34" charset="-128"/>
                        </a:rPr>
                        <a:t>-</a:t>
                      </a:r>
                      <a:r>
                        <a:rPr kumimoji="1" lang="ja-JP" altLang="en-US" sz="1000" b="0" i="0" u="none" strike="noStrike" cap="none" normalizeH="0" baseline="0" dirty="0">
                          <a:ln>
                            <a:noFill/>
                          </a:ln>
                          <a:solidFill>
                            <a:schemeClr val="tx1"/>
                          </a:solidFill>
                          <a:effectLst/>
                          <a:latin typeface="Meiryo UI" panose="020B0604030504040204" pitchFamily="34" charset="-128"/>
                          <a:ea typeface="Meiryo UI" panose="020B0604030504040204" pitchFamily="34" charset="-128"/>
                        </a:rPr>
                        <a:t>　教育・訓練手順</a:t>
                      </a:r>
                    </a:p>
                    <a:p>
                      <a:pPr marL="177800" marR="0" lvl="0" indent="-177800" algn="l" defTabSz="914400" rtl="0" eaLnBrk="1" fontAlgn="base" latinLnBrk="0" hangingPunct="1">
                        <a:lnSpc>
                          <a:spcPct val="95000"/>
                        </a:lnSpc>
                        <a:spcBef>
                          <a:spcPct val="0"/>
                        </a:spcBef>
                        <a:spcAft>
                          <a:spcPct val="0"/>
                        </a:spcAft>
                        <a:buClrTx/>
                        <a:buSzTx/>
                        <a:buFontTx/>
                        <a:buNone/>
                        <a:tabLst/>
                      </a:pPr>
                      <a:r>
                        <a:rPr kumimoji="1" lang="en-US" altLang="ja-JP" sz="1000" b="0" i="0" u="none" strike="noStrike" cap="none" normalizeH="0" baseline="0" dirty="0">
                          <a:ln>
                            <a:noFill/>
                          </a:ln>
                          <a:solidFill>
                            <a:schemeClr val="tx1"/>
                          </a:solidFill>
                          <a:effectLst/>
                          <a:latin typeface="Meiryo UI" panose="020B0604030504040204" pitchFamily="34" charset="-128"/>
                          <a:ea typeface="Meiryo UI" panose="020B0604030504040204" pitchFamily="34" charset="-128"/>
                        </a:rPr>
                        <a:t>-</a:t>
                      </a:r>
                      <a:r>
                        <a:rPr kumimoji="1" lang="ja-JP" altLang="en-US" sz="1000" b="0" i="0" u="none" strike="noStrike" cap="none" normalizeH="0" baseline="0" dirty="0">
                          <a:ln>
                            <a:noFill/>
                          </a:ln>
                          <a:solidFill>
                            <a:schemeClr val="tx1"/>
                          </a:solidFill>
                          <a:effectLst/>
                          <a:latin typeface="Meiryo UI" panose="020B0604030504040204" pitchFamily="34" charset="-128"/>
                          <a:ea typeface="Meiryo UI" panose="020B0604030504040204" pitchFamily="34" charset="-128"/>
                        </a:rPr>
                        <a:t>　統合事業継続管理評価実施体制</a:t>
                      </a:r>
                    </a:p>
                    <a:p>
                      <a:pPr marL="177800" marR="0" lvl="0" indent="-177800" algn="l" defTabSz="914400" rtl="0" eaLnBrk="1" fontAlgn="base" latinLnBrk="0" hangingPunct="1">
                        <a:lnSpc>
                          <a:spcPct val="95000"/>
                        </a:lnSpc>
                        <a:spcBef>
                          <a:spcPct val="0"/>
                        </a:spcBef>
                        <a:spcAft>
                          <a:spcPct val="0"/>
                        </a:spcAft>
                        <a:buClrTx/>
                        <a:buSzTx/>
                        <a:buFontTx/>
                        <a:buNone/>
                        <a:tabLst/>
                      </a:pPr>
                      <a:r>
                        <a:rPr kumimoji="1" lang="en-US" altLang="ja-JP" sz="1000" b="0" i="0" u="none" strike="noStrike" cap="none" normalizeH="0" baseline="0" dirty="0">
                          <a:ln>
                            <a:noFill/>
                          </a:ln>
                          <a:solidFill>
                            <a:schemeClr val="tx1"/>
                          </a:solidFill>
                          <a:effectLst/>
                          <a:latin typeface="Meiryo UI" panose="020B0604030504040204" pitchFamily="34" charset="-128"/>
                          <a:ea typeface="Meiryo UI" panose="020B0604030504040204" pitchFamily="34" charset="-128"/>
                        </a:rPr>
                        <a:t>-</a:t>
                      </a:r>
                      <a:r>
                        <a:rPr kumimoji="1" lang="ja-JP" altLang="en-US" sz="1000" b="0" i="0" u="none" strike="noStrike" cap="none" normalizeH="0" baseline="0" dirty="0">
                          <a:ln>
                            <a:noFill/>
                          </a:ln>
                          <a:solidFill>
                            <a:schemeClr val="tx1"/>
                          </a:solidFill>
                          <a:effectLst/>
                          <a:latin typeface="Meiryo UI" panose="020B0604030504040204" pitchFamily="34" charset="-128"/>
                          <a:ea typeface="Meiryo UI" panose="020B0604030504040204" pitchFamily="34" charset="-128"/>
                        </a:rPr>
                        <a:t>　教育・移行スケジュール </a:t>
                      </a:r>
                    </a:p>
                    <a:p>
                      <a:pPr marL="177800" marR="0" lvl="0" indent="-177800" algn="l" defTabSz="914400" rtl="0" eaLnBrk="1" fontAlgn="base" latinLnBrk="0" hangingPunct="1">
                        <a:lnSpc>
                          <a:spcPct val="95000"/>
                        </a:lnSpc>
                        <a:spcBef>
                          <a:spcPct val="0"/>
                        </a:spcBef>
                        <a:spcAft>
                          <a:spcPct val="0"/>
                        </a:spcAft>
                        <a:buClrTx/>
                        <a:buSzTx/>
                        <a:buFontTx/>
                        <a:buNone/>
                        <a:tabLst/>
                      </a:pPr>
                      <a:r>
                        <a:rPr kumimoji="1" lang="en-US" altLang="ja-JP" sz="1000" b="0" i="0" u="none" strike="noStrike" cap="none" normalizeH="0" baseline="0" dirty="0">
                          <a:ln>
                            <a:noFill/>
                          </a:ln>
                          <a:solidFill>
                            <a:schemeClr val="tx1"/>
                          </a:solidFill>
                          <a:effectLst/>
                          <a:latin typeface="Meiryo UI" panose="020B0604030504040204" pitchFamily="34" charset="-128"/>
                          <a:ea typeface="Meiryo UI" panose="020B0604030504040204" pitchFamily="34" charset="-128"/>
                        </a:rPr>
                        <a:t>-</a:t>
                      </a:r>
                      <a:r>
                        <a:rPr kumimoji="1" lang="ja-JP" altLang="en-US" sz="1000" b="0" i="0" u="none" strike="noStrike" cap="none" normalizeH="0" baseline="0" dirty="0">
                          <a:ln>
                            <a:noFill/>
                          </a:ln>
                          <a:solidFill>
                            <a:schemeClr val="tx1"/>
                          </a:solidFill>
                          <a:effectLst/>
                          <a:latin typeface="Meiryo UI" panose="020B0604030504040204" pitchFamily="34" charset="-128"/>
                          <a:ea typeface="Meiryo UI" panose="020B0604030504040204" pitchFamily="34" charset="-128"/>
                        </a:rPr>
                        <a:t>　調整・変更ルール　等</a:t>
                      </a:r>
                    </a:p>
                  </a:txBody>
                  <a:tcPr marL="72000" marR="72000" marT="46794" marB="4679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9768565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8A159EE-7324-49F8-A841-F34C0AE8FF90}"/>
              </a:ext>
            </a:extLst>
          </p:cNvPr>
          <p:cNvSpPr>
            <a:spLocks noGrp="1"/>
          </p:cNvSpPr>
          <p:nvPr>
            <p:ph type="title"/>
          </p:nvPr>
        </p:nvSpPr>
        <p:spPr bwMode="gray"/>
        <p:txBody>
          <a:bodyPr/>
          <a:lstStyle/>
          <a:p>
            <a:r>
              <a:rPr kumimoji="1" lang="ja-JP" altLang="en-US"/>
              <a:t>フレームワーク詳細（</a:t>
            </a:r>
            <a:r>
              <a:rPr kumimoji="1" lang="en-US" altLang="ja-JP" dirty="0"/>
              <a:t>4/4</a:t>
            </a:r>
            <a:r>
              <a:rPr kumimoji="1" lang="ja-JP" altLang="en-US" dirty="0"/>
              <a:t>）</a:t>
            </a:r>
          </a:p>
        </p:txBody>
      </p:sp>
      <p:sp>
        <p:nvSpPr>
          <p:cNvPr id="3" name="コンテンツ プレースホルダー 2">
            <a:extLst>
              <a:ext uri="{FF2B5EF4-FFF2-40B4-BE49-F238E27FC236}">
                <a16:creationId xmlns:a16="http://schemas.microsoft.com/office/drawing/2014/main" id="{32CA0308-538A-4E7C-B3C3-33B6761FC7A9}"/>
              </a:ext>
            </a:extLst>
          </p:cNvPr>
          <p:cNvSpPr>
            <a:spLocks noGrp="1"/>
          </p:cNvSpPr>
          <p:nvPr>
            <p:ph idx="10"/>
          </p:nvPr>
        </p:nvSpPr>
        <p:spPr bwMode="gray"/>
        <p:txBody>
          <a:bodyPr/>
          <a:lstStyle/>
          <a:p>
            <a:pPr marL="285750" indent="-285750">
              <a:buFont typeface="Wingdings" panose="05000000000000000000" pitchFamily="2" charset="2"/>
              <a:buChar char="n"/>
            </a:pPr>
            <a:r>
              <a:rPr kumimoji="1" lang="ja-JP" altLang="en-US" sz="1600">
                <a:latin typeface="Meiryo" panose="020B0604030504040204" pitchFamily="34" charset="-128"/>
                <a:ea typeface="Meiryo" panose="020B0604030504040204" pitchFamily="34" charset="-128"/>
              </a:rPr>
              <a:t>フェーズ別の標準な作業概要は下記の通りとなります。（戦略・オペレーション構築スレッド）</a:t>
            </a:r>
            <a:endParaRPr kumimoji="1" lang="ja-JP" altLang="en-US" sz="1600" dirty="0">
              <a:latin typeface="Meiryo" panose="020B0604030504040204" pitchFamily="34" charset="-128"/>
              <a:ea typeface="Meiryo" panose="020B0604030504040204" pitchFamily="34" charset="-128"/>
            </a:endParaRPr>
          </a:p>
        </p:txBody>
      </p:sp>
      <p:grpSp>
        <p:nvGrpSpPr>
          <p:cNvPr id="4" name="グループ化 3">
            <a:extLst>
              <a:ext uri="{FF2B5EF4-FFF2-40B4-BE49-F238E27FC236}">
                <a16:creationId xmlns:a16="http://schemas.microsoft.com/office/drawing/2014/main" id="{52744089-EA36-1D10-7DE0-6D9CB601A0C9}"/>
              </a:ext>
            </a:extLst>
          </p:cNvPr>
          <p:cNvGrpSpPr/>
          <p:nvPr/>
        </p:nvGrpSpPr>
        <p:grpSpPr>
          <a:xfrm>
            <a:off x="9566776" y="87282"/>
            <a:ext cx="1694542" cy="582155"/>
            <a:chOff x="6096000" y="3504"/>
            <a:chExt cx="1694542" cy="582155"/>
          </a:xfrm>
        </p:grpSpPr>
        <p:sp>
          <p:nvSpPr>
            <p:cNvPr id="5" name="AutoShape 14">
              <a:extLst>
                <a:ext uri="{FF2B5EF4-FFF2-40B4-BE49-F238E27FC236}">
                  <a16:creationId xmlns:a16="http://schemas.microsoft.com/office/drawing/2014/main" id="{E48785A9-BD50-39A7-61D3-3C31FDBD72C3}"/>
                </a:ext>
              </a:extLst>
            </p:cNvPr>
            <p:cNvSpPr>
              <a:spLocks noChangeArrowheads="1"/>
            </p:cNvSpPr>
            <p:nvPr/>
          </p:nvSpPr>
          <p:spPr bwMode="auto">
            <a:xfrm>
              <a:off x="6096000" y="3504"/>
              <a:ext cx="328915" cy="146050"/>
            </a:xfrm>
            <a:prstGeom prst="homePlate">
              <a:avLst>
                <a:gd name="adj" fmla="val 49401"/>
              </a:avLst>
            </a:prstGeom>
            <a:solidFill>
              <a:schemeClr val="bg1"/>
            </a:solidFill>
            <a:ln>
              <a:solidFill>
                <a:schemeClr val="tx1"/>
              </a:solidFill>
            </a:ln>
            <a:effectLst/>
          </p:spPr>
          <p:txBody>
            <a:bodyPr wrap="none" lIns="90000" tIns="46800" rIns="90000" bIns="46800" anchor="ctr"/>
            <a:lstStyle>
              <a:lvl1pPr>
                <a:defRPr kumimoji="1" b="1">
                  <a:solidFill>
                    <a:schemeClr val="tx1"/>
                  </a:solidFill>
                  <a:latin typeface="Arial" panose="020B0604020202020204" pitchFamily="34" charset="0"/>
                  <a:ea typeface="ＭＳ Ｐゴシック" panose="020B0600070205080204" pitchFamily="34" charset="-128"/>
                </a:defRPr>
              </a:lvl1pPr>
              <a:lvl2pPr marL="742950" indent="-285750">
                <a:defRPr kumimoji="1" b="1">
                  <a:solidFill>
                    <a:schemeClr val="tx1"/>
                  </a:solidFill>
                  <a:latin typeface="Arial" panose="020B0604020202020204" pitchFamily="34" charset="0"/>
                  <a:ea typeface="ＭＳ Ｐゴシック" panose="020B0600070205080204" pitchFamily="34" charset="-128"/>
                </a:defRPr>
              </a:lvl2pPr>
              <a:lvl3pPr marL="1143000" indent="-228600">
                <a:defRPr kumimoji="1" b="1">
                  <a:solidFill>
                    <a:schemeClr val="tx1"/>
                  </a:solidFill>
                  <a:latin typeface="Arial" panose="020B0604020202020204" pitchFamily="34" charset="0"/>
                  <a:ea typeface="ＭＳ Ｐゴシック" panose="020B0600070205080204" pitchFamily="34" charset="-128"/>
                </a:defRPr>
              </a:lvl3pPr>
              <a:lvl4pPr marL="1600200" indent="-228600">
                <a:defRPr kumimoji="1" b="1">
                  <a:solidFill>
                    <a:schemeClr val="tx1"/>
                  </a:solidFill>
                  <a:latin typeface="Arial" panose="020B0604020202020204" pitchFamily="34" charset="0"/>
                  <a:ea typeface="ＭＳ Ｐゴシック" panose="020B0600070205080204" pitchFamily="34" charset="-128"/>
                </a:defRPr>
              </a:lvl4pPr>
              <a:lvl5pPr marL="2057400" indent="-228600">
                <a:defRPr kumimoji="1"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9pPr>
            </a:lstStyle>
            <a:p>
              <a:pPr algn="ctr">
                <a:spcBef>
                  <a:spcPts val="0"/>
                </a:spcBef>
              </a:pPr>
              <a:endParaRPr kumimoji="0" lang="ja-JP" altLang="en-US" sz="1000" b="0" dirty="0">
                <a:solidFill>
                  <a:srgbClr val="000000"/>
                </a:solidFill>
                <a:latin typeface="Meiryo UI" panose="020B0604030504040204" pitchFamily="34" charset="-128"/>
                <a:ea typeface="Meiryo UI" panose="020B0604030504040204" pitchFamily="34" charset="-128"/>
              </a:endParaRPr>
            </a:p>
          </p:txBody>
        </p:sp>
        <p:sp>
          <p:nvSpPr>
            <p:cNvPr id="6" name="AutoShape 23">
              <a:extLst>
                <a:ext uri="{FF2B5EF4-FFF2-40B4-BE49-F238E27FC236}">
                  <a16:creationId xmlns:a16="http://schemas.microsoft.com/office/drawing/2014/main" id="{2C4753F1-DCF0-A34A-93F5-76620D85BE19}"/>
                </a:ext>
              </a:extLst>
            </p:cNvPr>
            <p:cNvSpPr>
              <a:spLocks noChangeArrowheads="1"/>
            </p:cNvSpPr>
            <p:nvPr/>
          </p:nvSpPr>
          <p:spPr bwMode="auto">
            <a:xfrm>
              <a:off x="6441440" y="3504"/>
              <a:ext cx="328915" cy="146050"/>
            </a:xfrm>
            <a:prstGeom prst="homePlate">
              <a:avLst>
                <a:gd name="adj" fmla="val 49229"/>
              </a:avLst>
            </a:prstGeom>
            <a:solidFill>
              <a:schemeClr val="bg1"/>
            </a:solidFill>
            <a:ln>
              <a:solidFill>
                <a:schemeClr val="tx1"/>
              </a:solidFill>
            </a:ln>
            <a:effectLst/>
          </p:spPr>
          <p:txBody>
            <a:bodyPr wrap="none" lIns="90000" tIns="46800" rIns="90000" bIns="46800" anchor="ctr"/>
            <a:lstStyle>
              <a:lvl1pPr>
                <a:defRPr kumimoji="1" b="1">
                  <a:solidFill>
                    <a:schemeClr val="tx1"/>
                  </a:solidFill>
                  <a:latin typeface="Arial" panose="020B0604020202020204" pitchFamily="34" charset="0"/>
                  <a:ea typeface="ＭＳ Ｐゴシック" panose="020B0600070205080204" pitchFamily="34" charset="-128"/>
                </a:defRPr>
              </a:lvl1pPr>
              <a:lvl2pPr marL="742950" indent="-285750">
                <a:defRPr kumimoji="1" b="1">
                  <a:solidFill>
                    <a:schemeClr val="tx1"/>
                  </a:solidFill>
                  <a:latin typeface="Arial" panose="020B0604020202020204" pitchFamily="34" charset="0"/>
                  <a:ea typeface="ＭＳ Ｐゴシック" panose="020B0600070205080204" pitchFamily="34" charset="-128"/>
                </a:defRPr>
              </a:lvl2pPr>
              <a:lvl3pPr marL="1143000" indent="-228600">
                <a:defRPr kumimoji="1" b="1">
                  <a:solidFill>
                    <a:schemeClr val="tx1"/>
                  </a:solidFill>
                  <a:latin typeface="Arial" panose="020B0604020202020204" pitchFamily="34" charset="0"/>
                  <a:ea typeface="ＭＳ Ｐゴシック" panose="020B0600070205080204" pitchFamily="34" charset="-128"/>
                </a:defRPr>
              </a:lvl3pPr>
              <a:lvl4pPr marL="1600200" indent="-228600">
                <a:defRPr kumimoji="1" b="1">
                  <a:solidFill>
                    <a:schemeClr val="tx1"/>
                  </a:solidFill>
                  <a:latin typeface="Arial" panose="020B0604020202020204" pitchFamily="34" charset="0"/>
                  <a:ea typeface="ＭＳ Ｐゴシック" panose="020B0600070205080204" pitchFamily="34" charset="-128"/>
                </a:defRPr>
              </a:lvl4pPr>
              <a:lvl5pPr marL="2057400" indent="-228600">
                <a:defRPr kumimoji="1"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9pPr>
            </a:lstStyle>
            <a:p>
              <a:pPr algn="ctr">
                <a:spcBef>
                  <a:spcPts val="0"/>
                </a:spcBef>
              </a:pPr>
              <a:endParaRPr kumimoji="0" lang="ja-JP" altLang="en-US" sz="1000" b="0" dirty="0">
                <a:solidFill>
                  <a:srgbClr val="000000"/>
                </a:solidFill>
                <a:latin typeface="Meiryo UI" panose="020B0604030504040204" pitchFamily="34" charset="-128"/>
                <a:ea typeface="Meiryo UI" panose="020B0604030504040204" pitchFamily="34" charset="-128"/>
              </a:endParaRPr>
            </a:p>
          </p:txBody>
        </p:sp>
        <p:sp>
          <p:nvSpPr>
            <p:cNvPr id="7" name="AutoShape 24">
              <a:extLst>
                <a:ext uri="{FF2B5EF4-FFF2-40B4-BE49-F238E27FC236}">
                  <a16:creationId xmlns:a16="http://schemas.microsoft.com/office/drawing/2014/main" id="{32410523-F5D7-2B69-E636-6B38C2D00699}"/>
                </a:ext>
              </a:extLst>
            </p:cNvPr>
            <p:cNvSpPr>
              <a:spLocks noChangeArrowheads="1"/>
            </p:cNvSpPr>
            <p:nvPr/>
          </p:nvSpPr>
          <p:spPr bwMode="auto">
            <a:xfrm>
              <a:off x="6786879" y="3504"/>
              <a:ext cx="675142" cy="146050"/>
            </a:xfrm>
            <a:prstGeom prst="homePlate">
              <a:avLst>
                <a:gd name="adj" fmla="val 45697"/>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kumimoji="1" b="1">
                  <a:solidFill>
                    <a:schemeClr val="tx1"/>
                  </a:solidFill>
                  <a:latin typeface="Arial" panose="020B0604020202020204" pitchFamily="34" charset="0"/>
                  <a:ea typeface="ＭＳ Ｐゴシック" panose="020B0600070205080204" pitchFamily="34" charset="-128"/>
                </a:defRPr>
              </a:lvl1pPr>
              <a:lvl2pPr marL="742950" indent="-285750">
                <a:defRPr kumimoji="1" b="1">
                  <a:solidFill>
                    <a:schemeClr val="tx1"/>
                  </a:solidFill>
                  <a:latin typeface="Arial" panose="020B0604020202020204" pitchFamily="34" charset="0"/>
                  <a:ea typeface="ＭＳ Ｐゴシック" panose="020B0600070205080204" pitchFamily="34" charset="-128"/>
                </a:defRPr>
              </a:lvl2pPr>
              <a:lvl3pPr marL="1143000" indent="-228600">
                <a:defRPr kumimoji="1" b="1">
                  <a:solidFill>
                    <a:schemeClr val="tx1"/>
                  </a:solidFill>
                  <a:latin typeface="Arial" panose="020B0604020202020204" pitchFamily="34" charset="0"/>
                  <a:ea typeface="ＭＳ Ｐゴシック" panose="020B0600070205080204" pitchFamily="34" charset="-128"/>
                </a:defRPr>
              </a:lvl3pPr>
              <a:lvl4pPr marL="1600200" indent="-228600">
                <a:defRPr kumimoji="1" b="1">
                  <a:solidFill>
                    <a:schemeClr val="tx1"/>
                  </a:solidFill>
                  <a:latin typeface="Arial" panose="020B0604020202020204" pitchFamily="34" charset="0"/>
                  <a:ea typeface="ＭＳ Ｐゴシック" panose="020B0600070205080204" pitchFamily="34" charset="-128"/>
                </a:defRPr>
              </a:lvl4pPr>
              <a:lvl5pPr marL="2057400" indent="-228600">
                <a:defRPr kumimoji="1"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9pPr>
            </a:lstStyle>
            <a:p>
              <a:pPr algn="ctr">
                <a:spcBef>
                  <a:spcPts val="0"/>
                </a:spcBef>
              </a:pPr>
              <a:endParaRPr kumimoji="0" lang="ja-JP" altLang="en-US" sz="1000" b="0" dirty="0">
                <a:solidFill>
                  <a:srgbClr val="000000"/>
                </a:solidFill>
                <a:latin typeface="Meiryo UI" panose="020B0604030504040204" pitchFamily="34" charset="-128"/>
                <a:ea typeface="Meiryo UI" panose="020B0604030504040204" pitchFamily="34" charset="-128"/>
              </a:endParaRPr>
            </a:p>
          </p:txBody>
        </p:sp>
        <p:sp>
          <p:nvSpPr>
            <p:cNvPr id="8" name="AutoShape 25">
              <a:extLst>
                <a:ext uri="{FF2B5EF4-FFF2-40B4-BE49-F238E27FC236}">
                  <a16:creationId xmlns:a16="http://schemas.microsoft.com/office/drawing/2014/main" id="{F743E616-EDDD-9AC0-E0A5-09760C5D2AFC}"/>
                </a:ext>
              </a:extLst>
            </p:cNvPr>
            <p:cNvSpPr>
              <a:spLocks noChangeArrowheads="1"/>
            </p:cNvSpPr>
            <p:nvPr/>
          </p:nvSpPr>
          <p:spPr bwMode="auto">
            <a:xfrm>
              <a:off x="7478151" y="3504"/>
              <a:ext cx="148326" cy="146050"/>
            </a:xfrm>
            <a:prstGeom prst="homePlate">
              <a:avLst>
                <a:gd name="adj" fmla="val 43851"/>
              </a:avLst>
            </a:prstGeom>
            <a:solidFill>
              <a:schemeClr val="accent1">
                <a:lumMod val="50000"/>
                <a:lumOff val="50000"/>
              </a:schemeClr>
            </a:solidFill>
            <a:ln>
              <a:solidFill>
                <a:schemeClr val="tx1"/>
              </a:solidFill>
            </a:ln>
            <a:effectLst/>
          </p:spPr>
          <p:txBody>
            <a:bodyPr wrap="none" lIns="90000" tIns="46800" rIns="90000" bIns="46800" anchor="ctr"/>
            <a:lstStyle>
              <a:lvl1pPr>
                <a:defRPr kumimoji="1" b="1">
                  <a:solidFill>
                    <a:schemeClr val="tx1"/>
                  </a:solidFill>
                  <a:latin typeface="Arial" panose="020B0604020202020204" pitchFamily="34" charset="0"/>
                  <a:ea typeface="ＭＳ Ｐゴシック" panose="020B0600070205080204" pitchFamily="34" charset="-128"/>
                </a:defRPr>
              </a:lvl1pPr>
              <a:lvl2pPr marL="742950" indent="-285750">
                <a:defRPr kumimoji="1" b="1">
                  <a:solidFill>
                    <a:schemeClr val="tx1"/>
                  </a:solidFill>
                  <a:latin typeface="Arial" panose="020B0604020202020204" pitchFamily="34" charset="0"/>
                  <a:ea typeface="ＭＳ Ｐゴシック" panose="020B0600070205080204" pitchFamily="34" charset="-128"/>
                </a:defRPr>
              </a:lvl2pPr>
              <a:lvl3pPr marL="1143000" indent="-228600">
                <a:defRPr kumimoji="1" b="1">
                  <a:solidFill>
                    <a:schemeClr val="tx1"/>
                  </a:solidFill>
                  <a:latin typeface="Arial" panose="020B0604020202020204" pitchFamily="34" charset="0"/>
                  <a:ea typeface="ＭＳ Ｐゴシック" panose="020B0600070205080204" pitchFamily="34" charset="-128"/>
                </a:defRPr>
              </a:lvl3pPr>
              <a:lvl4pPr marL="1600200" indent="-228600">
                <a:defRPr kumimoji="1" b="1">
                  <a:solidFill>
                    <a:schemeClr val="tx1"/>
                  </a:solidFill>
                  <a:latin typeface="Arial" panose="020B0604020202020204" pitchFamily="34" charset="0"/>
                  <a:ea typeface="ＭＳ Ｐゴシック" panose="020B0600070205080204" pitchFamily="34" charset="-128"/>
                </a:defRPr>
              </a:lvl4pPr>
              <a:lvl5pPr marL="2057400" indent="-228600">
                <a:defRPr kumimoji="1"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9pPr>
            </a:lstStyle>
            <a:p>
              <a:pPr algn="ctr">
                <a:spcBef>
                  <a:spcPts val="0"/>
                </a:spcBef>
              </a:pPr>
              <a:endParaRPr kumimoji="0" lang="ja-JP" altLang="en-US" sz="1000" b="0" dirty="0">
                <a:solidFill>
                  <a:srgbClr val="000000"/>
                </a:solidFill>
                <a:latin typeface="Meiryo UI" panose="020B0604030504040204" pitchFamily="34" charset="-128"/>
                <a:ea typeface="Meiryo UI" panose="020B0604030504040204" pitchFamily="34" charset="-128"/>
              </a:endParaRPr>
            </a:p>
          </p:txBody>
        </p:sp>
        <p:sp>
          <p:nvSpPr>
            <p:cNvPr id="9" name="AutoShape 26">
              <a:extLst>
                <a:ext uri="{FF2B5EF4-FFF2-40B4-BE49-F238E27FC236}">
                  <a16:creationId xmlns:a16="http://schemas.microsoft.com/office/drawing/2014/main" id="{FAF122FA-0DED-C09E-DDF8-0996B3F04B6A}"/>
                </a:ext>
              </a:extLst>
            </p:cNvPr>
            <p:cNvSpPr>
              <a:spLocks noChangeArrowheads="1"/>
            </p:cNvSpPr>
            <p:nvPr/>
          </p:nvSpPr>
          <p:spPr bwMode="auto">
            <a:xfrm>
              <a:off x="7642607" y="3504"/>
              <a:ext cx="147933" cy="146050"/>
            </a:xfrm>
            <a:prstGeom prst="homePlate">
              <a:avLst>
                <a:gd name="adj" fmla="val 47590"/>
              </a:avLst>
            </a:prstGeom>
            <a:solidFill>
              <a:srgbClr val="0070C0"/>
            </a:solidFill>
            <a:ln>
              <a:solidFill>
                <a:schemeClr val="tx1"/>
              </a:solidFill>
            </a:ln>
            <a:effectLst/>
          </p:spPr>
          <p:txBody>
            <a:bodyPr wrap="none" lIns="90000" tIns="46800" rIns="90000" bIns="46800" anchor="ctr"/>
            <a:lstStyle>
              <a:lvl1pPr>
                <a:defRPr kumimoji="1" b="1">
                  <a:solidFill>
                    <a:schemeClr val="tx1"/>
                  </a:solidFill>
                  <a:latin typeface="Arial" panose="020B0604020202020204" pitchFamily="34" charset="0"/>
                  <a:ea typeface="ＭＳ Ｐゴシック" panose="020B0600070205080204" pitchFamily="34" charset="-128"/>
                </a:defRPr>
              </a:lvl1pPr>
              <a:lvl2pPr marL="742950" indent="-285750">
                <a:defRPr kumimoji="1" b="1">
                  <a:solidFill>
                    <a:schemeClr val="tx1"/>
                  </a:solidFill>
                  <a:latin typeface="Arial" panose="020B0604020202020204" pitchFamily="34" charset="0"/>
                  <a:ea typeface="ＭＳ Ｐゴシック" panose="020B0600070205080204" pitchFamily="34" charset="-128"/>
                </a:defRPr>
              </a:lvl2pPr>
              <a:lvl3pPr marL="1143000" indent="-228600">
                <a:defRPr kumimoji="1" b="1">
                  <a:solidFill>
                    <a:schemeClr val="tx1"/>
                  </a:solidFill>
                  <a:latin typeface="Arial" panose="020B0604020202020204" pitchFamily="34" charset="0"/>
                  <a:ea typeface="ＭＳ Ｐゴシック" panose="020B0600070205080204" pitchFamily="34" charset="-128"/>
                </a:defRPr>
              </a:lvl3pPr>
              <a:lvl4pPr marL="1600200" indent="-228600">
                <a:defRPr kumimoji="1" b="1">
                  <a:solidFill>
                    <a:schemeClr val="tx1"/>
                  </a:solidFill>
                  <a:latin typeface="Arial" panose="020B0604020202020204" pitchFamily="34" charset="0"/>
                  <a:ea typeface="ＭＳ Ｐゴシック" panose="020B0600070205080204" pitchFamily="34" charset="-128"/>
                </a:defRPr>
              </a:lvl4pPr>
              <a:lvl5pPr marL="2057400" indent="-228600">
                <a:defRPr kumimoji="1"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9pPr>
            </a:lstStyle>
            <a:p>
              <a:pPr algn="ctr">
                <a:spcBef>
                  <a:spcPts val="0"/>
                </a:spcBef>
              </a:pPr>
              <a:endParaRPr kumimoji="0" lang="ja-JP" altLang="en-US" sz="1000" b="0" dirty="0">
                <a:solidFill>
                  <a:srgbClr val="000000"/>
                </a:solidFill>
                <a:latin typeface="Meiryo UI" panose="020B0604030504040204" pitchFamily="34" charset="-128"/>
                <a:ea typeface="Meiryo UI" panose="020B0604030504040204" pitchFamily="34" charset="-128"/>
              </a:endParaRPr>
            </a:p>
          </p:txBody>
        </p:sp>
        <p:sp>
          <p:nvSpPr>
            <p:cNvPr id="10" name="Rectangle 28">
              <a:extLst>
                <a:ext uri="{FF2B5EF4-FFF2-40B4-BE49-F238E27FC236}">
                  <a16:creationId xmlns:a16="http://schemas.microsoft.com/office/drawing/2014/main" id="{D07B27A6-8ADB-9864-83C2-454E2A4B9CB2}"/>
                </a:ext>
              </a:extLst>
            </p:cNvPr>
            <p:cNvSpPr>
              <a:spLocks noChangeArrowheads="1"/>
            </p:cNvSpPr>
            <p:nvPr/>
          </p:nvSpPr>
          <p:spPr bwMode="auto">
            <a:xfrm>
              <a:off x="6096000" y="208711"/>
              <a:ext cx="213637" cy="376948"/>
            </a:xfrm>
            <a:prstGeom prst="rect">
              <a:avLst/>
            </a:prstGeom>
            <a:solidFill>
              <a:schemeClr val="bg1"/>
            </a:solidFill>
            <a:ln>
              <a:solidFill>
                <a:schemeClr val="tx1"/>
              </a:solidFill>
            </a:ln>
            <a:effectLst/>
          </p:spPr>
          <p:txBody>
            <a:bodyPr wrap="none" lIns="90000" tIns="46800" rIns="90000" bIns="46800" anchor="ctr"/>
            <a:lstStyle>
              <a:lvl1pPr>
                <a:defRPr kumimoji="1" b="1">
                  <a:solidFill>
                    <a:schemeClr val="tx1"/>
                  </a:solidFill>
                  <a:latin typeface="Arial" panose="020B0604020202020204" pitchFamily="34" charset="0"/>
                  <a:ea typeface="ＭＳ Ｐゴシック" panose="020B0600070205080204" pitchFamily="34" charset="-128"/>
                </a:defRPr>
              </a:lvl1pPr>
              <a:lvl2pPr marL="742950" indent="-285750">
                <a:defRPr kumimoji="1" b="1">
                  <a:solidFill>
                    <a:schemeClr val="tx1"/>
                  </a:solidFill>
                  <a:latin typeface="Arial" panose="020B0604020202020204" pitchFamily="34" charset="0"/>
                  <a:ea typeface="ＭＳ Ｐゴシック" panose="020B0600070205080204" pitchFamily="34" charset="-128"/>
                </a:defRPr>
              </a:lvl2pPr>
              <a:lvl3pPr marL="1143000" indent="-228600">
                <a:defRPr kumimoji="1" b="1">
                  <a:solidFill>
                    <a:schemeClr val="tx1"/>
                  </a:solidFill>
                  <a:latin typeface="Arial" panose="020B0604020202020204" pitchFamily="34" charset="0"/>
                  <a:ea typeface="ＭＳ Ｐゴシック" panose="020B0600070205080204" pitchFamily="34" charset="-128"/>
                </a:defRPr>
              </a:lvl3pPr>
              <a:lvl4pPr marL="1600200" indent="-228600">
                <a:defRPr kumimoji="1" b="1">
                  <a:solidFill>
                    <a:schemeClr val="tx1"/>
                  </a:solidFill>
                  <a:latin typeface="Arial" panose="020B0604020202020204" pitchFamily="34" charset="0"/>
                  <a:ea typeface="ＭＳ Ｐゴシック" panose="020B0600070205080204" pitchFamily="34" charset="-128"/>
                </a:defRPr>
              </a:lvl4pPr>
              <a:lvl5pPr marL="2057400" indent="-228600">
                <a:defRPr kumimoji="1"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9pPr>
            </a:lstStyle>
            <a:p>
              <a:pPr algn="ctr"/>
              <a:endParaRPr kumimoji="0" lang="ja-JP" altLang="en-US" sz="1000" b="0" dirty="0">
                <a:solidFill>
                  <a:srgbClr val="000000"/>
                </a:solidFill>
                <a:latin typeface="Meiryo UI" panose="020B0604030504040204" pitchFamily="34" charset="-128"/>
                <a:ea typeface="Meiryo UI" panose="020B0604030504040204" pitchFamily="34" charset="-128"/>
              </a:endParaRPr>
            </a:p>
          </p:txBody>
        </p:sp>
        <p:sp>
          <p:nvSpPr>
            <p:cNvPr id="11" name="Rectangle 29">
              <a:extLst>
                <a:ext uri="{FF2B5EF4-FFF2-40B4-BE49-F238E27FC236}">
                  <a16:creationId xmlns:a16="http://schemas.microsoft.com/office/drawing/2014/main" id="{E4EF5234-9EB7-52E2-BCBE-A5A90FF20FF6}"/>
                </a:ext>
              </a:extLst>
            </p:cNvPr>
            <p:cNvSpPr>
              <a:spLocks noChangeArrowheads="1"/>
            </p:cNvSpPr>
            <p:nvPr/>
          </p:nvSpPr>
          <p:spPr bwMode="auto">
            <a:xfrm>
              <a:off x="6326162" y="208711"/>
              <a:ext cx="98753" cy="376948"/>
            </a:xfrm>
            <a:prstGeom prst="rect">
              <a:avLst/>
            </a:prstGeom>
            <a:solidFill>
              <a:schemeClr val="bg1"/>
            </a:solidFill>
            <a:ln>
              <a:solidFill>
                <a:schemeClr val="tx1"/>
              </a:solidFill>
            </a:ln>
            <a:effectLst/>
          </p:spPr>
          <p:txBody>
            <a:bodyPr vert="eaVert" wrap="none" lIns="90000" tIns="46800" rIns="90000" bIns="46800" anchor="ctr"/>
            <a:lstStyle>
              <a:lvl1pPr>
                <a:defRPr kumimoji="1" b="1">
                  <a:solidFill>
                    <a:schemeClr val="tx1"/>
                  </a:solidFill>
                  <a:latin typeface="Arial" panose="020B0604020202020204" pitchFamily="34" charset="0"/>
                  <a:ea typeface="ＭＳ Ｐゴシック" panose="020B0600070205080204" pitchFamily="34" charset="-128"/>
                </a:defRPr>
              </a:lvl1pPr>
              <a:lvl2pPr marL="742950" indent="-285750">
                <a:defRPr kumimoji="1" b="1">
                  <a:solidFill>
                    <a:schemeClr val="tx1"/>
                  </a:solidFill>
                  <a:latin typeface="Arial" panose="020B0604020202020204" pitchFamily="34" charset="0"/>
                  <a:ea typeface="ＭＳ Ｐゴシック" panose="020B0600070205080204" pitchFamily="34" charset="-128"/>
                </a:defRPr>
              </a:lvl2pPr>
              <a:lvl3pPr marL="1143000" indent="-228600">
                <a:defRPr kumimoji="1" b="1">
                  <a:solidFill>
                    <a:schemeClr val="tx1"/>
                  </a:solidFill>
                  <a:latin typeface="Arial" panose="020B0604020202020204" pitchFamily="34" charset="0"/>
                  <a:ea typeface="ＭＳ Ｐゴシック" panose="020B0600070205080204" pitchFamily="34" charset="-128"/>
                </a:defRPr>
              </a:lvl3pPr>
              <a:lvl4pPr marL="1600200" indent="-228600">
                <a:defRPr kumimoji="1" b="1">
                  <a:solidFill>
                    <a:schemeClr val="tx1"/>
                  </a:solidFill>
                  <a:latin typeface="Arial" panose="020B0604020202020204" pitchFamily="34" charset="0"/>
                  <a:ea typeface="ＭＳ Ｐゴシック" panose="020B0600070205080204" pitchFamily="34" charset="-128"/>
                </a:defRPr>
              </a:lvl4pPr>
              <a:lvl5pPr marL="2057400" indent="-228600">
                <a:defRPr kumimoji="1"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9pPr>
            </a:lstStyle>
            <a:p>
              <a:pPr algn="ctr"/>
              <a:endParaRPr kumimoji="0" lang="ja-JP" altLang="en-US" sz="1000" b="0" dirty="0">
                <a:solidFill>
                  <a:srgbClr val="000000"/>
                </a:solidFill>
                <a:latin typeface="Meiryo UI" panose="020B0604030504040204" pitchFamily="34" charset="-128"/>
                <a:ea typeface="Meiryo UI" panose="020B0604030504040204" pitchFamily="34" charset="-128"/>
              </a:endParaRPr>
            </a:p>
          </p:txBody>
        </p:sp>
        <p:sp>
          <p:nvSpPr>
            <p:cNvPr id="12" name="Rectangle 30">
              <a:extLst>
                <a:ext uri="{FF2B5EF4-FFF2-40B4-BE49-F238E27FC236}">
                  <a16:creationId xmlns:a16="http://schemas.microsoft.com/office/drawing/2014/main" id="{0A31B160-853D-0267-347F-0C3BC126E3FF}"/>
                </a:ext>
              </a:extLst>
            </p:cNvPr>
            <p:cNvSpPr>
              <a:spLocks noChangeArrowheads="1"/>
            </p:cNvSpPr>
            <p:nvPr/>
          </p:nvSpPr>
          <p:spPr bwMode="auto">
            <a:xfrm>
              <a:off x="6441440" y="212388"/>
              <a:ext cx="214030" cy="111429"/>
            </a:xfrm>
            <a:prstGeom prst="rect">
              <a:avLst/>
            </a:prstGeom>
            <a:solidFill>
              <a:schemeClr val="bg1"/>
            </a:solidFill>
            <a:ln>
              <a:solidFill>
                <a:schemeClr val="tx1"/>
              </a:solidFill>
            </a:ln>
            <a:effectLst/>
          </p:spPr>
          <p:txBody>
            <a:bodyPr wrap="none" lIns="90000" tIns="46800" rIns="90000" bIns="46800" anchor="ctr"/>
            <a:lstStyle>
              <a:lvl1pPr>
                <a:defRPr kumimoji="1" b="1">
                  <a:solidFill>
                    <a:schemeClr val="tx1"/>
                  </a:solidFill>
                  <a:latin typeface="Arial" panose="020B0604020202020204" pitchFamily="34" charset="0"/>
                  <a:ea typeface="ＭＳ Ｐゴシック" panose="020B0600070205080204" pitchFamily="34" charset="-128"/>
                </a:defRPr>
              </a:lvl1pPr>
              <a:lvl2pPr marL="742950" indent="-285750">
                <a:defRPr kumimoji="1" b="1">
                  <a:solidFill>
                    <a:schemeClr val="tx1"/>
                  </a:solidFill>
                  <a:latin typeface="Arial" panose="020B0604020202020204" pitchFamily="34" charset="0"/>
                  <a:ea typeface="ＭＳ Ｐゴシック" panose="020B0600070205080204" pitchFamily="34" charset="-128"/>
                </a:defRPr>
              </a:lvl2pPr>
              <a:lvl3pPr marL="1143000" indent="-228600">
                <a:defRPr kumimoji="1" b="1">
                  <a:solidFill>
                    <a:schemeClr val="tx1"/>
                  </a:solidFill>
                  <a:latin typeface="Arial" panose="020B0604020202020204" pitchFamily="34" charset="0"/>
                  <a:ea typeface="ＭＳ Ｐゴシック" panose="020B0600070205080204" pitchFamily="34" charset="-128"/>
                </a:defRPr>
              </a:lvl3pPr>
              <a:lvl4pPr marL="1600200" indent="-228600">
                <a:defRPr kumimoji="1" b="1">
                  <a:solidFill>
                    <a:schemeClr val="tx1"/>
                  </a:solidFill>
                  <a:latin typeface="Arial" panose="020B0604020202020204" pitchFamily="34" charset="0"/>
                  <a:ea typeface="ＭＳ Ｐゴシック" panose="020B0600070205080204" pitchFamily="34" charset="-128"/>
                </a:defRPr>
              </a:lvl4pPr>
              <a:lvl5pPr marL="2057400" indent="-228600">
                <a:defRPr kumimoji="1"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9pPr>
            </a:lstStyle>
            <a:p>
              <a:pPr algn="ctr">
                <a:spcBef>
                  <a:spcPts val="0"/>
                </a:spcBef>
              </a:pPr>
              <a:endParaRPr kumimoji="0" lang="ja-JP" altLang="en-US" sz="1000" b="0" dirty="0">
                <a:solidFill>
                  <a:srgbClr val="000000"/>
                </a:solidFill>
                <a:latin typeface="Meiryo UI" panose="020B0604030504040204" pitchFamily="34" charset="-128"/>
                <a:ea typeface="Meiryo UI" panose="020B0604030504040204" pitchFamily="34" charset="-128"/>
              </a:endParaRPr>
            </a:p>
          </p:txBody>
        </p:sp>
        <p:sp>
          <p:nvSpPr>
            <p:cNvPr id="13" name="Rectangle 31">
              <a:extLst>
                <a:ext uri="{FF2B5EF4-FFF2-40B4-BE49-F238E27FC236}">
                  <a16:creationId xmlns:a16="http://schemas.microsoft.com/office/drawing/2014/main" id="{6F2E873C-796A-4008-D322-405C8C812FD0}"/>
                </a:ext>
              </a:extLst>
            </p:cNvPr>
            <p:cNvSpPr>
              <a:spLocks noChangeArrowheads="1"/>
            </p:cNvSpPr>
            <p:nvPr/>
          </p:nvSpPr>
          <p:spPr bwMode="auto">
            <a:xfrm>
              <a:off x="6671995" y="208711"/>
              <a:ext cx="98753" cy="376948"/>
            </a:xfrm>
            <a:prstGeom prst="rect">
              <a:avLst/>
            </a:prstGeom>
            <a:solidFill>
              <a:schemeClr val="bg1"/>
            </a:solidFill>
            <a:ln>
              <a:solidFill>
                <a:schemeClr val="tx1"/>
              </a:solidFill>
            </a:ln>
            <a:effectLst/>
          </p:spPr>
          <p:txBody>
            <a:bodyPr vert="eaVert" wrap="none" lIns="90000" tIns="46800" rIns="90000" bIns="46800" anchor="ctr"/>
            <a:lstStyle>
              <a:lvl1pPr>
                <a:defRPr kumimoji="1" b="1">
                  <a:solidFill>
                    <a:schemeClr val="tx1"/>
                  </a:solidFill>
                  <a:latin typeface="Arial" panose="020B0604020202020204" pitchFamily="34" charset="0"/>
                  <a:ea typeface="ＭＳ Ｐゴシック" panose="020B0600070205080204" pitchFamily="34" charset="-128"/>
                </a:defRPr>
              </a:lvl1pPr>
              <a:lvl2pPr marL="742950" indent="-285750">
                <a:defRPr kumimoji="1" b="1">
                  <a:solidFill>
                    <a:schemeClr val="tx1"/>
                  </a:solidFill>
                  <a:latin typeface="Arial" panose="020B0604020202020204" pitchFamily="34" charset="0"/>
                  <a:ea typeface="ＭＳ Ｐゴシック" panose="020B0600070205080204" pitchFamily="34" charset="-128"/>
                </a:defRPr>
              </a:lvl2pPr>
              <a:lvl3pPr marL="1143000" indent="-228600">
                <a:defRPr kumimoji="1" b="1">
                  <a:solidFill>
                    <a:schemeClr val="tx1"/>
                  </a:solidFill>
                  <a:latin typeface="Arial" panose="020B0604020202020204" pitchFamily="34" charset="0"/>
                  <a:ea typeface="ＭＳ Ｐゴシック" panose="020B0600070205080204" pitchFamily="34" charset="-128"/>
                </a:defRPr>
              </a:lvl3pPr>
              <a:lvl4pPr marL="1600200" indent="-228600">
                <a:defRPr kumimoji="1" b="1">
                  <a:solidFill>
                    <a:schemeClr val="tx1"/>
                  </a:solidFill>
                  <a:latin typeface="Arial" panose="020B0604020202020204" pitchFamily="34" charset="0"/>
                  <a:ea typeface="ＭＳ Ｐゴシック" panose="020B0600070205080204" pitchFamily="34" charset="-128"/>
                </a:defRPr>
              </a:lvl4pPr>
              <a:lvl5pPr marL="2057400" indent="-228600">
                <a:defRPr kumimoji="1"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9pPr>
            </a:lstStyle>
            <a:p>
              <a:pPr algn="ctr"/>
              <a:endParaRPr kumimoji="0" lang="ja-JP" altLang="en-US" sz="1000" b="0" dirty="0">
                <a:solidFill>
                  <a:srgbClr val="000000"/>
                </a:solidFill>
                <a:latin typeface="Meiryo UI" panose="020B0604030504040204" pitchFamily="34" charset="-128"/>
                <a:ea typeface="Meiryo UI" panose="020B0604030504040204" pitchFamily="34" charset="-128"/>
              </a:endParaRPr>
            </a:p>
          </p:txBody>
        </p:sp>
        <p:sp>
          <p:nvSpPr>
            <p:cNvPr id="14" name="Rectangle 32">
              <a:extLst>
                <a:ext uri="{FF2B5EF4-FFF2-40B4-BE49-F238E27FC236}">
                  <a16:creationId xmlns:a16="http://schemas.microsoft.com/office/drawing/2014/main" id="{F3A1D0DB-DA42-9B0C-E0DC-765C9AA9C393}"/>
                </a:ext>
              </a:extLst>
            </p:cNvPr>
            <p:cNvSpPr>
              <a:spLocks noChangeArrowheads="1"/>
            </p:cNvSpPr>
            <p:nvPr/>
          </p:nvSpPr>
          <p:spPr bwMode="auto">
            <a:xfrm>
              <a:off x="6441440" y="343309"/>
              <a:ext cx="214030" cy="111062"/>
            </a:xfrm>
            <a:prstGeom prst="rect">
              <a:avLst/>
            </a:prstGeom>
            <a:solidFill>
              <a:schemeClr val="bg1"/>
            </a:solidFill>
            <a:ln>
              <a:solidFill>
                <a:schemeClr val="tx1"/>
              </a:solidFill>
            </a:ln>
            <a:effectLst/>
          </p:spPr>
          <p:txBody>
            <a:bodyPr wrap="none" lIns="90000" tIns="46800" rIns="90000" bIns="46800" anchor="ctr"/>
            <a:lstStyle>
              <a:lvl1pPr>
                <a:defRPr kumimoji="1" b="1">
                  <a:solidFill>
                    <a:schemeClr val="tx1"/>
                  </a:solidFill>
                  <a:latin typeface="Arial" panose="020B0604020202020204" pitchFamily="34" charset="0"/>
                  <a:ea typeface="ＭＳ Ｐゴシック" panose="020B0600070205080204" pitchFamily="34" charset="-128"/>
                </a:defRPr>
              </a:lvl1pPr>
              <a:lvl2pPr marL="742950" indent="-285750">
                <a:defRPr kumimoji="1" b="1">
                  <a:solidFill>
                    <a:schemeClr val="tx1"/>
                  </a:solidFill>
                  <a:latin typeface="Arial" panose="020B0604020202020204" pitchFamily="34" charset="0"/>
                  <a:ea typeface="ＭＳ Ｐゴシック" panose="020B0600070205080204" pitchFamily="34" charset="-128"/>
                </a:defRPr>
              </a:lvl2pPr>
              <a:lvl3pPr marL="1143000" indent="-228600">
                <a:defRPr kumimoji="1" b="1">
                  <a:solidFill>
                    <a:schemeClr val="tx1"/>
                  </a:solidFill>
                  <a:latin typeface="Arial" panose="020B0604020202020204" pitchFamily="34" charset="0"/>
                  <a:ea typeface="ＭＳ Ｐゴシック" panose="020B0600070205080204" pitchFamily="34" charset="-128"/>
                </a:defRPr>
              </a:lvl3pPr>
              <a:lvl4pPr marL="1600200" indent="-228600">
                <a:defRPr kumimoji="1" b="1">
                  <a:solidFill>
                    <a:schemeClr val="tx1"/>
                  </a:solidFill>
                  <a:latin typeface="Arial" panose="020B0604020202020204" pitchFamily="34" charset="0"/>
                  <a:ea typeface="ＭＳ Ｐゴシック" panose="020B0600070205080204" pitchFamily="34" charset="-128"/>
                </a:defRPr>
              </a:lvl4pPr>
              <a:lvl5pPr marL="2057400" indent="-228600">
                <a:defRPr kumimoji="1"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9pPr>
            </a:lstStyle>
            <a:p>
              <a:pPr algn="ctr">
                <a:spcBef>
                  <a:spcPts val="0"/>
                </a:spcBef>
              </a:pPr>
              <a:endParaRPr kumimoji="0" lang="ja-JP" altLang="en-US" sz="1000" b="0" dirty="0">
                <a:solidFill>
                  <a:srgbClr val="000000"/>
                </a:solidFill>
                <a:latin typeface="Meiryo UI" panose="020B0604030504040204" pitchFamily="34" charset="-128"/>
                <a:ea typeface="Meiryo UI" panose="020B0604030504040204" pitchFamily="34" charset="-128"/>
              </a:endParaRPr>
            </a:p>
          </p:txBody>
        </p:sp>
        <p:sp>
          <p:nvSpPr>
            <p:cNvPr id="15" name="Rectangle 33">
              <a:extLst>
                <a:ext uri="{FF2B5EF4-FFF2-40B4-BE49-F238E27FC236}">
                  <a16:creationId xmlns:a16="http://schemas.microsoft.com/office/drawing/2014/main" id="{C28EFDC4-EB7D-B747-28DE-43C758F23D58}"/>
                </a:ext>
              </a:extLst>
            </p:cNvPr>
            <p:cNvSpPr>
              <a:spLocks noChangeArrowheads="1"/>
            </p:cNvSpPr>
            <p:nvPr/>
          </p:nvSpPr>
          <p:spPr bwMode="auto">
            <a:xfrm>
              <a:off x="6441440" y="474229"/>
              <a:ext cx="214030" cy="111429"/>
            </a:xfrm>
            <a:prstGeom prst="rect">
              <a:avLst/>
            </a:prstGeom>
            <a:solidFill>
              <a:schemeClr val="bg1"/>
            </a:solidFill>
            <a:ln>
              <a:solidFill>
                <a:schemeClr val="tx1"/>
              </a:solidFill>
            </a:ln>
            <a:effectLst/>
          </p:spPr>
          <p:txBody>
            <a:bodyPr wrap="none" lIns="90000" tIns="46800" rIns="90000" bIns="46800" anchor="ctr"/>
            <a:lstStyle>
              <a:lvl1pPr>
                <a:defRPr kumimoji="1" b="1">
                  <a:solidFill>
                    <a:schemeClr val="tx1"/>
                  </a:solidFill>
                  <a:latin typeface="Arial" panose="020B0604020202020204" pitchFamily="34" charset="0"/>
                  <a:ea typeface="ＭＳ Ｐゴシック" panose="020B0600070205080204" pitchFamily="34" charset="-128"/>
                </a:defRPr>
              </a:lvl1pPr>
              <a:lvl2pPr marL="742950" indent="-285750">
                <a:defRPr kumimoji="1" b="1">
                  <a:solidFill>
                    <a:schemeClr val="tx1"/>
                  </a:solidFill>
                  <a:latin typeface="Arial" panose="020B0604020202020204" pitchFamily="34" charset="0"/>
                  <a:ea typeface="ＭＳ Ｐゴシック" panose="020B0600070205080204" pitchFamily="34" charset="-128"/>
                </a:defRPr>
              </a:lvl2pPr>
              <a:lvl3pPr marL="1143000" indent="-228600">
                <a:defRPr kumimoji="1" b="1">
                  <a:solidFill>
                    <a:schemeClr val="tx1"/>
                  </a:solidFill>
                  <a:latin typeface="Arial" panose="020B0604020202020204" pitchFamily="34" charset="0"/>
                  <a:ea typeface="ＭＳ Ｐゴシック" panose="020B0600070205080204" pitchFamily="34" charset="-128"/>
                </a:defRPr>
              </a:lvl3pPr>
              <a:lvl4pPr marL="1600200" indent="-228600">
                <a:defRPr kumimoji="1" b="1">
                  <a:solidFill>
                    <a:schemeClr val="tx1"/>
                  </a:solidFill>
                  <a:latin typeface="Arial" panose="020B0604020202020204" pitchFamily="34" charset="0"/>
                  <a:ea typeface="ＭＳ Ｐゴシック" panose="020B0600070205080204" pitchFamily="34" charset="-128"/>
                </a:defRPr>
              </a:lvl4pPr>
              <a:lvl5pPr marL="2057400" indent="-228600">
                <a:defRPr kumimoji="1"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9pPr>
            </a:lstStyle>
            <a:p>
              <a:pPr algn="ctr">
                <a:spcBef>
                  <a:spcPts val="0"/>
                </a:spcBef>
              </a:pPr>
              <a:endParaRPr kumimoji="0" lang="ja-JP" altLang="en-US" sz="1000" b="0" dirty="0">
                <a:solidFill>
                  <a:srgbClr val="000000"/>
                </a:solidFill>
                <a:latin typeface="Meiryo UI" panose="020B0604030504040204" pitchFamily="34" charset="-128"/>
                <a:ea typeface="Meiryo UI" panose="020B0604030504040204" pitchFamily="34" charset="-128"/>
              </a:endParaRPr>
            </a:p>
          </p:txBody>
        </p:sp>
        <p:sp>
          <p:nvSpPr>
            <p:cNvPr id="16" name="Rectangle 34">
              <a:extLst>
                <a:ext uri="{FF2B5EF4-FFF2-40B4-BE49-F238E27FC236}">
                  <a16:creationId xmlns:a16="http://schemas.microsoft.com/office/drawing/2014/main" id="{CF669C2A-3D9F-6EC1-A813-0A83E089C365}"/>
                </a:ext>
              </a:extLst>
            </p:cNvPr>
            <p:cNvSpPr>
              <a:spLocks noChangeArrowheads="1"/>
            </p:cNvSpPr>
            <p:nvPr/>
          </p:nvSpPr>
          <p:spPr bwMode="auto">
            <a:xfrm>
              <a:off x="6787273" y="212388"/>
              <a:ext cx="214424" cy="111429"/>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kumimoji="1" b="1">
                  <a:solidFill>
                    <a:schemeClr val="tx1"/>
                  </a:solidFill>
                  <a:latin typeface="Arial" panose="020B0604020202020204" pitchFamily="34" charset="0"/>
                  <a:ea typeface="ＭＳ Ｐゴシック" panose="020B0600070205080204" pitchFamily="34" charset="-128"/>
                </a:defRPr>
              </a:lvl1pPr>
              <a:lvl2pPr marL="742950" indent="-285750">
                <a:defRPr kumimoji="1" b="1">
                  <a:solidFill>
                    <a:schemeClr val="tx1"/>
                  </a:solidFill>
                  <a:latin typeface="Arial" panose="020B0604020202020204" pitchFamily="34" charset="0"/>
                  <a:ea typeface="ＭＳ Ｐゴシック" panose="020B0600070205080204" pitchFamily="34" charset="-128"/>
                </a:defRPr>
              </a:lvl2pPr>
              <a:lvl3pPr marL="1143000" indent="-228600">
                <a:defRPr kumimoji="1" b="1">
                  <a:solidFill>
                    <a:schemeClr val="tx1"/>
                  </a:solidFill>
                  <a:latin typeface="Arial" panose="020B0604020202020204" pitchFamily="34" charset="0"/>
                  <a:ea typeface="ＭＳ Ｐゴシック" panose="020B0600070205080204" pitchFamily="34" charset="-128"/>
                </a:defRPr>
              </a:lvl3pPr>
              <a:lvl4pPr marL="1600200" indent="-228600">
                <a:defRPr kumimoji="1" b="1">
                  <a:solidFill>
                    <a:schemeClr val="tx1"/>
                  </a:solidFill>
                  <a:latin typeface="Arial" panose="020B0604020202020204" pitchFamily="34" charset="0"/>
                  <a:ea typeface="ＭＳ Ｐゴシック" panose="020B0600070205080204" pitchFamily="34" charset="-128"/>
                </a:defRPr>
              </a:lvl4pPr>
              <a:lvl5pPr marL="2057400" indent="-228600">
                <a:defRPr kumimoji="1"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9pPr>
            </a:lstStyle>
            <a:p>
              <a:pPr algn="ctr">
                <a:spcBef>
                  <a:spcPts val="0"/>
                </a:spcBef>
              </a:pPr>
              <a:endParaRPr kumimoji="0" lang="ja-JP" altLang="en-US" sz="1000" b="0" dirty="0">
                <a:solidFill>
                  <a:srgbClr val="000000"/>
                </a:solidFill>
                <a:latin typeface="Meiryo UI" panose="020B0604030504040204" pitchFamily="34" charset="-128"/>
                <a:ea typeface="Meiryo UI" panose="020B0604030504040204" pitchFamily="34" charset="-128"/>
              </a:endParaRPr>
            </a:p>
          </p:txBody>
        </p:sp>
        <p:sp>
          <p:nvSpPr>
            <p:cNvPr id="17" name="Rectangle 35">
              <a:extLst>
                <a:ext uri="{FF2B5EF4-FFF2-40B4-BE49-F238E27FC236}">
                  <a16:creationId xmlns:a16="http://schemas.microsoft.com/office/drawing/2014/main" id="{818B8E55-0156-8F39-EF60-49F7637EC9EF}"/>
                </a:ext>
              </a:extLst>
            </p:cNvPr>
            <p:cNvSpPr>
              <a:spLocks noChangeArrowheads="1"/>
            </p:cNvSpPr>
            <p:nvPr/>
          </p:nvSpPr>
          <p:spPr bwMode="auto">
            <a:xfrm>
              <a:off x="7017828" y="208711"/>
              <a:ext cx="98753" cy="37694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lIns="90000" tIns="46800" rIns="90000" bIns="46800" anchor="ctr"/>
            <a:lstStyle>
              <a:lvl1pPr>
                <a:defRPr kumimoji="1" b="1">
                  <a:solidFill>
                    <a:schemeClr val="tx1"/>
                  </a:solidFill>
                  <a:latin typeface="Arial" panose="020B0604020202020204" pitchFamily="34" charset="0"/>
                  <a:ea typeface="ＭＳ Ｐゴシック" panose="020B0600070205080204" pitchFamily="34" charset="-128"/>
                </a:defRPr>
              </a:lvl1pPr>
              <a:lvl2pPr marL="742950" indent="-285750">
                <a:defRPr kumimoji="1" b="1">
                  <a:solidFill>
                    <a:schemeClr val="tx1"/>
                  </a:solidFill>
                  <a:latin typeface="Arial" panose="020B0604020202020204" pitchFamily="34" charset="0"/>
                  <a:ea typeface="ＭＳ Ｐゴシック" panose="020B0600070205080204" pitchFamily="34" charset="-128"/>
                </a:defRPr>
              </a:lvl2pPr>
              <a:lvl3pPr marL="1143000" indent="-228600">
                <a:defRPr kumimoji="1" b="1">
                  <a:solidFill>
                    <a:schemeClr val="tx1"/>
                  </a:solidFill>
                  <a:latin typeface="Arial" panose="020B0604020202020204" pitchFamily="34" charset="0"/>
                  <a:ea typeface="ＭＳ Ｐゴシック" panose="020B0600070205080204" pitchFamily="34" charset="-128"/>
                </a:defRPr>
              </a:lvl3pPr>
              <a:lvl4pPr marL="1600200" indent="-228600">
                <a:defRPr kumimoji="1" b="1">
                  <a:solidFill>
                    <a:schemeClr val="tx1"/>
                  </a:solidFill>
                  <a:latin typeface="Arial" panose="020B0604020202020204" pitchFamily="34" charset="0"/>
                  <a:ea typeface="ＭＳ Ｐゴシック" panose="020B0600070205080204" pitchFamily="34" charset="-128"/>
                </a:defRPr>
              </a:lvl4pPr>
              <a:lvl5pPr marL="2057400" indent="-228600">
                <a:defRPr kumimoji="1"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9pPr>
            </a:lstStyle>
            <a:p>
              <a:pPr algn="ctr"/>
              <a:endParaRPr kumimoji="0" lang="ja-JP" altLang="en-US" sz="1000" b="0" dirty="0">
                <a:solidFill>
                  <a:srgbClr val="000000"/>
                </a:solidFill>
                <a:latin typeface="Meiryo UI" panose="020B0604030504040204" pitchFamily="34" charset="-128"/>
                <a:ea typeface="Meiryo UI" panose="020B0604030504040204" pitchFamily="34" charset="-128"/>
              </a:endParaRPr>
            </a:p>
          </p:txBody>
        </p:sp>
        <p:sp>
          <p:nvSpPr>
            <p:cNvPr id="18" name="Rectangle 36">
              <a:extLst>
                <a:ext uri="{FF2B5EF4-FFF2-40B4-BE49-F238E27FC236}">
                  <a16:creationId xmlns:a16="http://schemas.microsoft.com/office/drawing/2014/main" id="{06453025-936A-0E93-DD8F-12213AC7C651}"/>
                </a:ext>
              </a:extLst>
            </p:cNvPr>
            <p:cNvSpPr>
              <a:spLocks noChangeArrowheads="1"/>
            </p:cNvSpPr>
            <p:nvPr/>
          </p:nvSpPr>
          <p:spPr bwMode="auto">
            <a:xfrm>
              <a:off x="6787273" y="343309"/>
              <a:ext cx="214424" cy="11106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kumimoji="1" b="1">
                  <a:solidFill>
                    <a:schemeClr val="tx1"/>
                  </a:solidFill>
                  <a:latin typeface="Arial" panose="020B0604020202020204" pitchFamily="34" charset="0"/>
                  <a:ea typeface="ＭＳ Ｐゴシック" panose="020B0600070205080204" pitchFamily="34" charset="-128"/>
                </a:defRPr>
              </a:lvl1pPr>
              <a:lvl2pPr marL="742950" indent="-285750">
                <a:defRPr kumimoji="1" b="1">
                  <a:solidFill>
                    <a:schemeClr val="tx1"/>
                  </a:solidFill>
                  <a:latin typeface="Arial" panose="020B0604020202020204" pitchFamily="34" charset="0"/>
                  <a:ea typeface="ＭＳ Ｐゴシック" panose="020B0600070205080204" pitchFamily="34" charset="-128"/>
                </a:defRPr>
              </a:lvl2pPr>
              <a:lvl3pPr marL="1143000" indent="-228600">
                <a:defRPr kumimoji="1" b="1">
                  <a:solidFill>
                    <a:schemeClr val="tx1"/>
                  </a:solidFill>
                  <a:latin typeface="Arial" panose="020B0604020202020204" pitchFamily="34" charset="0"/>
                  <a:ea typeface="ＭＳ Ｐゴシック" panose="020B0600070205080204" pitchFamily="34" charset="-128"/>
                </a:defRPr>
              </a:lvl3pPr>
              <a:lvl4pPr marL="1600200" indent="-228600">
                <a:defRPr kumimoji="1" b="1">
                  <a:solidFill>
                    <a:schemeClr val="tx1"/>
                  </a:solidFill>
                  <a:latin typeface="Arial" panose="020B0604020202020204" pitchFamily="34" charset="0"/>
                  <a:ea typeface="ＭＳ Ｐゴシック" panose="020B0600070205080204" pitchFamily="34" charset="-128"/>
                </a:defRPr>
              </a:lvl4pPr>
              <a:lvl5pPr marL="2057400" indent="-228600">
                <a:defRPr kumimoji="1"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9pPr>
            </a:lstStyle>
            <a:p>
              <a:pPr algn="ctr">
                <a:spcBef>
                  <a:spcPts val="0"/>
                </a:spcBef>
              </a:pPr>
              <a:endParaRPr kumimoji="0" lang="ja-JP" altLang="en-US" sz="1000" b="0" dirty="0">
                <a:solidFill>
                  <a:srgbClr val="000000"/>
                </a:solidFill>
                <a:latin typeface="Meiryo UI" panose="020B0604030504040204" pitchFamily="34" charset="-128"/>
                <a:ea typeface="Meiryo UI" panose="020B0604030504040204" pitchFamily="34" charset="-128"/>
              </a:endParaRPr>
            </a:p>
          </p:txBody>
        </p:sp>
        <p:sp>
          <p:nvSpPr>
            <p:cNvPr id="19" name="Rectangle 37">
              <a:extLst>
                <a:ext uri="{FF2B5EF4-FFF2-40B4-BE49-F238E27FC236}">
                  <a16:creationId xmlns:a16="http://schemas.microsoft.com/office/drawing/2014/main" id="{4A2FDCFC-887E-B4BB-7F0B-15B6E38DC546}"/>
                </a:ext>
              </a:extLst>
            </p:cNvPr>
            <p:cNvSpPr>
              <a:spLocks noChangeArrowheads="1"/>
            </p:cNvSpPr>
            <p:nvPr/>
          </p:nvSpPr>
          <p:spPr bwMode="auto">
            <a:xfrm>
              <a:off x="6787273" y="471655"/>
              <a:ext cx="214424" cy="11106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kumimoji="1" b="1">
                  <a:solidFill>
                    <a:schemeClr val="tx1"/>
                  </a:solidFill>
                  <a:latin typeface="Arial" panose="020B0604020202020204" pitchFamily="34" charset="0"/>
                  <a:ea typeface="ＭＳ Ｐゴシック" panose="020B0600070205080204" pitchFamily="34" charset="-128"/>
                </a:defRPr>
              </a:lvl1pPr>
              <a:lvl2pPr marL="742950" indent="-285750">
                <a:defRPr kumimoji="1" b="1">
                  <a:solidFill>
                    <a:schemeClr val="tx1"/>
                  </a:solidFill>
                  <a:latin typeface="Arial" panose="020B0604020202020204" pitchFamily="34" charset="0"/>
                  <a:ea typeface="ＭＳ Ｐゴシック" panose="020B0600070205080204" pitchFamily="34" charset="-128"/>
                </a:defRPr>
              </a:lvl2pPr>
              <a:lvl3pPr marL="1143000" indent="-228600">
                <a:defRPr kumimoji="1" b="1">
                  <a:solidFill>
                    <a:schemeClr val="tx1"/>
                  </a:solidFill>
                  <a:latin typeface="Arial" panose="020B0604020202020204" pitchFamily="34" charset="0"/>
                  <a:ea typeface="ＭＳ Ｐゴシック" panose="020B0600070205080204" pitchFamily="34" charset="-128"/>
                </a:defRPr>
              </a:lvl3pPr>
              <a:lvl4pPr marL="1600200" indent="-228600">
                <a:defRPr kumimoji="1" b="1">
                  <a:solidFill>
                    <a:schemeClr val="tx1"/>
                  </a:solidFill>
                  <a:latin typeface="Arial" panose="020B0604020202020204" pitchFamily="34" charset="0"/>
                  <a:ea typeface="ＭＳ Ｐゴシック" panose="020B0600070205080204" pitchFamily="34" charset="-128"/>
                </a:defRPr>
              </a:lvl4pPr>
              <a:lvl5pPr marL="2057400" indent="-228600">
                <a:defRPr kumimoji="1"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9pPr>
            </a:lstStyle>
            <a:p>
              <a:pPr algn="ctr">
                <a:spcBef>
                  <a:spcPts val="0"/>
                </a:spcBef>
              </a:pPr>
              <a:endParaRPr kumimoji="0" lang="ja-JP" altLang="en-US" sz="1000" b="0" dirty="0">
                <a:solidFill>
                  <a:srgbClr val="000000"/>
                </a:solidFill>
                <a:latin typeface="Meiryo UI" panose="020B0604030504040204" pitchFamily="34" charset="-128"/>
                <a:ea typeface="Meiryo UI" panose="020B0604030504040204" pitchFamily="34" charset="-128"/>
              </a:endParaRPr>
            </a:p>
          </p:txBody>
        </p:sp>
        <p:sp>
          <p:nvSpPr>
            <p:cNvPr id="20" name="Rectangle 38">
              <a:extLst>
                <a:ext uri="{FF2B5EF4-FFF2-40B4-BE49-F238E27FC236}">
                  <a16:creationId xmlns:a16="http://schemas.microsoft.com/office/drawing/2014/main" id="{36739E71-5770-33EE-0152-8EEDEBCC09E5}"/>
                </a:ext>
              </a:extLst>
            </p:cNvPr>
            <p:cNvSpPr>
              <a:spLocks noChangeArrowheads="1"/>
            </p:cNvSpPr>
            <p:nvPr/>
          </p:nvSpPr>
          <p:spPr bwMode="auto">
            <a:xfrm>
              <a:off x="7132713" y="212388"/>
              <a:ext cx="214424" cy="111429"/>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kumimoji="1" b="1">
                  <a:solidFill>
                    <a:schemeClr val="tx1"/>
                  </a:solidFill>
                  <a:latin typeface="Arial" panose="020B0604020202020204" pitchFamily="34" charset="0"/>
                  <a:ea typeface="ＭＳ Ｐゴシック" panose="020B0600070205080204" pitchFamily="34" charset="-128"/>
                </a:defRPr>
              </a:lvl1pPr>
              <a:lvl2pPr marL="742950" indent="-285750">
                <a:defRPr kumimoji="1" b="1">
                  <a:solidFill>
                    <a:schemeClr val="tx1"/>
                  </a:solidFill>
                  <a:latin typeface="Arial" panose="020B0604020202020204" pitchFamily="34" charset="0"/>
                  <a:ea typeface="ＭＳ Ｐゴシック" panose="020B0600070205080204" pitchFamily="34" charset="-128"/>
                </a:defRPr>
              </a:lvl2pPr>
              <a:lvl3pPr marL="1143000" indent="-228600">
                <a:defRPr kumimoji="1" b="1">
                  <a:solidFill>
                    <a:schemeClr val="tx1"/>
                  </a:solidFill>
                  <a:latin typeface="Arial" panose="020B0604020202020204" pitchFamily="34" charset="0"/>
                  <a:ea typeface="ＭＳ Ｐゴシック" panose="020B0600070205080204" pitchFamily="34" charset="-128"/>
                </a:defRPr>
              </a:lvl3pPr>
              <a:lvl4pPr marL="1600200" indent="-228600">
                <a:defRPr kumimoji="1" b="1">
                  <a:solidFill>
                    <a:schemeClr val="tx1"/>
                  </a:solidFill>
                  <a:latin typeface="Arial" panose="020B0604020202020204" pitchFamily="34" charset="0"/>
                  <a:ea typeface="ＭＳ Ｐゴシック" panose="020B0600070205080204" pitchFamily="34" charset="-128"/>
                </a:defRPr>
              </a:lvl4pPr>
              <a:lvl5pPr marL="2057400" indent="-228600">
                <a:defRPr kumimoji="1"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9pPr>
            </a:lstStyle>
            <a:p>
              <a:pPr algn="ctr">
                <a:spcBef>
                  <a:spcPts val="0"/>
                </a:spcBef>
              </a:pPr>
              <a:endParaRPr kumimoji="0" lang="ja-JP" altLang="en-US" sz="1000" b="0" dirty="0">
                <a:solidFill>
                  <a:srgbClr val="000000"/>
                </a:solidFill>
                <a:latin typeface="Meiryo UI" panose="020B0604030504040204" pitchFamily="34" charset="-128"/>
                <a:ea typeface="Meiryo UI" panose="020B0604030504040204" pitchFamily="34" charset="-128"/>
              </a:endParaRPr>
            </a:p>
          </p:txBody>
        </p:sp>
        <p:sp>
          <p:nvSpPr>
            <p:cNvPr id="21" name="Rectangle 39">
              <a:extLst>
                <a:ext uri="{FF2B5EF4-FFF2-40B4-BE49-F238E27FC236}">
                  <a16:creationId xmlns:a16="http://schemas.microsoft.com/office/drawing/2014/main" id="{81E1189D-B456-9B9E-82B7-E64D39A4ACC8}"/>
                </a:ext>
              </a:extLst>
            </p:cNvPr>
            <p:cNvSpPr>
              <a:spLocks noChangeArrowheads="1"/>
            </p:cNvSpPr>
            <p:nvPr/>
          </p:nvSpPr>
          <p:spPr bwMode="auto">
            <a:xfrm>
              <a:off x="7363268" y="208711"/>
              <a:ext cx="98753" cy="37694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lIns="90000" tIns="46800" rIns="90000" bIns="46800" anchor="ctr"/>
            <a:lstStyle>
              <a:lvl1pPr>
                <a:defRPr kumimoji="1" b="1">
                  <a:solidFill>
                    <a:schemeClr val="tx1"/>
                  </a:solidFill>
                  <a:latin typeface="Arial" panose="020B0604020202020204" pitchFamily="34" charset="0"/>
                  <a:ea typeface="ＭＳ Ｐゴシック" panose="020B0600070205080204" pitchFamily="34" charset="-128"/>
                </a:defRPr>
              </a:lvl1pPr>
              <a:lvl2pPr marL="742950" indent="-285750">
                <a:defRPr kumimoji="1" b="1">
                  <a:solidFill>
                    <a:schemeClr val="tx1"/>
                  </a:solidFill>
                  <a:latin typeface="Arial" panose="020B0604020202020204" pitchFamily="34" charset="0"/>
                  <a:ea typeface="ＭＳ Ｐゴシック" panose="020B0600070205080204" pitchFamily="34" charset="-128"/>
                </a:defRPr>
              </a:lvl2pPr>
              <a:lvl3pPr marL="1143000" indent="-228600">
                <a:defRPr kumimoji="1" b="1">
                  <a:solidFill>
                    <a:schemeClr val="tx1"/>
                  </a:solidFill>
                  <a:latin typeface="Arial" panose="020B0604020202020204" pitchFamily="34" charset="0"/>
                  <a:ea typeface="ＭＳ Ｐゴシック" panose="020B0600070205080204" pitchFamily="34" charset="-128"/>
                </a:defRPr>
              </a:lvl3pPr>
              <a:lvl4pPr marL="1600200" indent="-228600">
                <a:defRPr kumimoji="1" b="1">
                  <a:solidFill>
                    <a:schemeClr val="tx1"/>
                  </a:solidFill>
                  <a:latin typeface="Arial" panose="020B0604020202020204" pitchFamily="34" charset="0"/>
                  <a:ea typeface="ＭＳ Ｐゴシック" panose="020B0600070205080204" pitchFamily="34" charset="-128"/>
                </a:defRPr>
              </a:lvl4pPr>
              <a:lvl5pPr marL="2057400" indent="-228600">
                <a:defRPr kumimoji="1"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9pPr>
            </a:lstStyle>
            <a:p>
              <a:pPr algn="ctr"/>
              <a:endParaRPr kumimoji="0" lang="ja-JP" altLang="en-US" sz="1000" b="0" dirty="0">
                <a:solidFill>
                  <a:srgbClr val="000000"/>
                </a:solidFill>
                <a:latin typeface="Meiryo UI" panose="020B0604030504040204" pitchFamily="34" charset="-128"/>
                <a:ea typeface="Meiryo UI" panose="020B0604030504040204" pitchFamily="34" charset="-128"/>
              </a:endParaRPr>
            </a:p>
          </p:txBody>
        </p:sp>
        <p:sp>
          <p:nvSpPr>
            <p:cNvPr id="22" name="Rectangle 40">
              <a:extLst>
                <a:ext uri="{FF2B5EF4-FFF2-40B4-BE49-F238E27FC236}">
                  <a16:creationId xmlns:a16="http://schemas.microsoft.com/office/drawing/2014/main" id="{F0CE34AD-7111-E9AB-439A-2905CC14C30F}"/>
                </a:ext>
              </a:extLst>
            </p:cNvPr>
            <p:cNvSpPr>
              <a:spLocks noChangeArrowheads="1"/>
            </p:cNvSpPr>
            <p:nvPr/>
          </p:nvSpPr>
          <p:spPr bwMode="auto">
            <a:xfrm>
              <a:off x="7132713" y="343309"/>
              <a:ext cx="214424" cy="11106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kumimoji="1" b="1">
                  <a:solidFill>
                    <a:schemeClr val="tx1"/>
                  </a:solidFill>
                  <a:latin typeface="Arial" panose="020B0604020202020204" pitchFamily="34" charset="0"/>
                  <a:ea typeface="ＭＳ Ｐゴシック" panose="020B0600070205080204" pitchFamily="34" charset="-128"/>
                </a:defRPr>
              </a:lvl1pPr>
              <a:lvl2pPr marL="742950" indent="-285750">
                <a:defRPr kumimoji="1" b="1">
                  <a:solidFill>
                    <a:schemeClr val="tx1"/>
                  </a:solidFill>
                  <a:latin typeface="Arial" panose="020B0604020202020204" pitchFamily="34" charset="0"/>
                  <a:ea typeface="ＭＳ Ｐゴシック" panose="020B0600070205080204" pitchFamily="34" charset="-128"/>
                </a:defRPr>
              </a:lvl2pPr>
              <a:lvl3pPr marL="1143000" indent="-228600">
                <a:defRPr kumimoji="1" b="1">
                  <a:solidFill>
                    <a:schemeClr val="tx1"/>
                  </a:solidFill>
                  <a:latin typeface="Arial" panose="020B0604020202020204" pitchFamily="34" charset="0"/>
                  <a:ea typeface="ＭＳ Ｐゴシック" panose="020B0600070205080204" pitchFamily="34" charset="-128"/>
                </a:defRPr>
              </a:lvl3pPr>
              <a:lvl4pPr marL="1600200" indent="-228600">
                <a:defRPr kumimoji="1" b="1">
                  <a:solidFill>
                    <a:schemeClr val="tx1"/>
                  </a:solidFill>
                  <a:latin typeface="Arial" panose="020B0604020202020204" pitchFamily="34" charset="0"/>
                  <a:ea typeface="ＭＳ Ｐゴシック" panose="020B0600070205080204" pitchFamily="34" charset="-128"/>
                </a:defRPr>
              </a:lvl4pPr>
              <a:lvl5pPr marL="2057400" indent="-228600">
                <a:defRPr kumimoji="1"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9pPr>
            </a:lstStyle>
            <a:p>
              <a:pPr algn="ctr">
                <a:spcBef>
                  <a:spcPts val="0"/>
                </a:spcBef>
              </a:pPr>
              <a:endParaRPr kumimoji="0" lang="ja-JP" altLang="en-US" sz="1000" b="0" dirty="0">
                <a:solidFill>
                  <a:srgbClr val="000000"/>
                </a:solidFill>
                <a:latin typeface="Meiryo UI" panose="020B0604030504040204" pitchFamily="34" charset="-128"/>
                <a:ea typeface="Meiryo UI" panose="020B0604030504040204" pitchFamily="34" charset="-128"/>
              </a:endParaRPr>
            </a:p>
          </p:txBody>
        </p:sp>
        <p:sp>
          <p:nvSpPr>
            <p:cNvPr id="23" name="Rectangle 41">
              <a:extLst>
                <a:ext uri="{FF2B5EF4-FFF2-40B4-BE49-F238E27FC236}">
                  <a16:creationId xmlns:a16="http://schemas.microsoft.com/office/drawing/2014/main" id="{BED333AF-9E5B-B8FE-B8C1-2C222C2615BF}"/>
                </a:ext>
              </a:extLst>
            </p:cNvPr>
            <p:cNvSpPr>
              <a:spLocks noChangeArrowheads="1"/>
            </p:cNvSpPr>
            <p:nvPr/>
          </p:nvSpPr>
          <p:spPr bwMode="auto">
            <a:xfrm>
              <a:off x="7132713" y="474229"/>
              <a:ext cx="214424" cy="111429"/>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kumimoji="1" b="1">
                  <a:solidFill>
                    <a:schemeClr val="tx1"/>
                  </a:solidFill>
                  <a:latin typeface="Arial" panose="020B0604020202020204" pitchFamily="34" charset="0"/>
                  <a:ea typeface="ＭＳ Ｐゴシック" panose="020B0600070205080204" pitchFamily="34" charset="-128"/>
                </a:defRPr>
              </a:lvl1pPr>
              <a:lvl2pPr marL="742950" indent="-285750">
                <a:defRPr kumimoji="1" b="1">
                  <a:solidFill>
                    <a:schemeClr val="tx1"/>
                  </a:solidFill>
                  <a:latin typeface="Arial" panose="020B0604020202020204" pitchFamily="34" charset="0"/>
                  <a:ea typeface="ＭＳ Ｐゴシック" panose="020B0600070205080204" pitchFamily="34" charset="-128"/>
                </a:defRPr>
              </a:lvl2pPr>
              <a:lvl3pPr marL="1143000" indent="-228600">
                <a:defRPr kumimoji="1" b="1">
                  <a:solidFill>
                    <a:schemeClr val="tx1"/>
                  </a:solidFill>
                  <a:latin typeface="Arial" panose="020B0604020202020204" pitchFamily="34" charset="0"/>
                  <a:ea typeface="ＭＳ Ｐゴシック" panose="020B0600070205080204" pitchFamily="34" charset="-128"/>
                </a:defRPr>
              </a:lvl3pPr>
              <a:lvl4pPr marL="1600200" indent="-228600">
                <a:defRPr kumimoji="1" b="1">
                  <a:solidFill>
                    <a:schemeClr val="tx1"/>
                  </a:solidFill>
                  <a:latin typeface="Arial" panose="020B0604020202020204" pitchFamily="34" charset="0"/>
                  <a:ea typeface="ＭＳ Ｐゴシック" panose="020B0600070205080204" pitchFamily="34" charset="-128"/>
                </a:defRPr>
              </a:lvl4pPr>
              <a:lvl5pPr marL="2057400" indent="-228600">
                <a:defRPr kumimoji="1"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9pPr>
            </a:lstStyle>
            <a:p>
              <a:pPr algn="ctr">
                <a:spcBef>
                  <a:spcPts val="0"/>
                </a:spcBef>
              </a:pPr>
              <a:endParaRPr kumimoji="0" lang="ja-JP" altLang="en-US" sz="1000" b="0" dirty="0">
                <a:solidFill>
                  <a:srgbClr val="000000"/>
                </a:solidFill>
                <a:latin typeface="Meiryo UI" panose="020B0604030504040204" pitchFamily="34" charset="-128"/>
                <a:ea typeface="Meiryo UI" panose="020B0604030504040204" pitchFamily="34" charset="-128"/>
              </a:endParaRPr>
            </a:p>
          </p:txBody>
        </p:sp>
        <p:sp>
          <p:nvSpPr>
            <p:cNvPr id="24" name="Rectangle 42">
              <a:extLst>
                <a:ext uri="{FF2B5EF4-FFF2-40B4-BE49-F238E27FC236}">
                  <a16:creationId xmlns:a16="http://schemas.microsoft.com/office/drawing/2014/main" id="{AFA07364-3CEB-0F54-7BC5-C12C645373D0}"/>
                </a:ext>
              </a:extLst>
            </p:cNvPr>
            <p:cNvSpPr>
              <a:spLocks noChangeArrowheads="1"/>
            </p:cNvSpPr>
            <p:nvPr/>
          </p:nvSpPr>
          <p:spPr bwMode="auto">
            <a:xfrm>
              <a:off x="7478152" y="208711"/>
              <a:ext cx="148326" cy="376948"/>
            </a:xfrm>
            <a:prstGeom prst="rect">
              <a:avLst/>
            </a:prstGeom>
            <a:solidFill>
              <a:schemeClr val="accent1">
                <a:lumMod val="50000"/>
                <a:lumOff val="50000"/>
              </a:schemeClr>
            </a:solidFill>
            <a:ln>
              <a:solidFill>
                <a:schemeClr val="tx1"/>
              </a:solidFill>
            </a:ln>
            <a:effectLst/>
          </p:spPr>
          <p:txBody>
            <a:bodyPr wrap="none" lIns="90000" tIns="46800" rIns="90000" bIns="46800" anchor="ctr"/>
            <a:lstStyle>
              <a:lvl1pPr>
                <a:defRPr kumimoji="1" b="1">
                  <a:solidFill>
                    <a:schemeClr val="tx1"/>
                  </a:solidFill>
                  <a:latin typeface="Arial" panose="020B0604020202020204" pitchFamily="34" charset="0"/>
                  <a:ea typeface="ＭＳ Ｐゴシック" panose="020B0600070205080204" pitchFamily="34" charset="-128"/>
                </a:defRPr>
              </a:lvl1pPr>
              <a:lvl2pPr marL="742950" indent="-285750">
                <a:defRPr kumimoji="1" b="1">
                  <a:solidFill>
                    <a:schemeClr val="tx1"/>
                  </a:solidFill>
                  <a:latin typeface="Arial" panose="020B0604020202020204" pitchFamily="34" charset="0"/>
                  <a:ea typeface="ＭＳ Ｐゴシック" panose="020B0600070205080204" pitchFamily="34" charset="-128"/>
                </a:defRPr>
              </a:lvl2pPr>
              <a:lvl3pPr marL="1143000" indent="-228600">
                <a:defRPr kumimoji="1" b="1">
                  <a:solidFill>
                    <a:schemeClr val="tx1"/>
                  </a:solidFill>
                  <a:latin typeface="Arial" panose="020B0604020202020204" pitchFamily="34" charset="0"/>
                  <a:ea typeface="ＭＳ Ｐゴシック" panose="020B0600070205080204" pitchFamily="34" charset="-128"/>
                </a:defRPr>
              </a:lvl3pPr>
              <a:lvl4pPr marL="1600200" indent="-228600">
                <a:defRPr kumimoji="1" b="1">
                  <a:solidFill>
                    <a:schemeClr val="tx1"/>
                  </a:solidFill>
                  <a:latin typeface="Arial" panose="020B0604020202020204" pitchFamily="34" charset="0"/>
                  <a:ea typeface="ＭＳ Ｐゴシック" panose="020B0600070205080204" pitchFamily="34" charset="-128"/>
                </a:defRPr>
              </a:lvl4pPr>
              <a:lvl5pPr marL="2057400" indent="-228600">
                <a:defRPr kumimoji="1"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9pPr>
            </a:lstStyle>
            <a:p>
              <a:pPr algn="ctr"/>
              <a:endParaRPr kumimoji="0" lang="ja-JP" altLang="en-US" sz="1000" b="0" dirty="0">
                <a:solidFill>
                  <a:srgbClr val="000000"/>
                </a:solidFill>
                <a:latin typeface="Meiryo UI" panose="020B0604030504040204" pitchFamily="34" charset="-128"/>
                <a:ea typeface="Meiryo UI" panose="020B0604030504040204" pitchFamily="34" charset="-128"/>
              </a:endParaRPr>
            </a:p>
          </p:txBody>
        </p:sp>
        <p:sp>
          <p:nvSpPr>
            <p:cNvPr id="25" name="Rectangle 43">
              <a:extLst>
                <a:ext uri="{FF2B5EF4-FFF2-40B4-BE49-F238E27FC236}">
                  <a16:creationId xmlns:a16="http://schemas.microsoft.com/office/drawing/2014/main" id="{49D4D6F6-5766-EF1B-8463-EE94FD1B8946}"/>
                </a:ext>
              </a:extLst>
            </p:cNvPr>
            <p:cNvSpPr>
              <a:spLocks noChangeArrowheads="1"/>
            </p:cNvSpPr>
            <p:nvPr/>
          </p:nvSpPr>
          <p:spPr bwMode="auto">
            <a:xfrm>
              <a:off x="7642609" y="208711"/>
              <a:ext cx="147933" cy="376948"/>
            </a:xfrm>
            <a:prstGeom prst="rect">
              <a:avLst/>
            </a:prstGeom>
            <a:solidFill>
              <a:srgbClr val="0070C0"/>
            </a:solidFill>
            <a:ln>
              <a:solidFill>
                <a:schemeClr val="tx1"/>
              </a:solidFill>
            </a:ln>
            <a:effectLst/>
          </p:spPr>
          <p:txBody>
            <a:bodyPr wrap="none" lIns="90000" tIns="46800" rIns="90000" bIns="46800" anchor="ctr"/>
            <a:lstStyle>
              <a:lvl1pPr>
                <a:defRPr kumimoji="1" b="1">
                  <a:solidFill>
                    <a:schemeClr val="tx1"/>
                  </a:solidFill>
                  <a:latin typeface="Arial" panose="020B0604020202020204" pitchFamily="34" charset="0"/>
                  <a:ea typeface="ＭＳ Ｐゴシック" panose="020B0600070205080204" pitchFamily="34" charset="-128"/>
                </a:defRPr>
              </a:lvl1pPr>
              <a:lvl2pPr marL="742950" indent="-285750">
                <a:defRPr kumimoji="1" b="1">
                  <a:solidFill>
                    <a:schemeClr val="tx1"/>
                  </a:solidFill>
                  <a:latin typeface="Arial" panose="020B0604020202020204" pitchFamily="34" charset="0"/>
                  <a:ea typeface="ＭＳ Ｐゴシック" panose="020B0600070205080204" pitchFamily="34" charset="-128"/>
                </a:defRPr>
              </a:lvl2pPr>
              <a:lvl3pPr marL="1143000" indent="-228600">
                <a:defRPr kumimoji="1" b="1">
                  <a:solidFill>
                    <a:schemeClr val="tx1"/>
                  </a:solidFill>
                  <a:latin typeface="Arial" panose="020B0604020202020204" pitchFamily="34" charset="0"/>
                  <a:ea typeface="ＭＳ Ｐゴシック" panose="020B0600070205080204" pitchFamily="34" charset="-128"/>
                </a:defRPr>
              </a:lvl3pPr>
              <a:lvl4pPr marL="1600200" indent="-228600">
                <a:defRPr kumimoji="1" b="1">
                  <a:solidFill>
                    <a:schemeClr val="tx1"/>
                  </a:solidFill>
                  <a:latin typeface="Arial" panose="020B0604020202020204" pitchFamily="34" charset="0"/>
                  <a:ea typeface="ＭＳ Ｐゴシック" panose="020B0600070205080204" pitchFamily="34" charset="-128"/>
                </a:defRPr>
              </a:lvl4pPr>
              <a:lvl5pPr marL="2057400" indent="-228600">
                <a:defRPr kumimoji="1"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9pPr>
            </a:lstStyle>
            <a:p>
              <a:pPr algn="ctr"/>
              <a:endParaRPr kumimoji="0" lang="ja-JP" altLang="en-US" sz="1000" b="0" dirty="0">
                <a:solidFill>
                  <a:srgbClr val="000000"/>
                </a:solidFill>
                <a:latin typeface="Meiryo UI" panose="020B0604030504040204" pitchFamily="34" charset="-128"/>
                <a:ea typeface="Meiryo UI" panose="020B0604030504040204" pitchFamily="34" charset="-128"/>
              </a:endParaRPr>
            </a:p>
          </p:txBody>
        </p:sp>
      </p:grpSp>
      <p:graphicFrame>
        <p:nvGraphicFramePr>
          <p:cNvPr id="26" name="Group 3">
            <a:extLst>
              <a:ext uri="{FF2B5EF4-FFF2-40B4-BE49-F238E27FC236}">
                <a16:creationId xmlns:a16="http://schemas.microsoft.com/office/drawing/2014/main" id="{D75E89C5-FECF-CFCB-CFD3-B24F4BA66188}"/>
              </a:ext>
            </a:extLst>
          </p:cNvPr>
          <p:cNvGraphicFramePr>
            <a:graphicFrameLocks noGrp="1"/>
          </p:cNvGraphicFramePr>
          <p:nvPr/>
        </p:nvGraphicFramePr>
        <p:xfrm>
          <a:off x="409472" y="1414463"/>
          <a:ext cx="11323723" cy="4919662"/>
        </p:xfrm>
        <a:graphic>
          <a:graphicData uri="http://schemas.openxmlformats.org/drawingml/2006/table">
            <a:tbl>
              <a:tblPr/>
              <a:tblGrid>
                <a:gridCol w="1401522">
                  <a:extLst>
                    <a:ext uri="{9D8B030D-6E8A-4147-A177-3AD203B41FA5}">
                      <a16:colId xmlns:a16="http://schemas.microsoft.com/office/drawing/2014/main" val="20000"/>
                    </a:ext>
                  </a:extLst>
                </a:gridCol>
                <a:gridCol w="5137558">
                  <a:extLst>
                    <a:ext uri="{9D8B030D-6E8A-4147-A177-3AD203B41FA5}">
                      <a16:colId xmlns:a16="http://schemas.microsoft.com/office/drawing/2014/main" val="20001"/>
                    </a:ext>
                  </a:extLst>
                </a:gridCol>
                <a:gridCol w="4784643">
                  <a:extLst>
                    <a:ext uri="{9D8B030D-6E8A-4147-A177-3AD203B41FA5}">
                      <a16:colId xmlns:a16="http://schemas.microsoft.com/office/drawing/2014/main" val="20002"/>
                    </a:ext>
                  </a:extLst>
                </a:gridCol>
              </a:tblGrid>
              <a:tr h="246006">
                <a:tc rowSpan="2">
                  <a:txBody>
                    <a:bodyPr/>
                    <a:lstStyle>
                      <a:lvl1pPr>
                        <a:spcBef>
                          <a:spcPct val="10000"/>
                        </a:spcBef>
                        <a:defRPr kumimoji="1" sz="1400" b="1">
                          <a:solidFill>
                            <a:schemeClr val="tx1"/>
                          </a:solidFill>
                          <a:latin typeface="Arial" panose="020B0604020202020204" pitchFamily="34" charset="0"/>
                          <a:ea typeface="ＭＳ Ｐゴシック" panose="020B0600070205080204" pitchFamily="34" charset="-128"/>
                        </a:defRPr>
                      </a:lvl1pPr>
                      <a:lvl2pPr marL="479425" indent="-188913">
                        <a:spcBef>
                          <a:spcPct val="10000"/>
                        </a:spcBef>
                        <a:defRPr kumimoji="1" sz="1200" b="1">
                          <a:solidFill>
                            <a:schemeClr val="tx1"/>
                          </a:solidFill>
                          <a:latin typeface="Arial" panose="020B0604020202020204" pitchFamily="34" charset="0"/>
                          <a:ea typeface="ＭＳ Ｐゴシック" panose="020B0600070205080204" pitchFamily="34" charset="-128"/>
                        </a:defRPr>
                      </a:lvl2pPr>
                      <a:lvl3pPr marL="950913" indent="-279400">
                        <a:spcBef>
                          <a:spcPct val="10000"/>
                        </a:spcBef>
                        <a:defRPr kumimoji="1" sz="1200" b="1">
                          <a:solidFill>
                            <a:schemeClr val="tx1"/>
                          </a:solidFill>
                          <a:latin typeface="Arial" panose="020B0604020202020204" pitchFamily="34" charset="0"/>
                          <a:ea typeface="ＭＳ Ｐゴシック" panose="020B0600070205080204" pitchFamily="34" charset="-128"/>
                        </a:defRPr>
                      </a:lvl3pPr>
                      <a:lvl4pPr marL="1335088" indent="-312738">
                        <a:spcBef>
                          <a:spcPct val="10000"/>
                        </a:spcBef>
                        <a:defRPr kumimoji="1" sz="1000" b="1">
                          <a:solidFill>
                            <a:schemeClr val="tx1"/>
                          </a:solidFill>
                          <a:latin typeface="Arial" panose="020B0604020202020204" pitchFamily="34" charset="0"/>
                          <a:ea typeface="ＭＳ Ｐゴシック" panose="020B0600070205080204" pitchFamily="34" charset="-128"/>
                        </a:defRPr>
                      </a:lvl4pPr>
                      <a:lvl5pPr marL="1711325" indent="-338138">
                        <a:spcBef>
                          <a:spcPct val="10000"/>
                        </a:spcBef>
                        <a:buSzPct val="90000"/>
                        <a:defRPr kumimoji="1" sz="1000" b="1">
                          <a:solidFill>
                            <a:schemeClr val="tx1"/>
                          </a:solidFill>
                          <a:latin typeface="Arial" panose="020B0604020202020204" pitchFamily="34" charset="0"/>
                          <a:ea typeface="ＭＳ Ｐゴシック" panose="020B0600070205080204" pitchFamily="34" charset="-128"/>
                        </a:defRPr>
                      </a:lvl5pPr>
                      <a:lvl6pPr marL="2168525" indent="-338138" fontAlgn="base">
                        <a:spcBef>
                          <a:spcPct val="10000"/>
                        </a:spcBef>
                        <a:spcAft>
                          <a:spcPct val="0"/>
                        </a:spcAft>
                        <a:buSzPct val="90000"/>
                        <a:defRPr kumimoji="1" sz="1000" b="1">
                          <a:solidFill>
                            <a:schemeClr val="tx1"/>
                          </a:solidFill>
                          <a:latin typeface="Arial" panose="020B0604020202020204" pitchFamily="34" charset="0"/>
                          <a:ea typeface="ＭＳ Ｐゴシック" panose="020B0600070205080204" pitchFamily="34" charset="-128"/>
                        </a:defRPr>
                      </a:lvl6pPr>
                      <a:lvl7pPr marL="2625725" indent="-338138" fontAlgn="base">
                        <a:spcBef>
                          <a:spcPct val="10000"/>
                        </a:spcBef>
                        <a:spcAft>
                          <a:spcPct val="0"/>
                        </a:spcAft>
                        <a:buSzPct val="90000"/>
                        <a:defRPr kumimoji="1" sz="1000" b="1">
                          <a:solidFill>
                            <a:schemeClr val="tx1"/>
                          </a:solidFill>
                          <a:latin typeface="Arial" panose="020B0604020202020204" pitchFamily="34" charset="0"/>
                          <a:ea typeface="ＭＳ Ｐゴシック" panose="020B0600070205080204" pitchFamily="34" charset="-128"/>
                        </a:defRPr>
                      </a:lvl7pPr>
                      <a:lvl8pPr marL="3082925" indent="-338138" fontAlgn="base">
                        <a:spcBef>
                          <a:spcPct val="10000"/>
                        </a:spcBef>
                        <a:spcAft>
                          <a:spcPct val="0"/>
                        </a:spcAft>
                        <a:buSzPct val="90000"/>
                        <a:defRPr kumimoji="1" sz="1000" b="1">
                          <a:solidFill>
                            <a:schemeClr val="tx1"/>
                          </a:solidFill>
                          <a:latin typeface="Arial" panose="020B0604020202020204" pitchFamily="34" charset="0"/>
                          <a:ea typeface="ＭＳ Ｐゴシック" panose="020B0600070205080204" pitchFamily="34" charset="-128"/>
                        </a:defRPr>
                      </a:lvl8pPr>
                      <a:lvl9pPr marL="3540125" indent="-338138" fontAlgn="base">
                        <a:spcBef>
                          <a:spcPct val="10000"/>
                        </a:spcBef>
                        <a:spcAft>
                          <a:spcPct val="0"/>
                        </a:spcAft>
                        <a:buSzPct val="90000"/>
                        <a:defRPr kumimoji="1" sz="1000"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ja-JP" altLang="en-US" sz="1000" b="0" i="0" u="none" strike="noStrike" cap="none" normalizeH="0" baseline="0" dirty="0">
                          <a:ln>
                            <a:noFill/>
                          </a:ln>
                          <a:solidFill>
                            <a:schemeClr val="tx1"/>
                          </a:solidFill>
                          <a:effectLst/>
                          <a:latin typeface="Meiryo UI" panose="020B0604030504040204" pitchFamily="34" charset="-128"/>
                          <a:ea typeface="Meiryo UI" panose="020B0604030504040204" pitchFamily="34" charset="-128"/>
                        </a:rPr>
                        <a:t>フェーズ</a:t>
                      </a:r>
                    </a:p>
                  </a:txBody>
                  <a:tcPr marL="72000" marR="72000" marT="46801" marB="46801"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60000"/>
                        <a:lumOff val="40000"/>
                      </a:schemeClr>
                    </a:solidFill>
                  </a:tcPr>
                </a:tc>
                <a:tc>
                  <a:txBody>
                    <a:bodyPr/>
                    <a:lstStyle>
                      <a:lvl1pPr>
                        <a:spcBef>
                          <a:spcPct val="10000"/>
                        </a:spcBef>
                        <a:defRPr kumimoji="1" sz="1400" b="1">
                          <a:solidFill>
                            <a:schemeClr val="tx1"/>
                          </a:solidFill>
                          <a:latin typeface="Arial" panose="020B0604020202020204" pitchFamily="34" charset="0"/>
                          <a:ea typeface="ＭＳ Ｐゴシック" panose="020B0600070205080204" pitchFamily="34" charset="-128"/>
                        </a:defRPr>
                      </a:lvl1pPr>
                      <a:lvl2pPr marL="479425" indent="-188913">
                        <a:spcBef>
                          <a:spcPct val="10000"/>
                        </a:spcBef>
                        <a:defRPr kumimoji="1" sz="1200" b="1">
                          <a:solidFill>
                            <a:schemeClr val="tx1"/>
                          </a:solidFill>
                          <a:latin typeface="Arial" panose="020B0604020202020204" pitchFamily="34" charset="0"/>
                          <a:ea typeface="ＭＳ Ｐゴシック" panose="020B0600070205080204" pitchFamily="34" charset="-128"/>
                        </a:defRPr>
                      </a:lvl2pPr>
                      <a:lvl3pPr marL="950913" indent="-279400">
                        <a:spcBef>
                          <a:spcPct val="10000"/>
                        </a:spcBef>
                        <a:defRPr kumimoji="1" sz="1200" b="1">
                          <a:solidFill>
                            <a:schemeClr val="tx1"/>
                          </a:solidFill>
                          <a:latin typeface="Arial" panose="020B0604020202020204" pitchFamily="34" charset="0"/>
                          <a:ea typeface="ＭＳ Ｐゴシック" panose="020B0600070205080204" pitchFamily="34" charset="-128"/>
                        </a:defRPr>
                      </a:lvl3pPr>
                      <a:lvl4pPr marL="1335088" indent="-312738">
                        <a:spcBef>
                          <a:spcPct val="10000"/>
                        </a:spcBef>
                        <a:defRPr kumimoji="1" sz="1000" b="1">
                          <a:solidFill>
                            <a:schemeClr val="tx1"/>
                          </a:solidFill>
                          <a:latin typeface="Arial" panose="020B0604020202020204" pitchFamily="34" charset="0"/>
                          <a:ea typeface="ＭＳ Ｐゴシック" panose="020B0600070205080204" pitchFamily="34" charset="-128"/>
                        </a:defRPr>
                      </a:lvl4pPr>
                      <a:lvl5pPr marL="1711325" indent="-338138">
                        <a:spcBef>
                          <a:spcPct val="10000"/>
                        </a:spcBef>
                        <a:buSzPct val="90000"/>
                        <a:defRPr kumimoji="1" sz="1000" b="1">
                          <a:solidFill>
                            <a:schemeClr val="tx1"/>
                          </a:solidFill>
                          <a:latin typeface="Arial" panose="020B0604020202020204" pitchFamily="34" charset="0"/>
                          <a:ea typeface="ＭＳ Ｐゴシック" panose="020B0600070205080204" pitchFamily="34" charset="-128"/>
                        </a:defRPr>
                      </a:lvl5pPr>
                      <a:lvl6pPr marL="2168525" indent="-338138" fontAlgn="base">
                        <a:spcBef>
                          <a:spcPct val="10000"/>
                        </a:spcBef>
                        <a:spcAft>
                          <a:spcPct val="0"/>
                        </a:spcAft>
                        <a:buSzPct val="90000"/>
                        <a:defRPr kumimoji="1" sz="1000" b="1">
                          <a:solidFill>
                            <a:schemeClr val="tx1"/>
                          </a:solidFill>
                          <a:latin typeface="Arial" panose="020B0604020202020204" pitchFamily="34" charset="0"/>
                          <a:ea typeface="ＭＳ Ｐゴシック" panose="020B0600070205080204" pitchFamily="34" charset="-128"/>
                        </a:defRPr>
                      </a:lvl6pPr>
                      <a:lvl7pPr marL="2625725" indent="-338138" fontAlgn="base">
                        <a:spcBef>
                          <a:spcPct val="10000"/>
                        </a:spcBef>
                        <a:spcAft>
                          <a:spcPct val="0"/>
                        </a:spcAft>
                        <a:buSzPct val="90000"/>
                        <a:defRPr kumimoji="1" sz="1000" b="1">
                          <a:solidFill>
                            <a:schemeClr val="tx1"/>
                          </a:solidFill>
                          <a:latin typeface="Arial" panose="020B0604020202020204" pitchFamily="34" charset="0"/>
                          <a:ea typeface="ＭＳ Ｐゴシック" panose="020B0600070205080204" pitchFamily="34" charset="-128"/>
                        </a:defRPr>
                      </a:lvl7pPr>
                      <a:lvl8pPr marL="3082925" indent="-338138" fontAlgn="base">
                        <a:spcBef>
                          <a:spcPct val="10000"/>
                        </a:spcBef>
                        <a:spcAft>
                          <a:spcPct val="0"/>
                        </a:spcAft>
                        <a:buSzPct val="90000"/>
                        <a:defRPr kumimoji="1" sz="1000" b="1">
                          <a:solidFill>
                            <a:schemeClr val="tx1"/>
                          </a:solidFill>
                          <a:latin typeface="Arial" panose="020B0604020202020204" pitchFamily="34" charset="0"/>
                          <a:ea typeface="ＭＳ Ｐゴシック" panose="020B0600070205080204" pitchFamily="34" charset="-128"/>
                        </a:defRPr>
                      </a:lvl8pPr>
                      <a:lvl9pPr marL="3540125" indent="-338138" fontAlgn="base">
                        <a:spcBef>
                          <a:spcPct val="10000"/>
                        </a:spcBef>
                        <a:spcAft>
                          <a:spcPct val="0"/>
                        </a:spcAft>
                        <a:buSzPct val="90000"/>
                        <a:defRPr kumimoji="1" sz="1000"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10000"/>
                        </a:spcBef>
                        <a:spcAft>
                          <a:spcPct val="0"/>
                        </a:spcAft>
                        <a:buClrTx/>
                        <a:buSzTx/>
                        <a:buFontTx/>
                        <a:buNone/>
                        <a:tabLst/>
                      </a:pPr>
                      <a:r>
                        <a:rPr kumimoji="1" lang="en-US" altLang="ja-JP" sz="1000" b="0" i="0" u="none" strike="noStrike" cap="none" normalizeH="0" baseline="0" dirty="0">
                          <a:ln>
                            <a:noFill/>
                          </a:ln>
                          <a:solidFill>
                            <a:schemeClr val="tx1"/>
                          </a:solidFill>
                          <a:effectLst/>
                          <a:latin typeface="Meiryo UI" panose="020B0604030504040204" pitchFamily="34" charset="-128"/>
                          <a:ea typeface="Meiryo UI" panose="020B0604030504040204" pitchFamily="34" charset="-128"/>
                        </a:rPr>
                        <a:t>Ph4 </a:t>
                      </a:r>
                      <a:r>
                        <a:rPr kumimoji="1" lang="ja-JP" altLang="en-US" sz="1000" b="0" i="0" u="none" strike="noStrike" cap="none" normalizeH="0" baseline="0" dirty="0">
                          <a:ln>
                            <a:noFill/>
                          </a:ln>
                          <a:solidFill>
                            <a:schemeClr val="tx1"/>
                          </a:solidFill>
                          <a:effectLst/>
                          <a:latin typeface="Meiryo UI" panose="020B0604030504040204" pitchFamily="34" charset="-128"/>
                          <a:ea typeface="Meiryo UI" panose="020B0604030504040204" pitchFamily="34" charset="-128"/>
                        </a:rPr>
                        <a:t>教育・訓練フェーズ</a:t>
                      </a:r>
                    </a:p>
                  </a:txBody>
                  <a:tcPr marL="72000" marR="72000" marT="46801" marB="468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265FF"/>
                    </a:solidFill>
                  </a:tcPr>
                </a:tc>
                <a:tc>
                  <a:txBody>
                    <a:bodyPr/>
                    <a:lstStyle>
                      <a:lvl1pPr>
                        <a:spcBef>
                          <a:spcPct val="10000"/>
                        </a:spcBef>
                        <a:defRPr kumimoji="1" sz="1400" b="1">
                          <a:solidFill>
                            <a:schemeClr val="tx1"/>
                          </a:solidFill>
                          <a:latin typeface="Arial" panose="020B0604020202020204" pitchFamily="34" charset="0"/>
                          <a:ea typeface="ＭＳ Ｐゴシック" panose="020B0600070205080204" pitchFamily="34" charset="-128"/>
                        </a:defRPr>
                      </a:lvl1pPr>
                      <a:lvl2pPr marL="479425" indent="-188913">
                        <a:spcBef>
                          <a:spcPct val="10000"/>
                        </a:spcBef>
                        <a:defRPr kumimoji="1" sz="1200" b="1">
                          <a:solidFill>
                            <a:schemeClr val="tx1"/>
                          </a:solidFill>
                          <a:latin typeface="Arial" panose="020B0604020202020204" pitchFamily="34" charset="0"/>
                          <a:ea typeface="ＭＳ Ｐゴシック" panose="020B0600070205080204" pitchFamily="34" charset="-128"/>
                        </a:defRPr>
                      </a:lvl2pPr>
                      <a:lvl3pPr marL="950913" indent="-279400">
                        <a:spcBef>
                          <a:spcPct val="10000"/>
                        </a:spcBef>
                        <a:defRPr kumimoji="1" sz="1200" b="1">
                          <a:solidFill>
                            <a:schemeClr val="tx1"/>
                          </a:solidFill>
                          <a:latin typeface="Arial" panose="020B0604020202020204" pitchFamily="34" charset="0"/>
                          <a:ea typeface="ＭＳ Ｐゴシック" panose="020B0600070205080204" pitchFamily="34" charset="-128"/>
                        </a:defRPr>
                      </a:lvl3pPr>
                      <a:lvl4pPr marL="1335088" indent="-312738">
                        <a:spcBef>
                          <a:spcPct val="10000"/>
                        </a:spcBef>
                        <a:defRPr kumimoji="1" sz="1000" b="1">
                          <a:solidFill>
                            <a:schemeClr val="tx1"/>
                          </a:solidFill>
                          <a:latin typeface="Arial" panose="020B0604020202020204" pitchFamily="34" charset="0"/>
                          <a:ea typeface="ＭＳ Ｐゴシック" panose="020B0600070205080204" pitchFamily="34" charset="-128"/>
                        </a:defRPr>
                      </a:lvl4pPr>
                      <a:lvl5pPr marL="1711325" indent="-338138">
                        <a:spcBef>
                          <a:spcPct val="10000"/>
                        </a:spcBef>
                        <a:buSzPct val="90000"/>
                        <a:defRPr kumimoji="1" sz="1000" b="1">
                          <a:solidFill>
                            <a:schemeClr val="tx1"/>
                          </a:solidFill>
                          <a:latin typeface="Arial" panose="020B0604020202020204" pitchFamily="34" charset="0"/>
                          <a:ea typeface="ＭＳ Ｐゴシック" panose="020B0600070205080204" pitchFamily="34" charset="-128"/>
                        </a:defRPr>
                      </a:lvl5pPr>
                      <a:lvl6pPr marL="2168525" indent="-338138" fontAlgn="base">
                        <a:spcBef>
                          <a:spcPct val="10000"/>
                        </a:spcBef>
                        <a:spcAft>
                          <a:spcPct val="0"/>
                        </a:spcAft>
                        <a:buSzPct val="90000"/>
                        <a:defRPr kumimoji="1" sz="1000" b="1">
                          <a:solidFill>
                            <a:schemeClr val="tx1"/>
                          </a:solidFill>
                          <a:latin typeface="Arial" panose="020B0604020202020204" pitchFamily="34" charset="0"/>
                          <a:ea typeface="ＭＳ Ｐゴシック" panose="020B0600070205080204" pitchFamily="34" charset="-128"/>
                        </a:defRPr>
                      </a:lvl6pPr>
                      <a:lvl7pPr marL="2625725" indent="-338138" fontAlgn="base">
                        <a:spcBef>
                          <a:spcPct val="10000"/>
                        </a:spcBef>
                        <a:spcAft>
                          <a:spcPct val="0"/>
                        </a:spcAft>
                        <a:buSzPct val="90000"/>
                        <a:defRPr kumimoji="1" sz="1000" b="1">
                          <a:solidFill>
                            <a:schemeClr val="tx1"/>
                          </a:solidFill>
                          <a:latin typeface="Arial" panose="020B0604020202020204" pitchFamily="34" charset="0"/>
                          <a:ea typeface="ＭＳ Ｐゴシック" panose="020B0600070205080204" pitchFamily="34" charset="-128"/>
                        </a:defRPr>
                      </a:lvl7pPr>
                      <a:lvl8pPr marL="3082925" indent="-338138" fontAlgn="base">
                        <a:spcBef>
                          <a:spcPct val="10000"/>
                        </a:spcBef>
                        <a:spcAft>
                          <a:spcPct val="0"/>
                        </a:spcAft>
                        <a:buSzPct val="90000"/>
                        <a:defRPr kumimoji="1" sz="1000" b="1">
                          <a:solidFill>
                            <a:schemeClr val="tx1"/>
                          </a:solidFill>
                          <a:latin typeface="Arial" panose="020B0604020202020204" pitchFamily="34" charset="0"/>
                          <a:ea typeface="ＭＳ Ｐゴシック" panose="020B0600070205080204" pitchFamily="34" charset="-128"/>
                        </a:defRPr>
                      </a:lvl8pPr>
                      <a:lvl9pPr marL="3540125" indent="-338138" fontAlgn="base">
                        <a:spcBef>
                          <a:spcPct val="10000"/>
                        </a:spcBef>
                        <a:spcAft>
                          <a:spcPct val="0"/>
                        </a:spcAft>
                        <a:buSzPct val="90000"/>
                        <a:defRPr kumimoji="1" sz="1000"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10000"/>
                        </a:spcBef>
                        <a:spcAft>
                          <a:spcPct val="0"/>
                        </a:spcAft>
                        <a:buClrTx/>
                        <a:buSzTx/>
                        <a:buFontTx/>
                        <a:buNone/>
                        <a:tabLst/>
                      </a:pPr>
                      <a:r>
                        <a:rPr kumimoji="1" lang="en-US" altLang="ja-JP" sz="1000" b="0" i="0" u="none" strike="noStrike" cap="none" normalizeH="0" baseline="0" dirty="0">
                          <a:ln>
                            <a:noFill/>
                          </a:ln>
                          <a:solidFill>
                            <a:schemeClr val="tx1"/>
                          </a:solidFill>
                          <a:effectLst/>
                          <a:latin typeface="Meiryo UI" panose="020B0604030504040204" pitchFamily="34" charset="-128"/>
                          <a:ea typeface="Meiryo UI" panose="020B0604030504040204" pitchFamily="34" charset="-128"/>
                        </a:rPr>
                        <a:t>Ph5 </a:t>
                      </a:r>
                      <a:r>
                        <a:rPr kumimoji="1" lang="ja-JP" altLang="en-US" sz="1000" b="0" i="0" u="none" strike="noStrike" cap="none" normalizeH="0" baseline="0" dirty="0">
                          <a:ln>
                            <a:noFill/>
                          </a:ln>
                          <a:solidFill>
                            <a:schemeClr val="tx1"/>
                          </a:solidFill>
                          <a:effectLst/>
                          <a:latin typeface="Meiryo UI" panose="020B0604030504040204" pitchFamily="34" charset="-128"/>
                          <a:ea typeface="Meiryo UI" panose="020B0604030504040204" pitchFamily="34" charset="-128"/>
                        </a:rPr>
                        <a:t>実施・評価フェーズ</a:t>
                      </a:r>
                    </a:p>
                  </a:txBody>
                  <a:tcPr marL="72000" marR="72000" marT="46801" marB="4680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extLst>
                  <a:ext uri="{0D108BD9-81ED-4DB2-BD59-A6C34878D82A}">
                    <a16:rowId xmlns:a16="http://schemas.microsoft.com/office/drawing/2014/main" val="10000"/>
                  </a:ext>
                </a:extLst>
              </a:tr>
              <a:tr h="246006">
                <a:tc vMerge="1">
                  <a:txBody>
                    <a:bodyPr/>
                    <a:lstStyle/>
                    <a:p>
                      <a:endParaRPr kumimoji="1" lang="ja-JP" altLang="en-US"/>
                    </a:p>
                  </a:txBody>
                  <a:tcPr/>
                </a:tc>
                <a:tc>
                  <a:txBody>
                    <a:bodyPr/>
                    <a:lstStyle>
                      <a:lvl1pPr>
                        <a:spcBef>
                          <a:spcPct val="10000"/>
                        </a:spcBef>
                        <a:defRPr kumimoji="1" sz="1400" b="1">
                          <a:solidFill>
                            <a:schemeClr val="tx1"/>
                          </a:solidFill>
                          <a:latin typeface="Arial" panose="020B0604020202020204" pitchFamily="34" charset="0"/>
                          <a:ea typeface="ＭＳ Ｐゴシック" panose="020B0600070205080204" pitchFamily="34" charset="-128"/>
                        </a:defRPr>
                      </a:lvl1pPr>
                      <a:lvl2pPr marL="479425" indent="-188913">
                        <a:spcBef>
                          <a:spcPct val="10000"/>
                        </a:spcBef>
                        <a:defRPr kumimoji="1" sz="1200" b="1">
                          <a:solidFill>
                            <a:schemeClr val="tx1"/>
                          </a:solidFill>
                          <a:latin typeface="Arial" panose="020B0604020202020204" pitchFamily="34" charset="0"/>
                          <a:ea typeface="ＭＳ Ｐゴシック" panose="020B0600070205080204" pitchFamily="34" charset="-128"/>
                        </a:defRPr>
                      </a:lvl2pPr>
                      <a:lvl3pPr marL="950913" indent="-279400">
                        <a:spcBef>
                          <a:spcPct val="10000"/>
                        </a:spcBef>
                        <a:defRPr kumimoji="1" sz="1200" b="1">
                          <a:solidFill>
                            <a:schemeClr val="tx1"/>
                          </a:solidFill>
                          <a:latin typeface="Arial" panose="020B0604020202020204" pitchFamily="34" charset="0"/>
                          <a:ea typeface="ＭＳ Ｐゴシック" panose="020B0600070205080204" pitchFamily="34" charset="-128"/>
                        </a:defRPr>
                      </a:lvl3pPr>
                      <a:lvl4pPr marL="1335088" indent="-312738">
                        <a:spcBef>
                          <a:spcPct val="10000"/>
                        </a:spcBef>
                        <a:defRPr kumimoji="1" sz="1000" b="1">
                          <a:solidFill>
                            <a:schemeClr val="tx1"/>
                          </a:solidFill>
                          <a:latin typeface="Arial" panose="020B0604020202020204" pitchFamily="34" charset="0"/>
                          <a:ea typeface="ＭＳ Ｐゴシック" panose="020B0600070205080204" pitchFamily="34" charset="-128"/>
                        </a:defRPr>
                      </a:lvl4pPr>
                      <a:lvl5pPr marL="1711325" indent="-338138">
                        <a:spcBef>
                          <a:spcPct val="10000"/>
                        </a:spcBef>
                        <a:buSzPct val="90000"/>
                        <a:defRPr kumimoji="1" sz="1000" b="1">
                          <a:solidFill>
                            <a:schemeClr val="tx1"/>
                          </a:solidFill>
                          <a:latin typeface="Arial" panose="020B0604020202020204" pitchFamily="34" charset="0"/>
                          <a:ea typeface="ＭＳ Ｐゴシック" panose="020B0600070205080204" pitchFamily="34" charset="-128"/>
                        </a:defRPr>
                      </a:lvl5pPr>
                      <a:lvl6pPr marL="2168525" indent="-338138" fontAlgn="base">
                        <a:spcBef>
                          <a:spcPct val="10000"/>
                        </a:spcBef>
                        <a:spcAft>
                          <a:spcPct val="0"/>
                        </a:spcAft>
                        <a:buSzPct val="90000"/>
                        <a:defRPr kumimoji="1" sz="1000" b="1">
                          <a:solidFill>
                            <a:schemeClr val="tx1"/>
                          </a:solidFill>
                          <a:latin typeface="Arial" panose="020B0604020202020204" pitchFamily="34" charset="0"/>
                          <a:ea typeface="ＭＳ Ｐゴシック" panose="020B0600070205080204" pitchFamily="34" charset="-128"/>
                        </a:defRPr>
                      </a:lvl6pPr>
                      <a:lvl7pPr marL="2625725" indent="-338138" fontAlgn="base">
                        <a:spcBef>
                          <a:spcPct val="10000"/>
                        </a:spcBef>
                        <a:spcAft>
                          <a:spcPct val="0"/>
                        </a:spcAft>
                        <a:buSzPct val="90000"/>
                        <a:defRPr kumimoji="1" sz="1000" b="1">
                          <a:solidFill>
                            <a:schemeClr val="tx1"/>
                          </a:solidFill>
                          <a:latin typeface="Arial" panose="020B0604020202020204" pitchFamily="34" charset="0"/>
                          <a:ea typeface="ＭＳ Ｐゴシック" panose="020B0600070205080204" pitchFamily="34" charset="-128"/>
                        </a:defRPr>
                      </a:lvl7pPr>
                      <a:lvl8pPr marL="3082925" indent="-338138" fontAlgn="base">
                        <a:spcBef>
                          <a:spcPct val="10000"/>
                        </a:spcBef>
                        <a:spcAft>
                          <a:spcPct val="0"/>
                        </a:spcAft>
                        <a:buSzPct val="90000"/>
                        <a:defRPr kumimoji="1" sz="1000" b="1">
                          <a:solidFill>
                            <a:schemeClr val="tx1"/>
                          </a:solidFill>
                          <a:latin typeface="Arial" panose="020B0604020202020204" pitchFamily="34" charset="0"/>
                          <a:ea typeface="ＭＳ Ｐゴシック" panose="020B0600070205080204" pitchFamily="34" charset="-128"/>
                        </a:defRPr>
                      </a:lvl8pPr>
                      <a:lvl9pPr marL="3540125" indent="-338138" fontAlgn="base">
                        <a:spcBef>
                          <a:spcPct val="10000"/>
                        </a:spcBef>
                        <a:spcAft>
                          <a:spcPct val="0"/>
                        </a:spcAft>
                        <a:buSzPct val="90000"/>
                        <a:defRPr kumimoji="1" sz="1000"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10000"/>
                        </a:spcBef>
                        <a:spcAft>
                          <a:spcPct val="0"/>
                        </a:spcAft>
                        <a:buClrTx/>
                        <a:buSzTx/>
                        <a:buFontTx/>
                        <a:buNone/>
                        <a:tabLst/>
                      </a:pPr>
                      <a:r>
                        <a:rPr kumimoji="1" lang="ja-JP" altLang="en-US" sz="1000" b="0" i="0" u="none" strike="noStrike" cap="none" normalizeH="0" baseline="0" dirty="0">
                          <a:ln>
                            <a:noFill/>
                          </a:ln>
                          <a:solidFill>
                            <a:schemeClr val="tx1"/>
                          </a:solidFill>
                          <a:effectLst/>
                          <a:latin typeface="Meiryo UI" panose="020B0604030504040204" pitchFamily="34" charset="-128"/>
                          <a:ea typeface="Meiryo UI" panose="020B0604030504040204" pitchFamily="34" charset="-128"/>
                        </a:rPr>
                        <a:t>教育・訓練</a:t>
                      </a:r>
                    </a:p>
                  </a:txBody>
                  <a:tcPr marL="72000" marR="72000" marT="46801" marB="468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265FF"/>
                    </a:solidFill>
                  </a:tcPr>
                </a:tc>
                <a:tc>
                  <a:txBody>
                    <a:bodyPr/>
                    <a:lstStyle>
                      <a:lvl1pPr>
                        <a:spcBef>
                          <a:spcPct val="10000"/>
                        </a:spcBef>
                        <a:defRPr kumimoji="1" sz="1400" b="1">
                          <a:solidFill>
                            <a:schemeClr val="tx1"/>
                          </a:solidFill>
                          <a:latin typeface="Arial" panose="020B0604020202020204" pitchFamily="34" charset="0"/>
                          <a:ea typeface="ＭＳ Ｐゴシック" panose="020B0600070205080204" pitchFamily="34" charset="-128"/>
                        </a:defRPr>
                      </a:lvl1pPr>
                      <a:lvl2pPr marL="479425" indent="-188913">
                        <a:spcBef>
                          <a:spcPct val="10000"/>
                        </a:spcBef>
                        <a:defRPr kumimoji="1" sz="1200" b="1">
                          <a:solidFill>
                            <a:schemeClr val="tx1"/>
                          </a:solidFill>
                          <a:latin typeface="Arial" panose="020B0604020202020204" pitchFamily="34" charset="0"/>
                          <a:ea typeface="ＭＳ Ｐゴシック" panose="020B0600070205080204" pitchFamily="34" charset="-128"/>
                        </a:defRPr>
                      </a:lvl2pPr>
                      <a:lvl3pPr marL="950913" indent="-279400">
                        <a:spcBef>
                          <a:spcPct val="10000"/>
                        </a:spcBef>
                        <a:defRPr kumimoji="1" sz="1200" b="1">
                          <a:solidFill>
                            <a:schemeClr val="tx1"/>
                          </a:solidFill>
                          <a:latin typeface="Arial" panose="020B0604020202020204" pitchFamily="34" charset="0"/>
                          <a:ea typeface="ＭＳ Ｐゴシック" panose="020B0600070205080204" pitchFamily="34" charset="-128"/>
                        </a:defRPr>
                      </a:lvl3pPr>
                      <a:lvl4pPr marL="1335088" indent="-312738">
                        <a:spcBef>
                          <a:spcPct val="10000"/>
                        </a:spcBef>
                        <a:defRPr kumimoji="1" sz="1000" b="1">
                          <a:solidFill>
                            <a:schemeClr val="tx1"/>
                          </a:solidFill>
                          <a:latin typeface="Arial" panose="020B0604020202020204" pitchFamily="34" charset="0"/>
                          <a:ea typeface="ＭＳ Ｐゴシック" panose="020B0600070205080204" pitchFamily="34" charset="-128"/>
                        </a:defRPr>
                      </a:lvl4pPr>
                      <a:lvl5pPr marL="1711325" indent="-338138">
                        <a:spcBef>
                          <a:spcPct val="10000"/>
                        </a:spcBef>
                        <a:buSzPct val="90000"/>
                        <a:defRPr kumimoji="1" sz="1000" b="1">
                          <a:solidFill>
                            <a:schemeClr val="tx1"/>
                          </a:solidFill>
                          <a:latin typeface="Arial" panose="020B0604020202020204" pitchFamily="34" charset="0"/>
                          <a:ea typeface="ＭＳ Ｐゴシック" panose="020B0600070205080204" pitchFamily="34" charset="-128"/>
                        </a:defRPr>
                      </a:lvl5pPr>
                      <a:lvl6pPr marL="2168525" indent="-338138" fontAlgn="base">
                        <a:spcBef>
                          <a:spcPct val="10000"/>
                        </a:spcBef>
                        <a:spcAft>
                          <a:spcPct val="0"/>
                        </a:spcAft>
                        <a:buSzPct val="90000"/>
                        <a:defRPr kumimoji="1" sz="1000" b="1">
                          <a:solidFill>
                            <a:schemeClr val="tx1"/>
                          </a:solidFill>
                          <a:latin typeface="Arial" panose="020B0604020202020204" pitchFamily="34" charset="0"/>
                          <a:ea typeface="ＭＳ Ｐゴシック" panose="020B0600070205080204" pitchFamily="34" charset="-128"/>
                        </a:defRPr>
                      </a:lvl6pPr>
                      <a:lvl7pPr marL="2625725" indent="-338138" fontAlgn="base">
                        <a:spcBef>
                          <a:spcPct val="10000"/>
                        </a:spcBef>
                        <a:spcAft>
                          <a:spcPct val="0"/>
                        </a:spcAft>
                        <a:buSzPct val="90000"/>
                        <a:defRPr kumimoji="1" sz="1000" b="1">
                          <a:solidFill>
                            <a:schemeClr val="tx1"/>
                          </a:solidFill>
                          <a:latin typeface="Arial" panose="020B0604020202020204" pitchFamily="34" charset="0"/>
                          <a:ea typeface="ＭＳ Ｐゴシック" panose="020B0600070205080204" pitchFamily="34" charset="-128"/>
                        </a:defRPr>
                      </a:lvl7pPr>
                      <a:lvl8pPr marL="3082925" indent="-338138" fontAlgn="base">
                        <a:spcBef>
                          <a:spcPct val="10000"/>
                        </a:spcBef>
                        <a:spcAft>
                          <a:spcPct val="0"/>
                        </a:spcAft>
                        <a:buSzPct val="90000"/>
                        <a:defRPr kumimoji="1" sz="1000" b="1">
                          <a:solidFill>
                            <a:schemeClr val="tx1"/>
                          </a:solidFill>
                          <a:latin typeface="Arial" panose="020B0604020202020204" pitchFamily="34" charset="0"/>
                          <a:ea typeface="ＭＳ Ｐゴシック" panose="020B0600070205080204" pitchFamily="34" charset="-128"/>
                        </a:defRPr>
                      </a:lvl8pPr>
                      <a:lvl9pPr marL="3540125" indent="-338138" fontAlgn="base">
                        <a:spcBef>
                          <a:spcPct val="10000"/>
                        </a:spcBef>
                        <a:spcAft>
                          <a:spcPct val="0"/>
                        </a:spcAft>
                        <a:buSzPct val="90000"/>
                        <a:defRPr kumimoji="1" sz="1000"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10000"/>
                        </a:spcBef>
                        <a:spcAft>
                          <a:spcPct val="0"/>
                        </a:spcAft>
                        <a:buClrTx/>
                        <a:buSzTx/>
                        <a:buFontTx/>
                        <a:buNone/>
                        <a:tabLst/>
                      </a:pPr>
                      <a:r>
                        <a:rPr kumimoji="1" lang="ja-JP" altLang="en-US" sz="1000" b="0" i="0" u="none" strike="noStrike" cap="none" normalizeH="0" baseline="0" dirty="0">
                          <a:ln>
                            <a:noFill/>
                          </a:ln>
                          <a:solidFill>
                            <a:schemeClr val="tx1"/>
                          </a:solidFill>
                          <a:effectLst/>
                          <a:latin typeface="Meiryo UI" panose="020B0604030504040204" pitchFamily="34" charset="-128"/>
                          <a:ea typeface="Meiryo UI" panose="020B0604030504040204" pitchFamily="34" charset="-128"/>
                        </a:rPr>
                        <a:t>実施・評価</a:t>
                      </a:r>
                    </a:p>
                  </a:txBody>
                  <a:tcPr marL="72000" marR="72000" marT="46801" marB="4680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70C0"/>
                    </a:solidFill>
                  </a:tcPr>
                </a:tc>
                <a:extLst>
                  <a:ext uri="{0D108BD9-81ED-4DB2-BD59-A6C34878D82A}">
                    <a16:rowId xmlns:a16="http://schemas.microsoft.com/office/drawing/2014/main" val="10001"/>
                  </a:ext>
                </a:extLst>
              </a:tr>
              <a:tr h="950937">
                <a:tc>
                  <a:txBody>
                    <a:bodyPr/>
                    <a:lstStyle>
                      <a:lvl1pPr>
                        <a:spcBef>
                          <a:spcPct val="10000"/>
                        </a:spcBef>
                        <a:defRPr kumimoji="1" sz="1400" b="1">
                          <a:solidFill>
                            <a:schemeClr val="tx1"/>
                          </a:solidFill>
                          <a:latin typeface="Arial" panose="020B0604020202020204" pitchFamily="34" charset="0"/>
                          <a:ea typeface="ＭＳ Ｐゴシック" panose="020B0600070205080204" pitchFamily="34" charset="-128"/>
                        </a:defRPr>
                      </a:lvl1pPr>
                      <a:lvl2pPr marL="479425" indent="-188913">
                        <a:spcBef>
                          <a:spcPct val="10000"/>
                        </a:spcBef>
                        <a:defRPr kumimoji="1" sz="1200" b="1">
                          <a:solidFill>
                            <a:schemeClr val="tx1"/>
                          </a:solidFill>
                          <a:latin typeface="Arial" panose="020B0604020202020204" pitchFamily="34" charset="0"/>
                          <a:ea typeface="ＭＳ Ｐゴシック" panose="020B0600070205080204" pitchFamily="34" charset="-128"/>
                        </a:defRPr>
                      </a:lvl2pPr>
                      <a:lvl3pPr marL="950913" indent="-279400">
                        <a:spcBef>
                          <a:spcPct val="10000"/>
                        </a:spcBef>
                        <a:defRPr kumimoji="1" sz="1200" b="1">
                          <a:solidFill>
                            <a:schemeClr val="tx1"/>
                          </a:solidFill>
                          <a:latin typeface="Arial" panose="020B0604020202020204" pitchFamily="34" charset="0"/>
                          <a:ea typeface="ＭＳ Ｐゴシック" panose="020B0600070205080204" pitchFamily="34" charset="-128"/>
                        </a:defRPr>
                      </a:lvl3pPr>
                      <a:lvl4pPr marL="1335088" indent="-312738">
                        <a:spcBef>
                          <a:spcPct val="10000"/>
                        </a:spcBef>
                        <a:defRPr kumimoji="1" sz="1000" b="1">
                          <a:solidFill>
                            <a:schemeClr val="tx1"/>
                          </a:solidFill>
                          <a:latin typeface="Arial" panose="020B0604020202020204" pitchFamily="34" charset="0"/>
                          <a:ea typeface="ＭＳ Ｐゴシック" panose="020B0600070205080204" pitchFamily="34" charset="-128"/>
                        </a:defRPr>
                      </a:lvl4pPr>
                      <a:lvl5pPr marL="1711325" indent="-338138">
                        <a:spcBef>
                          <a:spcPct val="10000"/>
                        </a:spcBef>
                        <a:buSzPct val="90000"/>
                        <a:defRPr kumimoji="1" sz="1000" b="1">
                          <a:solidFill>
                            <a:schemeClr val="tx1"/>
                          </a:solidFill>
                          <a:latin typeface="Arial" panose="020B0604020202020204" pitchFamily="34" charset="0"/>
                          <a:ea typeface="ＭＳ Ｐゴシック" panose="020B0600070205080204" pitchFamily="34" charset="-128"/>
                        </a:defRPr>
                      </a:lvl5pPr>
                      <a:lvl6pPr marL="2168525" indent="-338138" fontAlgn="base">
                        <a:spcBef>
                          <a:spcPct val="10000"/>
                        </a:spcBef>
                        <a:spcAft>
                          <a:spcPct val="0"/>
                        </a:spcAft>
                        <a:buSzPct val="90000"/>
                        <a:defRPr kumimoji="1" sz="1000" b="1">
                          <a:solidFill>
                            <a:schemeClr val="tx1"/>
                          </a:solidFill>
                          <a:latin typeface="Arial" panose="020B0604020202020204" pitchFamily="34" charset="0"/>
                          <a:ea typeface="ＭＳ Ｐゴシック" panose="020B0600070205080204" pitchFamily="34" charset="-128"/>
                        </a:defRPr>
                      </a:lvl6pPr>
                      <a:lvl7pPr marL="2625725" indent="-338138" fontAlgn="base">
                        <a:spcBef>
                          <a:spcPct val="10000"/>
                        </a:spcBef>
                        <a:spcAft>
                          <a:spcPct val="0"/>
                        </a:spcAft>
                        <a:buSzPct val="90000"/>
                        <a:defRPr kumimoji="1" sz="1000" b="1">
                          <a:solidFill>
                            <a:schemeClr val="tx1"/>
                          </a:solidFill>
                          <a:latin typeface="Arial" panose="020B0604020202020204" pitchFamily="34" charset="0"/>
                          <a:ea typeface="ＭＳ Ｐゴシック" panose="020B0600070205080204" pitchFamily="34" charset="-128"/>
                        </a:defRPr>
                      </a:lvl7pPr>
                      <a:lvl8pPr marL="3082925" indent="-338138" fontAlgn="base">
                        <a:spcBef>
                          <a:spcPct val="10000"/>
                        </a:spcBef>
                        <a:spcAft>
                          <a:spcPct val="0"/>
                        </a:spcAft>
                        <a:buSzPct val="90000"/>
                        <a:defRPr kumimoji="1" sz="1000" b="1">
                          <a:solidFill>
                            <a:schemeClr val="tx1"/>
                          </a:solidFill>
                          <a:latin typeface="Arial" panose="020B0604020202020204" pitchFamily="34" charset="0"/>
                          <a:ea typeface="ＭＳ Ｐゴシック" panose="020B0600070205080204" pitchFamily="34" charset="-128"/>
                        </a:defRPr>
                      </a:lvl8pPr>
                      <a:lvl9pPr marL="3540125" indent="-338138" fontAlgn="base">
                        <a:spcBef>
                          <a:spcPct val="10000"/>
                        </a:spcBef>
                        <a:spcAft>
                          <a:spcPct val="0"/>
                        </a:spcAft>
                        <a:buSzPct val="90000"/>
                        <a:defRPr kumimoji="1" sz="1000" b="1">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en-US" sz="1000" b="0" i="0" u="none" strike="noStrike" cap="none" normalizeH="0" baseline="0" dirty="0">
                          <a:ln>
                            <a:noFill/>
                          </a:ln>
                          <a:solidFill>
                            <a:schemeClr val="tx1"/>
                          </a:solidFill>
                          <a:effectLst/>
                          <a:latin typeface="Meiryo UI" panose="020B0604030504040204" pitchFamily="34" charset="-128"/>
                          <a:ea typeface="Meiryo UI" panose="020B0604030504040204" pitchFamily="34" charset="-128"/>
                        </a:rPr>
                        <a:t>組織</a:t>
                      </a:r>
                    </a:p>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en-US" sz="1000" b="0" i="0" u="none" strike="noStrike" cap="none" normalizeH="0" baseline="0" dirty="0">
                          <a:ln>
                            <a:noFill/>
                          </a:ln>
                          <a:solidFill>
                            <a:schemeClr val="tx1"/>
                          </a:solidFill>
                          <a:effectLst/>
                          <a:latin typeface="Meiryo UI" panose="020B0604030504040204" pitchFamily="34" charset="-128"/>
                          <a:ea typeface="Meiryo UI" panose="020B0604030504040204" pitchFamily="34" charset="-128"/>
                        </a:rPr>
                        <a:t>レベル</a:t>
                      </a:r>
                    </a:p>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en-US" sz="1000" b="0" i="0" u="none" strike="noStrike" cap="none" normalizeH="0" baseline="0" dirty="0">
                          <a:ln>
                            <a:noFill/>
                          </a:ln>
                          <a:solidFill>
                            <a:schemeClr val="tx1"/>
                          </a:solidFill>
                          <a:effectLst/>
                          <a:latin typeface="Meiryo UI" panose="020B0604030504040204" pitchFamily="34" charset="-128"/>
                          <a:ea typeface="Meiryo UI" panose="020B0604030504040204" pitchFamily="34" charset="-128"/>
                        </a:rPr>
                        <a:t>事業継続管理</a:t>
                      </a:r>
                    </a:p>
                  </a:txBody>
                  <a:tcPr marL="72000" marR="72000" marT="46801" marB="46801"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60000"/>
                        <a:lumOff val="40000"/>
                      </a:schemeClr>
                    </a:solidFill>
                  </a:tcPr>
                </a:tc>
                <a:tc rowSpan="3">
                  <a:txBody>
                    <a:bodyPr/>
                    <a:lstStyle>
                      <a:lvl1pPr marL="88900" indent="-88900">
                        <a:spcBef>
                          <a:spcPct val="10000"/>
                        </a:spcBef>
                        <a:defRPr kumimoji="1" sz="1400" b="1">
                          <a:solidFill>
                            <a:schemeClr val="tx1"/>
                          </a:solidFill>
                          <a:latin typeface="Arial" panose="020B0604020202020204" pitchFamily="34" charset="0"/>
                          <a:ea typeface="ＭＳ Ｐゴシック" panose="020B0600070205080204" pitchFamily="34" charset="-128"/>
                        </a:defRPr>
                      </a:lvl1pPr>
                      <a:lvl2pPr marL="479425" indent="-188913">
                        <a:spcBef>
                          <a:spcPct val="10000"/>
                        </a:spcBef>
                        <a:defRPr kumimoji="1" sz="1200" b="1">
                          <a:solidFill>
                            <a:schemeClr val="tx1"/>
                          </a:solidFill>
                          <a:latin typeface="Arial" panose="020B0604020202020204" pitchFamily="34" charset="0"/>
                          <a:ea typeface="ＭＳ Ｐゴシック" panose="020B0600070205080204" pitchFamily="34" charset="-128"/>
                        </a:defRPr>
                      </a:lvl2pPr>
                      <a:lvl3pPr marL="950913" indent="-279400">
                        <a:spcBef>
                          <a:spcPct val="10000"/>
                        </a:spcBef>
                        <a:defRPr kumimoji="1" sz="1200" b="1">
                          <a:solidFill>
                            <a:schemeClr val="tx1"/>
                          </a:solidFill>
                          <a:latin typeface="Arial" panose="020B0604020202020204" pitchFamily="34" charset="0"/>
                          <a:ea typeface="ＭＳ Ｐゴシック" panose="020B0600070205080204" pitchFamily="34" charset="-128"/>
                        </a:defRPr>
                      </a:lvl3pPr>
                      <a:lvl4pPr marL="1335088" indent="-312738">
                        <a:spcBef>
                          <a:spcPct val="10000"/>
                        </a:spcBef>
                        <a:defRPr kumimoji="1" sz="1000" b="1">
                          <a:solidFill>
                            <a:schemeClr val="tx1"/>
                          </a:solidFill>
                          <a:latin typeface="Arial" panose="020B0604020202020204" pitchFamily="34" charset="0"/>
                          <a:ea typeface="ＭＳ Ｐゴシック" panose="020B0600070205080204" pitchFamily="34" charset="-128"/>
                        </a:defRPr>
                      </a:lvl4pPr>
                      <a:lvl5pPr marL="1711325" indent="-338138">
                        <a:spcBef>
                          <a:spcPct val="10000"/>
                        </a:spcBef>
                        <a:buSzPct val="90000"/>
                        <a:defRPr kumimoji="1" sz="1000" b="1">
                          <a:solidFill>
                            <a:schemeClr val="tx1"/>
                          </a:solidFill>
                          <a:latin typeface="Arial" panose="020B0604020202020204" pitchFamily="34" charset="0"/>
                          <a:ea typeface="ＭＳ Ｐゴシック" panose="020B0600070205080204" pitchFamily="34" charset="-128"/>
                        </a:defRPr>
                      </a:lvl5pPr>
                      <a:lvl6pPr marL="2168525" indent="-338138" fontAlgn="base">
                        <a:spcBef>
                          <a:spcPct val="10000"/>
                        </a:spcBef>
                        <a:spcAft>
                          <a:spcPct val="0"/>
                        </a:spcAft>
                        <a:buSzPct val="90000"/>
                        <a:defRPr kumimoji="1" sz="1000" b="1">
                          <a:solidFill>
                            <a:schemeClr val="tx1"/>
                          </a:solidFill>
                          <a:latin typeface="Arial" panose="020B0604020202020204" pitchFamily="34" charset="0"/>
                          <a:ea typeface="ＭＳ Ｐゴシック" panose="020B0600070205080204" pitchFamily="34" charset="-128"/>
                        </a:defRPr>
                      </a:lvl6pPr>
                      <a:lvl7pPr marL="2625725" indent="-338138" fontAlgn="base">
                        <a:spcBef>
                          <a:spcPct val="10000"/>
                        </a:spcBef>
                        <a:spcAft>
                          <a:spcPct val="0"/>
                        </a:spcAft>
                        <a:buSzPct val="90000"/>
                        <a:defRPr kumimoji="1" sz="1000" b="1">
                          <a:solidFill>
                            <a:schemeClr val="tx1"/>
                          </a:solidFill>
                          <a:latin typeface="Arial" panose="020B0604020202020204" pitchFamily="34" charset="0"/>
                          <a:ea typeface="ＭＳ Ｐゴシック" panose="020B0600070205080204" pitchFamily="34" charset="-128"/>
                        </a:defRPr>
                      </a:lvl7pPr>
                      <a:lvl8pPr marL="3082925" indent="-338138" fontAlgn="base">
                        <a:spcBef>
                          <a:spcPct val="10000"/>
                        </a:spcBef>
                        <a:spcAft>
                          <a:spcPct val="0"/>
                        </a:spcAft>
                        <a:buSzPct val="90000"/>
                        <a:defRPr kumimoji="1" sz="1000" b="1">
                          <a:solidFill>
                            <a:schemeClr val="tx1"/>
                          </a:solidFill>
                          <a:latin typeface="Arial" panose="020B0604020202020204" pitchFamily="34" charset="0"/>
                          <a:ea typeface="ＭＳ Ｐゴシック" panose="020B0600070205080204" pitchFamily="34" charset="-128"/>
                        </a:defRPr>
                      </a:lvl8pPr>
                      <a:lvl9pPr marL="3540125" indent="-338138" fontAlgn="base">
                        <a:spcBef>
                          <a:spcPct val="10000"/>
                        </a:spcBef>
                        <a:spcAft>
                          <a:spcPct val="0"/>
                        </a:spcAft>
                        <a:buSzPct val="90000"/>
                        <a:defRPr kumimoji="1" sz="1000" b="1">
                          <a:solidFill>
                            <a:schemeClr val="tx1"/>
                          </a:solidFill>
                          <a:latin typeface="Arial" panose="020B0604020202020204" pitchFamily="34" charset="0"/>
                          <a:ea typeface="ＭＳ Ｐゴシック" panose="020B0600070205080204" pitchFamily="34" charset="-128"/>
                        </a:defRPr>
                      </a:lvl9pPr>
                    </a:lstStyle>
                    <a:p>
                      <a:pPr marL="88900" marR="0" lvl="0" indent="-88900" algn="l" defTabSz="914400" rtl="0" eaLnBrk="1" fontAlgn="base" latinLnBrk="0" hangingPunct="1">
                        <a:lnSpc>
                          <a:spcPct val="95000"/>
                        </a:lnSpc>
                        <a:spcBef>
                          <a:spcPct val="0"/>
                        </a:spcBef>
                        <a:spcAft>
                          <a:spcPct val="0"/>
                        </a:spcAft>
                        <a:buClrTx/>
                        <a:buSzTx/>
                        <a:buFontTx/>
                        <a:buNone/>
                        <a:tabLst/>
                      </a:pPr>
                      <a:r>
                        <a:rPr kumimoji="1" lang="en-US" altLang="ja-JP" sz="1000" b="0" i="0" u="none" strike="noStrike" cap="none" normalizeH="0" baseline="0">
                          <a:ln>
                            <a:noFill/>
                          </a:ln>
                          <a:solidFill>
                            <a:schemeClr val="tx1"/>
                          </a:solidFill>
                          <a:effectLst/>
                          <a:latin typeface="Meiryo UI" panose="020B0604030504040204" pitchFamily="34" charset="-128"/>
                          <a:ea typeface="Meiryo UI" panose="020B0604030504040204" pitchFamily="34" charset="-128"/>
                        </a:rPr>
                        <a:t>【</a:t>
                      </a:r>
                      <a:r>
                        <a:rPr kumimoji="1" lang="ja-JP" altLang="en-US" sz="1000" b="0" i="0" u="none" strike="noStrike" cap="none" normalizeH="0" baseline="0">
                          <a:ln>
                            <a:noFill/>
                          </a:ln>
                          <a:solidFill>
                            <a:schemeClr val="tx1"/>
                          </a:solidFill>
                          <a:effectLst/>
                          <a:latin typeface="Meiryo UI" panose="020B0604030504040204" pitchFamily="34" charset="-128"/>
                          <a:ea typeface="Meiryo UI" panose="020B0604030504040204" pitchFamily="34" charset="-128"/>
                        </a:rPr>
                        <a:t>教育・訓練</a:t>
                      </a:r>
                      <a:r>
                        <a:rPr kumimoji="1" lang="en-US" altLang="ja-JP" sz="1000" b="0" i="0" u="none" strike="noStrike" cap="none" normalizeH="0" baseline="0">
                          <a:ln>
                            <a:noFill/>
                          </a:ln>
                          <a:solidFill>
                            <a:schemeClr val="tx1"/>
                          </a:solidFill>
                          <a:effectLst/>
                          <a:latin typeface="Meiryo UI" panose="020B0604030504040204" pitchFamily="34" charset="-128"/>
                          <a:ea typeface="Meiryo UI" panose="020B0604030504040204" pitchFamily="34" charset="-128"/>
                        </a:rPr>
                        <a:t>】</a:t>
                      </a:r>
                    </a:p>
                    <a:p>
                      <a:pPr marL="88900" marR="0" lvl="0" indent="-88900" algn="l" defTabSz="914400" rtl="0" eaLnBrk="1" fontAlgn="base" latinLnBrk="0" hangingPunct="1">
                        <a:lnSpc>
                          <a:spcPct val="95000"/>
                        </a:lnSpc>
                        <a:spcBef>
                          <a:spcPct val="0"/>
                        </a:spcBef>
                        <a:spcAft>
                          <a:spcPct val="0"/>
                        </a:spcAft>
                        <a:buClrTx/>
                        <a:buSzTx/>
                        <a:buFontTx/>
                        <a:buNone/>
                        <a:tabLst/>
                      </a:pPr>
                      <a:r>
                        <a:rPr kumimoji="1" lang="en-US" altLang="ja-JP" sz="1000" b="0" i="0" u="none" strike="noStrike" cap="none" normalizeH="0" baseline="0">
                          <a:ln>
                            <a:noFill/>
                          </a:ln>
                          <a:solidFill>
                            <a:schemeClr val="tx1"/>
                          </a:solidFill>
                          <a:effectLst/>
                          <a:latin typeface="Meiryo UI" panose="020B0604030504040204" pitchFamily="34" charset="-128"/>
                          <a:ea typeface="Meiryo UI" panose="020B0604030504040204" pitchFamily="34" charset="-128"/>
                        </a:rPr>
                        <a:t>◆</a:t>
                      </a:r>
                      <a:r>
                        <a:rPr kumimoji="1" lang="ja-JP" altLang="en-US" sz="1000" b="0" i="0" u="none" strike="noStrike" cap="none" normalizeH="0" baseline="0">
                          <a:ln>
                            <a:noFill/>
                          </a:ln>
                          <a:solidFill>
                            <a:schemeClr val="tx1"/>
                          </a:solidFill>
                          <a:effectLst/>
                          <a:latin typeface="Meiryo UI" panose="020B0604030504040204" pitchFamily="34" charset="-128"/>
                          <a:ea typeface="Meiryo UI" panose="020B0604030504040204" pitchFamily="34" charset="-128"/>
                        </a:rPr>
                        <a:t>事業継続管理推進組織向け教育</a:t>
                      </a:r>
                    </a:p>
                    <a:p>
                      <a:pPr marL="88900" marR="0" lvl="0" indent="-88900" algn="l" defTabSz="914400" rtl="0" eaLnBrk="1" fontAlgn="base" latinLnBrk="0" hangingPunct="1">
                        <a:lnSpc>
                          <a:spcPct val="95000"/>
                        </a:lnSpc>
                        <a:spcBef>
                          <a:spcPct val="0"/>
                        </a:spcBef>
                        <a:spcAft>
                          <a:spcPct val="0"/>
                        </a:spcAft>
                        <a:buClrTx/>
                        <a:buSzTx/>
                        <a:buFontTx/>
                        <a:buNone/>
                        <a:tabLst/>
                      </a:pPr>
                      <a:r>
                        <a:rPr kumimoji="1" lang="ja-JP" altLang="en-US" sz="1000" b="0" i="0" u="none" strike="noStrike" cap="none" normalizeH="0" baseline="0">
                          <a:ln>
                            <a:noFill/>
                          </a:ln>
                          <a:solidFill>
                            <a:schemeClr val="tx1"/>
                          </a:solidFill>
                          <a:effectLst/>
                          <a:latin typeface="Meiryo UI" panose="020B0604030504040204" pitchFamily="34" charset="-128"/>
                          <a:ea typeface="Meiryo UI" panose="020B0604030504040204" pitchFamily="34" charset="-128"/>
                        </a:rPr>
                        <a:t>◆事業継続管理評価組織向け教育</a:t>
                      </a:r>
                    </a:p>
                    <a:p>
                      <a:pPr marL="88900" marR="0" lvl="0" indent="-88900" algn="l" defTabSz="914400" rtl="0" eaLnBrk="1" fontAlgn="base" latinLnBrk="0" hangingPunct="1">
                        <a:lnSpc>
                          <a:spcPct val="95000"/>
                        </a:lnSpc>
                        <a:spcBef>
                          <a:spcPct val="0"/>
                        </a:spcBef>
                        <a:spcAft>
                          <a:spcPct val="0"/>
                        </a:spcAft>
                        <a:buClrTx/>
                        <a:buSzTx/>
                        <a:buFontTx/>
                        <a:buNone/>
                        <a:tabLst/>
                      </a:pPr>
                      <a:r>
                        <a:rPr kumimoji="1" lang="ja-JP" altLang="en-US" sz="1000" b="0" i="0" u="none" strike="noStrike" cap="none" normalizeH="0" baseline="0">
                          <a:ln>
                            <a:noFill/>
                          </a:ln>
                          <a:solidFill>
                            <a:schemeClr val="tx1"/>
                          </a:solidFill>
                          <a:effectLst/>
                          <a:latin typeface="Meiryo UI" panose="020B0604030504040204" pitchFamily="34" charset="-128"/>
                          <a:ea typeface="Meiryo UI" panose="020B0604030504040204" pitchFamily="34" charset="-128"/>
                        </a:rPr>
                        <a:t>◆事業継続管理被評価組織向け教育</a:t>
                      </a:r>
                    </a:p>
                    <a:p>
                      <a:pPr marL="88900" marR="0" lvl="0" indent="-88900" algn="l" defTabSz="914400" rtl="0" eaLnBrk="1" fontAlgn="base" latinLnBrk="0" hangingPunct="1">
                        <a:lnSpc>
                          <a:spcPct val="95000"/>
                        </a:lnSpc>
                        <a:spcBef>
                          <a:spcPct val="0"/>
                        </a:spcBef>
                        <a:spcAft>
                          <a:spcPct val="0"/>
                        </a:spcAft>
                        <a:buClrTx/>
                        <a:buSzTx/>
                        <a:buFontTx/>
                        <a:buNone/>
                        <a:tabLst/>
                      </a:pPr>
                      <a:r>
                        <a:rPr kumimoji="1" lang="ja-JP" altLang="en-US" sz="1000" b="0" i="0" u="none" strike="noStrike" cap="none" normalizeH="0" baseline="0">
                          <a:ln>
                            <a:noFill/>
                          </a:ln>
                          <a:solidFill>
                            <a:schemeClr val="tx1"/>
                          </a:solidFill>
                          <a:effectLst/>
                          <a:latin typeface="Meiryo UI" panose="020B0604030504040204" pitchFamily="34" charset="-128"/>
                          <a:ea typeface="Meiryo UI" panose="020B0604030504040204" pitchFamily="34" charset="-128"/>
                        </a:rPr>
                        <a:t>◆（変更があった場合）システム操作・運用教育</a:t>
                      </a:r>
                    </a:p>
                    <a:p>
                      <a:pPr marL="88900" marR="0" lvl="0" indent="-88900" algn="l" defTabSz="914400" rtl="0" eaLnBrk="1" fontAlgn="base" latinLnBrk="0" hangingPunct="1">
                        <a:lnSpc>
                          <a:spcPct val="95000"/>
                        </a:lnSpc>
                        <a:spcBef>
                          <a:spcPct val="0"/>
                        </a:spcBef>
                        <a:spcAft>
                          <a:spcPct val="0"/>
                        </a:spcAft>
                        <a:buClrTx/>
                        <a:buSzTx/>
                        <a:buFontTx/>
                        <a:buNone/>
                        <a:tabLst/>
                      </a:pPr>
                      <a:r>
                        <a:rPr kumimoji="1" lang="ja-JP" altLang="en-US" sz="1000" b="0" i="0" u="none" strike="noStrike" cap="none" normalizeH="0" baseline="0">
                          <a:ln>
                            <a:noFill/>
                          </a:ln>
                          <a:solidFill>
                            <a:schemeClr val="tx1"/>
                          </a:solidFill>
                          <a:effectLst/>
                          <a:latin typeface="Meiryo UI" panose="020B0604030504040204" pitchFamily="34" charset="-128"/>
                          <a:ea typeface="Meiryo UI" panose="020B0604030504040204" pitchFamily="34" charset="-128"/>
                        </a:rPr>
                        <a:t>◆机上訓練・実地訓練の実施</a:t>
                      </a:r>
                    </a:p>
                    <a:p>
                      <a:pPr marL="88900" marR="0" lvl="0" indent="-88900" algn="l" defTabSz="914400" rtl="0" eaLnBrk="1" fontAlgn="base" latinLnBrk="0" hangingPunct="1">
                        <a:lnSpc>
                          <a:spcPct val="95000"/>
                        </a:lnSpc>
                        <a:spcBef>
                          <a:spcPct val="0"/>
                        </a:spcBef>
                        <a:spcAft>
                          <a:spcPct val="0"/>
                        </a:spcAft>
                        <a:buClrTx/>
                        <a:buSzTx/>
                        <a:buFontTx/>
                        <a:buNone/>
                        <a:tabLst/>
                      </a:pPr>
                      <a:r>
                        <a:rPr kumimoji="1" lang="ja-JP" altLang="en-US" sz="1000" b="0" i="0" u="none" strike="noStrike" cap="none" normalizeH="0" baseline="0">
                          <a:ln>
                            <a:noFill/>
                          </a:ln>
                          <a:solidFill>
                            <a:schemeClr val="tx1"/>
                          </a:solidFill>
                          <a:effectLst/>
                          <a:latin typeface="Meiryo UI" panose="020B0604030504040204" pitchFamily="34" charset="-128"/>
                          <a:ea typeface="Meiryo UI" panose="020B0604030504040204" pitchFamily="34" charset="-128"/>
                        </a:rPr>
                        <a:t>◆安否確認システム訓練（導入時のみ）</a:t>
                      </a:r>
                    </a:p>
                    <a:p>
                      <a:pPr marL="88900" marR="0" lvl="0" indent="-88900" algn="l" defTabSz="914400" rtl="0" eaLnBrk="1" fontAlgn="base" latinLnBrk="0" hangingPunct="1">
                        <a:lnSpc>
                          <a:spcPct val="95000"/>
                        </a:lnSpc>
                        <a:spcBef>
                          <a:spcPct val="0"/>
                        </a:spcBef>
                        <a:spcAft>
                          <a:spcPct val="0"/>
                        </a:spcAft>
                        <a:buClrTx/>
                        <a:buSzTx/>
                        <a:buFontTx/>
                        <a:buNone/>
                        <a:tabLst/>
                      </a:pPr>
                      <a:r>
                        <a:rPr kumimoji="1" lang="ja-JP" altLang="en-US" sz="1000" b="0" i="0" u="none" strike="noStrike" cap="none" normalizeH="0" baseline="0">
                          <a:ln>
                            <a:noFill/>
                          </a:ln>
                          <a:solidFill>
                            <a:schemeClr val="tx1"/>
                          </a:solidFill>
                          <a:effectLst/>
                          <a:latin typeface="Meiryo UI" panose="020B0604030504040204" pitchFamily="34" charset="-128"/>
                          <a:ea typeface="Meiryo UI" panose="020B0604030504040204" pitchFamily="34" charset="-128"/>
                        </a:rPr>
                        <a:t>◆訓練で不備が発見されれば適時修正（グループ企業・組織間の調整を含む）</a:t>
                      </a:r>
                    </a:p>
                  </a:txBody>
                  <a:tcPr marL="72000" marR="72000" marT="46801" marB="468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rowSpan="3">
                  <a:txBody>
                    <a:bodyPr/>
                    <a:lstStyle>
                      <a:lvl1pPr marL="88900" indent="-88900">
                        <a:spcBef>
                          <a:spcPct val="10000"/>
                        </a:spcBef>
                        <a:defRPr kumimoji="1" sz="1400" b="1">
                          <a:solidFill>
                            <a:schemeClr val="tx1"/>
                          </a:solidFill>
                          <a:latin typeface="Arial" panose="020B0604020202020204" pitchFamily="34" charset="0"/>
                          <a:ea typeface="ＭＳ Ｐゴシック" panose="020B0600070205080204" pitchFamily="34" charset="-128"/>
                        </a:defRPr>
                      </a:lvl1pPr>
                      <a:lvl2pPr marL="479425" indent="-188913">
                        <a:spcBef>
                          <a:spcPct val="10000"/>
                        </a:spcBef>
                        <a:defRPr kumimoji="1" sz="1200" b="1">
                          <a:solidFill>
                            <a:schemeClr val="tx1"/>
                          </a:solidFill>
                          <a:latin typeface="Arial" panose="020B0604020202020204" pitchFamily="34" charset="0"/>
                          <a:ea typeface="ＭＳ Ｐゴシック" panose="020B0600070205080204" pitchFamily="34" charset="-128"/>
                        </a:defRPr>
                      </a:lvl2pPr>
                      <a:lvl3pPr marL="950913" indent="-279400">
                        <a:spcBef>
                          <a:spcPct val="10000"/>
                        </a:spcBef>
                        <a:defRPr kumimoji="1" sz="1200" b="1">
                          <a:solidFill>
                            <a:schemeClr val="tx1"/>
                          </a:solidFill>
                          <a:latin typeface="Arial" panose="020B0604020202020204" pitchFamily="34" charset="0"/>
                          <a:ea typeface="ＭＳ Ｐゴシック" panose="020B0600070205080204" pitchFamily="34" charset="-128"/>
                        </a:defRPr>
                      </a:lvl3pPr>
                      <a:lvl4pPr marL="1335088" indent="-312738">
                        <a:spcBef>
                          <a:spcPct val="10000"/>
                        </a:spcBef>
                        <a:defRPr kumimoji="1" sz="1000" b="1">
                          <a:solidFill>
                            <a:schemeClr val="tx1"/>
                          </a:solidFill>
                          <a:latin typeface="Arial" panose="020B0604020202020204" pitchFamily="34" charset="0"/>
                          <a:ea typeface="ＭＳ Ｐゴシック" panose="020B0600070205080204" pitchFamily="34" charset="-128"/>
                        </a:defRPr>
                      </a:lvl4pPr>
                      <a:lvl5pPr marL="1711325" indent="-338138">
                        <a:spcBef>
                          <a:spcPct val="10000"/>
                        </a:spcBef>
                        <a:buSzPct val="90000"/>
                        <a:defRPr kumimoji="1" sz="1000" b="1">
                          <a:solidFill>
                            <a:schemeClr val="tx1"/>
                          </a:solidFill>
                          <a:latin typeface="Arial" panose="020B0604020202020204" pitchFamily="34" charset="0"/>
                          <a:ea typeface="ＭＳ Ｐゴシック" panose="020B0600070205080204" pitchFamily="34" charset="-128"/>
                        </a:defRPr>
                      </a:lvl5pPr>
                      <a:lvl6pPr marL="2168525" indent="-338138" fontAlgn="base">
                        <a:spcBef>
                          <a:spcPct val="10000"/>
                        </a:spcBef>
                        <a:spcAft>
                          <a:spcPct val="0"/>
                        </a:spcAft>
                        <a:buSzPct val="90000"/>
                        <a:defRPr kumimoji="1" sz="1000" b="1">
                          <a:solidFill>
                            <a:schemeClr val="tx1"/>
                          </a:solidFill>
                          <a:latin typeface="Arial" panose="020B0604020202020204" pitchFamily="34" charset="0"/>
                          <a:ea typeface="ＭＳ Ｐゴシック" panose="020B0600070205080204" pitchFamily="34" charset="-128"/>
                        </a:defRPr>
                      </a:lvl6pPr>
                      <a:lvl7pPr marL="2625725" indent="-338138" fontAlgn="base">
                        <a:spcBef>
                          <a:spcPct val="10000"/>
                        </a:spcBef>
                        <a:spcAft>
                          <a:spcPct val="0"/>
                        </a:spcAft>
                        <a:buSzPct val="90000"/>
                        <a:defRPr kumimoji="1" sz="1000" b="1">
                          <a:solidFill>
                            <a:schemeClr val="tx1"/>
                          </a:solidFill>
                          <a:latin typeface="Arial" panose="020B0604020202020204" pitchFamily="34" charset="0"/>
                          <a:ea typeface="ＭＳ Ｐゴシック" panose="020B0600070205080204" pitchFamily="34" charset="-128"/>
                        </a:defRPr>
                      </a:lvl7pPr>
                      <a:lvl8pPr marL="3082925" indent="-338138" fontAlgn="base">
                        <a:spcBef>
                          <a:spcPct val="10000"/>
                        </a:spcBef>
                        <a:spcAft>
                          <a:spcPct val="0"/>
                        </a:spcAft>
                        <a:buSzPct val="90000"/>
                        <a:defRPr kumimoji="1" sz="1000" b="1">
                          <a:solidFill>
                            <a:schemeClr val="tx1"/>
                          </a:solidFill>
                          <a:latin typeface="Arial" panose="020B0604020202020204" pitchFamily="34" charset="0"/>
                          <a:ea typeface="ＭＳ Ｐゴシック" panose="020B0600070205080204" pitchFamily="34" charset="-128"/>
                        </a:defRPr>
                      </a:lvl8pPr>
                      <a:lvl9pPr marL="3540125" indent="-338138" fontAlgn="base">
                        <a:spcBef>
                          <a:spcPct val="10000"/>
                        </a:spcBef>
                        <a:spcAft>
                          <a:spcPct val="0"/>
                        </a:spcAft>
                        <a:buSzPct val="90000"/>
                        <a:defRPr kumimoji="1" sz="1000" b="1">
                          <a:solidFill>
                            <a:schemeClr val="tx1"/>
                          </a:solidFill>
                          <a:latin typeface="Arial" panose="020B0604020202020204" pitchFamily="34" charset="0"/>
                          <a:ea typeface="ＭＳ Ｐゴシック" panose="020B0600070205080204" pitchFamily="34" charset="-128"/>
                        </a:defRPr>
                      </a:lvl9pPr>
                    </a:lstStyle>
                    <a:p>
                      <a:pPr marL="88900" marR="0" lvl="0" indent="-88900" algn="l" defTabSz="914400" rtl="0" eaLnBrk="1" fontAlgn="base" latinLnBrk="0" hangingPunct="1">
                        <a:lnSpc>
                          <a:spcPct val="95000"/>
                        </a:lnSpc>
                        <a:spcBef>
                          <a:spcPct val="0"/>
                        </a:spcBef>
                        <a:spcAft>
                          <a:spcPct val="0"/>
                        </a:spcAft>
                        <a:buClrTx/>
                        <a:buSzTx/>
                        <a:buFontTx/>
                        <a:buNone/>
                        <a:tabLst/>
                      </a:pPr>
                      <a:r>
                        <a:rPr kumimoji="1" lang="en-US" altLang="ja-JP" sz="1000" b="0" i="0" u="none" strike="noStrike" cap="none" normalizeH="0" baseline="0" dirty="0">
                          <a:ln>
                            <a:noFill/>
                          </a:ln>
                          <a:solidFill>
                            <a:schemeClr val="tx1"/>
                          </a:solidFill>
                          <a:effectLst/>
                          <a:latin typeface="Meiryo UI" panose="020B0604030504040204" pitchFamily="34" charset="-128"/>
                          <a:ea typeface="Meiryo UI" panose="020B0604030504040204" pitchFamily="34" charset="-128"/>
                        </a:rPr>
                        <a:t>【</a:t>
                      </a:r>
                      <a:r>
                        <a:rPr kumimoji="1" lang="ja-JP" altLang="en-US" sz="1000" b="0" i="0" u="none" strike="noStrike" cap="none" normalizeH="0" baseline="0" dirty="0">
                          <a:ln>
                            <a:noFill/>
                          </a:ln>
                          <a:solidFill>
                            <a:schemeClr val="tx1"/>
                          </a:solidFill>
                          <a:effectLst/>
                          <a:latin typeface="Meiryo UI" panose="020B0604030504040204" pitchFamily="34" charset="-128"/>
                          <a:ea typeface="Meiryo UI" panose="020B0604030504040204" pitchFamily="34" charset="-128"/>
                        </a:rPr>
                        <a:t>実施・評価</a:t>
                      </a:r>
                      <a:r>
                        <a:rPr kumimoji="1" lang="en-US" altLang="ja-JP" sz="1000" b="0" i="0" u="none" strike="noStrike" cap="none" normalizeH="0" baseline="0" dirty="0">
                          <a:ln>
                            <a:noFill/>
                          </a:ln>
                          <a:solidFill>
                            <a:schemeClr val="tx1"/>
                          </a:solidFill>
                          <a:effectLst/>
                          <a:latin typeface="Meiryo UI" panose="020B0604030504040204" pitchFamily="34" charset="-128"/>
                          <a:ea typeface="Meiryo UI" panose="020B0604030504040204" pitchFamily="34" charset="-128"/>
                        </a:rPr>
                        <a:t>】</a:t>
                      </a:r>
                    </a:p>
                    <a:p>
                      <a:pPr marL="88900" marR="0" lvl="0" indent="-88900" algn="l" defTabSz="914400" rtl="0" eaLnBrk="1" fontAlgn="base" latinLnBrk="0" hangingPunct="1">
                        <a:lnSpc>
                          <a:spcPct val="95000"/>
                        </a:lnSpc>
                        <a:spcBef>
                          <a:spcPct val="0"/>
                        </a:spcBef>
                        <a:spcAft>
                          <a:spcPct val="0"/>
                        </a:spcAft>
                        <a:buClrTx/>
                        <a:buSzTx/>
                        <a:buFontTx/>
                        <a:buNone/>
                        <a:tabLst/>
                      </a:pPr>
                      <a:r>
                        <a:rPr kumimoji="1" lang="en-US" altLang="ja-JP" sz="1000" b="0" i="0" u="none" strike="noStrike" cap="none" normalizeH="0" baseline="0" dirty="0">
                          <a:ln>
                            <a:noFill/>
                          </a:ln>
                          <a:solidFill>
                            <a:schemeClr val="tx1"/>
                          </a:solidFill>
                          <a:effectLst/>
                          <a:latin typeface="Meiryo UI" panose="020B0604030504040204" pitchFamily="34" charset="-128"/>
                          <a:ea typeface="Meiryo UI" panose="020B0604030504040204" pitchFamily="34" charset="-128"/>
                        </a:rPr>
                        <a:t>◆</a:t>
                      </a:r>
                      <a:r>
                        <a:rPr kumimoji="1" lang="ja-JP" altLang="en-US" sz="1000" b="0" i="0" u="none" strike="noStrike" cap="none" normalizeH="0" baseline="0" dirty="0">
                          <a:ln>
                            <a:noFill/>
                          </a:ln>
                          <a:solidFill>
                            <a:schemeClr val="tx1"/>
                          </a:solidFill>
                          <a:effectLst/>
                          <a:latin typeface="Meiryo UI" panose="020B0604030504040204" pitchFamily="34" charset="-128"/>
                          <a:ea typeface="Meiryo UI" panose="020B0604030504040204" pitchFamily="34" charset="-128"/>
                        </a:rPr>
                        <a:t>新体制での事業継続管理推進</a:t>
                      </a:r>
                    </a:p>
                    <a:p>
                      <a:pPr marL="88900" marR="0" lvl="0" indent="-88900" algn="l" defTabSz="914400" rtl="0" eaLnBrk="1" fontAlgn="base" latinLnBrk="0" hangingPunct="1">
                        <a:lnSpc>
                          <a:spcPct val="95000"/>
                        </a:lnSpc>
                        <a:spcBef>
                          <a:spcPct val="0"/>
                        </a:spcBef>
                        <a:spcAft>
                          <a:spcPct val="0"/>
                        </a:spcAft>
                        <a:buClrTx/>
                        <a:buSzTx/>
                        <a:buFontTx/>
                        <a:buNone/>
                        <a:tabLst/>
                      </a:pPr>
                      <a:r>
                        <a:rPr kumimoji="1" lang="ja-JP" altLang="en-US" sz="1000" b="0" i="0" u="none" strike="noStrike" cap="none" normalizeH="0" baseline="0" dirty="0">
                          <a:ln>
                            <a:noFill/>
                          </a:ln>
                          <a:solidFill>
                            <a:schemeClr val="tx1"/>
                          </a:solidFill>
                          <a:effectLst/>
                          <a:latin typeface="Meiryo UI" panose="020B0604030504040204" pitchFamily="34" charset="-128"/>
                          <a:ea typeface="Meiryo UI" panose="020B0604030504040204" pitchFamily="34" charset="-128"/>
                        </a:rPr>
                        <a:t>◆新体制での事業継続管理評価</a:t>
                      </a:r>
                    </a:p>
                    <a:p>
                      <a:pPr marL="88900" marR="0" lvl="0" indent="-88900" algn="l" defTabSz="914400" rtl="0" eaLnBrk="1" fontAlgn="base" latinLnBrk="0" hangingPunct="1">
                        <a:lnSpc>
                          <a:spcPct val="95000"/>
                        </a:lnSpc>
                        <a:spcBef>
                          <a:spcPct val="0"/>
                        </a:spcBef>
                        <a:spcAft>
                          <a:spcPct val="0"/>
                        </a:spcAft>
                        <a:buClrTx/>
                        <a:buSzTx/>
                        <a:buFontTx/>
                        <a:buNone/>
                        <a:tabLst/>
                      </a:pPr>
                      <a:r>
                        <a:rPr kumimoji="1" lang="ja-JP" altLang="en-US" sz="1000" b="0" i="0" u="none" strike="noStrike" cap="none" normalizeH="0" baseline="0" dirty="0">
                          <a:ln>
                            <a:noFill/>
                          </a:ln>
                          <a:solidFill>
                            <a:schemeClr val="tx1"/>
                          </a:solidFill>
                          <a:effectLst/>
                          <a:latin typeface="Meiryo UI" panose="020B0604030504040204" pitchFamily="34" charset="-128"/>
                          <a:ea typeface="Meiryo UI" panose="020B0604030504040204" pitchFamily="34" charset="-128"/>
                        </a:rPr>
                        <a:t>◆新体制事業継続管理評価結果に基づく改善計画策定と継続フォロー</a:t>
                      </a:r>
                    </a:p>
                  </a:txBody>
                  <a:tcPr marL="72000" marR="72000" marT="46801" marB="4680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1495462">
                <a:tc>
                  <a:txBody>
                    <a:bodyPr/>
                    <a:lstStyle>
                      <a:lvl1pPr>
                        <a:spcBef>
                          <a:spcPct val="10000"/>
                        </a:spcBef>
                        <a:defRPr kumimoji="1" sz="1400" b="1">
                          <a:solidFill>
                            <a:schemeClr val="tx1"/>
                          </a:solidFill>
                          <a:latin typeface="Arial" panose="020B0604020202020204" pitchFamily="34" charset="0"/>
                          <a:ea typeface="ＭＳ Ｐゴシック" panose="020B0600070205080204" pitchFamily="34" charset="-128"/>
                        </a:defRPr>
                      </a:lvl1pPr>
                      <a:lvl2pPr marL="479425" indent="-188913">
                        <a:spcBef>
                          <a:spcPct val="10000"/>
                        </a:spcBef>
                        <a:defRPr kumimoji="1" sz="1200" b="1">
                          <a:solidFill>
                            <a:schemeClr val="tx1"/>
                          </a:solidFill>
                          <a:latin typeface="Arial" panose="020B0604020202020204" pitchFamily="34" charset="0"/>
                          <a:ea typeface="ＭＳ Ｐゴシック" panose="020B0600070205080204" pitchFamily="34" charset="-128"/>
                        </a:defRPr>
                      </a:lvl2pPr>
                      <a:lvl3pPr marL="950913" indent="-279400">
                        <a:spcBef>
                          <a:spcPct val="10000"/>
                        </a:spcBef>
                        <a:defRPr kumimoji="1" sz="1200" b="1">
                          <a:solidFill>
                            <a:schemeClr val="tx1"/>
                          </a:solidFill>
                          <a:latin typeface="Arial" panose="020B0604020202020204" pitchFamily="34" charset="0"/>
                          <a:ea typeface="ＭＳ Ｐゴシック" panose="020B0600070205080204" pitchFamily="34" charset="-128"/>
                        </a:defRPr>
                      </a:lvl3pPr>
                      <a:lvl4pPr marL="1335088" indent="-312738">
                        <a:spcBef>
                          <a:spcPct val="10000"/>
                        </a:spcBef>
                        <a:defRPr kumimoji="1" sz="1000" b="1">
                          <a:solidFill>
                            <a:schemeClr val="tx1"/>
                          </a:solidFill>
                          <a:latin typeface="Arial" panose="020B0604020202020204" pitchFamily="34" charset="0"/>
                          <a:ea typeface="ＭＳ Ｐゴシック" panose="020B0600070205080204" pitchFamily="34" charset="-128"/>
                        </a:defRPr>
                      </a:lvl4pPr>
                      <a:lvl5pPr marL="1711325" indent="-338138">
                        <a:spcBef>
                          <a:spcPct val="10000"/>
                        </a:spcBef>
                        <a:buSzPct val="90000"/>
                        <a:defRPr kumimoji="1" sz="1000" b="1">
                          <a:solidFill>
                            <a:schemeClr val="tx1"/>
                          </a:solidFill>
                          <a:latin typeface="Arial" panose="020B0604020202020204" pitchFamily="34" charset="0"/>
                          <a:ea typeface="ＭＳ Ｐゴシック" panose="020B0600070205080204" pitchFamily="34" charset="-128"/>
                        </a:defRPr>
                      </a:lvl5pPr>
                      <a:lvl6pPr marL="2168525" indent="-338138" fontAlgn="base">
                        <a:spcBef>
                          <a:spcPct val="10000"/>
                        </a:spcBef>
                        <a:spcAft>
                          <a:spcPct val="0"/>
                        </a:spcAft>
                        <a:buSzPct val="90000"/>
                        <a:defRPr kumimoji="1" sz="1000" b="1">
                          <a:solidFill>
                            <a:schemeClr val="tx1"/>
                          </a:solidFill>
                          <a:latin typeface="Arial" panose="020B0604020202020204" pitchFamily="34" charset="0"/>
                          <a:ea typeface="ＭＳ Ｐゴシック" panose="020B0600070205080204" pitchFamily="34" charset="-128"/>
                        </a:defRPr>
                      </a:lvl6pPr>
                      <a:lvl7pPr marL="2625725" indent="-338138" fontAlgn="base">
                        <a:spcBef>
                          <a:spcPct val="10000"/>
                        </a:spcBef>
                        <a:spcAft>
                          <a:spcPct val="0"/>
                        </a:spcAft>
                        <a:buSzPct val="90000"/>
                        <a:defRPr kumimoji="1" sz="1000" b="1">
                          <a:solidFill>
                            <a:schemeClr val="tx1"/>
                          </a:solidFill>
                          <a:latin typeface="Arial" panose="020B0604020202020204" pitchFamily="34" charset="0"/>
                          <a:ea typeface="ＭＳ Ｐゴシック" panose="020B0600070205080204" pitchFamily="34" charset="-128"/>
                        </a:defRPr>
                      </a:lvl7pPr>
                      <a:lvl8pPr marL="3082925" indent="-338138" fontAlgn="base">
                        <a:spcBef>
                          <a:spcPct val="10000"/>
                        </a:spcBef>
                        <a:spcAft>
                          <a:spcPct val="0"/>
                        </a:spcAft>
                        <a:buSzPct val="90000"/>
                        <a:defRPr kumimoji="1" sz="1000" b="1">
                          <a:solidFill>
                            <a:schemeClr val="tx1"/>
                          </a:solidFill>
                          <a:latin typeface="Arial" panose="020B0604020202020204" pitchFamily="34" charset="0"/>
                          <a:ea typeface="ＭＳ Ｐゴシック" panose="020B0600070205080204" pitchFamily="34" charset="-128"/>
                        </a:defRPr>
                      </a:lvl8pPr>
                      <a:lvl9pPr marL="3540125" indent="-338138" fontAlgn="base">
                        <a:spcBef>
                          <a:spcPct val="10000"/>
                        </a:spcBef>
                        <a:spcAft>
                          <a:spcPct val="0"/>
                        </a:spcAft>
                        <a:buSzPct val="90000"/>
                        <a:defRPr kumimoji="1" sz="1000" b="1">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en-US" sz="1000" b="0" i="0" u="none" strike="noStrike" cap="none" normalizeH="0" baseline="0" dirty="0">
                          <a:ln>
                            <a:noFill/>
                          </a:ln>
                          <a:solidFill>
                            <a:schemeClr val="tx1"/>
                          </a:solidFill>
                          <a:effectLst/>
                          <a:latin typeface="Meiryo UI" panose="020B0604030504040204" pitchFamily="34" charset="-128"/>
                          <a:ea typeface="Meiryo UI" panose="020B0604030504040204" pitchFamily="34" charset="-128"/>
                        </a:rPr>
                        <a:t>業務</a:t>
                      </a:r>
                    </a:p>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en-US" sz="1000" b="0" i="0" u="none" strike="noStrike" cap="none" normalizeH="0" baseline="0" dirty="0">
                          <a:ln>
                            <a:noFill/>
                          </a:ln>
                          <a:solidFill>
                            <a:schemeClr val="tx1"/>
                          </a:solidFill>
                          <a:effectLst/>
                          <a:latin typeface="Meiryo UI" panose="020B0604030504040204" pitchFamily="34" charset="-128"/>
                          <a:ea typeface="Meiryo UI" panose="020B0604030504040204" pitchFamily="34" charset="-128"/>
                        </a:rPr>
                        <a:t>プロセスレベル</a:t>
                      </a:r>
                    </a:p>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en-US" sz="1000" b="0" i="0" u="none" strike="noStrike" cap="none" normalizeH="0" baseline="0" dirty="0">
                          <a:ln>
                            <a:noFill/>
                          </a:ln>
                          <a:solidFill>
                            <a:schemeClr val="tx1"/>
                          </a:solidFill>
                          <a:effectLst/>
                          <a:latin typeface="Meiryo UI" panose="020B0604030504040204" pitchFamily="34" charset="-128"/>
                          <a:ea typeface="Meiryo UI" panose="020B0604030504040204" pitchFamily="34" charset="-128"/>
                        </a:rPr>
                        <a:t>事業継続管理</a:t>
                      </a:r>
                    </a:p>
                  </a:txBody>
                  <a:tcPr marL="72000" marR="72000" marT="46801" marB="46801"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60000"/>
                        <a:lumOff val="40000"/>
                      </a:schemeClr>
                    </a:solidFill>
                  </a:tcPr>
                </a:tc>
                <a:tc vMerge="1">
                  <a:txBody>
                    <a:bodyPr/>
                    <a:lstStyle/>
                    <a:p>
                      <a:endParaRPr kumimoji="1" lang="ja-JP" altLang="en-US"/>
                    </a:p>
                  </a:txBody>
                  <a:tcPr/>
                </a:tc>
                <a:tc vMerge="1">
                  <a:txBody>
                    <a:bodyPr/>
                    <a:lstStyle/>
                    <a:p>
                      <a:endParaRPr kumimoji="1" lang="ja-JP" altLang="en-US"/>
                    </a:p>
                  </a:txBody>
                  <a:tcPr/>
                </a:tc>
                <a:extLst>
                  <a:ext uri="{0D108BD9-81ED-4DB2-BD59-A6C34878D82A}">
                    <a16:rowId xmlns:a16="http://schemas.microsoft.com/office/drawing/2014/main" val="10003"/>
                  </a:ext>
                </a:extLst>
              </a:tr>
              <a:tr h="827109">
                <a:tc>
                  <a:txBody>
                    <a:bodyPr/>
                    <a:lstStyle>
                      <a:lvl1pPr>
                        <a:spcBef>
                          <a:spcPct val="10000"/>
                        </a:spcBef>
                        <a:defRPr kumimoji="1" sz="1400" b="1">
                          <a:solidFill>
                            <a:schemeClr val="tx1"/>
                          </a:solidFill>
                          <a:latin typeface="Arial" panose="020B0604020202020204" pitchFamily="34" charset="0"/>
                          <a:ea typeface="ＭＳ Ｐゴシック" panose="020B0600070205080204" pitchFamily="34" charset="-128"/>
                        </a:defRPr>
                      </a:lvl1pPr>
                      <a:lvl2pPr marL="479425" indent="-188913">
                        <a:spcBef>
                          <a:spcPct val="10000"/>
                        </a:spcBef>
                        <a:defRPr kumimoji="1" sz="1200" b="1">
                          <a:solidFill>
                            <a:schemeClr val="tx1"/>
                          </a:solidFill>
                          <a:latin typeface="Arial" panose="020B0604020202020204" pitchFamily="34" charset="0"/>
                          <a:ea typeface="ＭＳ Ｐゴシック" panose="020B0600070205080204" pitchFamily="34" charset="-128"/>
                        </a:defRPr>
                      </a:lvl2pPr>
                      <a:lvl3pPr marL="950913" indent="-279400">
                        <a:spcBef>
                          <a:spcPct val="10000"/>
                        </a:spcBef>
                        <a:defRPr kumimoji="1" sz="1200" b="1">
                          <a:solidFill>
                            <a:schemeClr val="tx1"/>
                          </a:solidFill>
                          <a:latin typeface="Arial" panose="020B0604020202020204" pitchFamily="34" charset="0"/>
                          <a:ea typeface="ＭＳ Ｐゴシック" panose="020B0600070205080204" pitchFamily="34" charset="-128"/>
                        </a:defRPr>
                      </a:lvl3pPr>
                      <a:lvl4pPr marL="1335088" indent="-312738">
                        <a:spcBef>
                          <a:spcPct val="10000"/>
                        </a:spcBef>
                        <a:defRPr kumimoji="1" sz="1000" b="1">
                          <a:solidFill>
                            <a:schemeClr val="tx1"/>
                          </a:solidFill>
                          <a:latin typeface="Arial" panose="020B0604020202020204" pitchFamily="34" charset="0"/>
                          <a:ea typeface="ＭＳ Ｐゴシック" panose="020B0600070205080204" pitchFamily="34" charset="-128"/>
                        </a:defRPr>
                      </a:lvl4pPr>
                      <a:lvl5pPr marL="1711325" indent="-338138">
                        <a:spcBef>
                          <a:spcPct val="10000"/>
                        </a:spcBef>
                        <a:buSzPct val="90000"/>
                        <a:defRPr kumimoji="1" sz="1000" b="1">
                          <a:solidFill>
                            <a:schemeClr val="tx1"/>
                          </a:solidFill>
                          <a:latin typeface="Arial" panose="020B0604020202020204" pitchFamily="34" charset="0"/>
                          <a:ea typeface="ＭＳ Ｐゴシック" panose="020B0600070205080204" pitchFamily="34" charset="-128"/>
                        </a:defRPr>
                      </a:lvl5pPr>
                      <a:lvl6pPr marL="2168525" indent="-338138" fontAlgn="base">
                        <a:spcBef>
                          <a:spcPct val="10000"/>
                        </a:spcBef>
                        <a:spcAft>
                          <a:spcPct val="0"/>
                        </a:spcAft>
                        <a:buSzPct val="90000"/>
                        <a:defRPr kumimoji="1" sz="1000" b="1">
                          <a:solidFill>
                            <a:schemeClr val="tx1"/>
                          </a:solidFill>
                          <a:latin typeface="Arial" panose="020B0604020202020204" pitchFamily="34" charset="0"/>
                          <a:ea typeface="ＭＳ Ｐゴシック" panose="020B0600070205080204" pitchFamily="34" charset="-128"/>
                        </a:defRPr>
                      </a:lvl6pPr>
                      <a:lvl7pPr marL="2625725" indent="-338138" fontAlgn="base">
                        <a:spcBef>
                          <a:spcPct val="10000"/>
                        </a:spcBef>
                        <a:spcAft>
                          <a:spcPct val="0"/>
                        </a:spcAft>
                        <a:buSzPct val="90000"/>
                        <a:defRPr kumimoji="1" sz="1000" b="1">
                          <a:solidFill>
                            <a:schemeClr val="tx1"/>
                          </a:solidFill>
                          <a:latin typeface="Arial" panose="020B0604020202020204" pitchFamily="34" charset="0"/>
                          <a:ea typeface="ＭＳ Ｐゴシック" panose="020B0600070205080204" pitchFamily="34" charset="-128"/>
                        </a:defRPr>
                      </a:lvl7pPr>
                      <a:lvl8pPr marL="3082925" indent="-338138" fontAlgn="base">
                        <a:spcBef>
                          <a:spcPct val="10000"/>
                        </a:spcBef>
                        <a:spcAft>
                          <a:spcPct val="0"/>
                        </a:spcAft>
                        <a:buSzPct val="90000"/>
                        <a:defRPr kumimoji="1" sz="1000" b="1">
                          <a:solidFill>
                            <a:schemeClr val="tx1"/>
                          </a:solidFill>
                          <a:latin typeface="Arial" panose="020B0604020202020204" pitchFamily="34" charset="0"/>
                          <a:ea typeface="ＭＳ Ｐゴシック" panose="020B0600070205080204" pitchFamily="34" charset="-128"/>
                        </a:defRPr>
                      </a:lvl8pPr>
                      <a:lvl9pPr marL="3540125" indent="-338138" fontAlgn="base">
                        <a:spcBef>
                          <a:spcPct val="10000"/>
                        </a:spcBef>
                        <a:spcAft>
                          <a:spcPct val="0"/>
                        </a:spcAft>
                        <a:buSzPct val="90000"/>
                        <a:defRPr kumimoji="1" sz="1000" b="1">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en-US" sz="1000" b="0" i="0" u="none" strike="noStrike" cap="none" normalizeH="0" baseline="0">
                          <a:ln>
                            <a:noFill/>
                          </a:ln>
                          <a:solidFill>
                            <a:schemeClr val="tx1"/>
                          </a:solidFill>
                          <a:effectLst/>
                          <a:latin typeface="Meiryo UI" panose="020B0604030504040204" pitchFamily="34" charset="-128"/>
                          <a:ea typeface="Meiryo UI" panose="020B0604030504040204" pitchFamily="34" charset="-128"/>
                        </a:rPr>
                        <a:t>情報システム（</a:t>
                      </a:r>
                      <a:r>
                        <a:rPr kumimoji="1" lang="en-US" altLang="ja-JP" sz="1000" b="0" i="0" u="none" strike="noStrike" cap="none" normalizeH="0" baseline="0">
                          <a:ln>
                            <a:noFill/>
                          </a:ln>
                          <a:solidFill>
                            <a:schemeClr val="tx1"/>
                          </a:solidFill>
                          <a:effectLst/>
                          <a:latin typeface="Meiryo UI" panose="020B0604030504040204" pitchFamily="34" charset="-128"/>
                          <a:ea typeface="Meiryo UI" panose="020B0604030504040204" pitchFamily="34" charset="-128"/>
                        </a:rPr>
                        <a:t>IT</a:t>
                      </a:r>
                      <a:r>
                        <a:rPr kumimoji="1" lang="ja-JP" altLang="en-US" sz="1000" b="0" i="0" u="none" strike="noStrike" cap="none" normalizeH="0" baseline="0">
                          <a:ln>
                            <a:noFill/>
                          </a:ln>
                          <a:solidFill>
                            <a:schemeClr val="tx1"/>
                          </a:solidFill>
                          <a:effectLst/>
                          <a:latin typeface="Meiryo UI" panose="020B0604030504040204" pitchFamily="34" charset="-128"/>
                          <a:ea typeface="Meiryo UI" panose="020B0604030504040204" pitchFamily="34" charset="-128"/>
                        </a:rPr>
                        <a:t>）</a:t>
                      </a:r>
                    </a:p>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en-US" sz="1000" b="0" i="0" u="none" strike="noStrike" cap="none" normalizeH="0" baseline="0">
                          <a:ln>
                            <a:noFill/>
                          </a:ln>
                          <a:solidFill>
                            <a:schemeClr val="tx1"/>
                          </a:solidFill>
                          <a:effectLst/>
                          <a:latin typeface="Meiryo UI" panose="020B0604030504040204" pitchFamily="34" charset="-128"/>
                          <a:ea typeface="Meiryo UI" panose="020B0604030504040204" pitchFamily="34" charset="-128"/>
                        </a:rPr>
                        <a:t>事業継続管理</a:t>
                      </a:r>
                    </a:p>
                  </a:txBody>
                  <a:tcPr marL="72000" marR="72000" marT="46801" marB="46801"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5">
                        <a:lumMod val="60000"/>
                        <a:lumOff val="40000"/>
                      </a:schemeClr>
                    </a:solidFill>
                  </a:tcPr>
                </a:tc>
                <a:tc vMerge="1">
                  <a:txBody>
                    <a:bodyPr/>
                    <a:lstStyle/>
                    <a:p>
                      <a:endParaRPr kumimoji="1" lang="ja-JP" altLang="en-US"/>
                    </a:p>
                  </a:txBody>
                  <a:tcPr/>
                </a:tc>
                <a:tc vMerge="1">
                  <a:txBody>
                    <a:bodyPr/>
                    <a:lstStyle/>
                    <a:p>
                      <a:endParaRPr kumimoji="1" lang="ja-JP" altLang="en-US"/>
                    </a:p>
                  </a:txBody>
                  <a:tcPr/>
                </a:tc>
                <a:extLst>
                  <a:ext uri="{0D108BD9-81ED-4DB2-BD59-A6C34878D82A}">
                    <a16:rowId xmlns:a16="http://schemas.microsoft.com/office/drawing/2014/main" val="10004"/>
                  </a:ext>
                </a:extLst>
              </a:tr>
              <a:tr h="1154142">
                <a:tc>
                  <a:txBody>
                    <a:bodyPr/>
                    <a:lstStyle>
                      <a:lvl1pPr>
                        <a:spcBef>
                          <a:spcPct val="10000"/>
                        </a:spcBef>
                        <a:defRPr kumimoji="1" sz="1400" b="1">
                          <a:solidFill>
                            <a:schemeClr val="tx1"/>
                          </a:solidFill>
                          <a:latin typeface="Arial" panose="020B0604020202020204" pitchFamily="34" charset="0"/>
                          <a:ea typeface="ＭＳ Ｐゴシック" panose="020B0600070205080204" pitchFamily="34" charset="-128"/>
                        </a:defRPr>
                      </a:lvl1pPr>
                      <a:lvl2pPr marL="479425" indent="-188913">
                        <a:spcBef>
                          <a:spcPct val="10000"/>
                        </a:spcBef>
                        <a:defRPr kumimoji="1" sz="1200" b="1">
                          <a:solidFill>
                            <a:schemeClr val="tx1"/>
                          </a:solidFill>
                          <a:latin typeface="Arial" panose="020B0604020202020204" pitchFamily="34" charset="0"/>
                          <a:ea typeface="ＭＳ Ｐゴシック" panose="020B0600070205080204" pitchFamily="34" charset="-128"/>
                        </a:defRPr>
                      </a:lvl2pPr>
                      <a:lvl3pPr marL="950913" indent="-279400">
                        <a:spcBef>
                          <a:spcPct val="10000"/>
                        </a:spcBef>
                        <a:defRPr kumimoji="1" sz="1200" b="1">
                          <a:solidFill>
                            <a:schemeClr val="tx1"/>
                          </a:solidFill>
                          <a:latin typeface="Arial" panose="020B0604020202020204" pitchFamily="34" charset="0"/>
                          <a:ea typeface="ＭＳ Ｐゴシック" panose="020B0600070205080204" pitchFamily="34" charset="-128"/>
                        </a:defRPr>
                      </a:lvl3pPr>
                      <a:lvl4pPr marL="1335088" indent="-312738">
                        <a:spcBef>
                          <a:spcPct val="10000"/>
                        </a:spcBef>
                        <a:defRPr kumimoji="1" sz="1000" b="1">
                          <a:solidFill>
                            <a:schemeClr val="tx1"/>
                          </a:solidFill>
                          <a:latin typeface="Arial" panose="020B0604020202020204" pitchFamily="34" charset="0"/>
                          <a:ea typeface="ＭＳ Ｐゴシック" panose="020B0600070205080204" pitchFamily="34" charset="-128"/>
                        </a:defRPr>
                      </a:lvl4pPr>
                      <a:lvl5pPr marL="1711325" indent="-338138">
                        <a:spcBef>
                          <a:spcPct val="10000"/>
                        </a:spcBef>
                        <a:buSzPct val="90000"/>
                        <a:defRPr kumimoji="1" sz="1000" b="1">
                          <a:solidFill>
                            <a:schemeClr val="tx1"/>
                          </a:solidFill>
                          <a:latin typeface="Arial" panose="020B0604020202020204" pitchFamily="34" charset="0"/>
                          <a:ea typeface="ＭＳ Ｐゴシック" panose="020B0600070205080204" pitchFamily="34" charset="-128"/>
                        </a:defRPr>
                      </a:lvl5pPr>
                      <a:lvl6pPr marL="2168525" indent="-338138" fontAlgn="base">
                        <a:spcBef>
                          <a:spcPct val="10000"/>
                        </a:spcBef>
                        <a:spcAft>
                          <a:spcPct val="0"/>
                        </a:spcAft>
                        <a:buSzPct val="90000"/>
                        <a:defRPr kumimoji="1" sz="1000" b="1">
                          <a:solidFill>
                            <a:schemeClr val="tx1"/>
                          </a:solidFill>
                          <a:latin typeface="Arial" panose="020B0604020202020204" pitchFamily="34" charset="0"/>
                          <a:ea typeface="ＭＳ Ｐゴシック" panose="020B0600070205080204" pitchFamily="34" charset="-128"/>
                        </a:defRPr>
                      </a:lvl6pPr>
                      <a:lvl7pPr marL="2625725" indent="-338138" fontAlgn="base">
                        <a:spcBef>
                          <a:spcPct val="10000"/>
                        </a:spcBef>
                        <a:spcAft>
                          <a:spcPct val="0"/>
                        </a:spcAft>
                        <a:buSzPct val="90000"/>
                        <a:defRPr kumimoji="1" sz="1000" b="1">
                          <a:solidFill>
                            <a:schemeClr val="tx1"/>
                          </a:solidFill>
                          <a:latin typeface="Arial" panose="020B0604020202020204" pitchFamily="34" charset="0"/>
                          <a:ea typeface="ＭＳ Ｐゴシック" panose="020B0600070205080204" pitchFamily="34" charset="-128"/>
                        </a:defRPr>
                      </a:lvl7pPr>
                      <a:lvl8pPr marL="3082925" indent="-338138" fontAlgn="base">
                        <a:spcBef>
                          <a:spcPct val="10000"/>
                        </a:spcBef>
                        <a:spcAft>
                          <a:spcPct val="0"/>
                        </a:spcAft>
                        <a:buSzPct val="90000"/>
                        <a:defRPr kumimoji="1" sz="1000" b="1">
                          <a:solidFill>
                            <a:schemeClr val="tx1"/>
                          </a:solidFill>
                          <a:latin typeface="Arial" panose="020B0604020202020204" pitchFamily="34" charset="0"/>
                          <a:ea typeface="ＭＳ Ｐゴシック" panose="020B0600070205080204" pitchFamily="34" charset="-128"/>
                        </a:defRPr>
                      </a:lvl8pPr>
                      <a:lvl9pPr marL="3540125" indent="-338138" fontAlgn="base">
                        <a:spcBef>
                          <a:spcPct val="10000"/>
                        </a:spcBef>
                        <a:spcAft>
                          <a:spcPct val="0"/>
                        </a:spcAft>
                        <a:buSzPct val="90000"/>
                        <a:defRPr kumimoji="1" sz="1000" b="1">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en-US" sz="1000" b="0" i="0" u="none" strike="noStrike" cap="none" normalizeH="0" baseline="0" dirty="0">
                          <a:ln>
                            <a:noFill/>
                          </a:ln>
                          <a:solidFill>
                            <a:schemeClr val="tx1"/>
                          </a:solidFill>
                          <a:effectLst/>
                          <a:latin typeface="Meiryo UI" panose="020B0604030504040204" pitchFamily="34" charset="-128"/>
                          <a:ea typeface="Meiryo UI" panose="020B0604030504040204" pitchFamily="34" charset="-128"/>
                        </a:rPr>
                        <a:t>成果物</a:t>
                      </a:r>
                    </a:p>
                  </a:txBody>
                  <a:tcPr marL="72000" marR="72000" marT="46801" marB="46801"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5">
                        <a:lumMod val="60000"/>
                        <a:lumOff val="40000"/>
                      </a:schemeClr>
                    </a:solidFill>
                  </a:tcPr>
                </a:tc>
                <a:tc>
                  <a:txBody>
                    <a:bodyPr/>
                    <a:lstStyle>
                      <a:lvl1pPr>
                        <a:spcBef>
                          <a:spcPct val="10000"/>
                        </a:spcBef>
                        <a:defRPr kumimoji="1" sz="1400" b="1">
                          <a:solidFill>
                            <a:schemeClr val="tx1"/>
                          </a:solidFill>
                          <a:latin typeface="Arial" panose="020B0604020202020204" pitchFamily="34" charset="0"/>
                          <a:ea typeface="ＭＳ Ｐゴシック" panose="020B0600070205080204" pitchFamily="34" charset="-128"/>
                        </a:defRPr>
                      </a:lvl1pPr>
                      <a:lvl2pPr marL="641350" indent="-188913">
                        <a:spcBef>
                          <a:spcPct val="10000"/>
                        </a:spcBef>
                        <a:defRPr kumimoji="1" sz="1200" b="1">
                          <a:solidFill>
                            <a:schemeClr val="tx1"/>
                          </a:solidFill>
                          <a:latin typeface="Arial" panose="020B0604020202020204" pitchFamily="34" charset="0"/>
                          <a:ea typeface="ＭＳ Ｐゴシック" panose="020B0600070205080204" pitchFamily="34" charset="-128"/>
                        </a:defRPr>
                      </a:lvl2pPr>
                      <a:lvl3pPr marL="1100138" indent="-279400">
                        <a:spcBef>
                          <a:spcPct val="10000"/>
                        </a:spcBef>
                        <a:defRPr kumimoji="1" sz="1200" b="1">
                          <a:solidFill>
                            <a:schemeClr val="tx1"/>
                          </a:solidFill>
                          <a:latin typeface="Arial" panose="020B0604020202020204" pitchFamily="34" charset="0"/>
                          <a:ea typeface="ＭＳ Ｐゴシック" panose="020B0600070205080204" pitchFamily="34" charset="-128"/>
                        </a:defRPr>
                      </a:lvl3pPr>
                      <a:lvl4pPr marL="1592263" indent="-312738">
                        <a:spcBef>
                          <a:spcPct val="10000"/>
                        </a:spcBef>
                        <a:defRPr kumimoji="1" sz="1000" b="1">
                          <a:solidFill>
                            <a:schemeClr val="tx1"/>
                          </a:solidFill>
                          <a:latin typeface="Arial" panose="020B0604020202020204" pitchFamily="34" charset="0"/>
                          <a:ea typeface="ＭＳ Ｐゴシック" panose="020B0600070205080204" pitchFamily="34" charset="-128"/>
                        </a:defRPr>
                      </a:lvl4pPr>
                      <a:lvl5pPr marL="2109788" indent="-338138">
                        <a:spcBef>
                          <a:spcPct val="10000"/>
                        </a:spcBef>
                        <a:buSzPct val="90000"/>
                        <a:defRPr kumimoji="1" sz="1000" b="1">
                          <a:solidFill>
                            <a:schemeClr val="tx1"/>
                          </a:solidFill>
                          <a:latin typeface="Arial" panose="020B0604020202020204" pitchFamily="34" charset="0"/>
                          <a:ea typeface="ＭＳ Ｐゴシック" panose="020B0600070205080204" pitchFamily="34" charset="-128"/>
                        </a:defRPr>
                      </a:lvl5pPr>
                      <a:lvl6pPr marL="2566988" indent="-338138" fontAlgn="base">
                        <a:spcBef>
                          <a:spcPct val="10000"/>
                        </a:spcBef>
                        <a:spcAft>
                          <a:spcPct val="0"/>
                        </a:spcAft>
                        <a:buSzPct val="90000"/>
                        <a:defRPr kumimoji="1" sz="1000" b="1">
                          <a:solidFill>
                            <a:schemeClr val="tx1"/>
                          </a:solidFill>
                          <a:latin typeface="Arial" panose="020B0604020202020204" pitchFamily="34" charset="0"/>
                          <a:ea typeface="ＭＳ Ｐゴシック" panose="020B0600070205080204" pitchFamily="34" charset="-128"/>
                        </a:defRPr>
                      </a:lvl6pPr>
                      <a:lvl7pPr marL="3024188" indent="-338138" fontAlgn="base">
                        <a:spcBef>
                          <a:spcPct val="10000"/>
                        </a:spcBef>
                        <a:spcAft>
                          <a:spcPct val="0"/>
                        </a:spcAft>
                        <a:buSzPct val="90000"/>
                        <a:defRPr kumimoji="1" sz="1000" b="1">
                          <a:solidFill>
                            <a:schemeClr val="tx1"/>
                          </a:solidFill>
                          <a:latin typeface="Arial" panose="020B0604020202020204" pitchFamily="34" charset="0"/>
                          <a:ea typeface="ＭＳ Ｐゴシック" panose="020B0600070205080204" pitchFamily="34" charset="-128"/>
                        </a:defRPr>
                      </a:lvl7pPr>
                      <a:lvl8pPr marL="3481388" indent="-338138" fontAlgn="base">
                        <a:spcBef>
                          <a:spcPct val="10000"/>
                        </a:spcBef>
                        <a:spcAft>
                          <a:spcPct val="0"/>
                        </a:spcAft>
                        <a:buSzPct val="90000"/>
                        <a:defRPr kumimoji="1" sz="1000" b="1">
                          <a:solidFill>
                            <a:schemeClr val="tx1"/>
                          </a:solidFill>
                          <a:latin typeface="Arial" panose="020B0604020202020204" pitchFamily="34" charset="0"/>
                          <a:ea typeface="ＭＳ Ｐゴシック" panose="020B0600070205080204" pitchFamily="34" charset="-128"/>
                        </a:defRPr>
                      </a:lvl8pPr>
                      <a:lvl9pPr marL="3938588" indent="-338138" fontAlgn="base">
                        <a:spcBef>
                          <a:spcPct val="10000"/>
                        </a:spcBef>
                        <a:spcAft>
                          <a:spcPct val="0"/>
                        </a:spcAft>
                        <a:buSzPct val="90000"/>
                        <a:defRPr kumimoji="1" sz="1000" b="1">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95000"/>
                        </a:lnSpc>
                        <a:spcBef>
                          <a:spcPct val="0"/>
                        </a:spcBef>
                        <a:spcAft>
                          <a:spcPct val="0"/>
                        </a:spcAft>
                        <a:buClrTx/>
                        <a:buSzTx/>
                        <a:buFontTx/>
                        <a:buNone/>
                        <a:tabLst/>
                      </a:pPr>
                      <a:r>
                        <a:rPr kumimoji="1" lang="en-US" altLang="ja-JP" sz="1000" b="0" i="0" u="none" strike="noStrike" cap="none" normalizeH="0" baseline="0">
                          <a:ln>
                            <a:noFill/>
                          </a:ln>
                          <a:solidFill>
                            <a:schemeClr val="tx1"/>
                          </a:solidFill>
                          <a:effectLst/>
                          <a:latin typeface="Meiryo UI" panose="020B0604030504040204" pitchFamily="34" charset="-128"/>
                          <a:ea typeface="Meiryo UI" panose="020B0604030504040204" pitchFamily="34" charset="-128"/>
                        </a:rPr>
                        <a:t>【</a:t>
                      </a:r>
                      <a:r>
                        <a:rPr kumimoji="1" lang="ja-JP" altLang="en-US" sz="1000" b="0" i="0" u="none" strike="noStrike" cap="none" normalizeH="0" baseline="0">
                          <a:ln>
                            <a:noFill/>
                          </a:ln>
                          <a:solidFill>
                            <a:schemeClr val="tx1"/>
                          </a:solidFill>
                          <a:effectLst/>
                          <a:latin typeface="Meiryo UI" panose="020B0604030504040204" pitchFamily="34" charset="-128"/>
                          <a:ea typeface="Meiryo UI" panose="020B0604030504040204" pitchFamily="34" charset="-128"/>
                        </a:rPr>
                        <a:t>事業継続管理文書類改訂版</a:t>
                      </a:r>
                      <a:r>
                        <a:rPr kumimoji="1" lang="en-US" altLang="ja-JP" sz="1000" b="0" i="0" u="none" strike="noStrike" cap="none" normalizeH="0" baseline="0">
                          <a:ln>
                            <a:noFill/>
                          </a:ln>
                          <a:solidFill>
                            <a:schemeClr val="tx1"/>
                          </a:solidFill>
                          <a:effectLst/>
                          <a:latin typeface="Meiryo UI" panose="020B0604030504040204" pitchFamily="34" charset="-128"/>
                          <a:ea typeface="Meiryo UI" panose="020B0604030504040204" pitchFamily="34" charset="-128"/>
                        </a:rPr>
                        <a:t>】</a:t>
                      </a:r>
                    </a:p>
                    <a:p>
                      <a:pPr marL="0" marR="0" lvl="0" indent="0" algn="l" defTabSz="914400" rtl="0" eaLnBrk="1" fontAlgn="base" latinLnBrk="0" hangingPunct="1">
                        <a:lnSpc>
                          <a:spcPct val="95000"/>
                        </a:lnSpc>
                        <a:spcBef>
                          <a:spcPct val="0"/>
                        </a:spcBef>
                        <a:spcAft>
                          <a:spcPct val="0"/>
                        </a:spcAft>
                        <a:buClrTx/>
                        <a:buSzTx/>
                        <a:buFontTx/>
                        <a:buNone/>
                        <a:tabLst/>
                      </a:pPr>
                      <a:r>
                        <a:rPr kumimoji="1" lang="ja-JP" altLang="en-US" sz="1000" b="0" i="0" u="none" strike="noStrike" cap="none" normalizeH="0" baseline="0">
                          <a:ln>
                            <a:noFill/>
                          </a:ln>
                          <a:solidFill>
                            <a:schemeClr val="tx1"/>
                          </a:solidFill>
                          <a:effectLst/>
                          <a:latin typeface="Meiryo UI" panose="020B0604030504040204" pitchFamily="34" charset="-128"/>
                          <a:ea typeface="Meiryo UI" panose="020B0604030504040204" pitchFamily="34" charset="-128"/>
                        </a:rPr>
                        <a:t>　</a:t>
                      </a:r>
                      <a:r>
                        <a:rPr kumimoji="1" lang="en-US" altLang="ja-JP" sz="1000" b="0" i="0" u="none" strike="noStrike" cap="none" normalizeH="0" baseline="0">
                          <a:ln>
                            <a:noFill/>
                          </a:ln>
                          <a:solidFill>
                            <a:schemeClr val="tx1"/>
                          </a:solidFill>
                          <a:effectLst/>
                          <a:latin typeface="Meiryo UI" panose="020B0604030504040204" pitchFamily="34" charset="-128"/>
                          <a:ea typeface="Meiryo UI" panose="020B0604030504040204" pitchFamily="34" charset="-128"/>
                        </a:rPr>
                        <a:t>-</a:t>
                      </a:r>
                      <a:r>
                        <a:rPr kumimoji="1" lang="ja-JP" altLang="en-US" sz="1000" b="0" i="0" u="none" strike="noStrike" cap="none" normalizeH="0" baseline="0">
                          <a:ln>
                            <a:noFill/>
                          </a:ln>
                          <a:solidFill>
                            <a:schemeClr val="tx1"/>
                          </a:solidFill>
                          <a:effectLst/>
                          <a:latin typeface="Meiryo UI" panose="020B0604030504040204" pitchFamily="34" charset="-128"/>
                          <a:ea typeface="Meiryo UI" panose="020B0604030504040204" pitchFamily="34" charset="-128"/>
                        </a:rPr>
                        <a:t>　事業継続管理関連文書類（基本規程、</a:t>
                      </a:r>
                    </a:p>
                    <a:p>
                      <a:pPr marL="0" marR="0" lvl="0" indent="0" algn="l" defTabSz="914400" rtl="0" eaLnBrk="1" fontAlgn="base" latinLnBrk="0" hangingPunct="1">
                        <a:lnSpc>
                          <a:spcPct val="95000"/>
                        </a:lnSpc>
                        <a:spcBef>
                          <a:spcPct val="0"/>
                        </a:spcBef>
                        <a:spcAft>
                          <a:spcPct val="0"/>
                        </a:spcAft>
                        <a:buClrTx/>
                        <a:buSzTx/>
                        <a:buFontTx/>
                        <a:buNone/>
                        <a:tabLst/>
                      </a:pPr>
                      <a:r>
                        <a:rPr kumimoji="1" lang="ja-JP" altLang="en-US" sz="1000" b="0" i="0" u="none" strike="noStrike" cap="none" normalizeH="0" baseline="0">
                          <a:ln>
                            <a:noFill/>
                          </a:ln>
                          <a:solidFill>
                            <a:schemeClr val="tx1"/>
                          </a:solidFill>
                          <a:effectLst/>
                          <a:latin typeface="Meiryo UI" panose="020B0604030504040204" pitchFamily="34" charset="-128"/>
                          <a:ea typeface="Meiryo UI" panose="020B0604030504040204" pitchFamily="34" charset="-128"/>
                        </a:rPr>
                        <a:t>　　　個別規程、基準、マニュアル、テンプレート等）</a:t>
                      </a:r>
                    </a:p>
                    <a:p>
                      <a:pPr marL="0" marR="0" lvl="0" indent="0" algn="l" defTabSz="914400" rtl="0" eaLnBrk="1" fontAlgn="base" latinLnBrk="0" hangingPunct="1">
                        <a:lnSpc>
                          <a:spcPct val="95000"/>
                        </a:lnSpc>
                        <a:spcBef>
                          <a:spcPct val="0"/>
                        </a:spcBef>
                        <a:spcAft>
                          <a:spcPct val="0"/>
                        </a:spcAft>
                        <a:buClrTx/>
                        <a:buSzTx/>
                        <a:buFontTx/>
                        <a:buNone/>
                        <a:tabLst/>
                      </a:pPr>
                      <a:r>
                        <a:rPr kumimoji="1" lang="ja-JP" altLang="en-US" sz="1000" b="0" i="0" u="none" strike="noStrike" cap="none" normalizeH="0" baseline="0">
                          <a:ln>
                            <a:noFill/>
                          </a:ln>
                          <a:solidFill>
                            <a:schemeClr val="tx1"/>
                          </a:solidFill>
                          <a:effectLst/>
                          <a:latin typeface="Meiryo UI" panose="020B0604030504040204" pitchFamily="34" charset="-128"/>
                          <a:ea typeface="Meiryo UI" panose="020B0604030504040204" pitchFamily="34" charset="-128"/>
                        </a:rPr>
                        <a:t>　</a:t>
                      </a:r>
                      <a:r>
                        <a:rPr kumimoji="1" lang="en-US" altLang="ja-JP" sz="1000" b="0" i="0" u="none" strike="noStrike" cap="none" normalizeH="0" baseline="0">
                          <a:ln>
                            <a:noFill/>
                          </a:ln>
                          <a:solidFill>
                            <a:schemeClr val="tx1"/>
                          </a:solidFill>
                          <a:effectLst/>
                          <a:latin typeface="Meiryo UI" panose="020B0604030504040204" pitchFamily="34" charset="-128"/>
                          <a:ea typeface="Meiryo UI" panose="020B0604030504040204" pitchFamily="34" charset="-128"/>
                        </a:rPr>
                        <a:t>-</a:t>
                      </a:r>
                      <a:r>
                        <a:rPr kumimoji="1" lang="ja-JP" altLang="en-US" sz="1000" b="0" i="0" u="none" strike="noStrike" cap="none" normalizeH="0" baseline="0">
                          <a:ln>
                            <a:noFill/>
                          </a:ln>
                          <a:solidFill>
                            <a:schemeClr val="tx1"/>
                          </a:solidFill>
                          <a:effectLst/>
                          <a:latin typeface="Meiryo UI" panose="020B0604030504040204" pitchFamily="34" charset="-128"/>
                          <a:ea typeface="Meiryo UI" panose="020B0604030504040204" pitchFamily="34" charset="-128"/>
                        </a:rPr>
                        <a:t>　業務フロー</a:t>
                      </a:r>
                    </a:p>
                    <a:p>
                      <a:pPr marL="0" marR="0" lvl="0" indent="0" algn="l" defTabSz="914400" rtl="0" eaLnBrk="1" fontAlgn="base" latinLnBrk="0" hangingPunct="1">
                        <a:lnSpc>
                          <a:spcPct val="95000"/>
                        </a:lnSpc>
                        <a:spcBef>
                          <a:spcPct val="0"/>
                        </a:spcBef>
                        <a:spcAft>
                          <a:spcPct val="0"/>
                        </a:spcAft>
                        <a:buClrTx/>
                        <a:buSzTx/>
                        <a:buFontTx/>
                        <a:buNone/>
                        <a:tabLst/>
                      </a:pPr>
                      <a:r>
                        <a:rPr kumimoji="1" lang="ja-JP" altLang="en-US" sz="1000" b="0" i="0" u="none" strike="noStrike" cap="none" normalizeH="0" baseline="0">
                          <a:ln>
                            <a:noFill/>
                          </a:ln>
                          <a:solidFill>
                            <a:schemeClr val="tx1"/>
                          </a:solidFill>
                          <a:effectLst/>
                          <a:latin typeface="Meiryo UI" panose="020B0604030504040204" pitchFamily="34" charset="-128"/>
                          <a:ea typeface="Meiryo UI" panose="020B0604030504040204" pitchFamily="34" charset="-128"/>
                        </a:rPr>
                        <a:t>　</a:t>
                      </a:r>
                      <a:r>
                        <a:rPr kumimoji="1" lang="en-US" altLang="ja-JP" sz="1000" b="0" i="0" u="none" strike="noStrike" cap="none" normalizeH="0" baseline="0">
                          <a:ln>
                            <a:noFill/>
                          </a:ln>
                          <a:solidFill>
                            <a:schemeClr val="tx1"/>
                          </a:solidFill>
                          <a:effectLst/>
                          <a:latin typeface="Meiryo UI" panose="020B0604030504040204" pitchFamily="34" charset="-128"/>
                          <a:ea typeface="Meiryo UI" panose="020B0604030504040204" pitchFamily="34" charset="-128"/>
                        </a:rPr>
                        <a:t>-</a:t>
                      </a:r>
                      <a:r>
                        <a:rPr kumimoji="1" lang="ja-JP" altLang="en-US" sz="1000" b="0" i="0" u="none" strike="noStrike" cap="none" normalizeH="0" baseline="0">
                          <a:ln>
                            <a:noFill/>
                          </a:ln>
                          <a:solidFill>
                            <a:schemeClr val="tx1"/>
                          </a:solidFill>
                          <a:effectLst/>
                          <a:latin typeface="Meiryo UI" panose="020B0604030504040204" pitchFamily="34" charset="-128"/>
                          <a:ea typeface="Meiryo UI" panose="020B0604030504040204" pitchFamily="34" charset="-128"/>
                        </a:rPr>
                        <a:t>　関連システム</a:t>
                      </a:r>
                    </a:p>
                    <a:p>
                      <a:pPr marL="0" marR="0" lvl="0" indent="0" algn="l" defTabSz="914400" rtl="0" eaLnBrk="1" fontAlgn="base" latinLnBrk="0" hangingPunct="1">
                        <a:lnSpc>
                          <a:spcPct val="95000"/>
                        </a:lnSpc>
                        <a:spcBef>
                          <a:spcPct val="0"/>
                        </a:spcBef>
                        <a:spcAft>
                          <a:spcPct val="0"/>
                        </a:spcAft>
                        <a:buClrTx/>
                        <a:buSzTx/>
                        <a:buFontTx/>
                        <a:buNone/>
                        <a:tabLst/>
                      </a:pPr>
                      <a:r>
                        <a:rPr kumimoji="1" lang="ja-JP" altLang="en-US" sz="1000" b="0" i="0" u="none" strike="noStrike" cap="none" normalizeH="0" baseline="0">
                          <a:ln>
                            <a:noFill/>
                          </a:ln>
                          <a:solidFill>
                            <a:schemeClr val="tx1"/>
                          </a:solidFill>
                          <a:effectLst/>
                          <a:latin typeface="Meiryo UI" panose="020B0604030504040204" pitchFamily="34" charset="-128"/>
                          <a:ea typeface="Meiryo UI" panose="020B0604030504040204" pitchFamily="34" charset="-128"/>
                        </a:rPr>
                        <a:t>　</a:t>
                      </a:r>
                      <a:r>
                        <a:rPr kumimoji="1" lang="en-US" altLang="ja-JP" sz="1000" b="0" i="0" u="none" strike="noStrike" cap="none" normalizeH="0" baseline="0">
                          <a:ln>
                            <a:noFill/>
                          </a:ln>
                          <a:solidFill>
                            <a:schemeClr val="tx1"/>
                          </a:solidFill>
                          <a:effectLst/>
                          <a:latin typeface="Meiryo UI" panose="020B0604030504040204" pitchFamily="34" charset="-128"/>
                          <a:ea typeface="Meiryo UI" panose="020B0604030504040204" pitchFamily="34" charset="-128"/>
                        </a:rPr>
                        <a:t>-</a:t>
                      </a:r>
                      <a:r>
                        <a:rPr kumimoji="1" lang="ja-JP" altLang="en-US" sz="1000" b="0" i="0" u="none" strike="noStrike" cap="none" normalizeH="0" baseline="0">
                          <a:ln>
                            <a:noFill/>
                          </a:ln>
                          <a:solidFill>
                            <a:schemeClr val="tx1"/>
                          </a:solidFill>
                          <a:effectLst/>
                          <a:latin typeface="Meiryo UI" panose="020B0604030504040204" pitchFamily="34" charset="-128"/>
                          <a:ea typeface="Meiryo UI" panose="020B0604030504040204" pitchFamily="34" charset="-128"/>
                        </a:rPr>
                        <a:t>　事業継続管理評価要領</a:t>
                      </a:r>
                    </a:p>
                  </a:txBody>
                  <a:tcPr marL="72000" marR="72000" marT="46801" marB="468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10000"/>
                        </a:spcBef>
                        <a:defRPr kumimoji="1" sz="1400" b="1">
                          <a:solidFill>
                            <a:schemeClr val="tx1"/>
                          </a:solidFill>
                          <a:latin typeface="Arial" panose="020B0604020202020204" pitchFamily="34" charset="0"/>
                          <a:ea typeface="ＭＳ Ｐゴシック" panose="020B0600070205080204" pitchFamily="34" charset="-128"/>
                        </a:defRPr>
                      </a:lvl1pPr>
                      <a:lvl2pPr marL="479425" indent="-188913">
                        <a:spcBef>
                          <a:spcPct val="10000"/>
                        </a:spcBef>
                        <a:defRPr kumimoji="1" sz="1200" b="1">
                          <a:solidFill>
                            <a:schemeClr val="tx1"/>
                          </a:solidFill>
                          <a:latin typeface="Arial" panose="020B0604020202020204" pitchFamily="34" charset="0"/>
                          <a:ea typeface="ＭＳ Ｐゴシック" panose="020B0600070205080204" pitchFamily="34" charset="-128"/>
                        </a:defRPr>
                      </a:lvl2pPr>
                      <a:lvl3pPr marL="950913" indent="-279400">
                        <a:spcBef>
                          <a:spcPct val="10000"/>
                        </a:spcBef>
                        <a:defRPr kumimoji="1" sz="1200" b="1">
                          <a:solidFill>
                            <a:schemeClr val="tx1"/>
                          </a:solidFill>
                          <a:latin typeface="Arial" panose="020B0604020202020204" pitchFamily="34" charset="0"/>
                          <a:ea typeface="ＭＳ Ｐゴシック" panose="020B0600070205080204" pitchFamily="34" charset="-128"/>
                        </a:defRPr>
                      </a:lvl3pPr>
                      <a:lvl4pPr marL="1335088" indent="-312738">
                        <a:spcBef>
                          <a:spcPct val="10000"/>
                        </a:spcBef>
                        <a:defRPr kumimoji="1" sz="1000" b="1">
                          <a:solidFill>
                            <a:schemeClr val="tx1"/>
                          </a:solidFill>
                          <a:latin typeface="Arial" panose="020B0604020202020204" pitchFamily="34" charset="0"/>
                          <a:ea typeface="ＭＳ Ｐゴシック" panose="020B0600070205080204" pitchFamily="34" charset="-128"/>
                        </a:defRPr>
                      </a:lvl4pPr>
                      <a:lvl5pPr marL="1711325" indent="-338138">
                        <a:spcBef>
                          <a:spcPct val="10000"/>
                        </a:spcBef>
                        <a:buSzPct val="90000"/>
                        <a:defRPr kumimoji="1" sz="1000" b="1">
                          <a:solidFill>
                            <a:schemeClr val="tx1"/>
                          </a:solidFill>
                          <a:latin typeface="Arial" panose="020B0604020202020204" pitchFamily="34" charset="0"/>
                          <a:ea typeface="ＭＳ Ｐゴシック" panose="020B0600070205080204" pitchFamily="34" charset="-128"/>
                        </a:defRPr>
                      </a:lvl5pPr>
                      <a:lvl6pPr marL="2168525" indent="-338138" fontAlgn="base">
                        <a:spcBef>
                          <a:spcPct val="10000"/>
                        </a:spcBef>
                        <a:spcAft>
                          <a:spcPct val="0"/>
                        </a:spcAft>
                        <a:buSzPct val="90000"/>
                        <a:defRPr kumimoji="1" sz="1000" b="1">
                          <a:solidFill>
                            <a:schemeClr val="tx1"/>
                          </a:solidFill>
                          <a:latin typeface="Arial" panose="020B0604020202020204" pitchFamily="34" charset="0"/>
                          <a:ea typeface="ＭＳ Ｐゴシック" panose="020B0600070205080204" pitchFamily="34" charset="-128"/>
                        </a:defRPr>
                      </a:lvl6pPr>
                      <a:lvl7pPr marL="2625725" indent="-338138" fontAlgn="base">
                        <a:spcBef>
                          <a:spcPct val="10000"/>
                        </a:spcBef>
                        <a:spcAft>
                          <a:spcPct val="0"/>
                        </a:spcAft>
                        <a:buSzPct val="90000"/>
                        <a:defRPr kumimoji="1" sz="1000" b="1">
                          <a:solidFill>
                            <a:schemeClr val="tx1"/>
                          </a:solidFill>
                          <a:latin typeface="Arial" panose="020B0604020202020204" pitchFamily="34" charset="0"/>
                          <a:ea typeface="ＭＳ Ｐゴシック" panose="020B0600070205080204" pitchFamily="34" charset="-128"/>
                        </a:defRPr>
                      </a:lvl7pPr>
                      <a:lvl8pPr marL="3082925" indent="-338138" fontAlgn="base">
                        <a:spcBef>
                          <a:spcPct val="10000"/>
                        </a:spcBef>
                        <a:spcAft>
                          <a:spcPct val="0"/>
                        </a:spcAft>
                        <a:buSzPct val="90000"/>
                        <a:defRPr kumimoji="1" sz="1000" b="1">
                          <a:solidFill>
                            <a:schemeClr val="tx1"/>
                          </a:solidFill>
                          <a:latin typeface="Arial" panose="020B0604020202020204" pitchFamily="34" charset="0"/>
                          <a:ea typeface="ＭＳ Ｐゴシック" panose="020B0600070205080204" pitchFamily="34" charset="-128"/>
                        </a:defRPr>
                      </a:lvl8pPr>
                      <a:lvl9pPr marL="3540125" indent="-338138" fontAlgn="base">
                        <a:spcBef>
                          <a:spcPct val="10000"/>
                        </a:spcBef>
                        <a:spcAft>
                          <a:spcPct val="0"/>
                        </a:spcAft>
                        <a:buSzPct val="90000"/>
                        <a:defRPr kumimoji="1" sz="1000" b="1">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95000"/>
                        </a:lnSpc>
                        <a:spcBef>
                          <a:spcPct val="0"/>
                        </a:spcBef>
                        <a:spcAft>
                          <a:spcPct val="0"/>
                        </a:spcAft>
                        <a:buClrTx/>
                        <a:buSzTx/>
                        <a:buFontTx/>
                        <a:buNone/>
                        <a:tabLst/>
                      </a:pPr>
                      <a:r>
                        <a:rPr kumimoji="1" lang="en-US" altLang="ja-JP" sz="1000" b="0" i="0" u="none" strike="noStrike" cap="none" normalizeH="0" baseline="0" dirty="0">
                          <a:ln>
                            <a:noFill/>
                          </a:ln>
                          <a:solidFill>
                            <a:schemeClr val="tx1"/>
                          </a:solidFill>
                          <a:effectLst/>
                          <a:latin typeface="Meiryo UI" panose="020B0604030504040204" pitchFamily="34" charset="-128"/>
                          <a:ea typeface="Meiryo UI" panose="020B0604030504040204" pitchFamily="34" charset="-128"/>
                        </a:rPr>
                        <a:t>【</a:t>
                      </a:r>
                      <a:r>
                        <a:rPr kumimoji="1" lang="ja-JP" altLang="en-US" sz="1000" b="0" i="0" u="none" strike="noStrike" cap="none" normalizeH="0" baseline="0" dirty="0">
                          <a:ln>
                            <a:noFill/>
                          </a:ln>
                          <a:solidFill>
                            <a:schemeClr val="tx1"/>
                          </a:solidFill>
                          <a:effectLst/>
                          <a:latin typeface="Meiryo UI" panose="020B0604030504040204" pitchFamily="34" charset="-128"/>
                          <a:ea typeface="Meiryo UI" panose="020B0604030504040204" pitchFamily="34" charset="-128"/>
                        </a:rPr>
                        <a:t>事業継続管理報告</a:t>
                      </a:r>
                      <a:r>
                        <a:rPr kumimoji="1" lang="en-US" altLang="ja-JP" sz="1000" b="0" i="0" u="none" strike="noStrike" cap="none" normalizeH="0" baseline="0" dirty="0">
                          <a:ln>
                            <a:noFill/>
                          </a:ln>
                          <a:solidFill>
                            <a:schemeClr val="tx1"/>
                          </a:solidFill>
                          <a:effectLst/>
                          <a:latin typeface="Meiryo UI" panose="020B0604030504040204" pitchFamily="34" charset="-128"/>
                          <a:ea typeface="Meiryo UI" panose="020B0604030504040204" pitchFamily="34" charset="-128"/>
                        </a:rPr>
                        <a:t>/</a:t>
                      </a:r>
                      <a:r>
                        <a:rPr kumimoji="1" lang="ja-JP" altLang="en-US" sz="1000" b="0" i="0" u="none" strike="noStrike" cap="none" normalizeH="0" baseline="0" dirty="0">
                          <a:ln>
                            <a:noFill/>
                          </a:ln>
                          <a:solidFill>
                            <a:schemeClr val="tx1"/>
                          </a:solidFill>
                          <a:effectLst/>
                          <a:latin typeface="Meiryo UI" panose="020B0604030504040204" pitchFamily="34" charset="-128"/>
                          <a:ea typeface="Meiryo UI" panose="020B0604030504040204" pitchFamily="34" charset="-128"/>
                        </a:rPr>
                        <a:t>計画書</a:t>
                      </a:r>
                      <a:r>
                        <a:rPr kumimoji="1" lang="en-US" altLang="ja-JP" sz="1000" b="0" i="0" u="none" strike="noStrike" cap="none" normalizeH="0" baseline="0" dirty="0">
                          <a:ln>
                            <a:noFill/>
                          </a:ln>
                          <a:solidFill>
                            <a:schemeClr val="tx1"/>
                          </a:solidFill>
                          <a:effectLst/>
                          <a:latin typeface="Meiryo UI" panose="020B0604030504040204" pitchFamily="34" charset="-128"/>
                          <a:ea typeface="Meiryo UI" panose="020B0604030504040204" pitchFamily="34" charset="-128"/>
                        </a:rPr>
                        <a:t>】</a:t>
                      </a:r>
                    </a:p>
                    <a:p>
                      <a:pPr marL="0" marR="0" lvl="0" indent="0" algn="l" defTabSz="914400" rtl="0" eaLnBrk="1" fontAlgn="base" latinLnBrk="0" hangingPunct="1">
                        <a:lnSpc>
                          <a:spcPct val="95000"/>
                        </a:lnSpc>
                        <a:spcBef>
                          <a:spcPct val="0"/>
                        </a:spcBef>
                        <a:spcAft>
                          <a:spcPct val="0"/>
                        </a:spcAft>
                        <a:buClrTx/>
                        <a:buSzTx/>
                        <a:buFontTx/>
                        <a:buNone/>
                        <a:tabLst/>
                      </a:pPr>
                      <a:r>
                        <a:rPr kumimoji="1" lang="en-US" altLang="ja-JP" sz="1000" b="0" i="0" u="none" strike="noStrike" cap="none" normalizeH="0" baseline="0" dirty="0">
                          <a:ln>
                            <a:noFill/>
                          </a:ln>
                          <a:solidFill>
                            <a:schemeClr val="tx1"/>
                          </a:solidFill>
                          <a:effectLst/>
                          <a:latin typeface="Meiryo UI" panose="020B0604030504040204" pitchFamily="34" charset="-128"/>
                          <a:ea typeface="Meiryo UI" panose="020B0604030504040204" pitchFamily="34" charset="-128"/>
                        </a:rPr>
                        <a:t> -  </a:t>
                      </a:r>
                      <a:r>
                        <a:rPr kumimoji="1" lang="ja-JP" altLang="en-US" sz="1000" b="0" i="0" u="none" strike="noStrike" cap="none" normalizeH="0" baseline="0" dirty="0">
                          <a:ln>
                            <a:noFill/>
                          </a:ln>
                          <a:solidFill>
                            <a:schemeClr val="tx1"/>
                          </a:solidFill>
                          <a:effectLst/>
                          <a:latin typeface="Meiryo UI" panose="020B0604030504040204" pitchFamily="34" charset="-128"/>
                          <a:ea typeface="Meiryo UI" panose="020B0604030504040204" pitchFamily="34" charset="-128"/>
                        </a:rPr>
                        <a:t>事業継続管理評価実施報告書</a:t>
                      </a:r>
                    </a:p>
                    <a:p>
                      <a:pPr marL="0" marR="0" lvl="0" indent="0" algn="l" defTabSz="914400" rtl="0" eaLnBrk="1" fontAlgn="base" latinLnBrk="0" hangingPunct="1">
                        <a:lnSpc>
                          <a:spcPct val="95000"/>
                        </a:lnSpc>
                        <a:spcBef>
                          <a:spcPct val="0"/>
                        </a:spcBef>
                        <a:spcAft>
                          <a:spcPct val="0"/>
                        </a:spcAft>
                        <a:buClrTx/>
                        <a:buSzTx/>
                        <a:buFontTx/>
                        <a:buNone/>
                        <a:tabLst/>
                      </a:pPr>
                      <a:r>
                        <a:rPr kumimoji="1" lang="ja-JP" altLang="en-US" sz="1000" b="0" i="0" u="none" strike="noStrike" cap="none" normalizeH="0" baseline="0" dirty="0">
                          <a:ln>
                            <a:noFill/>
                          </a:ln>
                          <a:solidFill>
                            <a:schemeClr val="tx1"/>
                          </a:solidFill>
                          <a:effectLst/>
                          <a:latin typeface="Meiryo UI" panose="020B0604030504040204" pitchFamily="34" charset="-128"/>
                          <a:ea typeface="Meiryo UI" panose="020B0604030504040204" pitchFamily="34" charset="-128"/>
                        </a:rPr>
                        <a:t> </a:t>
                      </a:r>
                      <a:r>
                        <a:rPr kumimoji="1" lang="en-US" altLang="ja-JP" sz="1000" b="0" i="0" u="none" strike="noStrike" cap="none" normalizeH="0" baseline="0" dirty="0">
                          <a:ln>
                            <a:noFill/>
                          </a:ln>
                          <a:solidFill>
                            <a:schemeClr val="tx1"/>
                          </a:solidFill>
                          <a:effectLst/>
                          <a:latin typeface="Meiryo UI" panose="020B0604030504040204" pitchFamily="34" charset="-128"/>
                          <a:ea typeface="Meiryo UI" panose="020B0604030504040204" pitchFamily="34" charset="-128"/>
                        </a:rPr>
                        <a:t>-  </a:t>
                      </a:r>
                      <a:r>
                        <a:rPr kumimoji="1" lang="ja-JP" altLang="en-US" sz="1000" b="0" i="0" u="none" strike="noStrike" cap="none" normalizeH="0" baseline="0" dirty="0">
                          <a:ln>
                            <a:noFill/>
                          </a:ln>
                          <a:solidFill>
                            <a:schemeClr val="tx1"/>
                          </a:solidFill>
                          <a:effectLst/>
                          <a:latin typeface="Meiryo UI" panose="020B0604030504040204" pitchFamily="34" charset="-128"/>
                          <a:ea typeface="Meiryo UI" panose="020B0604030504040204" pitchFamily="34" charset="-128"/>
                        </a:rPr>
                        <a:t>事業継続管理改善計画書</a:t>
                      </a:r>
                    </a:p>
                    <a:p>
                      <a:pPr marL="0" marR="0" lvl="0" indent="0" algn="l" defTabSz="914400" rtl="0" eaLnBrk="1" fontAlgn="base" latinLnBrk="0" hangingPunct="1">
                        <a:lnSpc>
                          <a:spcPct val="95000"/>
                        </a:lnSpc>
                        <a:spcBef>
                          <a:spcPct val="0"/>
                        </a:spcBef>
                        <a:spcAft>
                          <a:spcPct val="0"/>
                        </a:spcAft>
                        <a:buClrTx/>
                        <a:buSzTx/>
                        <a:buFontTx/>
                        <a:buNone/>
                        <a:tabLst/>
                      </a:pPr>
                      <a:r>
                        <a:rPr kumimoji="1" lang="ja-JP" altLang="en-US" sz="1000" b="0" i="0" u="none" strike="noStrike" cap="none" normalizeH="0" baseline="0" dirty="0">
                          <a:ln>
                            <a:noFill/>
                          </a:ln>
                          <a:solidFill>
                            <a:schemeClr val="tx1"/>
                          </a:solidFill>
                          <a:effectLst/>
                          <a:latin typeface="Meiryo UI" panose="020B0604030504040204" pitchFamily="34" charset="-128"/>
                          <a:ea typeface="Meiryo UI" panose="020B0604030504040204" pitchFamily="34" charset="-128"/>
                        </a:rPr>
                        <a:t> </a:t>
                      </a:r>
                      <a:r>
                        <a:rPr kumimoji="1" lang="en-US" altLang="ja-JP" sz="1000" b="0" i="0" u="none" strike="noStrike" cap="none" normalizeH="0" baseline="0" dirty="0">
                          <a:ln>
                            <a:noFill/>
                          </a:ln>
                          <a:solidFill>
                            <a:schemeClr val="tx1"/>
                          </a:solidFill>
                          <a:effectLst/>
                          <a:latin typeface="Meiryo UI" panose="020B0604030504040204" pitchFamily="34" charset="-128"/>
                          <a:ea typeface="Meiryo UI" panose="020B0604030504040204" pitchFamily="34" charset="-128"/>
                        </a:rPr>
                        <a:t>-  </a:t>
                      </a:r>
                      <a:r>
                        <a:rPr kumimoji="1" lang="ja-JP" altLang="en-US" sz="1000" b="0" i="0" u="none" strike="noStrike" cap="none" normalizeH="0" baseline="0" dirty="0">
                          <a:ln>
                            <a:noFill/>
                          </a:ln>
                          <a:solidFill>
                            <a:schemeClr val="tx1"/>
                          </a:solidFill>
                          <a:effectLst/>
                          <a:latin typeface="Meiryo UI" panose="020B0604030504040204" pitchFamily="34" charset="-128"/>
                          <a:ea typeface="Meiryo UI" panose="020B0604030504040204" pitchFamily="34" charset="-128"/>
                        </a:rPr>
                        <a:t>事業継続管理推進・評価体制改善計画書</a:t>
                      </a:r>
                    </a:p>
                  </a:txBody>
                  <a:tcPr marL="72000" marR="72000" marT="46801" marB="4680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9662292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8A159EE-7324-49F8-A841-F34C0AE8FF90}"/>
              </a:ext>
            </a:extLst>
          </p:cNvPr>
          <p:cNvSpPr>
            <a:spLocks noGrp="1"/>
          </p:cNvSpPr>
          <p:nvPr>
            <p:ph type="title"/>
          </p:nvPr>
        </p:nvSpPr>
        <p:spPr bwMode="gray"/>
        <p:txBody>
          <a:bodyPr/>
          <a:lstStyle/>
          <a:p>
            <a:r>
              <a:rPr kumimoji="1" lang="ja-JP" altLang="en-US"/>
              <a:t>参考：事業継続管理体制整備プロジェクト重要イベントのご紹介</a:t>
            </a:r>
            <a:endParaRPr kumimoji="1" lang="ja-JP" altLang="en-US" dirty="0"/>
          </a:p>
        </p:txBody>
      </p:sp>
      <p:sp>
        <p:nvSpPr>
          <p:cNvPr id="3" name="コンテンツ プレースホルダー 2">
            <a:extLst>
              <a:ext uri="{FF2B5EF4-FFF2-40B4-BE49-F238E27FC236}">
                <a16:creationId xmlns:a16="http://schemas.microsoft.com/office/drawing/2014/main" id="{32CA0308-538A-4E7C-B3C3-33B6761FC7A9}"/>
              </a:ext>
            </a:extLst>
          </p:cNvPr>
          <p:cNvSpPr>
            <a:spLocks noGrp="1"/>
          </p:cNvSpPr>
          <p:nvPr>
            <p:ph idx="10"/>
          </p:nvPr>
        </p:nvSpPr>
        <p:spPr bwMode="gray"/>
        <p:txBody>
          <a:bodyPr/>
          <a:lstStyle/>
          <a:p>
            <a:pPr marL="285750" indent="-285750">
              <a:buFont typeface="Wingdings" panose="05000000000000000000" pitchFamily="2" charset="2"/>
              <a:buChar char="n"/>
            </a:pPr>
            <a:r>
              <a:rPr kumimoji="1" lang="ja-JP" altLang="en-US" sz="1600" dirty="0">
                <a:latin typeface="Meiryo" panose="020B0604030504040204" pitchFamily="34" charset="-128"/>
                <a:ea typeface="Meiryo" panose="020B0604030504040204" pitchFamily="34" charset="-128"/>
              </a:rPr>
              <a:t>事業継続管理体制整備プロジェクトで実効性のある体制構築を行うためのキモは方針策定フェーズで実施する「事業影響度分析」と「リスク分析」であるといえます。ここでは、ご参考までに事業影響度分析とリスク分析の概要とアビームで使用するフォーマットの一例をご紹介します。</a:t>
            </a:r>
          </a:p>
        </p:txBody>
      </p:sp>
      <p:sp>
        <p:nvSpPr>
          <p:cNvPr id="27" name="Rectangle 10">
            <a:extLst>
              <a:ext uri="{FF2B5EF4-FFF2-40B4-BE49-F238E27FC236}">
                <a16:creationId xmlns:a16="http://schemas.microsoft.com/office/drawing/2014/main" id="{955BE855-0470-28E6-7439-3F1F45377A58}"/>
              </a:ext>
            </a:extLst>
          </p:cNvPr>
          <p:cNvSpPr>
            <a:spLocks noChangeArrowheads="1"/>
          </p:cNvSpPr>
          <p:nvPr/>
        </p:nvSpPr>
        <p:spPr bwMode="auto">
          <a:xfrm>
            <a:off x="595035" y="1930022"/>
            <a:ext cx="11282540" cy="768656"/>
          </a:xfrm>
          <a:prstGeom prst="rect">
            <a:avLst/>
          </a:prstGeom>
          <a:noFill/>
          <a:ln>
            <a:noFill/>
          </a:ln>
          <a:effectLst/>
          <a:extLst>
            <a:ext uri="{909E8E84-426E-40DD-AFC4-6F175D3DCCD1}">
              <a14:hiddenFill xmlns:a14="http://schemas.microsoft.com/office/drawing/2010/main">
                <a:solidFill>
                  <a:srgbClr val="4589A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b="1">
                <a:solidFill>
                  <a:schemeClr val="tx1"/>
                </a:solidFill>
                <a:latin typeface="Arial" panose="020B0604020202020204" pitchFamily="34" charset="0"/>
                <a:ea typeface="ＭＳ Ｐゴシック" panose="020B0600070205080204" pitchFamily="34" charset="-128"/>
              </a:defRPr>
            </a:lvl1pPr>
            <a:lvl2pPr marL="742950" indent="-285750">
              <a:defRPr kumimoji="1" b="1">
                <a:solidFill>
                  <a:schemeClr val="tx1"/>
                </a:solidFill>
                <a:latin typeface="Arial" panose="020B0604020202020204" pitchFamily="34" charset="0"/>
                <a:ea typeface="ＭＳ Ｐゴシック" panose="020B0600070205080204" pitchFamily="34" charset="-128"/>
              </a:defRPr>
            </a:lvl2pPr>
            <a:lvl3pPr marL="1143000" indent="-228600">
              <a:defRPr kumimoji="1" b="1">
                <a:solidFill>
                  <a:schemeClr val="tx1"/>
                </a:solidFill>
                <a:latin typeface="Arial" panose="020B0604020202020204" pitchFamily="34" charset="0"/>
                <a:ea typeface="ＭＳ Ｐゴシック" panose="020B0600070205080204" pitchFamily="34" charset="-128"/>
              </a:defRPr>
            </a:lvl3pPr>
            <a:lvl4pPr marL="1600200" indent="-228600">
              <a:defRPr kumimoji="1" b="1">
                <a:solidFill>
                  <a:schemeClr val="tx1"/>
                </a:solidFill>
                <a:latin typeface="Arial" panose="020B0604020202020204" pitchFamily="34" charset="0"/>
                <a:ea typeface="ＭＳ Ｐゴシック" panose="020B0600070205080204" pitchFamily="34" charset="-128"/>
              </a:defRPr>
            </a:lvl4pPr>
            <a:lvl5pPr marL="2057400" indent="-228600">
              <a:defRPr kumimoji="1"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9pPr>
          </a:lstStyle>
          <a:p>
            <a:pPr eaLnBrk="1" hangingPunct="1">
              <a:spcBef>
                <a:spcPct val="10000"/>
              </a:spcBef>
            </a:pPr>
            <a:r>
              <a:rPr lang="ja-JP" altLang="en-US" sz="1400" b="0" dirty="0">
                <a:latin typeface="Meiryo UI" panose="020B0604030504040204" pitchFamily="34" charset="-128"/>
                <a:ea typeface="Meiryo UI" panose="020B0604030504040204" pitchFamily="34" charset="-128"/>
              </a:rPr>
              <a:t>事業継続管理体制整備プロジェクトにおける「事業影響度分析」は、不測事態発生時に、継続すべき事業（業務）の優先順位を明らかにするために実施します。事業影響度分析では、不測事象発生により当該企業の業務プロセスが停止した場合、どのような影響が想定されるかを検討し、影響が高いと想定される業務を洗い出します。影響が高い業務は「重要業務」に選定し、不測事象発生時に早期復旧できるように目標復旧時間を設定し、対応を検討します。</a:t>
            </a:r>
          </a:p>
        </p:txBody>
      </p:sp>
      <p:sp>
        <p:nvSpPr>
          <p:cNvPr id="28" name="Text Box 12">
            <a:extLst>
              <a:ext uri="{FF2B5EF4-FFF2-40B4-BE49-F238E27FC236}">
                <a16:creationId xmlns:a16="http://schemas.microsoft.com/office/drawing/2014/main" id="{88465223-99A5-0642-AF8F-727A64C955F3}"/>
              </a:ext>
            </a:extLst>
          </p:cNvPr>
          <p:cNvSpPr txBox="1">
            <a:spLocks noChangeArrowheads="1"/>
          </p:cNvSpPr>
          <p:nvPr/>
        </p:nvSpPr>
        <p:spPr bwMode="auto">
          <a:xfrm>
            <a:off x="595035" y="1644651"/>
            <a:ext cx="4584700" cy="324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kumimoji="1" b="1">
                <a:solidFill>
                  <a:schemeClr val="tx1"/>
                </a:solidFill>
                <a:latin typeface="Arial" panose="020B0604020202020204" pitchFamily="34" charset="0"/>
                <a:ea typeface="ＭＳ Ｐゴシック" panose="020B0600070205080204" pitchFamily="34" charset="-128"/>
              </a:defRPr>
            </a:lvl1pPr>
            <a:lvl2pPr marL="742950" indent="-285750">
              <a:defRPr kumimoji="1" b="1">
                <a:solidFill>
                  <a:schemeClr val="tx1"/>
                </a:solidFill>
                <a:latin typeface="Arial" panose="020B0604020202020204" pitchFamily="34" charset="0"/>
                <a:ea typeface="ＭＳ Ｐゴシック" panose="020B0600070205080204" pitchFamily="34" charset="-128"/>
              </a:defRPr>
            </a:lvl2pPr>
            <a:lvl3pPr marL="1143000" indent="-228600">
              <a:defRPr kumimoji="1" b="1">
                <a:solidFill>
                  <a:schemeClr val="tx1"/>
                </a:solidFill>
                <a:latin typeface="Arial" panose="020B0604020202020204" pitchFamily="34" charset="0"/>
                <a:ea typeface="ＭＳ Ｐゴシック" panose="020B0600070205080204" pitchFamily="34" charset="-128"/>
              </a:defRPr>
            </a:lvl3pPr>
            <a:lvl4pPr marL="1600200" indent="-228600">
              <a:defRPr kumimoji="1" b="1">
                <a:solidFill>
                  <a:schemeClr val="tx1"/>
                </a:solidFill>
                <a:latin typeface="Arial" panose="020B0604020202020204" pitchFamily="34" charset="0"/>
                <a:ea typeface="ＭＳ Ｐゴシック" panose="020B0600070205080204" pitchFamily="34" charset="-128"/>
              </a:defRPr>
            </a:lvl4pPr>
            <a:lvl5pPr marL="2057400" indent="-228600">
              <a:defRPr kumimoji="1"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9pPr>
          </a:lstStyle>
          <a:p>
            <a:pPr>
              <a:lnSpc>
                <a:spcPct val="120000"/>
              </a:lnSpc>
              <a:spcBef>
                <a:spcPct val="50000"/>
              </a:spcBef>
              <a:buFontTx/>
              <a:buBlip>
                <a:blip r:embed="rId2"/>
              </a:buBlip>
            </a:pPr>
            <a:r>
              <a:rPr kumimoji="0" lang="en-US" altLang="ja-JP" sz="1400" dirty="0">
                <a:solidFill>
                  <a:srgbClr val="0D2B88"/>
                </a:solidFill>
                <a:latin typeface="Meiryo UI" panose="020B0604030504040204" pitchFamily="34" charset="-128"/>
                <a:ea typeface="Meiryo UI" panose="020B0604030504040204" pitchFamily="34" charset="-128"/>
              </a:rPr>
              <a:t> </a:t>
            </a:r>
            <a:r>
              <a:rPr kumimoji="0" lang="ja-JP" altLang="en-US" sz="1400" dirty="0">
                <a:solidFill>
                  <a:srgbClr val="0D2B88"/>
                </a:solidFill>
                <a:latin typeface="Meiryo UI" panose="020B0604030504040204" pitchFamily="34" charset="-128"/>
                <a:ea typeface="Meiryo UI" panose="020B0604030504040204" pitchFamily="34" charset="-128"/>
              </a:rPr>
              <a:t>「事業影響度分析」の方法</a:t>
            </a:r>
          </a:p>
        </p:txBody>
      </p:sp>
      <p:grpSp>
        <p:nvGrpSpPr>
          <p:cNvPr id="29" name="组合 2">
            <a:extLst>
              <a:ext uri="{FF2B5EF4-FFF2-40B4-BE49-F238E27FC236}">
                <a16:creationId xmlns:a16="http://schemas.microsoft.com/office/drawing/2014/main" id="{E31C70BD-56B2-A505-8D92-A5D26D17EF27}"/>
              </a:ext>
            </a:extLst>
          </p:cNvPr>
          <p:cNvGrpSpPr/>
          <p:nvPr/>
        </p:nvGrpSpPr>
        <p:grpSpPr>
          <a:xfrm>
            <a:off x="595035" y="2827339"/>
            <a:ext cx="10733900" cy="3697286"/>
            <a:chOff x="1689100" y="2827339"/>
            <a:chExt cx="8759826" cy="3697286"/>
          </a:xfrm>
        </p:grpSpPr>
        <p:pic>
          <p:nvPicPr>
            <p:cNvPr id="30" name="Picture 18">
              <a:extLst>
                <a:ext uri="{FF2B5EF4-FFF2-40B4-BE49-F238E27FC236}">
                  <a16:creationId xmlns:a16="http://schemas.microsoft.com/office/drawing/2014/main" id="{676C4915-5306-3A73-4650-DE7536DE05A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b="25818"/>
            <a:stretch>
              <a:fillRect/>
            </a:stretch>
          </p:blipFill>
          <p:spPr bwMode="auto">
            <a:xfrm>
              <a:off x="1847851" y="3140075"/>
              <a:ext cx="8601075" cy="338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 name="Text Box 13">
              <a:extLst>
                <a:ext uri="{FF2B5EF4-FFF2-40B4-BE49-F238E27FC236}">
                  <a16:creationId xmlns:a16="http://schemas.microsoft.com/office/drawing/2014/main" id="{02E0AA69-6F87-B69B-F716-F9DBAD19852F}"/>
                </a:ext>
              </a:extLst>
            </p:cNvPr>
            <p:cNvSpPr txBox="1">
              <a:spLocks noChangeArrowheads="1"/>
            </p:cNvSpPr>
            <p:nvPr/>
          </p:nvSpPr>
          <p:spPr bwMode="auto">
            <a:xfrm>
              <a:off x="1689100" y="2827339"/>
              <a:ext cx="4584700" cy="324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kumimoji="1" b="1">
                  <a:solidFill>
                    <a:schemeClr val="tx1"/>
                  </a:solidFill>
                  <a:latin typeface="Arial" panose="020B0604020202020204" pitchFamily="34" charset="0"/>
                  <a:ea typeface="ＭＳ Ｐゴシック" panose="020B0600070205080204" pitchFamily="34" charset="-128"/>
                </a:defRPr>
              </a:lvl1pPr>
              <a:lvl2pPr marL="742950" indent="-285750">
                <a:defRPr kumimoji="1" b="1">
                  <a:solidFill>
                    <a:schemeClr val="tx1"/>
                  </a:solidFill>
                  <a:latin typeface="Arial" panose="020B0604020202020204" pitchFamily="34" charset="0"/>
                  <a:ea typeface="ＭＳ Ｐゴシック" panose="020B0600070205080204" pitchFamily="34" charset="-128"/>
                </a:defRPr>
              </a:lvl2pPr>
              <a:lvl3pPr marL="1143000" indent="-228600">
                <a:defRPr kumimoji="1" b="1">
                  <a:solidFill>
                    <a:schemeClr val="tx1"/>
                  </a:solidFill>
                  <a:latin typeface="Arial" panose="020B0604020202020204" pitchFamily="34" charset="0"/>
                  <a:ea typeface="ＭＳ Ｐゴシック" panose="020B0600070205080204" pitchFamily="34" charset="-128"/>
                </a:defRPr>
              </a:lvl3pPr>
              <a:lvl4pPr marL="1600200" indent="-228600">
                <a:defRPr kumimoji="1" b="1">
                  <a:solidFill>
                    <a:schemeClr val="tx1"/>
                  </a:solidFill>
                  <a:latin typeface="Arial" panose="020B0604020202020204" pitchFamily="34" charset="0"/>
                  <a:ea typeface="ＭＳ Ｐゴシック" panose="020B0600070205080204" pitchFamily="34" charset="-128"/>
                </a:defRPr>
              </a:lvl4pPr>
              <a:lvl5pPr marL="2057400" indent="-228600">
                <a:defRPr kumimoji="1"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9pPr>
            </a:lstStyle>
            <a:p>
              <a:pPr>
                <a:lnSpc>
                  <a:spcPct val="120000"/>
                </a:lnSpc>
                <a:spcBef>
                  <a:spcPct val="50000"/>
                </a:spcBef>
                <a:buFontTx/>
                <a:buBlip>
                  <a:blip r:embed="rId2"/>
                </a:buBlip>
              </a:pPr>
              <a:r>
                <a:rPr kumimoji="0" lang="en-US" altLang="ja-JP" sz="1400" dirty="0">
                  <a:solidFill>
                    <a:srgbClr val="0D2B88"/>
                  </a:solidFill>
                  <a:latin typeface="Meiryo UI" panose="020B0604030504040204" pitchFamily="34" charset="-128"/>
                  <a:ea typeface="Meiryo UI" panose="020B0604030504040204" pitchFamily="34" charset="-128"/>
                </a:rPr>
                <a:t> </a:t>
              </a:r>
              <a:r>
                <a:rPr kumimoji="0" lang="ja-JP" altLang="en-US" sz="1400" dirty="0">
                  <a:solidFill>
                    <a:srgbClr val="0D2B88"/>
                  </a:solidFill>
                  <a:latin typeface="Meiryo UI" panose="020B0604030504040204" pitchFamily="34" charset="-128"/>
                  <a:ea typeface="Meiryo UI" panose="020B0604030504040204" pitchFamily="34" charset="-128"/>
                </a:rPr>
                <a:t>「事業影響度分析」フォーマット例</a:t>
              </a:r>
            </a:p>
          </p:txBody>
        </p:sp>
        <p:sp>
          <p:nvSpPr>
            <p:cNvPr id="32" name="AutoShape 14">
              <a:extLst>
                <a:ext uri="{FF2B5EF4-FFF2-40B4-BE49-F238E27FC236}">
                  <a16:creationId xmlns:a16="http://schemas.microsoft.com/office/drawing/2014/main" id="{DE98AF21-C801-27BC-B50C-32C2B57FE812}"/>
                </a:ext>
              </a:extLst>
            </p:cNvPr>
            <p:cNvSpPr>
              <a:spLocks/>
            </p:cNvSpPr>
            <p:nvPr/>
          </p:nvSpPr>
          <p:spPr bwMode="auto">
            <a:xfrm rot="5400000">
              <a:off x="8759825" y="1484313"/>
              <a:ext cx="215900" cy="2952750"/>
            </a:xfrm>
            <a:prstGeom prst="leftBrace">
              <a:avLst>
                <a:gd name="adj1" fmla="val 113971"/>
                <a:gd name="adj2" fmla="val 50000"/>
              </a:avLst>
            </a:prstGeom>
            <a:noFill/>
            <a:ln w="19050">
              <a:solidFill>
                <a:srgbClr val="00008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b="1">
                  <a:solidFill>
                    <a:schemeClr val="tx1"/>
                  </a:solidFill>
                  <a:latin typeface="Arial" panose="020B0604020202020204" pitchFamily="34" charset="0"/>
                  <a:ea typeface="ＭＳ Ｐゴシック" panose="020B0600070205080204" pitchFamily="34" charset="-128"/>
                </a:defRPr>
              </a:lvl1pPr>
              <a:lvl2pPr marL="742950" indent="-285750">
                <a:defRPr kumimoji="1" b="1">
                  <a:solidFill>
                    <a:schemeClr val="tx1"/>
                  </a:solidFill>
                  <a:latin typeface="Arial" panose="020B0604020202020204" pitchFamily="34" charset="0"/>
                  <a:ea typeface="ＭＳ Ｐゴシック" panose="020B0600070205080204" pitchFamily="34" charset="-128"/>
                </a:defRPr>
              </a:lvl2pPr>
              <a:lvl3pPr marL="1143000" indent="-228600">
                <a:defRPr kumimoji="1" b="1">
                  <a:solidFill>
                    <a:schemeClr val="tx1"/>
                  </a:solidFill>
                  <a:latin typeface="Arial" panose="020B0604020202020204" pitchFamily="34" charset="0"/>
                  <a:ea typeface="ＭＳ Ｐゴシック" panose="020B0600070205080204" pitchFamily="34" charset="-128"/>
                </a:defRPr>
              </a:lvl3pPr>
              <a:lvl4pPr marL="1600200" indent="-228600">
                <a:defRPr kumimoji="1" b="1">
                  <a:solidFill>
                    <a:schemeClr val="tx1"/>
                  </a:solidFill>
                  <a:latin typeface="Arial" panose="020B0604020202020204" pitchFamily="34" charset="0"/>
                  <a:ea typeface="ＭＳ Ｐゴシック" panose="020B0600070205080204" pitchFamily="34" charset="-128"/>
                </a:defRPr>
              </a:lvl4pPr>
              <a:lvl5pPr marL="2057400" indent="-228600">
                <a:defRPr kumimoji="1"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9pPr>
            </a:lstStyle>
            <a:p>
              <a:pPr eaLnBrk="1" hangingPunct="1"/>
              <a:endParaRPr lang="ja-JP" altLang="en-US" sz="1600">
                <a:latin typeface="Meiryo UI" panose="020B0604030504040204" pitchFamily="34" charset="-128"/>
                <a:ea typeface="Meiryo UI" panose="020B0604030504040204" pitchFamily="34" charset="-128"/>
              </a:endParaRPr>
            </a:p>
          </p:txBody>
        </p:sp>
        <p:sp>
          <p:nvSpPr>
            <p:cNvPr id="33" name="Rectangle 15">
              <a:extLst>
                <a:ext uri="{FF2B5EF4-FFF2-40B4-BE49-F238E27FC236}">
                  <a16:creationId xmlns:a16="http://schemas.microsoft.com/office/drawing/2014/main" id="{EDB2B0A2-78A8-A922-900A-DBE453A31299}"/>
                </a:ext>
              </a:extLst>
            </p:cNvPr>
            <p:cNvSpPr>
              <a:spLocks noChangeArrowheads="1"/>
            </p:cNvSpPr>
            <p:nvPr/>
          </p:nvSpPr>
          <p:spPr bwMode="auto">
            <a:xfrm>
              <a:off x="7391401" y="3068639"/>
              <a:ext cx="3025775" cy="936625"/>
            </a:xfrm>
            <a:prstGeom prst="rect">
              <a:avLst/>
            </a:prstGeom>
            <a:noFill/>
            <a:ln w="19050">
              <a:solidFill>
                <a:srgbClr val="000080"/>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b="1">
                  <a:solidFill>
                    <a:schemeClr val="tx1"/>
                  </a:solidFill>
                  <a:latin typeface="Arial" panose="020B0604020202020204" pitchFamily="34" charset="0"/>
                  <a:ea typeface="ＭＳ Ｐゴシック" panose="020B0600070205080204" pitchFamily="34" charset="-128"/>
                </a:defRPr>
              </a:lvl1pPr>
              <a:lvl2pPr marL="742950" indent="-285750">
                <a:defRPr kumimoji="1" b="1">
                  <a:solidFill>
                    <a:schemeClr val="tx1"/>
                  </a:solidFill>
                  <a:latin typeface="Arial" panose="020B0604020202020204" pitchFamily="34" charset="0"/>
                  <a:ea typeface="ＭＳ Ｐゴシック" panose="020B0600070205080204" pitchFamily="34" charset="-128"/>
                </a:defRPr>
              </a:lvl2pPr>
              <a:lvl3pPr marL="1143000" indent="-228600">
                <a:defRPr kumimoji="1" b="1">
                  <a:solidFill>
                    <a:schemeClr val="tx1"/>
                  </a:solidFill>
                  <a:latin typeface="Arial" panose="020B0604020202020204" pitchFamily="34" charset="0"/>
                  <a:ea typeface="ＭＳ Ｐゴシック" panose="020B0600070205080204" pitchFamily="34" charset="-128"/>
                </a:defRPr>
              </a:lvl3pPr>
              <a:lvl4pPr marL="1600200" indent="-228600">
                <a:defRPr kumimoji="1" b="1">
                  <a:solidFill>
                    <a:schemeClr val="tx1"/>
                  </a:solidFill>
                  <a:latin typeface="Arial" panose="020B0604020202020204" pitchFamily="34" charset="0"/>
                  <a:ea typeface="ＭＳ Ｐゴシック" panose="020B0600070205080204" pitchFamily="34" charset="-128"/>
                </a:defRPr>
              </a:lvl4pPr>
              <a:lvl5pPr marL="2057400" indent="-228600">
                <a:defRPr kumimoji="1"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9pPr>
            </a:lstStyle>
            <a:p>
              <a:pPr eaLnBrk="1" hangingPunct="1"/>
              <a:endParaRPr lang="ja-JP" altLang="en-US" sz="1600">
                <a:latin typeface="Meiryo UI" panose="020B0604030504040204" pitchFamily="34" charset="-128"/>
                <a:ea typeface="Meiryo UI" panose="020B0604030504040204" pitchFamily="34" charset="-128"/>
              </a:endParaRPr>
            </a:p>
          </p:txBody>
        </p:sp>
      </p:grpSp>
      <p:sp>
        <p:nvSpPr>
          <p:cNvPr id="34" name="Text Box 16">
            <a:extLst>
              <a:ext uri="{FF2B5EF4-FFF2-40B4-BE49-F238E27FC236}">
                <a16:creationId xmlns:a16="http://schemas.microsoft.com/office/drawing/2014/main" id="{04EAFFB0-10B1-7A1C-8A4D-5C59CF1A8891}"/>
              </a:ext>
            </a:extLst>
          </p:cNvPr>
          <p:cNvSpPr txBox="1">
            <a:spLocks noChangeArrowheads="1"/>
          </p:cNvSpPr>
          <p:nvPr/>
        </p:nvSpPr>
        <p:spPr bwMode="auto">
          <a:xfrm>
            <a:off x="8837465" y="2595573"/>
            <a:ext cx="1019831"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b="1">
                <a:solidFill>
                  <a:schemeClr val="tx1"/>
                </a:solidFill>
                <a:latin typeface="Arial" panose="020B0604020202020204" pitchFamily="34" charset="0"/>
                <a:ea typeface="ＭＳ Ｐゴシック" panose="020B0600070205080204" pitchFamily="34" charset="-128"/>
              </a:defRPr>
            </a:lvl1pPr>
            <a:lvl2pPr marL="742950" indent="-285750">
              <a:defRPr kumimoji="1" b="1">
                <a:solidFill>
                  <a:schemeClr val="tx1"/>
                </a:solidFill>
                <a:latin typeface="Arial" panose="020B0604020202020204" pitchFamily="34" charset="0"/>
                <a:ea typeface="ＭＳ Ｐゴシック" panose="020B0600070205080204" pitchFamily="34" charset="-128"/>
              </a:defRPr>
            </a:lvl2pPr>
            <a:lvl3pPr marL="1143000" indent="-228600">
              <a:defRPr kumimoji="1" b="1">
                <a:solidFill>
                  <a:schemeClr val="tx1"/>
                </a:solidFill>
                <a:latin typeface="Arial" panose="020B0604020202020204" pitchFamily="34" charset="0"/>
                <a:ea typeface="ＭＳ Ｐゴシック" panose="020B0600070205080204" pitchFamily="34" charset="-128"/>
              </a:defRPr>
            </a:lvl3pPr>
            <a:lvl4pPr marL="1600200" indent="-228600">
              <a:defRPr kumimoji="1" b="1">
                <a:solidFill>
                  <a:schemeClr val="tx1"/>
                </a:solidFill>
                <a:latin typeface="Arial" panose="020B0604020202020204" pitchFamily="34" charset="0"/>
                <a:ea typeface="ＭＳ Ｐゴシック" panose="020B0600070205080204" pitchFamily="34" charset="-128"/>
              </a:defRPr>
            </a:lvl4pPr>
            <a:lvl5pPr marL="2057400" indent="-228600">
              <a:defRPr kumimoji="1"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ja-JP" altLang="en-US" sz="1050" dirty="0">
                <a:solidFill>
                  <a:schemeClr val="bg2"/>
                </a:solidFill>
                <a:latin typeface="Meiryo UI" panose="020B0604030504040204" pitchFamily="34" charset="-128"/>
                <a:ea typeface="Meiryo UI" panose="020B0604030504040204" pitchFamily="34" charset="-128"/>
              </a:rPr>
              <a:t>影響度の観点</a:t>
            </a:r>
          </a:p>
        </p:txBody>
      </p:sp>
    </p:spTree>
    <p:extLst>
      <p:ext uri="{BB962C8B-B14F-4D97-AF65-F5344CB8AC3E}">
        <p14:creationId xmlns:p14="http://schemas.microsoft.com/office/powerpoint/2010/main" val="25138083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8A159EE-7324-49F8-A841-F34C0AE8FF90}"/>
              </a:ext>
            </a:extLst>
          </p:cNvPr>
          <p:cNvSpPr>
            <a:spLocks noGrp="1"/>
          </p:cNvSpPr>
          <p:nvPr>
            <p:ph type="title"/>
          </p:nvPr>
        </p:nvSpPr>
        <p:spPr bwMode="gray"/>
        <p:txBody>
          <a:bodyPr/>
          <a:lstStyle/>
          <a:p>
            <a:r>
              <a:rPr kumimoji="1" lang="ja-JP" altLang="en-US" dirty="0"/>
              <a:t>参考：事業継続管理体制整備プロジェクト重要イベントのご紹介</a:t>
            </a:r>
          </a:p>
        </p:txBody>
      </p:sp>
      <p:sp>
        <p:nvSpPr>
          <p:cNvPr id="14" name="Rectangle 63">
            <a:extLst>
              <a:ext uri="{FF2B5EF4-FFF2-40B4-BE49-F238E27FC236}">
                <a16:creationId xmlns:a16="http://schemas.microsoft.com/office/drawing/2014/main" id="{70CB4A49-CD4E-A716-F591-207FBB1889D6}"/>
              </a:ext>
            </a:extLst>
          </p:cNvPr>
          <p:cNvSpPr>
            <a:spLocks noChangeArrowheads="1"/>
          </p:cNvSpPr>
          <p:nvPr/>
        </p:nvSpPr>
        <p:spPr bwMode="auto">
          <a:xfrm>
            <a:off x="500515" y="1123950"/>
            <a:ext cx="10655165" cy="865188"/>
          </a:xfrm>
          <a:prstGeom prst="rect">
            <a:avLst/>
          </a:prstGeom>
          <a:noFill/>
          <a:ln>
            <a:noFill/>
          </a:ln>
          <a:effectLst/>
          <a:extLst>
            <a:ext uri="{909E8E84-426E-40DD-AFC4-6F175D3DCCD1}">
              <a14:hiddenFill xmlns:a14="http://schemas.microsoft.com/office/drawing/2010/main">
                <a:solidFill>
                  <a:srgbClr val="4589A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b="1">
                <a:solidFill>
                  <a:schemeClr val="tx1"/>
                </a:solidFill>
                <a:latin typeface="Arial" panose="020B0604020202020204" pitchFamily="34" charset="0"/>
                <a:ea typeface="ＭＳ Ｐゴシック" panose="020B0600070205080204" pitchFamily="34" charset="-128"/>
              </a:defRPr>
            </a:lvl1pPr>
            <a:lvl2pPr marL="742950" indent="-285750">
              <a:defRPr kumimoji="1" b="1">
                <a:solidFill>
                  <a:schemeClr val="tx1"/>
                </a:solidFill>
                <a:latin typeface="Arial" panose="020B0604020202020204" pitchFamily="34" charset="0"/>
                <a:ea typeface="ＭＳ Ｐゴシック" panose="020B0600070205080204" pitchFamily="34" charset="-128"/>
              </a:defRPr>
            </a:lvl2pPr>
            <a:lvl3pPr marL="1143000" indent="-228600">
              <a:defRPr kumimoji="1" b="1">
                <a:solidFill>
                  <a:schemeClr val="tx1"/>
                </a:solidFill>
                <a:latin typeface="Arial" panose="020B0604020202020204" pitchFamily="34" charset="0"/>
                <a:ea typeface="ＭＳ Ｐゴシック" panose="020B0600070205080204" pitchFamily="34" charset="-128"/>
              </a:defRPr>
            </a:lvl3pPr>
            <a:lvl4pPr marL="1600200" indent="-228600">
              <a:defRPr kumimoji="1" b="1">
                <a:solidFill>
                  <a:schemeClr val="tx1"/>
                </a:solidFill>
                <a:latin typeface="Arial" panose="020B0604020202020204" pitchFamily="34" charset="0"/>
                <a:ea typeface="ＭＳ Ｐゴシック" panose="020B0600070205080204" pitchFamily="34" charset="-128"/>
              </a:defRPr>
            </a:lvl4pPr>
            <a:lvl5pPr marL="2057400" indent="-228600">
              <a:defRPr kumimoji="1"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9pPr>
          </a:lstStyle>
          <a:p>
            <a:pPr eaLnBrk="1" hangingPunct="1">
              <a:spcBef>
                <a:spcPct val="10000"/>
              </a:spcBef>
            </a:pPr>
            <a:r>
              <a:rPr lang="ja-JP" altLang="en-US" sz="1400" b="0" dirty="0">
                <a:latin typeface="Meiryo UI" panose="020B0604030504040204" pitchFamily="34" charset="-128"/>
                <a:ea typeface="Meiryo UI" panose="020B0604030504040204" pitchFamily="34" charset="-128"/>
              </a:rPr>
              <a:t>「リスク分析」では、</a:t>
            </a:r>
            <a:r>
              <a:rPr kumimoji="0" lang="ja-JP" altLang="en-US" sz="1400" b="0" dirty="0">
                <a:latin typeface="Meiryo UI" panose="020B0604030504040204" pitchFamily="34" charset="-128"/>
                <a:ea typeface="Meiryo UI" panose="020B0604030504040204" pitchFamily="34" charset="-128"/>
              </a:rPr>
              <a:t>事業継続を行ううえで、対応が必要となる不測事態を特定して、対象とする不測事態が発生した場合の被害想定を明確にします。手順としては、まず、想定される不測事態の洗い出しを行い、不測事態が業務に与える影響と発生の可能性（頻度）によって対応する不測事態の優先順位付けを行います。対象とする不測事態に対しては、シナリオに基づいて被害想定を行います。</a:t>
            </a:r>
          </a:p>
        </p:txBody>
      </p:sp>
      <p:sp>
        <p:nvSpPr>
          <p:cNvPr id="15" name="Text Box 64">
            <a:extLst>
              <a:ext uri="{FF2B5EF4-FFF2-40B4-BE49-F238E27FC236}">
                <a16:creationId xmlns:a16="http://schemas.microsoft.com/office/drawing/2014/main" id="{3EB2DEC4-F349-C657-7FC4-4A191ED2EA39}"/>
              </a:ext>
            </a:extLst>
          </p:cNvPr>
          <p:cNvSpPr txBox="1">
            <a:spLocks noChangeArrowheads="1"/>
          </p:cNvSpPr>
          <p:nvPr/>
        </p:nvSpPr>
        <p:spPr bwMode="auto">
          <a:xfrm>
            <a:off x="595036" y="763337"/>
            <a:ext cx="4584700" cy="360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kumimoji="1" b="1">
                <a:solidFill>
                  <a:schemeClr val="tx1"/>
                </a:solidFill>
                <a:latin typeface="Arial" panose="020B0604020202020204" pitchFamily="34" charset="0"/>
                <a:ea typeface="ＭＳ Ｐゴシック" panose="020B0600070205080204" pitchFamily="34" charset="-128"/>
              </a:defRPr>
            </a:lvl1pPr>
            <a:lvl2pPr marL="742950" indent="-285750">
              <a:defRPr kumimoji="1" b="1">
                <a:solidFill>
                  <a:schemeClr val="tx1"/>
                </a:solidFill>
                <a:latin typeface="Arial" panose="020B0604020202020204" pitchFamily="34" charset="0"/>
                <a:ea typeface="ＭＳ Ｐゴシック" panose="020B0600070205080204" pitchFamily="34" charset="-128"/>
              </a:defRPr>
            </a:lvl2pPr>
            <a:lvl3pPr marL="1143000" indent="-228600">
              <a:defRPr kumimoji="1" b="1">
                <a:solidFill>
                  <a:schemeClr val="tx1"/>
                </a:solidFill>
                <a:latin typeface="Arial" panose="020B0604020202020204" pitchFamily="34" charset="0"/>
                <a:ea typeface="ＭＳ Ｐゴシック" panose="020B0600070205080204" pitchFamily="34" charset="-128"/>
              </a:defRPr>
            </a:lvl3pPr>
            <a:lvl4pPr marL="1600200" indent="-228600">
              <a:defRPr kumimoji="1" b="1">
                <a:solidFill>
                  <a:schemeClr val="tx1"/>
                </a:solidFill>
                <a:latin typeface="Arial" panose="020B0604020202020204" pitchFamily="34" charset="0"/>
                <a:ea typeface="ＭＳ Ｐゴシック" panose="020B0600070205080204" pitchFamily="34" charset="-128"/>
              </a:defRPr>
            </a:lvl4pPr>
            <a:lvl5pPr marL="2057400" indent="-228600">
              <a:defRPr kumimoji="1"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9pPr>
          </a:lstStyle>
          <a:p>
            <a:pPr>
              <a:lnSpc>
                <a:spcPct val="120000"/>
              </a:lnSpc>
              <a:spcBef>
                <a:spcPct val="50000"/>
              </a:spcBef>
              <a:buFontTx/>
              <a:buBlip>
                <a:blip r:embed="rId2"/>
              </a:buBlip>
            </a:pPr>
            <a:r>
              <a:rPr kumimoji="0" lang="en-US" altLang="ja-JP" sz="1600" dirty="0">
                <a:solidFill>
                  <a:srgbClr val="0D2B88"/>
                </a:solidFill>
                <a:latin typeface="Meiryo UI" panose="020B0604030504040204" pitchFamily="34" charset="-128"/>
                <a:ea typeface="Meiryo UI" panose="020B0604030504040204" pitchFamily="34" charset="-128"/>
              </a:rPr>
              <a:t> </a:t>
            </a:r>
            <a:r>
              <a:rPr kumimoji="0" lang="ja-JP" altLang="en-US" sz="1600" dirty="0">
                <a:solidFill>
                  <a:srgbClr val="0D2B88"/>
                </a:solidFill>
                <a:latin typeface="Meiryo UI" panose="020B0604030504040204" pitchFamily="34" charset="-128"/>
                <a:ea typeface="Meiryo UI" panose="020B0604030504040204" pitchFamily="34" charset="-128"/>
              </a:rPr>
              <a:t>「リスク分析」の方法</a:t>
            </a:r>
          </a:p>
        </p:txBody>
      </p:sp>
      <p:sp>
        <p:nvSpPr>
          <p:cNvPr id="16" name="Text Box 65">
            <a:extLst>
              <a:ext uri="{FF2B5EF4-FFF2-40B4-BE49-F238E27FC236}">
                <a16:creationId xmlns:a16="http://schemas.microsoft.com/office/drawing/2014/main" id="{F34CC014-2CE4-D2C6-4F35-07642814B1A2}"/>
              </a:ext>
            </a:extLst>
          </p:cNvPr>
          <p:cNvSpPr txBox="1">
            <a:spLocks noChangeArrowheads="1"/>
          </p:cNvSpPr>
          <p:nvPr/>
        </p:nvSpPr>
        <p:spPr bwMode="auto">
          <a:xfrm>
            <a:off x="595036" y="2093208"/>
            <a:ext cx="4584700" cy="360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a:defRPr kumimoji="1" b="1">
                <a:solidFill>
                  <a:schemeClr val="tx1"/>
                </a:solidFill>
                <a:latin typeface="Arial" panose="020B0604020202020204" pitchFamily="34" charset="0"/>
                <a:ea typeface="ＭＳ Ｐゴシック" panose="020B0600070205080204" pitchFamily="34" charset="-128"/>
              </a:defRPr>
            </a:lvl1pPr>
            <a:lvl2pPr marL="742950" indent="-285750">
              <a:defRPr kumimoji="1" b="1">
                <a:solidFill>
                  <a:schemeClr val="tx1"/>
                </a:solidFill>
                <a:latin typeface="Arial" panose="020B0604020202020204" pitchFamily="34" charset="0"/>
                <a:ea typeface="ＭＳ Ｐゴシック" panose="020B0600070205080204" pitchFamily="34" charset="-128"/>
              </a:defRPr>
            </a:lvl2pPr>
            <a:lvl3pPr marL="1143000" indent="-228600">
              <a:defRPr kumimoji="1" b="1">
                <a:solidFill>
                  <a:schemeClr val="tx1"/>
                </a:solidFill>
                <a:latin typeface="Arial" panose="020B0604020202020204" pitchFamily="34" charset="0"/>
                <a:ea typeface="ＭＳ Ｐゴシック" panose="020B0600070205080204" pitchFamily="34" charset="-128"/>
              </a:defRPr>
            </a:lvl3pPr>
            <a:lvl4pPr marL="1600200" indent="-228600">
              <a:defRPr kumimoji="1" b="1">
                <a:solidFill>
                  <a:schemeClr val="tx1"/>
                </a:solidFill>
                <a:latin typeface="Arial" panose="020B0604020202020204" pitchFamily="34" charset="0"/>
                <a:ea typeface="ＭＳ Ｐゴシック" panose="020B0600070205080204" pitchFamily="34" charset="-128"/>
              </a:defRPr>
            </a:lvl4pPr>
            <a:lvl5pPr marL="2057400" indent="-228600">
              <a:defRPr kumimoji="1"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9pPr>
          </a:lstStyle>
          <a:p>
            <a:pPr>
              <a:lnSpc>
                <a:spcPct val="120000"/>
              </a:lnSpc>
              <a:spcBef>
                <a:spcPct val="50000"/>
              </a:spcBef>
              <a:buFontTx/>
              <a:buBlip>
                <a:blip r:embed="rId2"/>
              </a:buBlip>
            </a:pPr>
            <a:r>
              <a:rPr kumimoji="0" lang="en-US" altLang="ja-JP" sz="1600">
                <a:solidFill>
                  <a:srgbClr val="0D2B88"/>
                </a:solidFill>
                <a:latin typeface="Meiryo UI" panose="020B0604030504040204" pitchFamily="34" charset="-128"/>
                <a:ea typeface="Meiryo UI" panose="020B0604030504040204" pitchFamily="34" charset="-128"/>
              </a:rPr>
              <a:t> </a:t>
            </a:r>
            <a:r>
              <a:rPr kumimoji="0" lang="ja-JP" altLang="en-US" sz="1600">
                <a:solidFill>
                  <a:srgbClr val="0D2B88"/>
                </a:solidFill>
                <a:latin typeface="Meiryo UI" panose="020B0604030504040204" pitchFamily="34" charset="-128"/>
                <a:ea typeface="Meiryo UI" panose="020B0604030504040204" pitchFamily="34" charset="-128"/>
              </a:rPr>
              <a:t>「リスク分析」フォーマット例</a:t>
            </a:r>
          </a:p>
        </p:txBody>
      </p:sp>
      <p:grpSp>
        <p:nvGrpSpPr>
          <p:cNvPr id="17" name="组合 2">
            <a:extLst>
              <a:ext uri="{FF2B5EF4-FFF2-40B4-BE49-F238E27FC236}">
                <a16:creationId xmlns:a16="http://schemas.microsoft.com/office/drawing/2014/main" id="{A7C313EE-3816-525C-C8A4-8951CDFD4564}"/>
              </a:ext>
            </a:extLst>
          </p:cNvPr>
          <p:cNvGrpSpPr/>
          <p:nvPr/>
        </p:nvGrpSpPr>
        <p:grpSpPr>
          <a:xfrm>
            <a:off x="700913" y="2607826"/>
            <a:ext cx="10753149" cy="3854905"/>
            <a:chOff x="1774826" y="2603501"/>
            <a:chExt cx="8820150" cy="3705225"/>
          </a:xfrm>
        </p:grpSpPr>
        <p:pic>
          <p:nvPicPr>
            <p:cNvPr id="18" name="Picture 75">
              <a:extLst>
                <a:ext uri="{FF2B5EF4-FFF2-40B4-BE49-F238E27FC236}">
                  <a16:creationId xmlns:a16="http://schemas.microsoft.com/office/drawing/2014/main" id="{A7C0CA26-FEE3-E9CE-ACA5-FDE2DD45A6D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r="19266"/>
            <a:stretch>
              <a:fillRect/>
            </a:stretch>
          </p:blipFill>
          <p:spPr bwMode="auto">
            <a:xfrm>
              <a:off x="1774826" y="2603501"/>
              <a:ext cx="3744913" cy="3700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AutoShape 74">
              <a:extLst>
                <a:ext uri="{FF2B5EF4-FFF2-40B4-BE49-F238E27FC236}">
                  <a16:creationId xmlns:a16="http://schemas.microsoft.com/office/drawing/2014/main" id="{13F6F0E2-42A7-B7E0-17F9-910F2A1D2AC9}"/>
                </a:ext>
              </a:extLst>
            </p:cNvPr>
            <p:cNvSpPr>
              <a:spLocks/>
            </p:cNvSpPr>
            <p:nvPr/>
          </p:nvSpPr>
          <p:spPr bwMode="auto">
            <a:xfrm>
              <a:off x="6096000" y="5843589"/>
              <a:ext cx="2374900" cy="465137"/>
            </a:xfrm>
            <a:prstGeom prst="accentBorderCallout2">
              <a:avLst>
                <a:gd name="adj1" fmla="val 24574"/>
                <a:gd name="adj2" fmla="val -3208"/>
                <a:gd name="adj3" fmla="val 24574"/>
                <a:gd name="adj4" fmla="val -17917"/>
                <a:gd name="adj5" fmla="val -52560"/>
                <a:gd name="adj6" fmla="val -33222"/>
              </a:avLst>
            </a:prstGeom>
            <a:solidFill>
              <a:schemeClr val="bg1"/>
            </a:solidFill>
            <a:ln w="19050">
              <a:solidFill>
                <a:schemeClr val="bg2"/>
              </a:solidFill>
              <a:miter lim="800000"/>
              <a:headEnd/>
              <a:tailEnd type="oval"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kumimoji="1" b="1">
                  <a:solidFill>
                    <a:schemeClr val="tx1"/>
                  </a:solidFill>
                  <a:latin typeface="Arial" panose="020B0604020202020204" pitchFamily="34" charset="0"/>
                  <a:ea typeface="ＭＳ Ｐゴシック" panose="020B0600070205080204" pitchFamily="34" charset="-128"/>
                </a:defRPr>
              </a:lvl1pPr>
              <a:lvl2pPr marL="742950" indent="-285750">
                <a:defRPr kumimoji="1" b="1">
                  <a:solidFill>
                    <a:schemeClr val="tx1"/>
                  </a:solidFill>
                  <a:latin typeface="Arial" panose="020B0604020202020204" pitchFamily="34" charset="0"/>
                  <a:ea typeface="ＭＳ Ｐゴシック" panose="020B0600070205080204" pitchFamily="34" charset="-128"/>
                </a:defRPr>
              </a:lvl2pPr>
              <a:lvl3pPr marL="1143000" indent="-228600">
                <a:defRPr kumimoji="1" b="1">
                  <a:solidFill>
                    <a:schemeClr val="tx1"/>
                  </a:solidFill>
                  <a:latin typeface="Arial" panose="020B0604020202020204" pitchFamily="34" charset="0"/>
                  <a:ea typeface="ＭＳ Ｐゴシック" panose="020B0600070205080204" pitchFamily="34" charset="-128"/>
                </a:defRPr>
              </a:lvl3pPr>
              <a:lvl4pPr marL="1600200" indent="-228600">
                <a:defRPr kumimoji="1" b="1">
                  <a:solidFill>
                    <a:schemeClr val="tx1"/>
                  </a:solidFill>
                  <a:latin typeface="Arial" panose="020B0604020202020204" pitchFamily="34" charset="0"/>
                  <a:ea typeface="ＭＳ Ｐゴシック" panose="020B0600070205080204" pitchFamily="34" charset="-128"/>
                </a:defRPr>
              </a:lvl4pPr>
              <a:lvl5pPr marL="2057400" indent="-228600">
                <a:defRPr kumimoji="1"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9pPr>
            </a:lstStyle>
            <a:p>
              <a:pPr algn="ctr" eaLnBrk="1" hangingPunct="1"/>
              <a:r>
                <a:rPr lang="ja-JP" altLang="en-US" sz="1200">
                  <a:solidFill>
                    <a:schemeClr val="bg2"/>
                  </a:solidFill>
                  <a:latin typeface="Meiryo UI" panose="020B0604030504040204" pitchFamily="34" charset="-128"/>
                  <a:ea typeface="Meiryo UI" panose="020B0604030504040204" pitchFamily="34" charset="-128"/>
                </a:rPr>
                <a:t>地震を想定した場合の</a:t>
              </a:r>
            </a:p>
            <a:p>
              <a:pPr algn="ctr" eaLnBrk="1" hangingPunct="1"/>
              <a:r>
                <a:rPr lang="ja-JP" altLang="en-US" sz="1200">
                  <a:solidFill>
                    <a:schemeClr val="bg2"/>
                  </a:solidFill>
                  <a:latin typeface="Meiryo UI" panose="020B0604030504040204" pitchFamily="34" charset="-128"/>
                  <a:ea typeface="Meiryo UI" panose="020B0604030504040204" pitchFamily="34" charset="-128"/>
                </a:rPr>
                <a:t>リスク分析フォーマット例</a:t>
              </a:r>
            </a:p>
          </p:txBody>
        </p:sp>
        <p:pic>
          <p:nvPicPr>
            <p:cNvPr id="20" name="Picture 76">
              <a:extLst>
                <a:ext uri="{FF2B5EF4-FFF2-40B4-BE49-F238E27FC236}">
                  <a16:creationId xmlns:a16="http://schemas.microsoft.com/office/drawing/2014/main" id="{1589CE87-D833-FD3C-ED81-59A0B32EBAF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19739" y="2819401"/>
              <a:ext cx="5075237" cy="2132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AutoShape 73">
              <a:extLst>
                <a:ext uri="{FF2B5EF4-FFF2-40B4-BE49-F238E27FC236}">
                  <a16:creationId xmlns:a16="http://schemas.microsoft.com/office/drawing/2014/main" id="{DAFD78BC-A19A-4853-81EF-73DE6F647AA4}"/>
                </a:ext>
              </a:extLst>
            </p:cNvPr>
            <p:cNvSpPr>
              <a:spLocks/>
            </p:cNvSpPr>
            <p:nvPr/>
          </p:nvSpPr>
          <p:spPr bwMode="auto">
            <a:xfrm>
              <a:off x="7824788" y="5122864"/>
              <a:ext cx="2374900" cy="465137"/>
            </a:xfrm>
            <a:prstGeom prst="accentBorderCallout2">
              <a:avLst>
                <a:gd name="adj1" fmla="val 24574"/>
                <a:gd name="adj2" fmla="val -3208"/>
                <a:gd name="adj3" fmla="val 24574"/>
                <a:gd name="adj4" fmla="val -17917"/>
                <a:gd name="adj5" fmla="val -52560"/>
                <a:gd name="adj6" fmla="val -33222"/>
              </a:avLst>
            </a:prstGeom>
            <a:solidFill>
              <a:schemeClr val="bg1"/>
            </a:solidFill>
            <a:ln w="19050">
              <a:solidFill>
                <a:schemeClr val="bg2"/>
              </a:solidFill>
              <a:miter lim="800000"/>
              <a:headEnd/>
              <a:tailEnd type="oval"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kumimoji="1" b="1">
                  <a:solidFill>
                    <a:schemeClr val="tx1"/>
                  </a:solidFill>
                  <a:latin typeface="Arial" panose="020B0604020202020204" pitchFamily="34" charset="0"/>
                  <a:ea typeface="ＭＳ Ｐゴシック" panose="020B0600070205080204" pitchFamily="34" charset="-128"/>
                </a:defRPr>
              </a:lvl1pPr>
              <a:lvl2pPr marL="742950" indent="-285750">
                <a:defRPr kumimoji="1" b="1">
                  <a:solidFill>
                    <a:schemeClr val="tx1"/>
                  </a:solidFill>
                  <a:latin typeface="Arial" panose="020B0604020202020204" pitchFamily="34" charset="0"/>
                  <a:ea typeface="ＭＳ Ｐゴシック" panose="020B0600070205080204" pitchFamily="34" charset="-128"/>
                </a:defRPr>
              </a:lvl2pPr>
              <a:lvl3pPr marL="1143000" indent="-228600">
                <a:defRPr kumimoji="1" b="1">
                  <a:solidFill>
                    <a:schemeClr val="tx1"/>
                  </a:solidFill>
                  <a:latin typeface="Arial" panose="020B0604020202020204" pitchFamily="34" charset="0"/>
                  <a:ea typeface="ＭＳ Ｐゴシック" panose="020B0600070205080204" pitchFamily="34" charset="-128"/>
                </a:defRPr>
              </a:lvl3pPr>
              <a:lvl4pPr marL="1600200" indent="-228600">
                <a:defRPr kumimoji="1" b="1">
                  <a:solidFill>
                    <a:schemeClr val="tx1"/>
                  </a:solidFill>
                  <a:latin typeface="Arial" panose="020B0604020202020204" pitchFamily="34" charset="0"/>
                  <a:ea typeface="ＭＳ Ｐゴシック" panose="020B0600070205080204" pitchFamily="34" charset="-128"/>
                </a:defRPr>
              </a:lvl4pPr>
              <a:lvl5pPr marL="2057400" indent="-228600">
                <a:defRPr kumimoji="1"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9pPr>
            </a:lstStyle>
            <a:p>
              <a:pPr algn="ctr" eaLnBrk="1" hangingPunct="1"/>
              <a:r>
                <a:rPr lang="ja-JP" altLang="en-US" sz="1200">
                  <a:solidFill>
                    <a:schemeClr val="bg2"/>
                  </a:solidFill>
                  <a:latin typeface="Meiryo UI" panose="020B0604030504040204" pitchFamily="34" charset="-128"/>
                  <a:ea typeface="Meiryo UI" panose="020B0604030504040204" pitchFamily="34" charset="-128"/>
                </a:rPr>
                <a:t>感染症を想定した場合の</a:t>
              </a:r>
            </a:p>
            <a:p>
              <a:pPr algn="ctr" eaLnBrk="1" hangingPunct="1"/>
              <a:r>
                <a:rPr lang="ja-JP" altLang="en-US" sz="1200">
                  <a:solidFill>
                    <a:schemeClr val="bg2"/>
                  </a:solidFill>
                  <a:latin typeface="Meiryo UI" panose="020B0604030504040204" pitchFamily="34" charset="-128"/>
                  <a:ea typeface="Meiryo UI" panose="020B0604030504040204" pitchFamily="34" charset="-128"/>
                </a:rPr>
                <a:t>リスク分析フォーマット例</a:t>
              </a:r>
            </a:p>
          </p:txBody>
        </p:sp>
      </p:grpSp>
    </p:spTree>
    <p:extLst>
      <p:ext uri="{BB962C8B-B14F-4D97-AF65-F5344CB8AC3E}">
        <p14:creationId xmlns:p14="http://schemas.microsoft.com/office/powerpoint/2010/main" val="239749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タイトル 11">
            <a:extLst>
              <a:ext uri="{FF2B5EF4-FFF2-40B4-BE49-F238E27FC236}">
                <a16:creationId xmlns:a16="http://schemas.microsoft.com/office/drawing/2014/main" id="{927B2348-A2B2-454B-A9F5-02EB2E14C363}"/>
              </a:ext>
            </a:extLst>
          </p:cNvPr>
          <p:cNvSpPr>
            <a:spLocks noGrp="1"/>
          </p:cNvSpPr>
          <p:nvPr>
            <p:ph type="title"/>
          </p:nvPr>
        </p:nvSpPr>
        <p:spPr bwMode="gray">
          <a:xfrm>
            <a:off x="1344295" y="3266896"/>
            <a:ext cx="5327438" cy="324207"/>
          </a:xfrm>
        </p:spPr>
        <p:txBody>
          <a:bodyPr/>
          <a:lstStyle/>
          <a:p>
            <a:r>
              <a:rPr lang="zh-TW" altLang="en-US" dirty="0"/>
              <a:t>事業継続計画</a:t>
            </a:r>
            <a:endParaRPr lang="ja-JP" altLang="en-US" dirty="0"/>
          </a:p>
        </p:txBody>
      </p:sp>
    </p:spTree>
    <p:extLst>
      <p:ext uri="{BB962C8B-B14F-4D97-AF65-F5344CB8AC3E}">
        <p14:creationId xmlns:p14="http://schemas.microsoft.com/office/powerpoint/2010/main" val="21049561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8A159EE-7324-49F8-A841-F34C0AE8FF90}"/>
              </a:ext>
            </a:extLst>
          </p:cNvPr>
          <p:cNvSpPr>
            <a:spLocks noGrp="1"/>
          </p:cNvSpPr>
          <p:nvPr>
            <p:ph type="title"/>
          </p:nvPr>
        </p:nvSpPr>
        <p:spPr bwMode="gray"/>
        <p:txBody>
          <a:bodyPr/>
          <a:lstStyle/>
          <a:p>
            <a:r>
              <a:rPr kumimoji="1" lang="ja-JP" altLang="en-US" dirty="0"/>
              <a:t>弊社事例ー事業継続計画／実施</a:t>
            </a:r>
          </a:p>
        </p:txBody>
      </p:sp>
      <p:sp>
        <p:nvSpPr>
          <p:cNvPr id="3" name="コンテンツ プレースホルダー 2">
            <a:extLst>
              <a:ext uri="{FF2B5EF4-FFF2-40B4-BE49-F238E27FC236}">
                <a16:creationId xmlns:a16="http://schemas.microsoft.com/office/drawing/2014/main" id="{32CA0308-538A-4E7C-B3C3-33B6761FC7A9}"/>
              </a:ext>
            </a:extLst>
          </p:cNvPr>
          <p:cNvSpPr>
            <a:spLocks noGrp="1"/>
          </p:cNvSpPr>
          <p:nvPr>
            <p:ph idx="10"/>
          </p:nvPr>
        </p:nvSpPr>
        <p:spPr bwMode="gray"/>
        <p:txBody>
          <a:bodyPr/>
          <a:lstStyle/>
          <a:p>
            <a:pPr marL="285750" indent="-285750">
              <a:buFont typeface="Wingdings" panose="05000000000000000000" pitchFamily="2" charset="2"/>
              <a:buChar char="n"/>
            </a:pPr>
            <a:r>
              <a:rPr kumimoji="1" lang="ja-JP" altLang="en-US" sz="1600" dirty="0">
                <a:latin typeface="Meiryo" panose="020B0604030504040204" pitchFamily="34" charset="-128"/>
                <a:ea typeface="Meiryo" panose="020B0604030504040204" pitchFamily="34" charset="-128"/>
              </a:rPr>
              <a:t>以下に事業継続計画（概要）のイメージを示します。</a:t>
            </a:r>
          </a:p>
          <a:p>
            <a:pPr marL="285750" indent="-285750">
              <a:buFont typeface="Wingdings" panose="05000000000000000000" pitchFamily="2" charset="2"/>
              <a:buChar char="n"/>
            </a:pPr>
            <a:r>
              <a:rPr kumimoji="1" lang="ja-JP" altLang="en-US" sz="1600" dirty="0">
                <a:latin typeface="Meiryo" panose="020B0604030504040204" pitchFamily="34" charset="-128"/>
                <a:ea typeface="Meiryo" panose="020B0604030504040204" pitchFamily="34" charset="-128"/>
              </a:rPr>
              <a:t>当該事例においては、経済産業省や内閣府が示している各種ガイドラインに準拠した基本構成とすることにより、事業継続計画策定後の説明責任に配慮しています。</a:t>
            </a:r>
          </a:p>
        </p:txBody>
      </p:sp>
      <p:sp>
        <p:nvSpPr>
          <p:cNvPr id="4" name="AutoShape 7">
            <a:extLst>
              <a:ext uri="{FF2B5EF4-FFF2-40B4-BE49-F238E27FC236}">
                <a16:creationId xmlns:a16="http://schemas.microsoft.com/office/drawing/2014/main" id="{957EBCC5-B5DD-B442-F80C-9F72E2997378}"/>
              </a:ext>
            </a:extLst>
          </p:cNvPr>
          <p:cNvSpPr>
            <a:spLocks noChangeArrowheads="1"/>
          </p:cNvSpPr>
          <p:nvPr/>
        </p:nvSpPr>
        <p:spPr bwMode="auto">
          <a:xfrm>
            <a:off x="2279650" y="2014372"/>
            <a:ext cx="3384550" cy="4391025"/>
          </a:xfrm>
          <a:prstGeom prst="foldedCorner">
            <a:avLst>
              <a:gd name="adj" fmla="val 12500"/>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lvl1pPr marL="457200" indent="-457200">
              <a:spcBef>
                <a:spcPct val="20000"/>
              </a:spcBef>
              <a:buClr>
                <a:srgbClr val="FFCC66"/>
              </a:buClr>
              <a:buFont typeface="Wingdings" panose="05000000000000000000" pitchFamily="2" charset="2"/>
              <a:buChar char="n"/>
              <a:defRPr kumimoji="1" sz="1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rgbClr val="FFCC66"/>
              </a:buClr>
              <a:buFont typeface="Wingdings" panose="05000000000000000000" pitchFamily="2" charset="2"/>
              <a:buChar char="n"/>
              <a:defRPr kumimoji="1" sz="1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rgbClr val="FFCC66"/>
              </a:buClr>
              <a:buFont typeface="Wingdings" panose="05000000000000000000" pitchFamily="2" charset="2"/>
              <a:buChar char="n"/>
              <a:defRPr kumimoji="1" sz="1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rgbClr val="FFCC66"/>
              </a:buClr>
              <a:buFont typeface="Wingdings" panose="05000000000000000000" pitchFamily="2" charset="2"/>
              <a:buChar char="n"/>
              <a:defRPr kumimoji="1" sz="14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rgbClr val="FFCC66"/>
              </a:buClr>
              <a:buFont typeface="Wingdings" panose="05000000000000000000" pitchFamily="2" charset="2"/>
              <a:buChar char="n"/>
              <a:defRPr kumimoji="1"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FFCC66"/>
              </a:buClr>
              <a:buFont typeface="Wingdings" panose="05000000000000000000" pitchFamily="2" charset="2"/>
              <a:buChar char="n"/>
              <a:defRPr kumimoji="1"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FFCC66"/>
              </a:buClr>
              <a:buFont typeface="Wingdings" panose="05000000000000000000" pitchFamily="2" charset="2"/>
              <a:buChar char="n"/>
              <a:defRPr kumimoji="1"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FFCC66"/>
              </a:buClr>
              <a:buFont typeface="Wingdings" panose="05000000000000000000" pitchFamily="2" charset="2"/>
              <a:buChar char="n"/>
              <a:defRPr kumimoji="1"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FFCC66"/>
              </a:buClr>
              <a:buFont typeface="Wingdings" panose="05000000000000000000" pitchFamily="2" charset="2"/>
              <a:buChar char="n"/>
              <a:defRPr kumimoji="1" sz="1400">
                <a:solidFill>
                  <a:schemeClr val="tx1"/>
                </a:solidFill>
                <a:latin typeface="Arial" panose="020B0604020202020204" pitchFamily="34" charset="0"/>
                <a:ea typeface="ＭＳ Ｐゴシック" panose="020B0600070205080204" pitchFamily="34" charset="-128"/>
              </a:defRPr>
            </a:lvl9pPr>
          </a:lstStyle>
          <a:p>
            <a:pPr algn="ctr" eaLnBrk="1" fontAlgn="ctr" hangingPunct="1">
              <a:spcBef>
                <a:spcPct val="0"/>
              </a:spcBef>
              <a:buClrTx/>
              <a:buFont typeface="Wingdings" panose="05000000000000000000" pitchFamily="2" charset="2"/>
              <a:buAutoNum type="arabicPeriod"/>
            </a:pPr>
            <a:endParaRPr lang="ja-JP" altLang="en-US" sz="1000">
              <a:latin typeface="Meiryo UI" panose="020B0604030504040204" pitchFamily="34" charset="-128"/>
              <a:ea typeface="Meiryo UI" panose="020B0604030504040204" pitchFamily="34" charset="-128"/>
            </a:endParaRPr>
          </a:p>
        </p:txBody>
      </p:sp>
      <p:sp>
        <p:nvSpPr>
          <p:cNvPr id="5" name="Text Box 8">
            <a:extLst>
              <a:ext uri="{FF2B5EF4-FFF2-40B4-BE49-F238E27FC236}">
                <a16:creationId xmlns:a16="http://schemas.microsoft.com/office/drawing/2014/main" id="{EEFDE8E2-97E8-43FC-158A-2A54D1C0330F}"/>
              </a:ext>
            </a:extLst>
          </p:cNvPr>
          <p:cNvSpPr txBox="1">
            <a:spLocks noChangeArrowheads="1"/>
          </p:cNvSpPr>
          <p:nvPr/>
        </p:nvSpPr>
        <p:spPr bwMode="auto">
          <a:xfrm>
            <a:off x="2338388" y="2301708"/>
            <a:ext cx="3206750" cy="327076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457200" indent="-457200">
              <a:spcBef>
                <a:spcPct val="20000"/>
              </a:spcBef>
              <a:buClr>
                <a:srgbClr val="FFCC66"/>
              </a:buClr>
              <a:buFont typeface="Wingdings" panose="05000000000000000000" pitchFamily="2" charset="2"/>
              <a:buChar char="n"/>
              <a:defRPr kumimoji="1" sz="1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rgbClr val="FFCC66"/>
              </a:buClr>
              <a:buFont typeface="Wingdings" panose="05000000000000000000" pitchFamily="2" charset="2"/>
              <a:buChar char="n"/>
              <a:defRPr kumimoji="1" sz="1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rgbClr val="FFCC66"/>
              </a:buClr>
              <a:buFont typeface="Wingdings" panose="05000000000000000000" pitchFamily="2" charset="2"/>
              <a:buChar char="n"/>
              <a:defRPr kumimoji="1" sz="1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rgbClr val="FFCC66"/>
              </a:buClr>
              <a:buFont typeface="Wingdings" panose="05000000000000000000" pitchFamily="2" charset="2"/>
              <a:buChar char="n"/>
              <a:defRPr kumimoji="1" sz="14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rgbClr val="FFCC66"/>
              </a:buClr>
              <a:buFont typeface="Wingdings" panose="05000000000000000000" pitchFamily="2" charset="2"/>
              <a:buChar char="n"/>
              <a:defRPr kumimoji="1"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FFCC66"/>
              </a:buClr>
              <a:buFont typeface="Wingdings" panose="05000000000000000000" pitchFamily="2" charset="2"/>
              <a:buChar char="n"/>
              <a:defRPr kumimoji="1"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FFCC66"/>
              </a:buClr>
              <a:buFont typeface="Wingdings" panose="05000000000000000000" pitchFamily="2" charset="2"/>
              <a:buChar char="n"/>
              <a:defRPr kumimoji="1"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FFCC66"/>
              </a:buClr>
              <a:buFont typeface="Wingdings" panose="05000000000000000000" pitchFamily="2" charset="2"/>
              <a:buChar char="n"/>
              <a:defRPr kumimoji="1"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FFCC66"/>
              </a:buClr>
              <a:buFont typeface="Wingdings" panose="05000000000000000000" pitchFamily="2" charset="2"/>
              <a:buChar char="n"/>
              <a:defRPr kumimoji="1" sz="1400">
                <a:solidFill>
                  <a:schemeClr val="tx1"/>
                </a:solidFill>
                <a:latin typeface="Arial" panose="020B0604020202020204" pitchFamily="34" charset="0"/>
                <a:ea typeface="ＭＳ Ｐゴシック" panose="020B0600070205080204" pitchFamily="34" charset="-128"/>
              </a:defRPr>
            </a:lvl9pPr>
          </a:lstStyle>
          <a:p>
            <a:pPr algn="ctr" eaLnBrk="1" fontAlgn="ctr" hangingPunct="1">
              <a:lnSpc>
                <a:spcPct val="120000"/>
              </a:lnSpc>
              <a:spcBef>
                <a:spcPct val="0"/>
              </a:spcBef>
              <a:buClrTx/>
              <a:buFont typeface="Wingdings" panose="05000000000000000000" pitchFamily="2" charset="2"/>
              <a:buNone/>
            </a:pPr>
            <a:r>
              <a:rPr lang="ja-JP" altLang="en-US" sz="1600" b="1" u="sng" dirty="0">
                <a:latin typeface="Meiryo UI" panose="020B0604030504040204" pitchFamily="34" charset="-128"/>
                <a:ea typeface="Meiryo UI" panose="020B0604030504040204" pitchFamily="34" charset="-128"/>
              </a:rPr>
              <a:t>基本構成</a:t>
            </a:r>
          </a:p>
          <a:p>
            <a:pPr eaLnBrk="1" fontAlgn="ctr" hangingPunct="1">
              <a:lnSpc>
                <a:spcPct val="120000"/>
              </a:lnSpc>
              <a:spcBef>
                <a:spcPct val="0"/>
              </a:spcBef>
              <a:buClrTx/>
            </a:pPr>
            <a:endParaRPr lang="ja-JP" altLang="en-US" sz="1600" b="1" u="sng" dirty="0">
              <a:latin typeface="Meiryo UI" panose="020B0604030504040204" pitchFamily="34" charset="-128"/>
              <a:ea typeface="Meiryo UI" panose="020B0604030504040204" pitchFamily="34" charset="-128"/>
            </a:endParaRPr>
          </a:p>
          <a:p>
            <a:pPr eaLnBrk="1" fontAlgn="ctr" hangingPunct="1">
              <a:lnSpc>
                <a:spcPct val="120000"/>
              </a:lnSpc>
              <a:spcBef>
                <a:spcPct val="0"/>
              </a:spcBef>
              <a:buClrTx/>
              <a:buFont typeface="Wingdings" panose="05000000000000000000" pitchFamily="2" charset="2"/>
              <a:buNone/>
            </a:pPr>
            <a:r>
              <a:rPr lang="en-US" altLang="ja-JP" dirty="0">
                <a:latin typeface="Meiryo UI" panose="020B0604030504040204" pitchFamily="34" charset="-128"/>
                <a:ea typeface="Meiryo UI" panose="020B0604030504040204" pitchFamily="34" charset="-128"/>
              </a:rPr>
              <a:t>1</a:t>
            </a:r>
            <a:r>
              <a:rPr lang="ja-JP" altLang="en-US" dirty="0">
                <a:latin typeface="Meiryo UI" panose="020B0604030504040204" pitchFamily="34" charset="-128"/>
                <a:ea typeface="Meiryo UI" panose="020B0604030504040204" pitchFamily="34" charset="-128"/>
              </a:rPr>
              <a:t>．	基本方針</a:t>
            </a:r>
          </a:p>
          <a:p>
            <a:pPr eaLnBrk="1" fontAlgn="ctr" hangingPunct="1">
              <a:lnSpc>
                <a:spcPct val="120000"/>
              </a:lnSpc>
              <a:spcBef>
                <a:spcPct val="0"/>
              </a:spcBef>
              <a:buClrTx/>
              <a:buFont typeface="Wingdings" panose="05000000000000000000" pitchFamily="2" charset="2"/>
              <a:buNone/>
            </a:pPr>
            <a:r>
              <a:rPr lang="en-US" altLang="ja-JP" dirty="0">
                <a:latin typeface="Meiryo UI" panose="020B0604030504040204" pitchFamily="34" charset="-128"/>
                <a:ea typeface="Meiryo UI" panose="020B0604030504040204" pitchFamily="34" charset="-128"/>
              </a:rPr>
              <a:t>2</a:t>
            </a:r>
            <a:r>
              <a:rPr lang="ja-JP" altLang="en-US" dirty="0">
                <a:latin typeface="Meiryo UI" panose="020B0604030504040204" pitchFamily="34" charset="-128"/>
                <a:ea typeface="Meiryo UI" panose="020B0604030504040204" pitchFamily="34" charset="-128"/>
              </a:rPr>
              <a:t>．	想定する災害</a:t>
            </a:r>
          </a:p>
          <a:p>
            <a:pPr eaLnBrk="1" fontAlgn="ctr" hangingPunct="1">
              <a:lnSpc>
                <a:spcPct val="120000"/>
              </a:lnSpc>
              <a:spcBef>
                <a:spcPct val="0"/>
              </a:spcBef>
              <a:buClrTx/>
              <a:buFont typeface="Wingdings" panose="05000000000000000000" pitchFamily="2" charset="2"/>
              <a:buNone/>
            </a:pPr>
            <a:r>
              <a:rPr lang="en-US" altLang="ja-JP" dirty="0">
                <a:latin typeface="Meiryo UI" panose="020B0604030504040204" pitchFamily="34" charset="-128"/>
                <a:ea typeface="Meiryo UI" panose="020B0604030504040204" pitchFamily="34" charset="-128"/>
              </a:rPr>
              <a:t>3</a:t>
            </a:r>
            <a:r>
              <a:rPr lang="ja-JP" altLang="en-US" dirty="0">
                <a:latin typeface="Meiryo UI" panose="020B0604030504040204" pitchFamily="34" charset="-128"/>
                <a:ea typeface="Meiryo UI" panose="020B0604030504040204" pitchFamily="34" charset="-128"/>
              </a:rPr>
              <a:t>．	影響度評価</a:t>
            </a:r>
          </a:p>
          <a:p>
            <a:pPr eaLnBrk="1" fontAlgn="ctr" hangingPunct="1">
              <a:lnSpc>
                <a:spcPct val="120000"/>
              </a:lnSpc>
              <a:spcBef>
                <a:spcPct val="0"/>
              </a:spcBef>
              <a:buClrTx/>
              <a:buFont typeface="Wingdings" panose="05000000000000000000" pitchFamily="2" charset="2"/>
              <a:buNone/>
            </a:pPr>
            <a:r>
              <a:rPr lang="en-US" altLang="ja-JP" dirty="0">
                <a:latin typeface="Meiryo UI" panose="020B0604030504040204" pitchFamily="34" charset="-128"/>
                <a:ea typeface="Meiryo UI" panose="020B0604030504040204" pitchFamily="34" charset="-128"/>
              </a:rPr>
              <a:t>4</a:t>
            </a:r>
            <a:r>
              <a:rPr lang="ja-JP" altLang="en-US" dirty="0">
                <a:latin typeface="Meiryo UI" panose="020B0604030504040204" pitchFamily="34" charset="-128"/>
                <a:ea typeface="Meiryo UI" panose="020B0604030504040204" pitchFamily="34" charset="-128"/>
              </a:rPr>
              <a:t>．	被害想定</a:t>
            </a:r>
          </a:p>
          <a:p>
            <a:pPr eaLnBrk="1" fontAlgn="ctr" hangingPunct="1">
              <a:lnSpc>
                <a:spcPct val="120000"/>
              </a:lnSpc>
              <a:spcBef>
                <a:spcPct val="0"/>
              </a:spcBef>
              <a:buClrTx/>
              <a:buFont typeface="Wingdings" panose="05000000000000000000" pitchFamily="2" charset="2"/>
              <a:buNone/>
            </a:pPr>
            <a:r>
              <a:rPr lang="en-US" altLang="ja-JP" dirty="0">
                <a:latin typeface="Meiryo UI" panose="020B0604030504040204" pitchFamily="34" charset="-128"/>
                <a:ea typeface="Meiryo UI" panose="020B0604030504040204" pitchFamily="34" charset="-128"/>
              </a:rPr>
              <a:t>5</a:t>
            </a:r>
            <a:r>
              <a:rPr lang="ja-JP" altLang="en-US" dirty="0">
                <a:latin typeface="Meiryo UI" panose="020B0604030504040204" pitchFamily="34" charset="-128"/>
                <a:ea typeface="Meiryo UI" panose="020B0604030504040204" pitchFamily="34" charset="-128"/>
              </a:rPr>
              <a:t>．	計画の策定</a:t>
            </a:r>
          </a:p>
          <a:p>
            <a:pPr eaLnBrk="1" fontAlgn="ctr" hangingPunct="1">
              <a:lnSpc>
                <a:spcPct val="120000"/>
              </a:lnSpc>
              <a:spcBef>
                <a:spcPct val="0"/>
              </a:spcBef>
              <a:buClrTx/>
              <a:buFont typeface="Wingdings" panose="05000000000000000000" pitchFamily="2" charset="2"/>
              <a:buNone/>
            </a:pPr>
            <a:r>
              <a:rPr lang="en-US" altLang="ja-JP" dirty="0">
                <a:latin typeface="Meiryo UI" panose="020B0604030504040204" pitchFamily="34" charset="-128"/>
                <a:ea typeface="Meiryo UI" panose="020B0604030504040204" pitchFamily="34" charset="-128"/>
              </a:rPr>
              <a:t>6</a:t>
            </a:r>
            <a:r>
              <a:rPr lang="ja-JP" altLang="en-US" dirty="0">
                <a:latin typeface="Meiryo UI" panose="020B0604030504040204" pitchFamily="34" charset="-128"/>
                <a:ea typeface="Meiryo UI" panose="020B0604030504040204" pitchFamily="34" charset="-128"/>
              </a:rPr>
              <a:t>．	事業継続とともに求められるもの</a:t>
            </a:r>
          </a:p>
          <a:p>
            <a:pPr eaLnBrk="1" fontAlgn="ctr" hangingPunct="1">
              <a:lnSpc>
                <a:spcPct val="120000"/>
              </a:lnSpc>
              <a:spcBef>
                <a:spcPct val="0"/>
              </a:spcBef>
              <a:buClrTx/>
              <a:buFont typeface="Wingdings" panose="05000000000000000000" pitchFamily="2" charset="2"/>
              <a:buNone/>
            </a:pPr>
            <a:r>
              <a:rPr lang="en-US" altLang="ja-JP" dirty="0">
                <a:latin typeface="Meiryo UI" panose="020B0604030504040204" pitchFamily="34" charset="-128"/>
                <a:ea typeface="Meiryo UI" panose="020B0604030504040204" pitchFamily="34" charset="-128"/>
              </a:rPr>
              <a:t>7</a:t>
            </a:r>
            <a:r>
              <a:rPr lang="ja-JP" altLang="en-US" dirty="0">
                <a:latin typeface="Meiryo UI" panose="020B0604030504040204" pitchFamily="34" charset="-128"/>
                <a:ea typeface="Meiryo UI" panose="020B0604030504040204" pitchFamily="34" charset="-128"/>
              </a:rPr>
              <a:t>．	実施及び運用</a:t>
            </a:r>
          </a:p>
          <a:p>
            <a:pPr eaLnBrk="1" fontAlgn="ctr" hangingPunct="1">
              <a:lnSpc>
                <a:spcPct val="120000"/>
              </a:lnSpc>
              <a:spcBef>
                <a:spcPct val="0"/>
              </a:spcBef>
              <a:buClrTx/>
              <a:buFont typeface="Wingdings" panose="05000000000000000000" pitchFamily="2" charset="2"/>
              <a:buNone/>
            </a:pPr>
            <a:r>
              <a:rPr lang="en-US" altLang="ja-JP" dirty="0">
                <a:latin typeface="Meiryo UI" panose="020B0604030504040204" pitchFamily="34" charset="-128"/>
                <a:ea typeface="Meiryo UI" panose="020B0604030504040204" pitchFamily="34" charset="-128"/>
              </a:rPr>
              <a:t>8</a:t>
            </a:r>
            <a:r>
              <a:rPr lang="ja-JP" altLang="en-US" dirty="0">
                <a:latin typeface="Meiryo UI" panose="020B0604030504040204" pitchFamily="34" charset="-128"/>
                <a:ea typeface="Meiryo UI" panose="020B0604030504040204" pitchFamily="34" charset="-128"/>
              </a:rPr>
              <a:t>．	教育・訓練の実施</a:t>
            </a:r>
          </a:p>
          <a:p>
            <a:pPr eaLnBrk="1" fontAlgn="ctr" hangingPunct="1">
              <a:lnSpc>
                <a:spcPct val="120000"/>
              </a:lnSpc>
              <a:spcBef>
                <a:spcPct val="0"/>
              </a:spcBef>
              <a:buClrTx/>
              <a:buFont typeface="Wingdings" panose="05000000000000000000" pitchFamily="2" charset="2"/>
              <a:buNone/>
            </a:pPr>
            <a:r>
              <a:rPr lang="en-US" altLang="ja-JP" dirty="0">
                <a:latin typeface="Meiryo UI" panose="020B0604030504040204" pitchFamily="34" charset="-128"/>
                <a:ea typeface="Meiryo UI" panose="020B0604030504040204" pitchFamily="34" charset="-128"/>
              </a:rPr>
              <a:t>9</a:t>
            </a:r>
            <a:r>
              <a:rPr lang="ja-JP" altLang="en-US" dirty="0">
                <a:latin typeface="Meiryo UI" panose="020B0604030504040204" pitchFamily="34" charset="-128"/>
                <a:ea typeface="Meiryo UI" panose="020B0604030504040204" pitchFamily="34" charset="-128"/>
              </a:rPr>
              <a:t>．	点検及び経営層への報告</a:t>
            </a:r>
          </a:p>
          <a:p>
            <a:pPr eaLnBrk="1" fontAlgn="ctr" hangingPunct="1">
              <a:lnSpc>
                <a:spcPct val="120000"/>
              </a:lnSpc>
              <a:spcBef>
                <a:spcPct val="0"/>
              </a:spcBef>
              <a:buClrTx/>
              <a:buFont typeface="Wingdings" panose="05000000000000000000" pitchFamily="2" charset="2"/>
              <a:buNone/>
            </a:pPr>
            <a:r>
              <a:rPr lang="en-US" altLang="ja-JP" dirty="0">
                <a:latin typeface="Meiryo UI" panose="020B0604030504040204" pitchFamily="34" charset="-128"/>
                <a:ea typeface="Meiryo UI" panose="020B0604030504040204" pitchFamily="34" charset="-128"/>
              </a:rPr>
              <a:t>10</a:t>
            </a:r>
            <a:r>
              <a:rPr lang="ja-JP" altLang="en-US" dirty="0">
                <a:latin typeface="Meiryo UI" panose="020B0604030504040204" pitchFamily="34" charset="-128"/>
                <a:ea typeface="Meiryo UI" panose="020B0604030504040204" pitchFamily="34" charset="-128"/>
              </a:rPr>
              <a:t>．	経営層による見直し</a:t>
            </a:r>
          </a:p>
        </p:txBody>
      </p:sp>
      <p:sp>
        <p:nvSpPr>
          <p:cNvPr id="6" name="AutoShape 9">
            <a:extLst>
              <a:ext uri="{FF2B5EF4-FFF2-40B4-BE49-F238E27FC236}">
                <a16:creationId xmlns:a16="http://schemas.microsoft.com/office/drawing/2014/main" id="{9F066DF7-16E7-3A04-1C38-2567A7A5F3A8}"/>
              </a:ext>
            </a:extLst>
          </p:cNvPr>
          <p:cNvSpPr>
            <a:spLocks noChangeArrowheads="1"/>
          </p:cNvSpPr>
          <p:nvPr/>
        </p:nvSpPr>
        <p:spPr bwMode="auto">
          <a:xfrm rot="10800000">
            <a:off x="5880100" y="2360613"/>
            <a:ext cx="287338" cy="3598862"/>
          </a:xfrm>
          <a:prstGeom prst="leftArrow">
            <a:avLst>
              <a:gd name="adj1" fmla="val 100000"/>
              <a:gd name="adj2" fmla="val 100000"/>
            </a:avLst>
          </a:prstGeom>
          <a:solidFill>
            <a:srgbClr val="FF9900"/>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lvl1pPr>
              <a:spcBef>
                <a:spcPct val="20000"/>
              </a:spcBef>
              <a:buClr>
                <a:srgbClr val="FFCC66"/>
              </a:buClr>
              <a:buFont typeface="Wingdings" panose="05000000000000000000" pitchFamily="2" charset="2"/>
              <a:buChar char="n"/>
              <a:defRPr kumimoji="1" sz="1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rgbClr val="FFCC66"/>
              </a:buClr>
              <a:buFont typeface="Wingdings" panose="05000000000000000000" pitchFamily="2" charset="2"/>
              <a:buChar char="n"/>
              <a:defRPr kumimoji="1" sz="1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rgbClr val="FFCC66"/>
              </a:buClr>
              <a:buFont typeface="Wingdings" panose="05000000000000000000" pitchFamily="2" charset="2"/>
              <a:buChar char="n"/>
              <a:defRPr kumimoji="1" sz="1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rgbClr val="FFCC66"/>
              </a:buClr>
              <a:buFont typeface="Wingdings" panose="05000000000000000000" pitchFamily="2" charset="2"/>
              <a:buChar char="n"/>
              <a:defRPr kumimoji="1" sz="14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rgbClr val="FFCC66"/>
              </a:buClr>
              <a:buFont typeface="Wingdings" panose="05000000000000000000" pitchFamily="2" charset="2"/>
              <a:buChar char="n"/>
              <a:defRPr kumimoji="1"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FFCC66"/>
              </a:buClr>
              <a:buFont typeface="Wingdings" panose="05000000000000000000" pitchFamily="2" charset="2"/>
              <a:buChar char="n"/>
              <a:defRPr kumimoji="1"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FFCC66"/>
              </a:buClr>
              <a:buFont typeface="Wingdings" panose="05000000000000000000" pitchFamily="2" charset="2"/>
              <a:buChar char="n"/>
              <a:defRPr kumimoji="1"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FFCC66"/>
              </a:buClr>
              <a:buFont typeface="Wingdings" panose="05000000000000000000" pitchFamily="2" charset="2"/>
              <a:buChar char="n"/>
              <a:defRPr kumimoji="1"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FFCC66"/>
              </a:buClr>
              <a:buFont typeface="Wingdings" panose="05000000000000000000" pitchFamily="2" charset="2"/>
              <a:buChar char="n"/>
              <a:defRPr kumimoji="1" sz="1400">
                <a:solidFill>
                  <a:schemeClr val="tx1"/>
                </a:solidFill>
                <a:latin typeface="Arial" panose="020B0604020202020204" pitchFamily="34" charset="0"/>
                <a:ea typeface="ＭＳ Ｐゴシック" panose="020B0600070205080204" pitchFamily="34" charset="-128"/>
              </a:defRPr>
            </a:lvl9pPr>
          </a:lstStyle>
          <a:p>
            <a:pPr algn="ctr" eaLnBrk="1" hangingPunct="1">
              <a:spcBef>
                <a:spcPct val="0"/>
              </a:spcBef>
              <a:buClrTx/>
              <a:buFontTx/>
              <a:buNone/>
            </a:pPr>
            <a:endParaRPr lang="ja-JP" altLang="en-US" sz="1000">
              <a:latin typeface="Meiryo UI" panose="020B0604030504040204" pitchFamily="34" charset="-128"/>
              <a:ea typeface="Meiryo UI" panose="020B0604030504040204" pitchFamily="34" charset="-128"/>
            </a:endParaRPr>
          </a:p>
        </p:txBody>
      </p:sp>
      <p:sp>
        <p:nvSpPr>
          <p:cNvPr id="7" name="AutoShape 4">
            <a:extLst>
              <a:ext uri="{FF2B5EF4-FFF2-40B4-BE49-F238E27FC236}">
                <a16:creationId xmlns:a16="http://schemas.microsoft.com/office/drawing/2014/main" id="{4BA5F870-595E-46BF-1497-7D4A8CC02A6B}"/>
              </a:ext>
            </a:extLst>
          </p:cNvPr>
          <p:cNvSpPr>
            <a:spLocks noChangeArrowheads="1"/>
          </p:cNvSpPr>
          <p:nvPr/>
        </p:nvSpPr>
        <p:spPr bwMode="auto">
          <a:xfrm>
            <a:off x="1758156" y="1635729"/>
            <a:ext cx="8675687" cy="286809"/>
          </a:xfrm>
          <a:prstGeom prst="roundRect">
            <a:avLst>
              <a:gd name="adj" fmla="val 16667"/>
            </a:avLst>
          </a:prstGeom>
          <a:solidFill>
            <a:schemeClr val="accent3">
              <a:lumMod val="75000"/>
            </a:schemeClr>
          </a:solidFill>
          <a:ln w="9525" algn="ctr">
            <a:solidFill>
              <a:srgbClr val="808080"/>
            </a:solidFill>
            <a:round/>
            <a:headEnd/>
            <a:tailEnd/>
          </a:ln>
          <a:effectLst/>
        </p:spPr>
        <p:txBody>
          <a:bodyPr wrap="none" lIns="90000" tIns="46800" rIns="90000" bIns="46800" anchor="ctr"/>
          <a:lstStyle>
            <a:lvl1pPr>
              <a:spcBef>
                <a:spcPct val="20000"/>
              </a:spcBef>
              <a:buClr>
                <a:srgbClr val="FFCC66"/>
              </a:buClr>
              <a:buFont typeface="Wingdings" panose="05000000000000000000" pitchFamily="2" charset="2"/>
              <a:buChar char="n"/>
              <a:defRPr kumimoji="1" sz="1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lr>
                <a:srgbClr val="FFCC66"/>
              </a:buClr>
              <a:buFont typeface="Wingdings" panose="05000000000000000000" pitchFamily="2" charset="2"/>
              <a:buChar char="n"/>
              <a:defRPr kumimoji="1" sz="1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lr>
                <a:srgbClr val="FFCC66"/>
              </a:buClr>
              <a:buFont typeface="Wingdings" panose="05000000000000000000" pitchFamily="2" charset="2"/>
              <a:buChar char="n"/>
              <a:defRPr kumimoji="1" sz="1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lr>
                <a:srgbClr val="FFCC66"/>
              </a:buClr>
              <a:buFont typeface="Wingdings" panose="05000000000000000000" pitchFamily="2" charset="2"/>
              <a:buChar char="n"/>
              <a:defRPr kumimoji="1" sz="14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lr>
                <a:srgbClr val="FFCC66"/>
              </a:buClr>
              <a:buFont typeface="Wingdings" panose="05000000000000000000" pitchFamily="2" charset="2"/>
              <a:buChar char="n"/>
              <a:defRPr kumimoji="1" sz="1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FFCC66"/>
              </a:buClr>
              <a:buFont typeface="Wingdings" panose="05000000000000000000" pitchFamily="2" charset="2"/>
              <a:buChar char="n"/>
              <a:defRPr kumimoji="1" sz="1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FFCC66"/>
              </a:buClr>
              <a:buFont typeface="Wingdings" panose="05000000000000000000" pitchFamily="2" charset="2"/>
              <a:buChar char="n"/>
              <a:defRPr kumimoji="1" sz="1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FFCC66"/>
              </a:buClr>
              <a:buFont typeface="Wingdings" panose="05000000000000000000" pitchFamily="2" charset="2"/>
              <a:buChar char="n"/>
              <a:defRPr kumimoji="1" sz="1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FFCC66"/>
              </a:buClr>
              <a:buFont typeface="Wingdings" panose="05000000000000000000" pitchFamily="2" charset="2"/>
              <a:buChar char="n"/>
              <a:defRPr kumimoji="1" sz="1400">
                <a:solidFill>
                  <a:schemeClr val="tx1"/>
                </a:solidFill>
                <a:latin typeface="Arial" panose="020B0604020202020204" pitchFamily="34" charset="0"/>
                <a:ea typeface="ＭＳ Ｐゴシック" panose="020B0600070205080204" pitchFamily="34" charset="-128"/>
              </a:defRPr>
            </a:lvl9pPr>
          </a:lstStyle>
          <a:p>
            <a:pPr algn="ctr">
              <a:spcBef>
                <a:spcPct val="0"/>
              </a:spcBef>
              <a:buClrTx/>
              <a:buFontTx/>
              <a:buNone/>
            </a:pPr>
            <a:r>
              <a:rPr kumimoji="0" lang="ja-JP" altLang="en-US" sz="1100" b="1">
                <a:solidFill>
                  <a:schemeClr val="bg1"/>
                </a:solidFill>
                <a:latin typeface="Meiryo UI" panose="020B0604030504040204" pitchFamily="34" charset="-128"/>
                <a:ea typeface="Meiryo UI" panose="020B0604030504040204" pitchFamily="34" charset="-128"/>
              </a:rPr>
              <a:t>リスク抽出・評価イメージ</a:t>
            </a:r>
          </a:p>
        </p:txBody>
      </p:sp>
      <p:pic>
        <p:nvPicPr>
          <p:cNvPr id="8" name="Picture 13">
            <a:extLst>
              <a:ext uri="{FF2B5EF4-FFF2-40B4-BE49-F238E27FC236}">
                <a16:creationId xmlns:a16="http://schemas.microsoft.com/office/drawing/2014/main" id="{9BAD6F9F-ADBE-1005-2331-A6AF72980F8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6383339" y="2014372"/>
            <a:ext cx="2943225" cy="415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14">
            <a:extLst>
              <a:ext uri="{FF2B5EF4-FFF2-40B4-BE49-F238E27FC236}">
                <a16:creationId xmlns:a16="http://schemas.microsoft.com/office/drawing/2014/main" id="{B7546E5E-2F34-BEAB-66F8-E6C4FBE2C3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6599239" y="2230272"/>
            <a:ext cx="2943225" cy="415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15">
            <a:extLst>
              <a:ext uri="{FF2B5EF4-FFF2-40B4-BE49-F238E27FC236}">
                <a16:creationId xmlns:a16="http://schemas.microsoft.com/office/drawing/2014/main" id="{953FF5CF-7FAF-F582-0742-B3E5C44C4B8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6815139" y="2446172"/>
            <a:ext cx="2943225" cy="415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597730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8A159EE-7324-49F8-A841-F34C0AE8FF90}"/>
              </a:ext>
            </a:extLst>
          </p:cNvPr>
          <p:cNvSpPr>
            <a:spLocks noGrp="1"/>
          </p:cNvSpPr>
          <p:nvPr>
            <p:ph type="title"/>
          </p:nvPr>
        </p:nvSpPr>
        <p:spPr bwMode="gray"/>
        <p:txBody>
          <a:bodyPr/>
          <a:lstStyle/>
          <a:p>
            <a:r>
              <a:rPr kumimoji="1" lang="ja-JP" altLang="en-US" dirty="0"/>
              <a:t>事業継続計画の構成</a:t>
            </a:r>
          </a:p>
        </p:txBody>
      </p:sp>
      <p:sp>
        <p:nvSpPr>
          <p:cNvPr id="3" name="コンテンツ プレースホルダー 2">
            <a:extLst>
              <a:ext uri="{FF2B5EF4-FFF2-40B4-BE49-F238E27FC236}">
                <a16:creationId xmlns:a16="http://schemas.microsoft.com/office/drawing/2014/main" id="{32CA0308-538A-4E7C-B3C3-33B6761FC7A9}"/>
              </a:ext>
            </a:extLst>
          </p:cNvPr>
          <p:cNvSpPr>
            <a:spLocks noGrp="1"/>
          </p:cNvSpPr>
          <p:nvPr>
            <p:ph idx="10"/>
          </p:nvPr>
        </p:nvSpPr>
        <p:spPr bwMode="gray"/>
        <p:txBody>
          <a:bodyPr/>
          <a:lstStyle/>
          <a:p>
            <a:pPr marL="285750" indent="-285750">
              <a:buFont typeface="Wingdings" panose="05000000000000000000" pitchFamily="2" charset="2"/>
              <a:buChar char="n"/>
            </a:pPr>
            <a:r>
              <a:rPr kumimoji="1" lang="ja-JP" altLang="en-US" sz="1600" dirty="0">
                <a:latin typeface="Meiryo" panose="020B0604030504040204" pitchFamily="34" charset="-128"/>
                <a:ea typeface="Meiryo" panose="020B0604030504040204" pitchFamily="34" charset="-128"/>
              </a:rPr>
              <a:t>事業継続計画は、以下の通り「災害時対応計画」「業務復旧計画」「システム復旧計画」で構成されます。</a:t>
            </a:r>
          </a:p>
          <a:p>
            <a:pPr marL="285750" indent="-285750">
              <a:buFont typeface="Wingdings" panose="05000000000000000000" pitchFamily="2" charset="2"/>
              <a:buChar char="n"/>
            </a:pPr>
            <a:r>
              <a:rPr kumimoji="1" lang="ja-JP" altLang="en-US" sz="1600" dirty="0">
                <a:latin typeface="Meiryo" panose="020B0604030504040204" pitchFamily="34" charset="-128"/>
                <a:ea typeface="Meiryo" panose="020B0604030504040204" pitchFamily="34" charset="-128"/>
              </a:rPr>
              <a:t>事業継続計画を策定する場合、安全面は当然のことながら、業務、及びシステムの双方の側面を考慮して、策定していく必要があります。</a:t>
            </a:r>
          </a:p>
        </p:txBody>
      </p:sp>
      <p:graphicFrame>
        <p:nvGraphicFramePr>
          <p:cNvPr id="4" name="Group 5">
            <a:extLst>
              <a:ext uri="{FF2B5EF4-FFF2-40B4-BE49-F238E27FC236}">
                <a16:creationId xmlns:a16="http://schemas.microsoft.com/office/drawing/2014/main" id="{F3382A5B-E4DE-6932-7876-16DB15FDA004}"/>
              </a:ext>
            </a:extLst>
          </p:cNvPr>
          <p:cNvGraphicFramePr>
            <a:graphicFrameLocks noGrp="1"/>
          </p:cNvGraphicFramePr>
          <p:nvPr>
            <p:extLst>
              <p:ext uri="{D42A27DB-BD31-4B8C-83A1-F6EECF244321}">
                <p14:modId xmlns:p14="http://schemas.microsoft.com/office/powerpoint/2010/main" val="3233571078"/>
              </p:ext>
            </p:extLst>
          </p:nvPr>
        </p:nvGraphicFramePr>
        <p:xfrm>
          <a:off x="1969653" y="2554639"/>
          <a:ext cx="4787900" cy="3167064"/>
        </p:xfrm>
        <a:graphic>
          <a:graphicData uri="http://schemas.openxmlformats.org/drawingml/2006/table">
            <a:tbl>
              <a:tblPr/>
              <a:tblGrid>
                <a:gridCol w="1100137">
                  <a:extLst>
                    <a:ext uri="{9D8B030D-6E8A-4147-A177-3AD203B41FA5}">
                      <a16:colId xmlns:a16="http://schemas.microsoft.com/office/drawing/2014/main" val="20000"/>
                    </a:ext>
                  </a:extLst>
                </a:gridCol>
                <a:gridCol w="1185863">
                  <a:extLst>
                    <a:ext uri="{9D8B030D-6E8A-4147-A177-3AD203B41FA5}">
                      <a16:colId xmlns:a16="http://schemas.microsoft.com/office/drawing/2014/main" val="20001"/>
                    </a:ext>
                  </a:extLst>
                </a:gridCol>
                <a:gridCol w="1330325">
                  <a:extLst>
                    <a:ext uri="{9D8B030D-6E8A-4147-A177-3AD203B41FA5}">
                      <a16:colId xmlns:a16="http://schemas.microsoft.com/office/drawing/2014/main" val="20002"/>
                    </a:ext>
                  </a:extLst>
                </a:gridCol>
                <a:gridCol w="1171575">
                  <a:extLst>
                    <a:ext uri="{9D8B030D-6E8A-4147-A177-3AD203B41FA5}">
                      <a16:colId xmlns:a16="http://schemas.microsoft.com/office/drawing/2014/main" val="20003"/>
                    </a:ext>
                  </a:extLst>
                </a:gridCol>
              </a:tblGrid>
              <a:tr h="668338">
                <a:tc>
                  <a:txBody>
                    <a:bodyPr/>
                    <a:lstStyle>
                      <a:lvl1pPr>
                        <a:spcBef>
                          <a:spcPct val="20000"/>
                        </a:spcBef>
                        <a:buClr>
                          <a:srgbClr val="FFCC66"/>
                        </a:buClr>
                        <a:buFont typeface="Wingdings" pitchFamily="2" charset="2"/>
                        <a:defRPr kumimoji="1" sz="1000">
                          <a:solidFill>
                            <a:schemeClr val="tx1"/>
                          </a:solidFill>
                          <a:latin typeface="Arial" charset="0"/>
                          <a:ea typeface="ＭＳ Ｐゴシック" pitchFamily="50" charset="-128"/>
                        </a:defRPr>
                      </a:lvl1pPr>
                      <a:lvl2pPr marL="287338">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2pPr>
                      <a:lvl3pPr marL="722313">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3pPr>
                      <a:lvl4pPr marL="1171575">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4pPr>
                      <a:lvl5pPr marL="1620838">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5pPr>
                      <a:lvl6pPr marL="207803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6pPr>
                      <a:lvl7pPr marL="253523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7pPr>
                      <a:lvl8pPr marL="299243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8pPr>
                      <a:lvl9pPr marL="344963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9pPr>
                    </a:lstStyle>
                    <a:p>
                      <a:pPr marL="0" marR="0" lvl="0" indent="0" algn="l" defTabSz="914400" rtl="0" eaLnBrk="0" fontAlgn="base" latinLnBrk="0" hangingPunct="0">
                        <a:lnSpc>
                          <a:spcPct val="100000"/>
                        </a:lnSpc>
                        <a:spcBef>
                          <a:spcPct val="20000"/>
                        </a:spcBef>
                        <a:spcAft>
                          <a:spcPct val="0"/>
                        </a:spcAft>
                        <a:buClr>
                          <a:srgbClr val="FFCC66"/>
                        </a:buClr>
                        <a:buSzTx/>
                        <a:buFont typeface="Wingdings" pitchFamily="2" charset="2"/>
                        <a:buNone/>
                        <a:tabLst/>
                      </a:pPr>
                      <a:endParaRPr kumimoji="1" lang="ja-JP" altLang="en-US" sz="800" b="0" i="0" u="none" strike="noStrike" cap="none" normalizeH="0" baseline="0" dirty="0">
                        <a:ln>
                          <a:noFill/>
                        </a:ln>
                        <a:solidFill>
                          <a:schemeClr val="bg1"/>
                        </a:solidFill>
                        <a:effectLst/>
                        <a:latin typeface="Arial" charset="0"/>
                        <a:ea typeface="ＭＳ Ｐゴシック" pitchFamily="50" charset="-128"/>
                      </a:endParaRPr>
                    </a:p>
                  </a:txBody>
                  <a:tcPr anchor="ctr" anchorCtr="1" horzOverflow="overflow">
                    <a:lnL w="12700" cap="flat" cmpd="sng" algn="ctr">
                      <a:solidFill>
                        <a:schemeClr val="bg2"/>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ap="flat" cmpd="sng" algn="ctr">
                      <a:solidFill>
                        <a:schemeClr val="bg1"/>
                      </a:solidFill>
                      <a:prstDash val="solid"/>
                      <a:round/>
                      <a:headEnd type="none" w="med" len="med"/>
                      <a:tailEnd type="none" w="med" len="med"/>
                    </a:lnTlToBr>
                    <a:lnBlToTr>
                      <a:noFill/>
                    </a:lnBlToTr>
                    <a:solidFill>
                      <a:srgbClr val="777777"/>
                    </a:solidFill>
                  </a:tcPr>
                </a:tc>
                <a:tc>
                  <a:txBody>
                    <a:bodyPr/>
                    <a:lstStyle>
                      <a:lvl1pPr>
                        <a:spcBef>
                          <a:spcPct val="20000"/>
                        </a:spcBef>
                        <a:buClr>
                          <a:srgbClr val="FFCC66"/>
                        </a:buClr>
                        <a:buFont typeface="Wingdings" pitchFamily="2" charset="2"/>
                        <a:defRPr kumimoji="1" sz="1000">
                          <a:solidFill>
                            <a:schemeClr val="tx1"/>
                          </a:solidFill>
                          <a:latin typeface="Arial" charset="0"/>
                          <a:ea typeface="ＭＳ Ｐゴシック" pitchFamily="50" charset="-128"/>
                        </a:defRPr>
                      </a:lvl1pPr>
                      <a:lvl2pPr marL="287338">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2pPr>
                      <a:lvl3pPr marL="722313">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3pPr>
                      <a:lvl4pPr marL="1171575">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4pPr>
                      <a:lvl5pPr marL="1620838">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5pPr>
                      <a:lvl6pPr marL="207803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6pPr>
                      <a:lvl7pPr marL="253523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7pPr>
                      <a:lvl8pPr marL="299243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8pPr>
                      <a:lvl9pPr marL="344963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9pPr>
                    </a:lstStyle>
                    <a:p>
                      <a:pPr marL="0" marR="0" lvl="0" indent="0" algn="ctr" defTabSz="914400" rtl="0" eaLnBrk="0" fontAlgn="base" latinLnBrk="0" hangingPunct="0">
                        <a:lnSpc>
                          <a:spcPct val="100000"/>
                        </a:lnSpc>
                        <a:spcBef>
                          <a:spcPct val="20000"/>
                        </a:spcBef>
                        <a:spcAft>
                          <a:spcPct val="0"/>
                        </a:spcAft>
                        <a:buClr>
                          <a:srgbClr val="FFCC66"/>
                        </a:buClr>
                        <a:buSzTx/>
                        <a:buFont typeface="Wingdings" pitchFamily="2" charset="2"/>
                        <a:buNone/>
                        <a:tabLst/>
                      </a:pPr>
                      <a:r>
                        <a:rPr kumimoji="1" lang="ja-JP" altLang="en-US" sz="1200" b="1" i="0" u="none" strike="noStrike" cap="none" normalizeH="0" baseline="0">
                          <a:ln>
                            <a:noFill/>
                          </a:ln>
                          <a:solidFill>
                            <a:schemeClr val="bg1"/>
                          </a:solidFill>
                          <a:effectLst/>
                          <a:latin typeface="Arial" charset="0"/>
                          <a:ea typeface="ＭＳ Ｐゴシック" pitchFamily="50" charset="-128"/>
                        </a:rPr>
                        <a:t>平常時</a:t>
                      </a:r>
                    </a:p>
                  </a:txBody>
                  <a:tcPr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rgbClr val="777777"/>
                    </a:solidFill>
                  </a:tcPr>
                </a:tc>
                <a:tc>
                  <a:txBody>
                    <a:bodyPr/>
                    <a:lstStyle>
                      <a:lvl1pPr>
                        <a:spcBef>
                          <a:spcPct val="20000"/>
                        </a:spcBef>
                        <a:buClr>
                          <a:srgbClr val="FFCC66"/>
                        </a:buClr>
                        <a:buFont typeface="Wingdings" pitchFamily="2" charset="2"/>
                        <a:defRPr kumimoji="1" sz="1000">
                          <a:solidFill>
                            <a:schemeClr val="tx1"/>
                          </a:solidFill>
                          <a:latin typeface="Arial" charset="0"/>
                          <a:ea typeface="ＭＳ Ｐゴシック" pitchFamily="50" charset="-128"/>
                        </a:defRPr>
                      </a:lvl1pPr>
                      <a:lvl2pPr marL="287338">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2pPr>
                      <a:lvl3pPr marL="722313">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3pPr>
                      <a:lvl4pPr marL="1171575">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4pPr>
                      <a:lvl5pPr marL="1620838">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5pPr>
                      <a:lvl6pPr marL="207803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6pPr>
                      <a:lvl7pPr marL="253523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7pPr>
                      <a:lvl8pPr marL="299243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8pPr>
                      <a:lvl9pPr marL="344963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9pPr>
                    </a:lstStyle>
                    <a:p>
                      <a:pPr marL="0" marR="0" lvl="0" indent="0" algn="ctr" defTabSz="914400" rtl="0" eaLnBrk="0" fontAlgn="base" latinLnBrk="0" hangingPunct="0">
                        <a:lnSpc>
                          <a:spcPct val="100000"/>
                        </a:lnSpc>
                        <a:spcBef>
                          <a:spcPct val="20000"/>
                        </a:spcBef>
                        <a:spcAft>
                          <a:spcPct val="0"/>
                        </a:spcAft>
                        <a:buClr>
                          <a:srgbClr val="FFCC66"/>
                        </a:buClr>
                        <a:buSzTx/>
                        <a:buFont typeface="Wingdings" pitchFamily="2" charset="2"/>
                        <a:buNone/>
                        <a:tabLst/>
                      </a:pPr>
                      <a:r>
                        <a:rPr kumimoji="1" lang="ja-JP" altLang="en-US" sz="1200" b="1" i="0" u="none" strike="noStrike" cap="none" normalizeH="0" baseline="0">
                          <a:ln>
                            <a:noFill/>
                          </a:ln>
                          <a:solidFill>
                            <a:schemeClr val="bg1"/>
                          </a:solidFill>
                          <a:effectLst/>
                          <a:latin typeface="Arial" charset="0"/>
                          <a:ea typeface="ＭＳ Ｐゴシック" pitchFamily="50" charset="-128"/>
                        </a:rPr>
                        <a:t>被災時</a:t>
                      </a:r>
                      <a:br>
                        <a:rPr kumimoji="1" lang="ja-JP" altLang="en-US" sz="1200" b="1" i="0" u="none" strike="noStrike" cap="none" normalizeH="0" baseline="0">
                          <a:ln>
                            <a:noFill/>
                          </a:ln>
                          <a:solidFill>
                            <a:schemeClr val="bg1"/>
                          </a:solidFill>
                          <a:effectLst/>
                          <a:latin typeface="Arial" charset="0"/>
                          <a:ea typeface="ＭＳ Ｐゴシック" pitchFamily="50" charset="-128"/>
                        </a:rPr>
                      </a:br>
                      <a:r>
                        <a:rPr kumimoji="1" lang="ja-JP" altLang="en-US" sz="1200" b="1" i="0" u="none" strike="noStrike" cap="none" normalizeH="0" baseline="0">
                          <a:ln>
                            <a:noFill/>
                          </a:ln>
                          <a:solidFill>
                            <a:schemeClr val="bg1"/>
                          </a:solidFill>
                          <a:effectLst/>
                          <a:latin typeface="Arial" charset="0"/>
                          <a:ea typeface="ＭＳ Ｐゴシック" pitchFamily="50" charset="-128"/>
                        </a:rPr>
                        <a:t>（初期）</a:t>
                      </a:r>
                    </a:p>
                  </a:txBody>
                  <a:tcPr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rgbClr val="777777"/>
                    </a:solidFill>
                  </a:tcPr>
                </a:tc>
                <a:tc>
                  <a:txBody>
                    <a:bodyPr/>
                    <a:lstStyle>
                      <a:lvl1pPr>
                        <a:spcBef>
                          <a:spcPct val="20000"/>
                        </a:spcBef>
                        <a:buClr>
                          <a:srgbClr val="FFCC66"/>
                        </a:buClr>
                        <a:buFont typeface="Wingdings" pitchFamily="2" charset="2"/>
                        <a:defRPr kumimoji="1" sz="1000">
                          <a:solidFill>
                            <a:schemeClr val="tx1"/>
                          </a:solidFill>
                          <a:latin typeface="Arial" charset="0"/>
                          <a:ea typeface="ＭＳ Ｐゴシック" pitchFamily="50" charset="-128"/>
                        </a:defRPr>
                      </a:lvl1pPr>
                      <a:lvl2pPr marL="287338">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2pPr>
                      <a:lvl3pPr marL="722313">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3pPr>
                      <a:lvl4pPr marL="1171575">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4pPr>
                      <a:lvl5pPr marL="1620838">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5pPr>
                      <a:lvl6pPr marL="207803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6pPr>
                      <a:lvl7pPr marL="253523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7pPr>
                      <a:lvl8pPr marL="299243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8pPr>
                      <a:lvl9pPr marL="344963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9pPr>
                    </a:lstStyle>
                    <a:p>
                      <a:pPr marL="0" marR="0" lvl="0" indent="0" algn="ctr" defTabSz="914400" rtl="0" eaLnBrk="0" fontAlgn="base" latinLnBrk="0" hangingPunct="0">
                        <a:lnSpc>
                          <a:spcPct val="100000"/>
                        </a:lnSpc>
                        <a:spcBef>
                          <a:spcPct val="20000"/>
                        </a:spcBef>
                        <a:spcAft>
                          <a:spcPct val="0"/>
                        </a:spcAft>
                        <a:buClr>
                          <a:srgbClr val="FFCC66"/>
                        </a:buClr>
                        <a:buSzTx/>
                        <a:buFont typeface="Wingdings" pitchFamily="2" charset="2"/>
                        <a:buNone/>
                        <a:tabLst/>
                      </a:pPr>
                      <a:r>
                        <a:rPr kumimoji="1" lang="ja-JP" altLang="en-US" sz="1200" b="1" i="0" u="none" strike="noStrike" cap="none" normalizeH="0" baseline="0">
                          <a:ln>
                            <a:noFill/>
                          </a:ln>
                          <a:solidFill>
                            <a:schemeClr val="bg1"/>
                          </a:solidFill>
                          <a:effectLst/>
                          <a:latin typeface="Arial" charset="0"/>
                          <a:ea typeface="ＭＳ Ｐゴシック" pitchFamily="50" charset="-128"/>
                        </a:rPr>
                        <a:t>復旧時</a:t>
                      </a:r>
                    </a:p>
                  </a:txBody>
                  <a:tcPr anchor="ctr" anchorCtr="1" horzOverflow="overflow">
                    <a:lnL w="12700" cap="flat" cmpd="sng" algn="ctr">
                      <a:solidFill>
                        <a:schemeClr val="bg1"/>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rgbClr val="777777"/>
                    </a:solidFill>
                  </a:tcPr>
                </a:tc>
                <a:extLst>
                  <a:ext uri="{0D108BD9-81ED-4DB2-BD59-A6C34878D82A}">
                    <a16:rowId xmlns:a16="http://schemas.microsoft.com/office/drawing/2014/main" val="10000"/>
                  </a:ext>
                </a:extLst>
              </a:tr>
              <a:tr h="833438">
                <a:tc>
                  <a:txBody>
                    <a:bodyPr/>
                    <a:lstStyle>
                      <a:lvl1pPr>
                        <a:spcBef>
                          <a:spcPct val="20000"/>
                        </a:spcBef>
                        <a:buClr>
                          <a:srgbClr val="FFCC66"/>
                        </a:buClr>
                        <a:buFont typeface="Wingdings" pitchFamily="2" charset="2"/>
                        <a:defRPr kumimoji="1" sz="1000">
                          <a:solidFill>
                            <a:schemeClr val="tx1"/>
                          </a:solidFill>
                          <a:latin typeface="Arial" charset="0"/>
                          <a:ea typeface="ＭＳ Ｐゴシック" pitchFamily="50" charset="-128"/>
                        </a:defRPr>
                      </a:lvl1pPr>
                      <a:lvl2pPr marL="287338">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2pPr>
                      <a:lvl3pPr marL="722313">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3pPr>
                      <a:lvl4pPr marL="1171575">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4pPr>
                      <a:lvl5pPr marL="1620838">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5pPr>
                      <a:lvl6pPr marL="207803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6pPr>
                      <a:lvl7pPr marL="253523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7pPr>
                      <a:lvl8pPr marL="299243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8pPr>
                      <a:lvl9pPr marL="344963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9pPr>
                    </a:lstStyle>
                    <a:p>
                      <a:pPr marL="0" marR="0" lvl="0" indent="0" algn="ctr" defTabSz="914400" rtl="0" eaLnBrk="0" fontAlgn="base" latinLnBrk="0" hangingPunct="0">
                        <a:lnSpc>
                          <a:spcPct val="100000"/>
                        </a:lnSpc>
                        <a:spcBef>
                          <a:spcPct val="20000"/>
                        </a:spcBef>
                        <a:spcAft>
                          <a:spcPct val="0"/>
                        </a:spcAft>
                        <a:buClr>
                          <a:srgbClr val="FFCC66"/>
                        </a:buClr>
                        <a:buSzTx/>
                        <a:buFont typeface="Wingdings" pitchFamily="2" charset="2"/>
                        <a:buNone/>
                        <a:tabLst/>
                      </a:pPr>
                      <a:r>
                        <a:rPr kumimoji="1" lang="ja-JP" altLang="en-US" sz="1200" b="1" i="0" u="none" strike="noStrike" cap="none" normalizeH="0" baseline="0">
                          <a:ln>
                            <a:noFill/>
                          </a:ln>
                          <a:solidFill>
                            <a:schemeClr val="bg1"/>
                          </a:solidFill>
                          <a:effectLst/>
                          <a:latin typeface="Arial" charset="0"/>
                          <a:ea typeface="ＭＳ Ｐゴシック" pitchFamily="50" charset="-128"/>
                        </a:rPr>
                        <a:t>安全面</a:t>
                      </a:r>
                    </a:p>
                  </a:txBody>
                  <a:tcPr anchor="ctr" anchorCtr="1"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777777"/>
                    </a:solidFill>
                  </a:tcPr>
                </a:tc>
                <a:tc>
                  <a:txBody>
                    <a:bodyPr/>
                    <a:lstStyle>
                      <a:lvl1pPr>
                        <a:spcBef>
                          <a:spcPct val="20000"/>
                        </a:spcBef>
                        <a:buClr>
                          <a:srgbClr val="FFCC66"/>
                        </a:buClr>
                        <a:buFont typeface="Wingdings" pitchFamily="2" charset="2"/>
                        <a:defRPr kumimoji="1" sz="1000">
                          <a:solidFill>
                            <a:schemeClr val="tx1"/>
                          </a:solidFill>
                          <a:latin typeface="Arial" charset="0"/>
                          <a:ea typeface="ＭＳ Ｐゴシック" pitchFamily="50" charset="-128"/>
                        </a:defRPr>
                      </a:lvl1pPr>
                      <a:lvl2pPr marL="287338">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2pPr>
                      <a:lvl3pPr marL="722313">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3pPr>
                      <a:lvl4pPr marL="1171575">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4pPr>
                      <a:lvl5pPr marL="1620838">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5pPr>
                      <a:lvl6pPr marL="207803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6pPr>
                      <a:lvl7pPr marL="253523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7pPr>
                      <a:lvl8pPr marL="299243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8pPr>
                      <a:lvl9pPr marL="344963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9pPr>
                    </a:lstStyle>
                    <a:p>
                      <a:pPr marL="0" marR="0" lvl="0" indent="0" algn="l" defTabSz="914400" rtl="0" eaLnBrk="0" fontAlgn="base" latinLnBrk="0" hangingPunct="0">
                        <a:lnSpc>
                          <a:spcPct val="100000"/>
                        </a:lnSpc>
                        <a:spcBef>
                          <a:spcPct val="20000"/>
                        </a:spcBef>
                        <a:spcAft>
                          <a:spcPct val="0"/>
                        </a:spcAft>
                        <a:buClr>
                          <a:srgbClr val="FFCC66"/>
                        </a:buClr>
                        <a:buSzTx/>
                        <a:buFont typeface="Wingdings" pitchFamily="2" charset="2"/>
                        <a:buNone/>
                        <a:tabLst/>
                      </a:pPr>
                      <a:endParaRPr kumimoji="1" lang="ja-JP" altLang="en-US" sz="800" b="0" i="0" u="none" strike="noStrike" cap="none" normalizeH="0" baseline="0">
                        <a:ln>
                          <a:noFill/>
                        </a:ln>
                        <a:solidFill>
                          <a:schemeClr val="tx1"/>
                        </a:solidFill>
                        <a:effectLst/>
                        <a:latin typeface="Arial" charset="0"/>
                        <a:ea typeface="ＭＳ Ｐゴシック" pitchFamily="50" charset="-128"/>
                      </a:endParaRPr>
                    </a:p>
                  </a:txBody>
                  <a:tcPr anchor="ctr" anchorCtr="1"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lvl1pPr>
                        <a:spcBef>
                          <a:spcPct val="20000"/>
                        </a:spcBef>
                        <a:buClr>
                          <a:srgbClr val="FFCC66"/>
                        </a:buClr>
                        <a:buFont typeface="Wingdings" pitchFamily="2" charset="2"/>
                        <a:defRPr kumimoji="1" sz="1000">
                          <a:solidFill>
                            <a:schemeClr val="tx1"/>
                          </a:solidFill>
                          <a:latin typeface="Arial" charset="0"/>
                          <a:ea typeface="ＭＳ Ｐゴシック" pitchFamily="50" charset="-128"/>
                        </a:defRPr>
                      </a:lvl1pPr>
                      <a:lvl2pPr marL="287338">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2pPr>
                      <a:lvl3pPr marL="722313">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3pPr>
                      <a:lvl4pPr marL="1171575">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4pPr>
                      <a:lvl5pPr marL="1620838">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5pPr>
                      <a:lvl6pPr marL="207803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6pPr>
                      <a:lvl7pPr marL="253523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7pPr>
                      <a:lvl8pPr marL="299243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8pPr>
                      <a:lvl9pPr marL="344963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9pPr>
                    </a:lstStyle>
                    <a:p>
                      <a:pPr marL="0" marR="0" lvl="0" indent="0" algn="l" defTabSz="914400" rtl="0" eaLnBrk="0" fontAlgn="base" latinLnBrk="0" hangingPunct="0">
                        <a:lnSpc>
                          <a:spcPct val="100000"/>
                        </a:lnSpc>
                        <a:spcBef>
                          <a:spcPct val="20000"/>
                        </a:spcBef>
                        <a:spcAft>
                          <a:spcPct val="0"/>
                        </a:spcAft>
                        <a:buClr>
                          <a:srgbClr val="FFCC66"/>
                        </a:buClr>
                        <a:buSzTx/>
                        <a:buFont typeface="Wingdings" pitchFamily="2" charset="2"/>
                        <a:buNone/>
                        <a:tabLst/>
                      </a:pPr>
                      <a:endParaRPr kumimoji="1" lang="ja-JP" altLang="en-US" sz="800" b="1" i="0" u="none" strike="noStrike" cap="none" normalizeH="0" baseline="0">
                        <a:ln>
                          <a:noFill/>
                        </a:ln>
                        <a:solidFill>
                          <a:schemeClr val="tx1"/>
                        </a:solidFill>
                        <a:effectLst/>
                        <a:latin typeface="Arial" charset="0"/>
                        <a:ea typeface="ＭＳ Ｐゴシック" pitchFamily="50" charset="-128"/>
                      </a:endParaRPr>
                    </a:p>
                  </a:txBody>
                  <a:tcPr anchor="ctr" anchorCtr="1"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lvl1pPr>
                        <a:spcBef>
                          <a:spcPct val="20000"/>
                        </a:spcBef>
                        <a:buClr>
                          <a:srgbClr val="FFCC66"/>
                        </a:buClr>
                        <a:buFont typeface="Wingdings" pitchFamily="2" charset="2"/>
                        <a:defRPr kumimoji="1" sz="1000">
                          <a:solidFill>
                            <a:schemeClr val="tx1"/>
                          </a:solidFill>
                          <a:latin typeface="Arial" charset="0"/>
                          <a:ea typeface="ＭＳ Ｐゴシック" pitchFamily="50" charset="-128"/>
                        </a:defRPr>
                      </a:lvl1pPr>
                      <a:lvl2pPr marL="287338">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2pPr>
                      <a:lvl3pPr marL="722313">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3pPr>
                      <a:lvl4pPr marL="1171575">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4pPr>
                      <a:lvl5pPr marL="1620838">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5pPr>
                      <a:lvl6pPr marL="207803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6pPr>
                      <a:lvl7pPr marL="253523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7pPr>
                      <a:lvl8pPr marL="299243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8pPr>
                      <a:lvl9pPr marL="344963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9pPr>
                    </a:lstStyle>
                    <a:p>
                      <a:pPr marL="0" marR="0" lvl="0" indent="0" algn="l" defTabSz="914400" rtl="0" eaLnBrk="0" fontAlgn="base" latinLnBrk="0" hangingPunct="0">
                        <a:lnSpc>
                          <a:spcPct val="100000"/>
                        </a:lnSpc>
                        <a:spcBef>
                          <a:spcPct val="20000"/>
                        </a:spcBef>
                        <a:spcAft>
                          <a:spcPct val="0"/>
                        </a:spcAft>
                        <a:buClr>
                          <a:srgbClr val="FFCC66"/>
                        </a:buClr>
                        <a:buSzTx/>
                        <a:buFont typeface="Wingdings" pitchFamily="2" charset="2"/>
                        <a:buNone/>
                        <a:tabLst/>
                      </a:pPr>
                      <a:endParaRPr kumimoji="1" lang="ja-JP" altLang="en-US" sz="800" b="1" i="0" u="none" strike="noStrike" cap="none" normalizeH="0" baseline="0">
                        <a:ln>
                          <a:noFill/>
                        </a:ln>
                        <a:solidFill>
                          <a:schemeClr val="tx1"/>
                        </a:solidFill>
                        <a:effectLst/>
                        <a:latin typeface="Arial" charset="0"/>
                        <a:ea typeface="ＭＳ Ｐゴシック" pitchFamily="50" charset="-128"/>
                      </a:endParaRPr>
                    </a:p>
                  </a:txBody>
                  <a:tcPr anchor="ctr" anchorCtr="1"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831850">
                <a:tc>
                  <a:txBody>
                    <a:bodyPr/>
                    <a:lstStyle>
                      <a:lvl1pPr>
                        <a:spcBef>
                          <a:spcPct val="20000"/>
                        </a:spcBef>
                        <a:buClr>
                          <a:srgbClr val="FFCC66"/>
                        </a:buClr>
                        <a:buFont typeface="Wingdings" pitchFamily="2" charset="2"/>
                        <a:defRPr kumimoji="1" sz="1000">
                          <a:solidFill>
                            <a:schemeClr val="tx1"/>
                          </a:solidFill>
                          <a:latin typeface="Arial" charset="0"/>
                          <a:ea typeface="ＭＳ Ｐゴシック" pitchFamily="50" charset="-128"/>
                        </a:defRPr>
                      </a:lvl1pPr>
                      <a:lvl2pPr marL="287338">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2pPr>
                      <a:lvl3pPr marL="722313">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3pPr>
                      <a:lvl4pPr marL="1171575">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4pPr>
                      <a:lvl5pPr marL="1620838">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5pPr>
                      <a:lvl6pPr marL="207803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6pPr>
                      <a:lvl7pPr marL="253523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7pPr>
                      <a:lvl8pPr marL="299243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8pPr>
                      <a:lvl9pPr marL="344963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9pPr>
                    </a:lstStyle>
                    <a:p>
                      <a:pPr marL="0" marR="0" lvl="0" indent="0" algn="ctr" defTabSz="914400" rtl="0" eaLnBrk="0" fontAlgn="base" latinLnBrk="0" hangingPunct="0">
                        <a:lnSpc>
                          <a:spcPct val="100000"/>
                        </a:lnSpc>
                        <a:spcBef>
                          <a:spcPct val="20000"/>
                        </a:spcBef>
                        <a:spcAft>
                          <a:spcPct val="0"/>
                        </a:spcAft>
                        <a:buClr>
                          <a:srgbClr val="FFCC66"/>
                        </a:buClr>
                        <a:buSzTx/>
                        <a:buFont typeface="Wingdings" pitchFamily="2" charset="2"/>
                        <a:buNone/>
                        <a:tabLst/>
                      </a:pPr>
                      <a:r>
                        <a:rPr kumimoji="1" lang="ja-JP" altLang="en-US" sz="1200" b="1" i="0" u="none" strike="noStrike" cap="none" normalizeH="0" baseline="0">
                          <a:ln>
                            <a:noFill/>
                          </a:ln>
                          <a:solidFill>
                            <a:schemeClr val="bg1"/>
                          </a:solidFill>
                          <a:effectLst/>
                          <a:latin typeface="Arial" charset="0"/>
                          <a:ea typeface="ＭＳ Ｐゴシック" pitchFamily="50" charset="-128"/>
                        </a:rPr>
                        <a:t>業務面</a:t>
                      </a:r>
                    </a:p>
                  </a:txBody>
                  <a:tcPr anchor="ctr" anchorCtr="1"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777777"/>
                    </a:solidFill>
                  </a:tcPr>
                </a:tc>
                <a:tc>
                  <a:txBody>
                    <a:bodyPr/>
                    <a:lstStyle>
                      <a:lvl1pPr>
                        <a:spcBef>
                          <a:spcPct val="20000"/>
                        </a:spcBef>
                        <a:buClr>
                          <a:srgbClr val="FFCC66"/>
                        </a:buClr>
                        <a:buFont typeface="Wingdings" pitchFamily="2" charset="2"/>
                        <a:defRPr kumimoji="1" sz="1000">
                          <a:solidFill>
                            <a:schemeClr val="tx1"/>
                          </a:solidFill>
                          <a:latin typeface="Arial" charset="0"/>
                          <a:ea typeface="ＭＳ Ｐゴシック" pitchFamily="50" charset="-128"/>
                        </a:defRPr>
                      </a:lvl1pPr>
                      <a:lvl2pPr marL="287338">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2pPr>
                      <a:lvl3pPr marL="722313">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3pPr>
                      <a:lvl4pPr marL="1171575">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4pPr>
                      <a:lvl5pPr marL="1620838">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5pPr>
                      <a:lvl6pPr marL="207803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6pPr>
                      <a:lvl7pPr marL="253523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7pPr>
                      <a:lvl8pPr marL="299243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8pPr>
                      <a:lvl9pPr marL="344963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9pPr>
                    </a:lstStyle>
                    <a:p>
                      <a:pPr marL="0" marR="0" lvl="0" indent="0" algn="l" defTabSz="914400" rtl="0" eaLnBrk="0" fontAlgn="base" latinLnBrk="0" hangingPunct="0">
                        <a:lnSpc>
                          <a:spcPct val="100000"/>
                        </a:lnSpc>
                        <a:spcBef>
                          <a:spcPct val="20000"/>
                        </a:spcBef>
                        <a:spcAft>
                          <a:spcPct val="0"/>
                        </a:spcAft>
                        <a:buClr>
                          <a:srgbClr val="FFCC66"/>
                        </a:buClr>
                        <a:buSzTx/>
                        <a:buFont typeface="Wingdings" pitchFamily="2" charset="2"/>
                        <a:buNone/>
                        <a:tabLst/>
                      </a:pPr>
                      <a:endParaRPr kumimoji="1" lang="ja-JP" altLang="en-US" sz="800" b="0" i="0" u="none" strike="noStrike" cap="none" normalizeH="0" baseline="0">
                        <a:ln>
                          <a:noFill/>
                        </a:ln>
                        <a:solidFill>
                          <a:schemeClr val="tx1"/>
                        </a:solidFill>
                        <a:effectLst/>
                        <a:latin typeface="Arial" charset="0"/>
                        <a:ea typeface="ＭＳ Ｐゴシック" pitchFamily="50" charset="-128"/>
                      </a:endParaRPr>
                    </a:p>
                  </a:txBody>
                  <a:tcPr anchor="ctr" anchorCtr="1"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lvl1pPr>
                        <a:spcBef>
                          <a:spcPct val="20000"/>
                        </a:spcBef>
                        <a:buClr>
                          <a:srgbClr val="FFCC66"/>
                        </a:buClr>
                        <a:buFont typeface="Wingdings" pitchFamily="2" charset="2"/>
                        <a:defRPr kumimoji="1" sz="1000">
                          <a:solidFill>
                            <a:schemeClr val="tx1"/>
                          </a:solidFill>
                          <a:latin typeface="Arial" charset="0"/>
                          <a:ea typeface="ＭＳ Ｐゴシック" pitchFamily="50" charset="-128"/>
                        </a:defRPr>
                      </a:lvl1pPr>
                      <a:lvl2pPr marL="287338">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2pPr>
                      <a:lvl3pPr marL="722313">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3pPr>
                      <a:lvl4pPr marL="1171575">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4pPr>
                      <a:lvl5pPr marL="1620838">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5pPr>
                      <a:lvl6pPr marL="207803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6pPr>
                      <a:lvl7pPr marL="253523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7pPr>
                      <a:lvl8pPr marL="299243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8pPr>
                      <a:lvl9pPr marL="344963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9pPr>
                    </a:lstStyle>
                    <a:p>
                      <a:pPr marL="0" marR="0" lvl="0" indent="0" algn="l" defTabSz="914400" rtl="0" eaLnBrk="0" fontAlgn="base" latinLnBrk="0" hangingPunct="0">
                        <a:lnSpc>
                          <a:spcPct val="100000"/>
                        </a:lnSpc>
                        <a:spcBef>
                          <a:spcPct val="20000"/>
                        </a:spcBef>
                        <a:spcAft>
                          <a:spcPct val="0"/>
                        </a:spcAft>
                        <a:buClr>
                          <a:srgbClr val="FFCC66"/>
                        </a:buClr>
                        <a:buSzTx/>
                        <a:buFont typeface="Wingdings" pitchFamily="2" charset="2"/>
                        <a:buNone/>
                        <a:tabLst/>
                      </a:pPr>
                      <a:endParaRPr kumimoji="1" lang="ja-JP" altLang="en-US" sz="800" b="1" i="0" u="none" strike="noStrike" cap="none" normalizeH="0" baseline="0">
                        <a:ln>
                          <a:noFill/>
                        </a:ln>
                        <a:solidFill>
                          <a:schemeClr val="tx1"/>
                        </a:solidFill>
                        <a:effectLst/>
                        <a:latin typeface="Arial" charset="0"/>
                        <a:ea typeface="ＭＳ Ｐゴシック" pitchFamily="50" charset="-128"/>
                      </a:endParaRPr>
                    </a:p>
                  </a:txBody>
                  <a:tcPr anchor="ctr" anchorCtr="1"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lvl1pPr>
                        <a:spcBef>
                          <a:spcPct val="20000"/>
                        </a:spcBef>
                        <a:buClr>
                          <a:srgbClr val="FFCC66"/>
                        </a:buClr>
                        <a:buFont typeface="Wingdings" pitchFamily="2" charset="2"/>
                        <a:defRPr kumimoji="1" sz="1000">
                          <a:solidFill>
                            <a:schemeClr val="tx1"/>
                          </a:solidFill>
                          <a:latin typeface="Arial" charset="0"/>
                          <a:ea typeface="ＭＳ Ｐゴシック" pitchFamily="50" charset="-128"/>
                        </a:defRPr>
                      </a:lvl1pPr>
                      <a:lvl2pPr marL="287338">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2pPr>
                      <a:lvl3pPr marL="722313">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3pPr>
                      <a:lvl4pPr marL="1171575">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4pPr>
                      <a:lvl5pPr marL="1620838">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5pPr>
                      <a:lvl6pPr marL="207803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6pPr>
                      <a:lvl7pPr marL="253523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7pPr>
                      <a:lvl8pPr marL="299243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8pPr>
                      <a:lvl9pPr marL="344963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9pPr>
                    </a:lstStyle>
                    <a:p>
                      <a:pPr marL="0" marR="0" lvl="0" indent="0" algn="l" defTabSz="914400" rtl="0" eaLnBrk="0" fontAlgn="base" latinLnBrk="0" hangingPunct="0">
                        <a:lnSpc>
                          <a:spcPct val="100000"/>
                        </a:lnSpc>
                        <a:spcBef>
                          <a:spcPct val="20000"/>
                        </a:spcBef>
                        <a:spcAft>
                          <a:spcPct val="0"/>
                        </a:spcAft>
                        <a:buClr>
                          <a:srgbClr val="FFCC66"/>
                        </a:buClr>
                        <a:buSzTx/>
                        <a:buFont typeface="Wingdings" pitchFamily="2" charset="2"/>
                        <a:buNone/>
                        <a:tabLst/>
                      </a:pPr>
                      <a:endParaRPr kumimoji="1" lang="ja-JP" altLang="en-US" sz="800" b="1" i="0" u="none" strike="noStrike" cap="none" normalizeH="0" baseline="0">
                        <a:ln>
                          <a:noFill/>
                        </a:ln>
                        <a:solidFill>
                          <a:schemeClr val="tx1"/>
                        </a:solidFill>
                        <a:effectLst/>
                        <a:latin typeface="Arial" charset="0"/>
                        <a:ea typeface="ＭＳ Ｐゴシック" pitchFamily="50" charset="-128"/>
                      </a:endParaRPr>
                    </a:p>
                  </a:txBody>
                  <a:tcPr anchor="ctr" anchorCtr="1"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833438">
                <a:tc>
                  <a:txBody>
                    <a:bodyPr/>
                    <a:lstStyle>
                      <a:lvl1pPr>
                        <a:spcBef>
                          <a:spcPct val="20000"/>
                        </a:spcBef>
                        <a:buClr>
                          <a:srgbClr val="FFCC66"/>
                        </a:buClr>
                        <a:buFont typeface="Wingdings" pitchFamily="2" charset="2"/>
                        <a:defRPr kumimoji="1" sz="1000">
                          <a:solidFill>
                            <a:schemeClr val="tx1"/>
                          </a:solidFill>
                          <a:latin typeface="Arial" charset="0"/>
                          <a:ea typeface="ＭＳ Ｐゴシック" pitchFamily="50" charset="-128"/>
                        </a:defRPr>
                      </a:lvl1pPr>
                      <a:lvl2pPr marL="287338">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2pPr>
                      <a:lvl3pPr marL="722313">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3pPr>
                      <a:lvl4pPr marL="1171575">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4pPr>
                      <a:lvl5pPr marL="1620838">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5pPr>
                      <a:lvl6pPr marL="207803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6pPr>
                      <a:lvl7pPr marL="253523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7pPr>
                      <a:lvl8pPr marL="299243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8pPr>
                      <a:lvl9pPr marL="344963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9pPr>
                    </a:lstStyle>
                    <a:p>
                      <a:pPr marL="0" marR="0" lvl="0" indent="0" algn="ctr" defTabSz="914400" rtl="0" eaLnBrk="0" fontAlgn="base" latinLnBrk="0" hangingPunct="0">
                        <a:lnSpc>
                          <a:spcPct val="100000"/>
                        </a:lnSpc>
                        <a:spcBef>
                          <a:spcPct val="20000"/>
                        </a:spcBef>
                        <a:spcAft>
                          <a:spcPct val="0"/>
                        </a:spcAft>
                        <a:buClr>
                          <a:srgbClr val="FFCC66"/>
                        </a:buClr>
                        <a:buSzTx/>
                        <a:buFont typeface="Wingdings" pitchFamily="2" charset="2"/>
                        <a:buNone/>
                        <a:tabLst/>
                      </a:pPr>
                      <a:r>
                        <a:rPr kumimoji="1" lang="ja-JP" altLang="en-US" sz="1200" b="1" i="0" u="none" strike="noStrike" cap="none" normalizeH="0" baseline="0">
                          <a:ln>
                            <a:noFill/>
                          </a:ln>
                          <a:solidFill>
                            <a:schemeClr val="bg1"/>
                          </a:solidFill>
                          <a:effectLst/>
                          <a:latin typeface="Arial" charset="0"/>
                          <a:ea typeface="ＭＳ Ｐゴシック" pitchFamily="50" charset="-128"/>
                        </a:rPr>
                        <a:t>システム面</a:t>
                      </a:r>
                    </a:p>
                  </a:txBody>
                  <a:tcPr anchor="ctr" anchorCtr="1"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solidFill>
                      <a:srgbClr val="777777"/>
                    </a:solidFill>
                  </a:tcPr>
                </a:tc>
                <a:tc>
                  <a:txBody>
                    <a:bodyPr/>
                    <a:lstStyle>
                      <a:lvl1pPr>
                        <a:spcBef>
                          <a:spcPct val="20000"/>
                        </a:spcBef>
                        <a:buClr>
                          <a:srgbClr val="FFCC66"/>
                        </a:buClr>
                        <a:buFont typeface="Wingdings" pitchFamily="2" charset="2"/>
                        <a:defRPr kumimoji="1" sz="1000">
                          <a:solidFill>
                            <a:schemeClr val="tx1"/>
                          </a:solidFill>
                          <a:latin typeface="Arial" charset="0"/>
                          <a:ea typeface="ＭＳ Ｐゴシック" pitchFamily="50" charset="-128"/>
                        </a:defRPr>
                      </a:lvl1pPr>
                      <a:lvl2pPr marL="287338">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2pPr>
                      <a:lvl3pPr marL="722313">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3pPr>
                      <a:lvl4pPr marL="1171575">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4pPr>
                      <a:lvl5pPr marL="1620838">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5pPr>
                      <a:lvl6pPr marL="207803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6pPr>
                      <a:lvl7pPr marL="253523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7pPr>
                      <a:lvl8pPr marL="299243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8pPr>
                      <a:lvl9pPr marL="344963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9pPr>
                    </a:lstStyle>
                    <a:p>
                      <a:pPr marL="0" marR="0" lvl="0" indent="0" algn="l" defTabSz="914400" rtl="0" eaLnBrk="0" fontAlgn="base" latinLnBrk="0" hangingPunct="0">
                        <a:lnSpc>
                          <a:spcPct val="100000"/>
                        </a:lnSpc>
                        <a:spcBef>
                          <a:spcPct val="20000"/>
                        </a:spcBef>
                        <a:spcAft>
                          <a:spcPct val="0"/>
                        </a:spcAft>
                        <a:buClr>
                          <a:srgbClr val="FFCC66"/>
                        </a:buClr>
                        <a:buSzTx/>
                        <a:buFont typeface="Wingdings" pitchFamily="2" charset="2"/>
                        <a:buNone/>
                        <a:tabLst/>
                      </a:pPr>
                      <a:endParaRPr kumimoji="1" lang="ja-JP" altLang="en-US" sz="800" b="0" i="0" u="none" strike="noStrike" cap="none" normalizeH="0" baseline="0">
                        <a:ln>
                          <a:noFill/>
                        </a:ln>
                        <a:solidFill>
                          <a:schemeClr val="tx1"/>
                        </a:solidFill>
                        <a:effectLst/>
                        <a:latin typeface="Arial" charset="0"/>
                        <a:ea typeface="ＭＳ Ｐゴシック" pitchFamily="50" charset="-128"/>
                      </a:endParaRPr>
                    </a:p>
                  </a:txBody>
                  <a:tcPr anchor="ctr" anchorCtr="1"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lvl1pPr>
                        <a:spcBef>
                          <a:spcPct val="20000"/>
                        </a:spcBef>
                        <a:buClr>
                          <a:srgbClr val="FFCC66"/>
                        </a:buClr>
                        <a:buFont typeface="Wingdings" pitchFamily="2" charset="2"/>
                        <a:defRPr kumimoji="1" sz="1000">
                          <a:solidFill>
                            <a:schemeClr val="tx1"/>
                          </a:solidFill>
                          <a:latin typeface="Arial" charset="0"/>
                          <a:ea typeface="ＭＳ Ｐゴシック" pitchFamily="50" charset="-128"/>
                        </a:defRPr>
                      </a:lvl1pPr>
                      <a:lvl2pPr marL="287338">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2pPr>
                      <a:lvl3pPr marL="722313">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3pPr>
                      <a:lvl4pPr marL="1171575">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4pPr>
                      <a:lvl5pPr marL="1620838">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5pPr>
                      <a:lvl6pPr marL="207803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6pPr>
                      <a:lvl7pPr marL="253523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7pPr>
                      <a:lvl8pPr marL="299243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8pPr>
                      <a:lvl9pPr marL="344963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9pPr>
                    </a:lstStyle>
                    <a:p>
                      <a:pPr marL="0" marR="0" lvl="0" indent="0" algn="l" defTabSz="914400" rtl="0" eaLnBrk="0" fontAlgn="base" latinLnBrk="0" hangingPunct="0">
                        <a:lnSpc>
                          <a:spcPct val="100000"/>
                        </a:lnSpc>
                        <a:spcBef>
                          <a:spcPct val="20000"/>
                        </a:spcBef>
                        <a:spcAft>
                          <a:spcPct val="0"/>
                        </a:spcAft>
                        <a:buClr>
                          <a:srgbClr val="FFCC66"/>
                        </a:buClr>
                        <a:buSzTx/>
                        <a:buFont typeface="Wingdings" pitchFamily="2" charset="2"/>
                        <a:buNone/>
                        <a:tabLst/>
                      </a:pPr>
                      <a:endParaRPr kumimoji="1" lang="ja-JP" altLang="en-US" sz="800" b="1" i="0" u="none" strike="noStrike" cap="none" normalizeH="0" baseline="0">
                        <a:ln>
                          <a:noFill/>
                        </a:ln>
                        <a:solidFill>
                          <a:schemeClr val="tx1"/>
                        </a:solidFill>
                        <a:effectLst/>
                        <a:latin typeface="Arial" charset="0"/>
                        <a:ea typeface="ＭＳ Ｐゴシック" pitchFamily="50" charset="-128"/>
                      </a:endParaRPr>
                    </a:p>
                  </a:txBody>
                  <a:tcPr anchor="ctr" anchorCtr="1"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lvl1pPr>
                        <a:spcBef>
                          <a:spcPct val="20000"/>
                        </a:spcBef>
                        <a:buClr>
                          <a:srgbClr val="FFCC66"/>
                        </a:buClr>
                        <a:buFont typeface="Wingdings" pitchFamily="2" charset="2"/>
                        <a:defRPr kumimoji="1" sz="1000">
                          <a:solidFill>
                            <a:schemeClr val="tx1"/>
                          </a:solidFill>
                          <a:latin typeface="Arial" charset="0"/>
                          <a:ea typeface="ＭＳ Ｐゴシック" pitchFamily="50" charset="-128"/>
                        </a:defRPr>
                      </a:lvl1pPr>
                      <a:lvl2pPr marL="287338">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2pPr>
                      <a:lvl3pPr marL="722313">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3pPr>
                      <a:lvl4pPr marL="1171575">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4pPr>
                      <a:lvl5pPr marL="1620838">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5pPr>
                      <a:lvl6pPr marL="207803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6pPr>
                      <a:lvl7pPr marL="253523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7pPr>
                      <a:lvl8pPr marL="299243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8pPr>
                      <a:lvl9pPr marL="344963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9pPr>
                    </a:lstStyle>
                    <a:p>
                      <a:pPr marL="0" marR="0" lvl="0" indent="0" algn="l" defTabSz="914400" rtl="0" eaLnBrk="0" fontAlgn="base" latinLnBrk="0" hangingPunct="0">
                        <a:lnSpc>
                          <a:spcPct val="100000"/>
                        </a:lnSpc>
                        <a:spcBef>
                          <a:spcPct val="20000"/>
                        </a:spcBef>
                        <a:spcAft>
                          <a:spcPct val="0"/>
                        </a:spcAft>
                        <a:buClr>
                          <a:srgbClr val="FFCC66"/>
                        </a:buClr>
                        <a:buSzTx/>
                        <a:buFont typeface="Wingdings" pitchFamily="2" charset="2"/>
                        <a:buNone/>
                        <a:tabLst/>
                      </a:pPr>
                      <a:endParaRPr kumimoji="1" lang="ja-JP" altLang="en-US" sz="800" b="1" i="0" u="none" strike="noStrike" cap="none" normalizeH="0" baseline="0" dirty="0">
                        <a:ln>
                          <a:noFill/>
                        </a:ln>
                        <a:solidFill>
                          <a:schemeClr val="tx1"/>
                        </a:solidFill>
                        <a:effectLst/>
                        <a:latin typeface="Arial" charset="0"/>
                        <a:ea typeface="ＭＳ Ｐゴシック" pitchFamily="50" charset="-128"/>
                      </a:endParaRPr>
                    </a:p>
                  </a:txBody>
                  <a:tcPr anchor="ctr" anchorCtr="1"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5" name="AutoShape 41">
            <a:extLst>
              <a:ext uri="{FF2B5EF4-FFF2-40B4-BE49-F238E27FC236}">
                <a16:creationId xmlns:a16="http://schemas.microsoft.com/office/drawing/2014/main" id="{9EF964AF-D6FC-1033-7C3D-72A50232E9FD}"/>
              </a:ext>
            </a:extLst>
          </p:cNvPr>
          <p:cNvSpPr>
            <a:spLocks noChangeArrowheads="1"/>
          </p:cNvSpPr>
          <p:nvPr/>
        </p:nvSpPr>
        <p:spPr bwMode="gray">
          <a:xfrm>
            <a:off x="3268229" y="4270727"/>
            <a:ext cx="3303587" cy="392112"/>
          </a:xfrm>
          <a:prstGeom prst="roundRect">
            <a:avLst>
              <a:gd name="adj" fmla="val 16667"/>
            </a:avLst>
          </a:prstGeom>
          <a:solidFill>
            <a:srgbClr val="99CCFF"/>
          </a:solidFill>
          <a:ln w="9525">
            <a:solidFill>
              <a:srgbClr val="666699"/>
            </a:solidFill>
            <a:round/>
            <a:headEnd/>
            <a:tailEnd/>
          </a:ln>
          <a:effectLst>
            <a:outerShdw dist="45791" dir="3378596" algn="ctr" rotWithShape="0">
              <a:schemeClr val="bg2">
                <a:alpha val="50000"/>
              </a:schemeClr>
            </a:outerShdw>
          </a:effectLst>
        </p:spPr>
        <p:txBody>
          <a:bodyPr wrap="none" tIns="0" anchor="ctr"/>
          <a:lstStyle>
            <a:lvl1pPr>
              <a:defRPr sz="1000">
                <a:solidFill>
                  <a:schemeClr val="tx1"/>
                </a:solidFill>
                <a:latin typeface="ＭＳ Ｐゴシック" panose="020B0600070205080204" pitchFamily="34" charset="-128"/>
                <a:ea typeface="ＭＳ Ｐゴシック" panose="020B0600070205080204" pitchFamily="34" charset="-128"/>
              </a:defRPr>
            </a:lvl1pPr>
            <a:lvl2pPr marL="742950" indent="-285750">
              <a:defRPr sz="1000">
                <a:solidFill>
                  <a:schemeClr val="tx1"/>
                </a:solidFill>
                <a:latin typeface="ＭＳ Ｐゴシック" panose="020B0600070205080204" pitchFamily="34" charset="-128"/>
                <a:ea typeface="ＭＳ Ｐゴシック" panose="020B0600070205080204" pitchFamily="34" charset="-128"/>
              </a:defRPr>
            </a:lvl2pPr>
            <a:lvl3pPr marL="1143000" indent="-228600">
              <a:defRPr sz="1000">
                <a:solidFill>
                  <a:schemeClr val="tx1"/>
                </a:solidFill>
                <a:latin typeface="ＭＳ Ｐゴシック" panose="020B0600070205080204" pitchFamily="34" charset="-128"/>
                <a:ea typeface="ＭＳ Ｐゴシック" panose="020B0600070205080204" pitchFamily="34" charset="-128"/>
              </a:defRPr>
            </a:lvl3pPr>
            <a:lvl4pPr marL="1600200" indent="-228600">
              <a:defRPr sz="1000">
                <a:solidFill>
                  <a:schemeClr val="tx1"/>
                </a:solidFill>
                <a:latin typeface="ＭＳ Ｐゴシック" panose="020B0600070205080204" pitchFamily="34" charset="-128"/>
                <a:ea typeface="ＭＳ Ｐゴシック" panose="020B0600070205080204" pitchFamily="34" charset="-128"/>
              </a:defRPr>
            </a:lvl4pPr>
            <a:lvl5pPr marL="2057400" indent="-228600">
              <a:defRPr sz="1000">
                <a:solidFill>
                  <a:schemeClr val="tx1"/>
                </a:solidFill>
                <a:latin typeface="ＭＳ Ｐゴシック" panose="020B0600070205080204" pitchFamily="34" charset="-128"/>
                <a:ea typeface="ＭＳ Ｐゴシック" panose="020B0600070205080204" pitchFamily="34" charset="-128"/>
              </a:defRPr>
            </a:lvl5pPr>
            <a:lvl6pPr marL="2514600" indent="-228600" eaLnBrk="0" fontAlgn="base" hangingPunct="0">
              <a:spcBef>
                <a:spcPct val="0"/>
              </a:spcBef>
              <a:spcAft>
                <a:spcPct val="0"/>
              </a:spcAft>
              <a:defRPr sz="1000">
                <a:solidFill>
                  <a:schemeClr val="tx1"/>
                </a:solidFill>
                <a:latin typeface="ＭＳ Ｐゴシック" panose="020B0600070205080204" pitchFamily="34" charset="-128"/>
                <a:ea typeface="ＭＳ Ｐゴシック" panose="020B0600070205080204" pitchFamily="34" charset="-128"/>
              </a:defRPr>
            </a:lvl6pPr>
            <a:lvl7pPr marL="2971800" indent="-228600" eaLnBrk="0" fontAlgn="base" hangingPunct="0">
              <a:spcBef>
                <a:spcPct val="0"/>
              </a:spcBef>
              <a:spcAft>
                <a:spcPct val="0"/>
              </a:spcAft>
              <a:defRPr sz="1000">
                <a:solidFill>
                  <a:schemeClr val="tx1"/>
                </a:solidFill>
                <a:latin typeface="ＭＳ Ｐゴシック" panose="020B0600070205080204" pitchFamily="34" charset="-128"/>
                <a:ea typeface="ＭＳ Ｐゴシック" panose="020B0600070205080204" pitchFamily="34" charset="-128"/>
              </a:defRPr>
            </a:lvl7pPr>
            <a:lvl8pPr marL="3429000" indent="-228600" eaLnBrk="0" fontAlgn="base" hangingPunct="0">
              <a:spcBef>
                <a:spcPct val="0"/>
              </a:spcBef>
              <a:spcAft>
                <a:spcPct val="0"/>
              </a:spcAft>
              <a:defRPr sz="1000">
                <a:solidFill>
                  <a:schemeClr val="tx1"/>
                </a:solidFill>
                <a:latin typeface="ＭＳ Ｐゴシック" panose="020B0600070205080204" pitchFamily="34" charset="-128"/>
                <a:ea typeface="ＭＳ Ｐゴシック" panose="020B0600070205080204" pitchFamily="34" charset="-128"/>
              </a:defRPr>
            </a:lvl8pPr>
            <a:lvl9pPr marL="3886200" indent="-228600" eaLnBrk="0" fontAlgn="base" hangingPunct="0">
              <a:spcBef>
                <a:spcPct val="0"/>
              </a:spcBef>
              <a:spcAft>
                <a:spcPct val="0"/>
              </a:spcAft>
              <a:defRPr sz="1000">
                <a:solidFill>
                  <a:schemeClr val="tx1"/>
                </a:solidFill>
                <a:latin typeface="ＭＳ Ｐゴシック" panose="020B0600070205080204" pitchFamily="34" charset="-128"/>
                <a:ea typeface="ＭＳ Ｐゴシック" panose="020B0600070205080204" pitchFamily="34" charset="-128"/>
              </a:defRPr>
            </a:lvl9pPr>
          </a:lstStyle>
          <a:p>
            <a:pPr algn="ctr" eaLnBrk="1" hangingPunct="1">
              <a:lnSpc>
                <a:spcPct val="110000"/>
              </a:lnSpc>
              <a:spcBef>
                <a:spcPct val="5000"/>
              </a:spcBef>
              <a:spcAft>
                <a:spcPct val="10000"/>
              </a:spcAft>
            </a:pPr>
            <a:r>
              <a:rPr kumimoji="1" lang="ja-JP" altLang="en-US" sz="1600" b="1">
                <a:solidFill>
                  <a:schemeClr val="bg2"/>
                </a:solidFill>
                <a:latin typeface="Meiryo UI" panose="020B0604030504040204" pitchFamily="34" charset="-128"/>
                <a:ea typeface="Meiryo UI" panose="020B0604030504040204" pitchFamily="34" charset="-128"/>
              </a:rPr>
              <a:t>　『業務復旧計画』　</a:t>
            </a:r>
            <a:endParaRPr kumimoji="1" lang="ja-JP" altLang="en-US" sz="1600">
              <a:solidFill>
                <a:schemeClr val="bg2"/>
              </a:solidFill>
              <a:latin typeface="Meiryo UI" panose="020B0604030504040204" pitchFamily="34" charset="-128"/>
              <a:ea typeface="Meiryo UI" panose="020B0604030504040204" pitchFamily="34" charset="-128"/>
            </a:endParaRPr>
          </a:p>
        </p:txBody>
      </p:sp>
      <p:sp>
        <p:nvSpPr>
          <p:cNvPr id="6" name="AutoShape 42">
            <a:extLst>
              <a:ext uri="{FF2B5EF4-FFF2-40B4-BE49-F238E27FC236}">
                <a16:creationId xmlns:a16="http://schemas.microsoft.com/office/drawing/2014/main" id="{2262355D-0155-300A-C1EB-51C0CE1CA744}"/>
              </a:ext>
            </a:extLst>
          </p:cNvPr>
          <p:cNvSpPr>
            <a:spLocks noChangeArrowheads="1"/>
          </p:cNvSpPr>
          <p:nvPr/>
        </p:nvSpPr>
        <p:spPr bwMode="gray">
          <a:xfrm>
            <a:off x="3269815" y="5032727"/>
            <a:ext cx="3302000" cy="393700"/>
          </a:xfrm>
          <a:prstGeom prst="roundRect">
            <a:avLst>
              <a:gd name="adj" fmla="val 16667"/>
            </a:avLst>
          </a:prstGeom>
          <a:solidFill>
            <a:srgbClr val="99CCFF"/>
          </a:solidFill>
          <a:ln w="9525">
            <a:solidFill>
              <a:srgbClr val="666699"/>
            </a:solidFill>
            <a:round/>
            <a:headEnd/>
            <a:tailEnd/>
          </a:ln>
          <a:effectLst>
            <a:outerShdw dist="50888" dir="2700000" algn="ctr" rotWithShape="0">
              <a:schemeClr val="bg2">
                <a:alpha val="50000"/>
              </a:schemeClr>
            </a:outerShdw>
          </a:effectLst>
        </p:spPr>
        <p:txBody>
          <a:bodyPr wrap="none" anchor="ctr"/>
          <a:lstStyle>
            <a:lvl1pPr>
              <a:defRPr sz="1000">
                <a:solidFill>
                  <a:schemeClr val="tx1"/>
                </a:solidFill>
                <a:latin typeface="ＭＳ Ｐゴシック" panose="020B0600070205080204" pitchFamily="34" charset="-128"/>
                <a:ea typeface="ＭＳ Ｐゴシック" panose="020B0600070205080204" pitchFamily="34" charset="-128"/>
              </a:defRPr>
            </a:lvl1pPr>
            <a:lvl2pPr marL="742950" indent="-285750">
              <a:defRPr sz="1000">
                <a:solidFill>
                  <a:schemeClr val="tx1"/>
                </a:solidFill>
                <a:latin typeface="ＭＳ Ｐゴシック" panose="020B0600070205080204" pitchFamily="34" charset="-128"/>
                <a:ea typeface="ＭＳ Ｐゴシック" panose="020B0600070205080204" pitchFamily="34" charset="-128"/>
              </a:defRPr>
            </a:lvl2pPr>
            <a:lvl3pPr marL="1143000" indent="-228600">
              <a:defRPr sz="1000">
                <a:solidFill>
                  <a:schemeClr val="tx1"/>
                </a:solidFill>
                <a:latin typeface="ＭＳ Ｐゴシック" panose="020B0600070205080204" pitchFamily="34" charset="-128"/>
                <a:ea typeface="ＭＳ Ｐゴシック" panose="020B0600070205080204" pitchFamily="34" charset="-128"/>
              </a:defRPr>
            </a:lvl3pPr>
            <a:lvl4pPr marL="1600200" indent="-228600">
              <a:defRPr sz="1000">
                <a:solidFill>
                  <a:schemeClr val="tx1"/>
                </a:solidFill>
                <a:latin typeface="ＭＳ Ｐゴシック" panose="020B0600070205080204" pitchFamily="34" charset="-128"/>
                <a:ea typeface="ＭＳ Ｐゴシック" panose="020B0600070205080204" pitchFamily="34" charset="-128"/>
              </a:defRPr>
            </a:lvl4pPr>
            <a:lvl5pPr marL="2057400" indent="-228600">
              <a:defRPr sz="1000">
                <a:solidFill>
                  <a:schemeClr val="tx1"/>
                </a:solidFill>
                <a:latin typeface="ＭＳ Ｐゴシック" panose="020B0600070205080204" pitchFamily="34" charset="-128"/>
                <a:ea typeface="ＭＳ Ｐゴシック" panose="020B0600070205080204" pitchFamily="34" charset="-128"/>
              </a:defRPr>
            </a:lvl5pPr>
            <a:lvl6pPr marL="2514600" indent="-228600" eaLnBrk="0" fontAlgn="base" hangingPunct="0">
              <a:spcBef>
                <a:spcPct val="0"/>
              </a:spcBef>
              <a:spcAft>
                <a:spcPct val="0"/>
              </a:spcAft>
              <a:defRPr sz="1000">
                <a:solidFill>
                  <a:schemeClr val="tx1"/>
                </a:solidFill>
                <a:latin typeface="ＭＳ Ｐゴシック" panose="020B0600070205080204" pitchFamily="34" charset="-128"/>
                <a:ea typeface="ＭＳ Ｐゴシック" panose="020B0600070205080204" pitchFamily="34" charset="-128"/>
              </a:defRPr>
            </a:lvl6pPr>
            <a:lvl7pPr marL="2971800" indent="-228600" eaLnBrk="0" fontAlgn="base" hangingPunct="0">
              <a:spcBef>
                <a:spcPct val="0"/>
              </a:spcBef>
              <a:spcAft>
                <a:spcPct val="0"/>
              </a:spcAft>
              <a:defRPr sz="1000">
                <a:solidFill>
                  <a:schemeClr val="tx1"/>
                </a:solidFill>
                <a:latin typeface="ＭＳ Ｐゴシック" panose="020B0600070205080204" pitchFamily="34" charset="-128"/>
                <a:ea typeface="ＭＳ Ｐゴシック" panose="020B0600070205080204" pitchFamily="34" charset="-128"/>
              </a:defRPr>
            </a:lvl7pPr>
            <a:lvl8pPr marL="3429000" indent="-228600" eaLnBrk="0" fontAlgn="base" hangingPunct="0">
              <a:spcBef>
                <a:spcPct val="0"/>
              </a:spcBef>
              <a:spcAft>
                <a:spcPct val="0"/>
              </a:spcAft>
              <a:defRPr sz="1000">
                <a:solidFill>
                  <a:schemeClr val="tx1"/>
                </a:solidFill>
                <a:latin typeface="ＭＳ Ｐゴシック" panose="020B0600070205080204" pitchFamily="34" charset="-128"/>
                <a:ea typeface="ＭＳ Ｐゴシック" panose="020B0600070205080204" pitchFamily="34" charset="-128"/>
              </a:defRPr>
            </a:lvl8pPr>
            <a:lvl9pPr marL="3886200" indent="-228600" eaLnBrk="0" fontAlgn="base" hangingPunct="0">
              <a:spcBef>
                <a:spcPct val="0"/>
              </a:spcBef>
              <a:spcAft>
                <a:spcPct val="0"/>
              </a:spcAft>
              <a:defRPr sz="1000">
                <a:solidFill>
                  <a:schemeClr val="tx1"/>
                </a:solidFill>
                <a:latin typeface="ＭＳ Ｐゴシック" panose="020B0600070205080204" pitchFamily="34" charset="-128"/>
                <a:ea typeface="ＭＳ Ｐゴシック" panose="020B0600070205080204" pitchFamily="34" charset="-128"/>
              </a:defRPr>
            </a:lvl9pPr>
          </a:lstStyle>
          <a:p>
            <a:pPr algn="ctr" eaLnBrk="1" hangingPunct="1">
              <a:lnSpc>
                <a:spcPct val="110000"/>
              </a:lnSpc>
              <a:spcBef>
                <a:spcPct val="5000"/>
              </a:spcBef>
              <a:spcAft>
                <a:spcPct val="10000"/>
              </a:spcAft>
            </a:pPr>
            <a:r>
              <a:rPr kumimoji="1" lang="ja-JP" altLang="en-US" sz="1600" b="1">
                <a:solidFill>
                  <a:schemeClr val="bg2"/>
                </a:solidFill>
                <a:latin typeface="Meiryo UI" panose="020B0604030504040204" pitchFamily="34" charset="-128"/>
                <a:ea typeface="Meiryo UI" panose="020B0604030504040204" pitchFamily="34" charset="-128"/>
              </a:rPr>
              <a:t>　『システム復旧計画</a:t>
            </a:r>
            <a:r>
              <a:rPr kumimoji="1" lang="en-US" altLang="ja-JP" sz="1600" b="1">
                <a:solidFill>
                  <a:schemeClr val="bg2"/>
                </a:solidFill>
                <a:latin typeface="Meiryo UI" panose="020B0604030504040204" pitchFamily="34" charset="-128"/>
                <a:ea typeface="Meiryo UI" panose="020B0604030504040204" pitchFamily="34" charset="-128"/>
              </a:rPr>
              <a:t>』</a:t>
            </a:r>
            <a:r>
              <a:rPr kumimoji="1" lang="ja-JP" altLang="en-US" sz="1600" b="1">
                <a:solidFill>
                  <a:schemeClr val="bg2"/>
                </a:solidFill>
                <a:latin typeface="Meiryo UI" panose="020B0604030504040204" pitchFamily="34" charset="-128"/>
                <a:ea typeface="Meiryo UI" panose="020B0604030504040204" pitchFamily="34" charset="-128"/>
              </a:rPr>
              <a:t>　</a:t>
            </a:r>
            <a:endParaRPr kumimoji="1" lang="ja-JP" altLang="en-US" sz="1600">
              <a:solidFill>
                <a:schemeClr val="bg2"/>
              </a:solidFill>
              <a:latin typeface="Meiryo UI" panose="020B0604030504040204" pitchFamily="34" charset="-128"/>
              <a:ea typeface="Meiryo UI" panose="020B0604030504040204" pitchFamily="34" charset="-128"/>
            </a:endParaRPr>
          </a:p>
        </p:txBody>
      </p:sp>
      <p:sp>
        <p:nvSpPr>
          <p:cNvPr id="7" name="AutoShape 45">
            <a:extLst>
              <a:ext uri="{FF2B5EF4-FFF2-40B4-BE49-F238E27FC236}">
                <a16:creationId xmlns:a16="http://schemas.microsoft.com/office/drawing/2014/main" id="{B3B2733B-D5F6-4BA5-D57C-2B7CA71A4479}"/>
              </a:ext>
            </a:extLst>
          </p:cNvPr>
          <p:cNvSpPr>
            <a:spLocks noChangeArrowheads="1"/>
          </p:cNvSpPr>
          <p:nvPr/>
        </p:nvSpPr>
        <p:spPr bwMode="gray">
          <a:xfrm>
            <a:off x="3288866" y="3437290"/>
            <a:ext cx="3305175" cy="392113"/>
          </a:xfrm>
          <a:prstGeom prst="roundRect">
            <a:avLst>
              <a:gd name="adj" fmla="val 16667"/>
            </a:avLst>
          </a:prstGeom>
          <a:solidFill>
            <a:schemeClr val="bg1"/>
          </a:solidFill>
          <a:ln w="9525">
            <a:solidFill>
              <a:srgbClr val="969696"/>
            </a:solidFill>
            <a:round/>
            <a:headEnd/>
            <a:tailEnd/>
          </a:ln>
          <a:effectLst>
            <a:outerShdw dist="50888" dir="2700000" algn="ctr" rotWithShape="0">
              <a:schemeClr val="bg2">
                <a:alpha val="50000"/>
              </a:schemeClr>
            </a:outerShdw>
          </a:effectLst>
        </p:spPr>
        <p:txBody>
          <a:bodyPr wrap="none" anchor="ctr"/>
          <a:lstStyle>
            <a:lvl1pPr>
              <a:defRPr sz="1000">
                <a:solidFill>
                  <a:schemeClr val="tx1"/>
                </a:solidFill>
                <a:latin typeface="ＭＳ Ｐゴシック" panose="020B0600070205080204" pitchFamily="34" charset="-128"/>
                <a:ea typeface="ＭＳ Ｐゴシック" panose="020B0600070205080204" pitchFamily="34" charset="-128"/>
              </a:defRPr>
            </a:lvl1pPr>
            <a:lvl2pPr marL="742950" indent="-285750">
              <a:defRPr sz="1000">
                <a:solidFill>
                  <a:schemeClr val="tx1"/>
                </a:solidFill>
                <a:latin typeface="ＭＳ Ｐゴシック" panose="020B0600070205080204" pitchFamily="34" charset="-128"/>
                <a:ea typeface="ＭＳ Ｐゴシック" panose="020B0600070205080204" pitchFamily="34" charset="-128"/>
              </a:defRPr>
            </a:lvl2pPr>
            <a:lvl3pPr marL="1143000" indent="-228600">
              <a:defRPr sz="1000">
                <a:solidFill>
                  <a:schemeClr val="tx1"/>
                </a:solidFill>
                <a:latin typeface="ＭＳ Ｐゴシック" panose="020B0600070205080204" pitchFamily="34" charset="-128"/>
                <a:ea typeface="ＭＳ Ｐゴシック" panose="020B0600070205080204" pitchFamily="34" charset="-128"/>
              </a:defRPr>
            </a:lvl3pPr>
            <a:lvl4pPr marL="1600200" indent="-228600">
              <a:defRPr sz="1000">
                <a:solidFill>
                  <a:schemeClr val="tx1"/>
                </a:solidFill>
                <a:latin typeface="ＭＳ Ｐゴシック" panose="020B0600070205080204" pitchFamily="34" charset="-128"/>
                <a:ea typeface="ＭＳ Ｐゴシック" panose="020B0600070205080204" pitchFamily="34" charset="-128"/>
              </a:defRPr>
            </a:lvl4pPr>
            <a:lvl5pPr marL="2057400" indent="-228600">
              <a:defRPr sz="1000">
                <a:solidFill>
                  <a:schemeClr val="tx1"/>
                </a:solidFill>
                <a:latin typeface="ＭＳ Ｐゴシック" panose="020B0600070205080204" pitchFamily="34" charset="-128"/>
                <a:ea typeface="ＭＳ Ｐゴシック" panose="020B0600070205080204" pitchFamily="34" charset="-128"/>
              </a:defRPr>
            </a:lvl5pPr>
            <a:lvl6pPr marL="2514600" indent="-228600" eaLnBrk="0" fontAlgn="base" hangingPunct="0">
              <a:spcBef>
                <a:spcPct val="0"/>
              </a:spcBef>
              <a:spcAft>
                <a:spcPct val="0"/>
              </a:spcAft>
              <a:defRPr sz="1000">
                <a:solidFill>
                  <a:schemeClr val="tx1"/>
                </a:solidFill>
                <a:latin typeface="ＭＳ Ｐゴシック" panose="020B0600070205080204" pitchFamily="34" charset="-128"/>
                <a:ea typeface="ＭＳ Ｐゴシック" panose="020B0600070205080204" pitchFamily="34" charset="-128"/>
              </a:defRPr>
            </a:lvl6pPr>
            <a:lvl7pPr marL="2971800" indent="-228600" eaLnBrk="0" fontAlgn="base" hangingPunct="0">
              <a:spcBef>
                <a:spcPct val="0"/>
              </a:spcBef>
              <a:spcAft>
                <a:spcPct val="0"/>
              </a:spcAft>
              <a:defRPr sz="1000">
                <a:solidFill>
                  <a:schemeClr val="tx1"/>
                </a:solidFill>
                <a:latin typeface="ＭＳ Ｐゴシック" panose="020B0600070205080204" pitchFamily="34" charset="-128"/>
                <a:ea typeface="ＭＳ Ｐゴシック" panose="020B0600070205080204" pitchFamily="34" charset="-128"/>
              </a:defRPr>
            </a:lvl7pPr>
            <a:lvl8pPr marL="3429000" indent="-228600" eaLnBrk="0" fontAlgn="base" hangingPunct="0">
              <a:spcBef>
                <a:spcPct val="0"/>
              </a:spcBef>
              <a:spcAft>
                <a:spcPct val="0"/>
              </a:spcAft>
              <a:defRPr sz="1000">
                <a:solidFill>
                  <a:schemeClr val="tx1"/>
                </a:solidFill>
                <a:latin typeface="ＭＳ Ｐゴシック" panose="020B0600070205080204" pitchFamily="34" charset="-128"/>
                <a:ea typeface="ＭＳ Ｐゴシック" panose="020B0600070205080204" pitchFamily="34" charset="-128"/>
              </a:defRPr>
            </a:lvl8pPr>
            <a:lvl9pPr marL="3886200" indent="-228600" eaLnBrk="0" fontAlgn="base" hangingPunct="0">
              <a:spcBef>
                <a:spcPct val="0"/>
              </a:spcBef>
              <a:spcAft>
                <a:spcPct val="0"/>
              </a:spcAft>
              <a:defRPr sz="1000">
                <a:solidFill>
                  <a:schemeClr val="tx1"/>
                </a:solidFill>
                <a:latin typeface="ＭＳ Ｐゴシック" panose="020B0600070205080204" pitchFamily="34" charset="-128"/>
                <a:ea typeface="ＭＳ Ｐゴシック" panose="020B0600070205080204" pitchFamily="34" charset="-128"/>
              </a:defRPr>
            </a:lvl9pPr>
          </a:lstStyle>
          <a:p>
            <a:pPr algn="ctr" eaLnBrk="1" hangingPunct="1"/>
            <a:r>
              <a:rPr kumimoji="1" lang="ja-JP" altLang="en-US" sz="1600" b="1">
                <a:latin typeface="Meiryo UI" panose="020B0604030504040204" pitchFamily="34" charset="-128"/>
                <a:ea typeface="Meiryo UI" panose="020B0604030504040204" pitchFamily="34" charset="-128"/>
              </a:rPr>
              <a:t>　『災害時対応計画』　</a:t>
            </a:r>
            <a:endParaRPr kumimoji="1" lang="ja-JP" altLang="en-US" sz="1600">
              <a:latin typeface="Meiryo UI" panose="020B0604030504040204" pitchFamily="34" charset="-128"/>
              <a:ea typeface="Meiryo UI" panose="020B0604030504040204" pitchFamily="34" charset="-128"/>
            </a:endParaRPr>
          </a:p>
        </p:txBody>
      </p:sp>
      <p:sp>
        <p:nvSpPr>
          <p:cNvPr id="8" name="AutoShape 46">
            <a:extLst>
              <a:ext uri="{FF2B5EF4-FFF2-40B4-BE49-F238E27FC236}">
                <a16:creationId xmlns:a16="http://schemas.microsoft.com/office/drawing/2014/main" id="{332B030B-837F-4553-645C-6DAF70BCB0CD}"/>
              </a:ext>
            </a:extLst>
          </p:cNvPr>
          <p:cNvSpPr>
            <a:spLocks noChangeArrowheads="1"/>
          </p:cNvSpPr>
          <p:nvPr/>
        </p:nvSpPr>
        <p:spPr bwMode="gray">
          <a:xfrm>
            <a:off x="3098366" y="2149827"/>
            <a:ext cx="3624263" cy="311150"/>
          </a:xfrm>
          <a:prstGeom prst="homePlate">
            <a:avLst>
              <a:gd name="adj" fmla="val 54735"/>
            </a:avLst>
          </a:prstGeom>
          <a:gradFill rotWithShape="1">
            <a:gsLst>
              <a:gs pos="0">
                <a:srgbClr val="0D2B88"/>
              </a:gs>
              <a:gs pos="100000">
                <a:srgbClr val="A7B2D4"/>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000">
                <a:solidFill>
                  <a:schemeClr val="tx1"/>
                </a:solidFill>
                <a:latin typeface="ＭＳ Ｐゴシック" panose="020B0600070205080204" pitchFamily="34" charset="-128"/>
                <a:ea typeface="ＭＳ Ｐゴシック" panose="020B0600070205080204" pitchFamily="34" charset="-128"/>
              </a:defRPr>
            </a:lvl1pPr>
            <a:lvl2pPr marL="742950" indent="-285750">
              <a:defRPr sz="1000">
                <a:solidFill>
                  <a:schemeClr val="tx1"/>
                </a:solidFill>
                <a:latin typeface="ＭＳ Ｐゴシック" panose="020B0600070205080204" pitchFamily="34" charset="-128"/>
                <a:ea typeface="ＭＳ Ｐゴシック" panose="020B0600070205080204" pitchFamily="34" charset="-128"/>
              </a:defRPr>
            </a:lvl2pPr>
            <a:lvl3pPr marL="1143000" indent="-228600">
              <a:defRPr sz="1000">
                <a:solidFill>
                  <a:schemeClr val="tx1"/>
                </a:solidFill>
                <a:latin typeface="ＭＳ Ｐゴシック" panose="020B0600070205080204" pitchFamily="34" charset="-128"/>
                <a:ea typeface="ＭＳ Ｐゴシック" panose="020B0600070205080204" pitchFamily="34" charset="-128"/>
              </a:defRPr>
            </a:lvl3pPr>
            <a:lvl4pPr marL="1600200" indent="-228600">
              <a:defRPr sz="1000">
                <a:solidFill>
                  <a:schemeClr val="tx1"/>
                </a:solidFill>
                <a:latin typeface="ＭＳ Ｐゴシック" panose="020B0600070205080204" pitchFamily="34" charset="-128"/>
                <a:ea typeface="ＭＳ Ｐゴシック" panose="020B0600070205080204" pitchFamily="34" charset="-128"/>
              </a:defRPr>
            </a:lvl4pPr>
            <a:lvl5pPr marL="2057400" indent="-228600">
              <a:defRPr sz="1000">
                <a:solidFill>
                  <a:schemeClr val="tx1"/>
                </a:solidFill>
                <a:latin typeface="ＭＳ Ｐゴシック" panose="020B0600070205080204" pitchFamily="34" charset="-128"/>
                <a:ea typeface="ＭＳ Ｐゴシック" panose="020B0600070205080204" pitchFamily="34" charset="-128"/>
              </a:defRPr>
            </a:lvl5pPr>
            <a:lvl6pPr marL="2514600" indent="-228600" eaLnBrk="0" fontAlgn="base" hangingPunct="0">
              <a:spcBef>
                <a:spcPct val="0"/>
              </a:spcBef>
              <a:spcAft>
                <a:spcPct val="0"/>
              </a:spcAft>
              <a:defRPr sz="1000">
                <a:solidFill>
                  <a:schemeClr val="tx1"/>
                </a:solidFill>
                <a:latin typeface="ＭＳ Ｐゴシック" panose="020B0600070205080204" pitchFamily="34" charset="-128"/>
                <a:ea typeface="ＭＳ Ｐゴシック" panose="020B0600070205080204" pitchFamily="34" charset="-128"/>
              </a:defRPr>
            </a:lvl6pPr>
            <a:lvl7pPr marL="2971800" indent="-228600" eaLnBrk="0" fontAlgn="base" hangingPunct="0">
              <a:spcBef>
                <a:spcPct val="0"/>
              </a:spcBef>
              <a:spcAft>
                <a:spcPct val="0"/>
              </a:spcAft>
              <a:defRPr sz="1000">
                <a:solidFill>
                  <a:schemeClr val="tx1"/>
                </a:solidFill>
                <a:latin typeface="ＭＳ Ｐゴシック" panose="020B0600070205080204" pitchFamily="34" charset="-128"/>
                <a:ea typeface="ＭＳ Ｐゴシック" panose="020B0600070205080204" pitchFamily="34" charset="-128"/>
              </a:defRPr>
            </a:lvl7pPr>
            <a:lvl8pPr marL="3429000" indent="-228600" eaLnBrk="0" fontAlgn="base" hangingPunct="0">
              <a:spcBef>
                <a:spcPct val="0"/>
              </a:spcBef>
              <a:spcAft>
                <a:spcPct val="0"/>
              </a:spcAft>
              <a:defRPr sz="1000">
                <a:solidFill>
                  <a:schemeClr val="tx1"/>
                </a:solidFill>
                <a:latin typeface="ＭＳ Ｐゴシック" panose="020B0600070205080204" pitchFamily="34" charset="-128"/>
                <a:ea typeface="ＭＳ Ｐゴシック" panose="020B0600070205080204" pitchFamily="34" charset="-128"/>
              </a:defRPr>
            </a:lvl8pPr>
            <a:lvl9pPr marL="3886200" indent="-228600" eaLnBrk="0" fontAlgn="base" hangingPunct="0">
              <a:spcBef>
                <a:spcPct val="0"/>
              </a:spcBef>
              <a:spcAft>
                <a:spcPct val="0"/>
              </a:spcAft>
              <a:defRPr sz="1000">
                <a:solidFill>
                  <a:schemeClr val="tx1"/>
                </a:solidFill>
                <a:latin typeface="ＭＳ Ｐゴシック" panose="020B0600070205080204" pitchFamily="34" charset="-128"/>
                <a:ea typeface="ＭＳ Ｐゴシック" panose="020B0600070205080204" pitchFamily="34" charset="-128"/>
              </a:defRPr>
            </a:lvl9pPr>
          </a:lstStyle>
          <a:p>
            <a:pPr algn="ctr" eaLnBrk="1" hangingPunct="1"/>
            <a:r>
              <a:rPr kumimoji="1" lang="ja-JP" altLang="en-US" sz="1600" b="1">
                <a:solidFill>
                  <a:schemeClr val="bg1"/>
                </a:solidFill>
                <a:latin typeface="Meiryo UI" panose="020B0604030504040204" pitchFamily="34" charset="-128"/>
                <a:ea typeface="Meiryo UI" panose="020B0604030504040204" pitchFamily="34" charset="-128"/>
              </a:rPr>
              <a:t>時間　</a:t>
            </a:r>
          </a:p>
        </p:txBody>
      </p:sp>
      <p:sp>
        <p:nvSpPr>
          <p:cNvPr id="9" name="AutoShape 50">
            <a:extLst>
              <a:ext uri="{FF2B5EF4-FFF2-40B4-BE49-F238E27FC236}">
                <a16:creationId xmlns:a16="http://schemas.microsoft.com/office/drawing/2014/main" id="{F4FBBD54-E679-0787-6E66-7B41B3A182ED}"/>
              </a:ext>
            </a:extLst>
          </p:cNvPr>
          <p:cNvSpPr>
            <a:spLocks noChangeArrowheads="1"/>
          </p:cNvSpPr>
          <p:nvPr/>
        </p:nvSpPr>
        <p:spPr bwMode="gray">
          <a:xfrm>
            <a:off x="1485466" y="3216627"/>
            <a:ext cx="398463" cy="2508250"/>
          </a:xfrm>
          <a:prstGeom prst="homePlate">
            <a:avLst>
              <a:gd name="adj" fmla="val 0"/>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defRPr sz="1000">
                <a:solidFill>
                  <a:schemeClr val="tx1"/>
                </a:solidFill>
                <a:latin typeface="ＭＳ Ｐゴシック" panose="020B0600070205080204" pitchFamily="34" charset="-128"/>
                <a:ea typeface="ＭＳ Ｐゴシック" panose="020B0600070205080204" pitchFamily="34" charset="-128"/>
              </a:defRPr>
            </a:lvl1pPr>
            <a:lvl2pPr marL="742950" indent="-285750">
              <a:defRPr sz="1000">
                <a:solidFill>
                  <a:schemeClr val="tx1"/>
                </a:solidFill>
                <a:latin typeface="ＭＳ Ｐゴシック" panose="020B0600070205080204" pitchFamily="34" charset="-128"/>
                <a:ea typeface="ＭＳ Ｐゴシック" panose="020B0600070205080204" pitchFamily="34" charset="-128"/>
              </a:defRPr>
            </a:lvl2pPr>
            <a:lvl3pPr marL="1143000" indent="-228600">
              <a:defRPr sz="1000">
                <a:solidFill>
                  <a:schemeClr val="tx1"/>
                </a:solidFill>
                <a:latin typeface="ＭＳ Ｐゴシック" panose="020B0600070205080204" pitchFamily="34" charset="-128"/>
                <a:ea typeface="ＭＳ Ｐゴシック" panose="020B0600070205080204" pitchFamily="34" charset="-128"/>
              </a:defRPr>
            </a:lvl3pPr>
            <a:lvl4pPr marL="1600200" indent="-228600">
              <a:defRPr sz="1000">
                <a:solidFill>
                  <a:schemeClr val="tx1"/>
                </a:solidFill>
                <a:latin typeface="ＭＳ Ｐゴシック" panose="020B0600070205080204" pitchFamily="34" charset="-128"/>
                <a:ea typeface="ＭＳ Ｐゴシック" panose="020B0600070205080204" pitchFamily="34" charset="-128"/>
              </a:defRPr>
            </a:lvl4pPr>
            <a:lvl5pPr marL="2057400" indent="-228600">
              <a:defRPr sz="1000">
                <a:solidFill>
                  <a:schemeClr val="tx1"/>
                </a:solidFill>
                <a:latin typeface="ＭＳ Ｐゴシック" panose="020B0600070205080204" pitchFamily="34" charset="-128"/>
                <a:ea typeface="ＭＳ Ｐゴシック" panose="020B0600070205080204" pitchFamily="34" charset="-128"/>
              </a:defRPr>
            </a:lvl5pPr>
            <a:lvl6pPr marL="2514600" indent="-228600" eaLnBrk="0" fontAlgn="base" hangingPunct="0">
              <a:spcBef>
                <a:spcPct val="0"/>
              </a:spcBef>
              <a:spcAft>
                <a:spcPct val="0"/>
              </a:spcAft>
              <a:defRPr sz="1000">
                <a:solidFill>
                  <a:schemeClr val="tx1"/>
                </a:solidFill>
                <a:latin typeface="ＭＳ Ｐゴシック" panose="020B0600070205080204" pitchFamily="34" charset="-128"/>
                <a:ea typeface="ＭＳ Ｐゴシック" panose="020B0600070205080204" pitchFamily="34" charset="-128"/>
              </a:defRPr>
            </a:lvl6pPr>
            <a:lvl7pPr marL="2971800" indent="-228600" eaLnBrk="0" fontAlgn="base" hangingPunct="0">
              <a:spcBef>
                <a:spcPct val="0"/>
              </a:spcBef>
              <a:spcAft>
                <a:spcPct val="0"/>
              </a:spcAft>
              <a:defRPr sz="1000">
                <a:solidFill>
                  <a:schemeClr val="tx1"/>
                </a:solidFill>
                <a:latin typeface="ＭＳ Ｐゴシック" panose="020B0600070205080204" pitchFamily="34" charset="-128"/>
                <a:ea typeface="ＭＳ Ｐゴシック" panose="020B0600070205080204" pitchFamily="34" charset="-128"/>
              </a:defRPr>
            </a:lvl7pPr>
            <a:lvl8pPr marL="3429000" indent="-228600" eaLnBrk="0" fontAlgn="base" hangingPunct="0">
              <a:spcBef>
                <a:spcPct val="0"/>
              </a:spcBef>
              <a:spcAft>
                <a:spcPct val="0"/>
              </a:spcAft>
              <a:defRPr sz="1000">
                <a:solidFill>
                  <a:schemeClr val="tx1"/>
                </a:solidFill>
                <a:latin typeface="ＭＳ Ｐゴシック" panose="020B0600070205080204" pitchFamily="34" charset="-128"/>
                <a:ea typeface="ＭＳ Ｐゴシック" panose="020B0600070205080204" pitchFamily="34" charset="-128"/>
              </a:defRPr>
            </a:lvl8pPr>
            <a:lvl9pPr marL="3886200" indent="-228600" eaLnBrk="0" fontAlgn="base" hangingPunct="0">
              <a:spcBef>
                <a:spcPct val="0"/>
              </a:spcBef>
              <a:spcAft>
                <a:spcPct val="0"/>
              </a:spcAft>
              <a:defRPr sz="1000">
                <a:solidFill>
                  <a:schemeClr val="tx1"/>
                </a:solidFill>
                <a:latin typeface="ＭＳ Ｐゴシック" panose="020B0600070205080204" pitchFamily="34" charset="-128"/>
                <a:ea typeface="ＭＳ Ｐゴシック" panose="020B0600070205080204" pitchFamily="34" charset="-128"/>
              </a:defRPr>
            </a:lvl9pPr>
          </a:lstStyle>
          <a:p>
            <a:pPr algn="ctr" eaLnBrk="1" hangingPunct="1"/>
            <a:r>
              <a:rPr kumimoji="1" lang="ja-JP" altLang="en-US" sz="1600" b="1">
                <a:solidFill>
                  <a:schemeClr val="bg1"/>
                </a:solidFill>
                <a:latin typeface="Meiryo UI" panose="020B0604030504040204" pitchFamily="34" charset="-128"/>
                <a:ea typeface="Meiryo UI" panose="020B0604030504040204" pitchFamily="34" charset="-128"/>
              </a:rPr>
              <a:t>事故・災害発生リスク　</a:t>
            </a:r>
          </a:p>
        </p:txBody>
      </p:sp>
      <p:sp>
        <p:nvSpPr>
          <p:cNvPr id="10" name="AutoShape 47">
            <a:extLst>
              <a:ext uri="{FF2B5EF4-FFF2-40B4-BE49-F238E27FC236}">
                <a16:creationId xmlns:a16="http://schemas.microsoft.com/office/drawing/2014/main" id="{6B39BC0D-AA85-5B43-7211-14278F3D8FFB}"/>
              </a:ext>
            </a:extLst>
          </p:cNvPr>
          <p:cNvSpPr>
            <a:spLocks noChangeArrowheads="1"/>
          </p:cNvSpPr>
          <p:nvPr/>
        </p:nvSpPr>
        <p:spPr bwMode="gray">
          <a:xfrm>
            <a:off x="6967104" y="2335565"/>
            <a:ext cx="3197225" cy="1140239"/>
          </a:xfrm>
          <a:prstGeom prst="wedgeRectCallout">
            <a:avLst>
              <a:gd name="adj1" fmla="val -67079"/>
              <a:gd name="adj2" fmla="val 66088"/>
            </a:avLst>
          </a:prstGeom>
          <a:solidFill>
            <a:schemeClr val="bg1"/>
          </a:solidFill>
          <a:ln w="635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36000" rIns="36000" bIns="36000">
            <a:spAutoFit/>
          </a:bodyPr>
          <a:lstStyle>
            <a:lvl1pPr>
              <a:defRPr sz="1000">
                <a:solidFill>
                  <a:schemeClr val="tx1"/>
                </a:solidFill>
                <a:latin typeface="ＭＳ Ｐゴシック" panose="020B0600070205080204" pitchFamily="34" charset="-128"/>
                <a:ea typeface="ＭＳ Ｐゴシック" panose="020B0600070205080204" pitchFamily="34" charset="-128"/>
              </a:defRPr>
            </a:lvl1pPr>
            <a:lvl2pPr marL="355600" indent="-168275">
              <a:defRPr sz="1000">
                <a:solidFill>
                  <a:schemeClr val="tx1"/>
                </a:solidFill>
                <a:latin typeface="ＭＳ Ｐゴシック" panose="020B0600070205080204" pitchFamily="34" charset="-128"/>
                <a:ea typeface="ＭＳ Ｐゴシック" panose="020B0600070205080204" pitchFamily="34" charset="-128"/>
              </a:defRPr>
            </a:lvl2pPr>
            <a:lvl3pPr marL="1143000" indent="-228600">
              <a:defRPr sz="1000">
                <a:solidFill>
                  <a:schemeClr val="tx1"/>
                </a:solidFill>
                <a:latin typeface="ＭＳ Ｐゴシック" panose="020B0600070205080204" pitchFamily="34" charset="-128"/>
                <a:ea typeface="ＭＳ Ｐゴシック" panose="020B0600070205080204" pitchFamily="34" charset="-128"/>
              </a:defRPr>
            </a:lvl3pPr>
            <a:lvl4pPr marL="1600200" indent="-228600">
              <a:defRPr sz="1000">
                <a:solidFill>
                  <a:schemeClr val="tx1"/>
                </a:solidFill>
                <a:latin typeface="ＭＳ Ｐゴシック" panose="020B0600070205080204" pitchFamily="34" charset="-128"/>
                <a:ea typeface="ＭＳ Ｐゴシック" panose="020B0600070205080204" pitchFamily="34" charset="-128"/>
              </a:defRPr>
            </a:lvl4pPr>
            <a:lvl5pPr marL="2057400" indent="-228600">
              <a:defRPr sz="1000">
                <a:solidFill>
                  <a:schemeClr val="tx1"/>
                </a:solidFill>
                <a:latin typeface="ＭＳ Ｐゴシック" panose="020B0600070205080204" pitchFamily="34" charset="-128"/>
                <a:ea typeface="ＭＳ Ｐゴシック" panose="020B0600070205080204" pitchFamily="34" charset="-128"/>
              </a:defRPr>
            </a:lvl5pPr>
            <a:lvl6pPr marL="2514600" indent="-228600" eaLnBrk="0" fontAlgn="base" hangingPunct="0">
              <a:spcBef>
                <a:spcPct val="0"/>
              </a:spcBef>
              <a:spcAft>
                <a:spcPct val="0"/>
              </a:spcAft>
              <a:defRPr sz="1000">
                <a:solidFill>
                  <a:schemeClr val="tx1"/>
                </a:solidFill>
                <a:latin typeface="ＭＳ Ｐゴシック" panose="020B0600070205080204" pitchFamily="34" charset="-128"/>
                <a:ea typeface="ＭＳ Ｐゴシック" panose="020B0600070205080204" pitchFamily="34" charset="-128"/>
              </a:defRPr>
            </a:lvl6pPr>
            <a:lvl7pPr marL="2971800" indent="-228600" eaLnBrk="0" fontAlgn="base" hangingPunct="0">
              <a:spcBef>
                <a:spcPct val="0"/>
              </a:spcBef>
              <a:spcAft>
                <a:spcPct val="0"/>
              </a:spcAft>
              <a:defRPr sz="1000">
                <a:solidFill>
                  <a:schemeClr val="tx1"/>
                </a:solidFill>
                <a:latin typeface="ＭＳ Ｐゴシック" panose="020B0600070205080204" pitchFamily="34" charset="-128"/>
                <a:ea typeface="ＭＳ Ｐゴシック" panose="020B0600070205080204" pitchFamily="34" charset="-128"/>
              </a:defRPr>
            </a:lvl7pPr>
            <a:lvl8pPr marL="3429000" indent="-228600" eaLnBrk="0" fontAlgn="base" hangingPunct="0">
              <a:spcBef>
                <a:spcPct val="0"/>
              </a:spcBef>
              <a:spcAft>
                <a:spcPct val="0"/>
              </a:spcAft>
              <a:defRPr sz="1000">
                <a:solidFill>
                  <a:schemeClr val="tx1"/>
                </a:solidFill>
                <a:latin typeface="ＭＳ Ｐゴシック" panose="020B0600070205080204" pitchFamily="34" charset="-128"/>
                <a:ea typeface="ＭＳ Ｐゴシック" panose="020B0600070205080204" pitchFamily="34" charset="-128"/>
              </a:defRPr>
            </a:lvl8pPr>
            <a:lvl9pPr marL="3886200" indent="-228600" eaLnBrk="0" fontAlgn="base" hangingPunct="0">
              <a:spcBef>
                <a:spcPct val="0"/>
              </a:spcBef>
              <a:spcAft>
                <a:spcPct val="0"/>
              </a:spcAft>
              <a:defRPr sz="1000">
                <a:solidFill>
                  <a:schemeClr val="tx1"/>
                </a:solidFill>
                <a:latin typeface="ＭＳ Ｐゴシック" panose="020B0600070205080204" pitchFamily="34" charset="-128"/>
                <a:ea typeface="ＭＳ Ｐゴシック" panose="020B0600070205080204" pitchFamily="34" charset="-128"/>
              </a:defRPr>
            </a:lvl9pPr>
          </a:lstStyle>
          <a:p>
            <a:pPr eaLnBrk="1" hangingPunct="1">
              <a:spcBef>
                <a:spcPct val="50000"/>
              </a:spcBef>
            </a:pPr>
            <a:r>
              <a:rPr kumimoji="1" lang="ja-JP" altLang="en-US" sz="1400" b="1">
                <a:latin typeface="Meiryo UI" panose="020B0604030504040204" pitchFamily="34" charset="-128"/>
                <a:ea typeface="Meiryo UI" panose="020B0604030504040204" pitchFamily="34" charset="-128"/>
              </a:rPr>
              <a:t>「災害時対応計画（安全対策）」</a:t>
            </a:r>
          </a:p>
          <a:p>
            <a:pPr lvl="1" eaLnBrk="1" hangingPunct="1">
              <a:spcBef>
                <a:spcPct val="30000"/>
              </a:spcBef>
              <a:buClr>
                <a:srgbClr val="B2B2B2"/>
              </a:buClr>
              <a:buFont typeface="Wingdings" panose="05000000000000000000" pitchFamily="2" charset="2"/>
              <a:buChar char="l"/>
            </a:pPr>
            <a:r>
              <a:rPr kumimoji="1" lang="ja-JP" altLang="en-US" sz="1200">
                <a:latin typeface="Meiryo UI" panose="020B0604030504040204" pitchFamily="34" charset="-128"/>
                <a:ea typeface="Meiryo UI" panose="020B0604030504040204" pitchFamily="34" charset="-128"/>
              </a:rPr>
              <a:t>災害時の緊急対策の体制と役割確定</a:t>
            </a:r>
          </a:p>
          <a:p>
            <a:pPr lvl="1" eaLnBrk="1" hangingPunct="1">
              <a:spcBef>
                <a:spcPct val="30000"/>
              </a:spcBef>
              <a:buClr>
                <a:srgbClr val="B2B2B2"/>
              </a:buClr>
              <a:buFont typeface="Wingdings" panose="05000000000000000000" pitchFamily="2" charset="2"/>
              <a:buChar char="l"/>
            </a:pPr>
            <a:r>
              <a:rPr kumimoji="1" lang="ja-JP" altLang="en-US" sz="1200">
                <a:latin typeface="Meiryo UI" panose="020B0604030504040204" pitchFamily="34" charset="-128"/>
                <a:ea typeface="Meiryo UI" panose="020B0604030504040204" pitchFamily="34" charset="-128"/>
              </a:rPr>
              <a:t>役職員の安全確保、救援への対応</a:t>
            </a:r>
          </a:p>
          <a:p>
            <a:pPr lvl="1" eaLnBrk="1" hangingPunct="1">
              <a:spcBef>
                <a:spcPct val="30000"/>
              </a:spcBef>
              <a:buClr>
                <a:srgbClr val="B2B2B2"/>
              </a:buClr>
              <a:buFont typeface="Wingdings" panose="05000000000000000000" pitchFamily="2" charset="2"/>
              <a:buChar char="l"/>
            </a:pPr>
            <a:r>
              <a:rPr kumimoji="1" lang="ja-JP" altLang="en-US" sz="1200">
                <a:latin typeface="Meiryo UI" panose="020B0604030504040204" pitchFamily="34" charset="-128"/>
                <a:ea typeface="Meiryo UI" panose="020B0604030504040204" pitchFamily="34" charset="-128"/>
              </a:rPr>
              <a:t>事務所等の復旧、代替事務所の手配 等</a:t>
            </a:r>
          </a:p>
        </p:txBody>
      </p:sp>
      <p:sp>
        <p:nvSpPr>
          <p:cNvPr id="11" name="AutoShape 48">
            <a:extLst>
              <a:ext uri="{FF2B5EF4-FFF2-40B4-BE49-F238E27FC236}">
                <a16:creationId xmlns:a16="http://schemas.microsoft.com/office/drawing/2014/main" id="{8EFCDCCD-ACCD-2DAE-905E-256525F501CE}"/>
              </a:ext>
            </a:extLst>
          </p:cNvPr>
          <p:cNvSpPr>
            <a:spLocks noChangeArrowheads="1"/>
          </p:cNvSpPr>
          <p:nvPr/>
        </p:nvSpPr>
        <p:spPr bwMode="gray">
          <a:xfrm>
            <a:off x="6967104" y="3437290"/>
            <a:ext cx="3197225" cy="1137354"/>
          </a:xfrm>
          <a:prstGeom prst="wedgeRectCallout">
            <a:avLst>
              <a:gd name="adj1" fmla="val -67079"/>
              <a:gd name="adj2" fmla="val 35676"/>
            </a:avLst>
          </a:prstGeom>
          <a:solidFill>
            <a:schemeClr val="bg1"/>
          </a:solidFill>
          <a:ln w="25400" algn="ctr">
            <a:solidFill>
              <a:schemeClr val="bg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36000" rIns="36000" bIns="36000">
            <a:spAutoFit/>
          </a:bodyPr>
          <a:lstStyle>
            <a:lvl1pPr marL="190500" indent="-190500">
              <a:defRPr sz="1000">
                <a:solidFill>
                  <a:schemeClr val="tx1"/>
                </a:solidFill>
                <a:latin typeface="ＭＳ Ｐゴシック" panose="020B0600070205080204" pitchFamily="34" charset="-128"/>
                <a:ea typeface="ＭＳ Ｐゴシック" panose="020B0600070205080204" pitchFamily="34" charset="-128"/>
              </a:defRPr>
            </a:lvl1pPr>
            <a:lvl2pPr marL="369888" indent="-182563">
              <a:defRPr sz="1000">
                <a:solidFill>
                  <a:schemeClr val="tx1"/>
                </a:solidFill>
                <a:latin typeface="ＭＳ Ｐゴシック" panose="020B0600070205080204" pitchFamily="34" charset="-128"/>
                <a:ea typeface="ＭＳ Ｐゴシック" panose="020B0600070205080204" pitchFamily="34" charset="-128"/>
              </a:defRPr>
            </a:lvl2pPr>
            <a:lvl3pPr marL="1104900" indent="-190500">
              <a:defRPr sz="1000">
                <a:solidFill>
                  <a:schemeClr val="tx1"/>
                </a:solidFill>
                <a:latin typeface="ＭＳ Ｐゴシック" panose="020B0600070205080204" pitchFamily="34" charset="-128"/>
                <a:ea typeface="ＭＳ Ｐゴシック" panose="020B0600070205080204" pitchFamily="34" charset="-128"/>
              </a:defRPr>
            </a:lvl3pPr>
            <a:lvl4pPr marL="1562100" indent="-190500">
              <a:defRPr sz="1000">
                <a:solidFill>
                  <a:schemeClr val="tx1"/>
                </a:solidFill>
                <a:latin typeface="ＭＳ Ｐゴシック" panose="020B0600070205080204" pitchFamily="34" charset="-128"/>
                <a:ea typeface="ＭＳ Ｐゴシック" panose="020B0600070205080204" pitchFamily="34" charset="-128"/>
              </a:defRPr>
            </a:lvl4pPr>
            <a:lvl5pPr marL="2019300" indent="-190500">
              <a:defRPr sz="1000">
                <a:solidFill>
                  <a:schemeClr val="tx1"/>
                </a:solidFill>
                <a:latin typeface="ＭＳ Ｐゴシック" panose="020B0600070205080204" pitchFamily="34" charset="-128"/>
                <a:ea typeface="ＭＳ Ｐゴシック" panose="020B0600070205080204" pitchFamily="34" charset="-128"/>
              </a:defRPr>
            </a:lvl5pPr>
            <a:lvl6pPr marL="2476500" indent="-190500" eaLnBrk="0" fontAlgn="base" hangingPunct="0">
              <a:spcBef>
                <a:spcPct val="0"/>
              </a:spcBef>
              <a:spcAft>
                <a:spcPct val="0"/>
              </a:spcAft>
              <a:defRPr sz="1000">
                <a:solidFill>
                  <a:schemeClr val="tx1"/>
                </a:solidFill>
                <a:latin typeface="ＭＳ Ｐゴシック" panose="020B0600070205080204" pitchFamily="34" charset="-128"/>
                <a:ea typeface="ＭＳ Ｐゴシック" panose="020B0600070205080204" pitchFamily="34" charset="-128"/>
              </a:defRPr>
            </a:lvl6pPr>
            <a:lvl7pPr marL="2933700" indent="-190500" eaLnBrk="0" fontAlgn="base" hangingPunct="0">
              <a:spcBef>
                <a:spcPct val="0"/>
              </a:spcBef>
              <a:spcAft>
                <a:spcPct val="0"/>
              </a:spcAft>
              <a:defRPr sz="1000">
                <a:solidFill>
                  <a:schemeClr val="tx1"/>
                </a:solidFill>
                <a:latin typeface="ＭＳ Ｐゴシック" panose="020B0600070205080204" pitchFamily="34" charset="-128"/>
                <a:ea typeface="ＭＳ Ｐゴシック" panose="020B0600070205080204" pitchFamily="34" charset="-128"/>
              </a:defRPr>
            </a:lvl7pPr>
            <a:lvl8pPr marL="3390900" indent="-190500" eaLnBrk="0" fontAlgn="base" hangingPunct="0">
              <a:spcBef>
                <a:spcPct val="0"/>
              </a:spcBef>
              <a:spcAft>
                <a:spcPct val="0"/>
              </a:spcAft>
              <a:defRPr sz="1000">
                <a:solidFill>
                  <a:schemeClr val="tx1"/>
                </a:solidFill>
                <a:latin typeface="ＭＳ Ｐゴシック" panose="020B0600070205080204" pitchFamily="34" charset="-128"/>
                <a:ea typeface="ＭＳ Ｐゴシック" panose="020B0600070205080204" pitchFamily="34" charset="-128"/>
              </a:defRPr>
            </a:lvl8pPr>
            <a:lvl9pPr marL="3848100" indent="-190500" eaLnBrk="0" fontAlgn="base" hangingPunct="0">
              <a:spcBef>
                <a:spcPct val="0"/>
              </a:spcBef>
              <a:spcAft>
                <a:spcPct val="0"/>
              </a:spcAft>
              <a:defRPr sz="1000">
                <a:solidFill>
                  <a:schemeClr val="tx1"/>
                </a:solidFill>
                <a:latin typeface="ＭＳ Ｐゴシック" panose="020B0600070205080204" pitchFamily="34" charset="-128"/>
                <a:ea typeface="ＭＳ Ｐゴシック" panose="020B0600070205080204" pitchFamily="34" charset="-128"/>
              </a:defRPr>
            </a:lvl9pPr>
          </a:lstStyle>
          <a:p>
            <a:r>
              <a:rPr kumimoji="1" lang="ja-JP" altLang="en-US" sz="1400" b="1">
                <a:solidFill>
                  <a:schemeClr val="bg2"/>
                </a:solidFill>
                <a:latin typeface="Meiryo UI" panose="020B0604030504040204" pitchFamily="34" charset="-128"/>
                <a:ea typeface="Meiryo UI" panose="020B0604030504040204" pitchFamily="34" charset="-128"/>
              </a:rPr>
              <a:t>「業務復旧計画」</a:t>
            </a:r>
            <a:endParaRPr kumimoji="1" lang="ja-JP" altLang="en-US" sz="1200">
              <a:solidFill>
                <a:schemeClr val="bg2"/>
              </a:solidFill>
              <a:latin typeface="Meiryo UI" panose="020B0604030504040204" pitchFamily="34" charset="-128"/>
              <a:ea typeface="Meiryo UI" panose="020B0604030504040204" pitchFamily="34" charset="-128"/>
            </a:endParaRPr>
          </a:p>
          <a:p>
            <a:pPr lvl="1" eaLnBrk="1" hangingPunct="1">
              <a:spcBef>
                <a:spcPct val="30000"/>
              </a:spcBef>
              <a:buClr>
                <a:srgbClr val="B2B2B2"/>
              </a:buClr>
              <a:buFont typeface="Wingdings" panose="05000000000000000000" pitchFamily="2" charset="2"/>
              <a:buChar char="l"/>
            </a:pPr>
            <a:r>
              <a:rPr kumimoji="1" lang="ja-JP" altLang="en-US" sz="1200">
                <a:solidFill>
                  <a:schemeClr val="bg2"/>
                </a:solidFill>
                <a:latin typeface="Meiryo UI" panose="020B0604030504040204" pitchFamily="34" charset="-128"/>
                <a:ea typeface="Meiryo UI" panose="020B0604030504040204" pitchFamily="34" charset="-128"/>
              </a:rPr>
              <a:t>被災時の業務運用・復旧手順の確立</a:t>
            </a:r>
          </a:p>
          <a:p>
            <a:pPr lvl="1" eaLnBrk="1" hangingPunct="1">
              <a:spcBef>
                <a:spcPct val="30000"/>
              </a:spcBef>
              <a:buClr>
                <a:srgbClr val="B2B2B2"/>
              </a:buClr>
              <a:buFont typeface="Wingdings" panose="05000000000000000000" pitchFamily="2" charset="2"/>
              <a:buChar char="l"/>
            </a:pPr>
            <a:r>
              <a:rPr kumimoji="1" lang="ja-JP" altLang="en-US" sz="1200">
                <a:solidFill>
                  <a:schemeClr val="bg2"/>
                </a:solidFill>
                <a:latin typeface="Meiryo UI" panose="020B0604030504040204" pitchFamily="34" charset="-128"/>
                <a:ea typeface="Meiryo UI" panose="020B0604030504040204" pitchFamily="34" charset="-128"/>
              </a:rPr>
              <a:t>被害対策実施対象業務・データの選定</a:t>
            </a:r>
          </a:p>
          <a:p>
            <a:pPr lvl="1" eaLnBrk="1" hangingPunct="1">
              <a:spcBef>
                <a:spcPct val="30000"/>
              </a:spcBef>
              <a:buClr>
                <a:srgbClr val="B2B2B2"/>
              </a:buClr>
              <a:buFont typeface="Wingdings" panose="05000000000000000000" pitchFamily="2" charset="2"/>
              <a:buChar char="l"/>
            </a:pPr>
            <a:r>
              <a:rPr kumimoji="1" lang="ja-JP" altLang="en-US" sz="1200">
                <a:solidFill>
                  <a:schemeClr val="bg2"/>
                </a:solidFill>
                <a:latin typeface="Meiryo UI" panose="020B0604030504040204" pitchFamily="34" charset="-128"/>
                <a:ea typeface="Meiryo UI" panose="020B0604030504040204" pitchFamily="34" charset="-128"/>
              </a:rPr>
              <a:t>代替作業場所での業務体制・手順の確立等</a:t>
            </a:r>
          </a:p>
        </p:txBody>
      </p:sp>
      <p:sp>
        <p:nvSpPr>
          <p:cNvPr id="12" name="AutoShape 49">
            <a:extLst>
              <a:ext uri="{FF2B5EF4-FFF2-40B4-BE49-F238E27FC236}">
                <a16:creationId xmlns:a16="http://schemas.microsoft.com/office/drawing/2014/main" id="{32A32556-DC83-0D32-7B31-221727990BD5}"/>
              </a:ext>
            </a:extLst>
          </p:cNvPr>
          <p:cNvSpPr>
            <a:spLocks noChangeArrowheads="1"/>
          </p:cNvSpPr>
          <p:nvPr/>
        </p:nvSpPr>
        <p:spPr bwMode="gray">
          <a:xfrm>
            <a:off x="6967104" y="4742215"/>
            <a:ext cx="3197225" cy="1137354"/>
          </a:xfrm>
          <a:prstGeom prst="wedgeRectCallout">
            <a:avLst>
              <a:gd name="adj1" fmla="val -67329"/>
              <a:gd name="adj2" fmla="val -17375"/>
            </a:avLst>
          </a:prstGeom>
          <a:solidFill>
            <a:schemeClr val="bg1"/>
          </a:solidFill>
          <a:ln w="25400" algn="ctr">
            <a:solidFill>
              <a:schemeClr val="bg2"/>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36000" rIns="36000" bIns="36000">
            <a:spAutoFit/>
          </a:bodyPr>
          <a:lstStyle>
            <a:lvl1pPr>
              <a:defRPr sz="1000">
                <a:solidFill>
                  <a:schemeClr val="tx1"/>
                </a:solidFill>
                <a:latin typeface="ＭＳ Ｐゴシック" panose="020B0600070205080204" pitchFamily="34" charset="-128"/>
                <a:ea typeface="ＭＳ Ｐゴシック" panose="020B0600070205080204" pitchFamily="34" charset="-128"/>
              </a:defRPr>
            </a:lvl1pPr>
            <a:lvl2pPr marL="355600" indent="-176213">
              <a:defRPr sz="1000">
                <a:solidFill>
                  <a:schemeClr val="tx1"/>
                </a:solidFill>
                <a:latin typeface="ＭＳ Ｐゴシック" panose="020B0600070205080204" pitchFamily="34" charset="-128"/>
                <a:ea typeface="ＭＳ Ｐゴシック" panose="020B0600070205080204" pitchFamily="34" charset="-128"/>
              </a:defRPr>
            </a:lvl2pPr>
            <a:lvl3pPr marL="1143000" indent="-228600">
              <a:defRPr sz="1000">
                <a:solidFill>
                  <a:schemeClr val="tx1"/>
                </a:solidFill>
                <a:latin typeface="ＭＳ Ｐゴシック" panose="020B0600070205080204" pitchFamily="34" charset="-128"/>
                <a:ea typeface="ＭＳ Ｐゴシック" panose="020B0600070205080204" pitchFamily="34" charset="-128"/>
              </a:defRPr>
            </a:lvl3pPr>
            <a:lvl4pPr marL="1600200" indent="-228600">
              <a:defRPr sz="1000">
                <a:solidFill>
                  <a:schemeClr val="tx1"/>
                </a:solidFill>
                <a:latin typeface="ＭＳ Ｐゴシック" panose="020B0600070205080204" pitchFamily="34" charset="-128"/>
                <a:ea typeface="ＭＳ Ｐゴシック" panose="020B0600070205080204" pitchFamily="34" charset="-128"/>
              </a:defRPr>
            </a:lvl4pPr>
            <a:lvl5pPr marL="2057400" indent="-228600">
              <a:defRPr sz="1000">
                <a:solidFill>
                  <a:schemeClr val="tx1"/>
                </a:solidFill>
                <a:latin typeface="ＭＳ Ｐゴシック" panose="020B0600070205080204" pitchFamily="34" charset="-128"/>
                <a:ea typeface="ＭＳ Ｐゴシック" panose="020B0600070205080204" pitchFamily="34" charset="-128"/>
              </a:defRPr>
            </a:lvl5pPr>
            <a:lvl6pPr marL="2514600" indent="-228600" eaLnBrk="0" fontAlgn="base" hangingPunct="0">
              <a:spcBef>
                <a:spcPct val="0"/>
              </a:spcBef>
              <a:spcAft>
                <a:spcPct val="0"/>
              </a:spcAft>
              <a:defRPr sz="1000">
                <a:solidFill>
                  <a:schemeClr val="tx1"/>
                </a:solidFill>
                <a:latin typeface="ＭＳ Ｐゴシック" panose="020B0600070205080204" pitchFamily="34" charset="-128"/>
                <a:ea typeface="ＭＳ Ｐゴシック" panose="020B0600070205080204" pitchFamily="34" charset="-128"/>
              </a:defRPr>
            </a:lvl6pPr>
            <a:lvl7pPr marL="2971800" indent="-228600" eaLnBrk="0" fontAlgn="base" hangingPunct="0">
              <a:spcBef>
                <a:spcPct val="0"/>
              </a:spcBef>
              <a:spcAft>
                <a:spcPct val="0"/>
              </a:spcAft>
              <a:defRPr sz="1000">
                <a:solidFill>
                  <a:schemeClr val="tx1"/>
                </a:solidFill>
                <a:latin typeface="ＭＳ Ｐゴシック" panose="020B0600070205080204" pitchFamily="34" charset="-128"/>
                <a:ea typeface="ＭＳ Ｐゴシック" panose="020B0600070205080204" pitchFamily="34" charset="-128"/>
              </a:defRPr>
            </a:lvl7pPr>
            <a:lvl8pPr marL="3429000" indent="-228600" eaLnBrk="0" fontAlgn="base" hangingPunct="0">
              <a:spcBef>
                <a:spcPct val="0"/>
              </a:spcBef>
              <a:spcAft>
                <a:spcPct val="0"/>
              </a:spcAft>
              <a:defRPr sz="1000">
                <a:solidFill>
                  <a:schemeClr val="tx1"/>
                </a:solidFill>
                <a:latin typeface="ＭＳ Ｐゴシック" panose="020B0600070205080204" pitchFamily="34" charset="-128"/>
                <a:ea typeface="ＭＳ Ｐゴシック" panose="020B0600070205080204" pitchFamily="34" charset="-128"/>
              </a:defRPr>
            </a:lvl8pPr>
            <a:lvl9pPr marL="3886200" indent="-228600" eaLnBrk="0" fontAlgn="base" hangingPunct="0">
              <a:spcBef>
                <a:spcPct val="0"/>
              </a:spcBef>
              <a:spcAft>
                <a:spcPct val="0"/>
              </a:spcAft>
              <a:defRPr sz="1000">
                <a:solidFill>
                  <a:schemeClr val="tx1"/>
                </a:solidFill>
                <a:latin typeface="ＭＳ Ｐゴシック" panose="020B0600070205080204" pitchFamily="34" charset="-128"/>
                <a:ea typeface="ＭＳ Ｐゴシック" panose="020B0600070205080204" pitchFamily="34" charset="-128"/>
              </a:defRPr>
            </a:lvl9pPr>
          </a:lstStyle>
          <a:p>
            <a:r>
              <a:rPr kumimoji="1" lang="ja-JP" altLang="en-US" sz="1400" b="1">
                <a:solidFill>
                  <a:schemeClr val="bg2"/>
                </a:solidFill>
                <a:latin typeface="Meiryo UI" panose="020B0604030504040204" pitchFamily="34" charset="-128"/>
                <a:ea typeface="Meiryo UI" panose="020B0604030504040204" pitchFamily="34" charset="-128"/>
              </a:rPr>
              <a:t>「システム復旧計画」</a:t>
            </a:r>
            <a:endParaRPr kumimoji="1" lang="ja-JP" altLang="en-US" sz="1400">
              <a:solidFill>
                <a:schemeClr val="bg2"/>
              </a:solidFill>
              <a:latin typeface="Meiryo UI" panose="020B0604030504040204" pitchFamily="34" charset="-128"/>
              <a:ea typeface="Meiryo UI" panose="020B0604030504040204" pitchFamily="34" charset="-128"/>
            </a:endParaRPr>
          </a:p>
          <a:p>
            <a:pPr lvl="1" eaLnBrk="1" hangingPunct="1">
              <a:spcBef>
                <a:spcPct val="30000"/>
              </a:spcBef>
              <a:buClr>
                <a:srgbClr val="B2B2B2"/>
              </a:buClr>
              <a:buFont typeface="Wingdings" panose="05000000000000000000" pitchFamily="2" charset="2"/>
              <a:buChar char="l"/>
            </a:pPr>
            <a:r>
              <a:rPr kumimoji="1" lang="ja-JP" altLang="en-US" sz="1200">
                <a:solidFill>
                  <a:schemeClr val="bg2"/>
                </a:solidFill>
                <a:latin typeface="Meiryo UI" panose="020B0604030504040204" pitchFamily="34" charset="-128"/>
                <a:ea typeface="Meiryo UI" panose="020B0604030504040204" pitchFamily="34" charset="-128"/>
              </a:rPr>
              <a:t>ネットワーク、</a:t>
            </a:r>
            <a:r>
              <a:rPr kumimoji="1" lang="en-US" altLang="ja-JP" sz="1200">
                <a:solidFill>
                  <a:schemeClr val="bg2"/>
                </a:solidFill>
                <a:latin typeface="Meiryo UI" panose="020B0604030504040204" pitchFamily="34" charset="-128"/>
                <a:ea typeface="Meiryo UI" panose="020B0604030504040204" pitchFamily="34" charset="-128"/>
              </a:rPr>
              <a:t>PC</a:t>
            </a:r>
            <a:r>
              <a:rPr kumimoji="1" lang="ja-JP" altLang="en-US" sz="1200">
                <a:solidFill>
                  <a:schemeClr val="bg2"/>
                </a:solidFill>
                <a:latin typeface="Meiryo UI" panose="020B0604030504040204" pitchFamily="34" charset="-128"/>
                <a:ea typeface="Meiryo UI" panose="020B0604030504040204" pitchFamily="34" charset="-128"/>
              </a:rPr>
              <a:t>関連の復旧手順の確立</a:t>
            </a:r>
          </a:p>
          <a:p>
            <a:pPr lvl="1" eaLnBrk="1" hangingPunct="1">
              <a:spcBef>
                <a:spcPct val="30000"/>
              </a:spcBef>
              <a:buClr>
                <a:srgbClr val="B2B2B2"/>
              </a:buClr>
              <a:buFont typeface="Wingdings" panose="05000000000000000000" pitchFamily="2" charset="2"/>
              <a:buChar char="l"/>
            </a:pPr>
            <a:r>
              <a:rPr kumimoji="1" lang="ja-JP" altLang="en-US" sz="1200">
                <a:solidFill>
                  <a:schemeClr val="bg2"/>
                </a:solidFill>
                <a:latin typeface="Meiryo UI" panose="020B0604030504040204" pitchFamily="34" charset="-128"/>
                <a:ea typeface="Meiryo UI" panose="020B0604030504040204" pitchFamily="34" charset="-128"/>
              </a:rPr>
              <a:t>システム復旧の為の体制及び手順の確立</a:t>
            </a:r>
          </a:p>
          <a:p>
            <a:pPr lvl="1" eaLnBrk="1" hangingPunct="1">
              <a:spcBef>
                <a:spcPct val="30000"/>
              </a:spcBef>
              <a:buClr>
                <a:srgbClr val="B2B2B2"/>
              </a:buClr>
              <a:buFont typeface="Wingdings" panose="05000000000000000000" pitchFamily="2" charset="2"/>
              <a:buChar char="l"/>
            </a:pPr>
            <a:r>
              <a:rPr kumimoji="1" lang="ja-JP" altLang="en-US" sz="1200">
                <a:solidFill>
                  <a:schemeClr val="bg2"/>
                </a:solidFill>
                <a:latin typeface="Meiryo UI" panose="020B0604030504040204" pitchFamily="34" charset="-128"/>
                <a:ea typeface="Meiryo UI" panose="020B0604030504040204" pitchFamily="34" charset="-128"/>
              </a:rPr>
              <a:t>バックアップセンター構築、運用体制整備　等</a:t>
            </a:r>
            <a:r>
              <a:rPr kumimoji="1" lang="ja-JP" altLang="en-US">
                <a:solidFill>
                  <a:schemeClr val="bg2"/>
                </a:solidFill>
                <a:latin typeface="Meiryo UI" panose="020B0604030504040204" pitchFamily="34" charset="-128"/>
                <a:ea typeface="Meiryo UI" panose="020B0604030504040204" pitchFamily="34" charset="-128"/>
              </a:rPr>
              <a:t>　</a:t>
            </a:r>
          </a:p>
        </p:txBody>
      </p:sp>
      <p:sp>
        <p:nvSpPr>
          <p:cNvPr id="13" name="Text Box 51">
            <a:extLst>
              <a:ext uri="{FF2B5EF4-FFF2-40B4-BE49-F238E27FC236}">
                <a16:creationId xmlns:a16="http://schemas.microsoft.com/office/drawing/2014/main" id="{F3A8D415-D1AC-3221-0D94-69F18E9A0824}"/>
              </a:ext>
            </a:extLst>
          </p:cNvPr>
          <p:cNvSpPr txBox="1">
            <a:spLocks noChangeArrowheads="1"/>
          </p:cNvSpPr>
          <p:nvPr/>
        </p:nvSpPr>
        <p:spPr bwMode="auto">
          <a:xfrm>
            <a:off x="8845115" y="3419722"/>
            <a:ext cx="889000" cy="324064"/>
          </a:xfrm>
          <a:prstGeom prst="rect">
            <a:avLst/>
          </a:prstGeom>
          <a:noFill/>
          <a:ln>
            <a:noFill/>
          </a:ln>
          <a:effectLst/>
          <a:extLst>
            <a:ext uri="{909E8E84-426E-40DD-AFC4-6F175D3DCCD1}">
              <a14:hiddenFill xmlns:a14="http://schemas.microsoft.com/office/drawing/2010/main">
                <a:solidFill>
                  <a:srgbClr val="3366FF"/>
                </a:solidFill>
              </a14:hiddenFill>
            </a:ext>
            <a:ext uri="{91240B29-F687-4F45-9708-019B960494DF}">
              <a14:hiddenLine xmlns:a14="http://schemas.microsoft.com/office/drawing/2010/main" w="6350" algn="ctr">
                <a:solidFill>
                  <a:schemeClr val="bg2"/>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lIns="0" tIns="46800" rIns="0" bIns="46800" anchor="ctr">
            <a:spAutoFit/>
          </a:bodyPr>
          <a:lstStyle>
            <a:lvl1pPr>
              <a:defRPr sz="1000">
                <a:solidFill>
                  <a:schemeClr val="tx1"/>
                </a:solidFill>
                <a:latin typeface="ＭＳ Ｐゴシック" panose="020B0600070205080204" pitchFamily="34" charset="-128"/>
                <a:ea typeface="ＭＳ Ｐゴシック" panose="020B0600070205080204" pitchFamily="34" charset="-128"/>
              </a:defRPr>
            </a:lvl1pPr>
            <a:lvl2pPr marL="742950" indent="-285750">
              <a:defRPr sz="1000">
                <a:solidFill>
                  <a:schemeClr val="tx1"/>
                </a:solidFill>
                <a:latin typeface="ＭＳ Ｐゴシック" panose="020B0600070205080204" pitchFamily="34" charset="-128"/>
                <a:ea typeface="ＭＳ Ｐゴシック" panose="020B0600070205080204" pitchFamily="34" charset="-128"/>
              </a:defRPr>
            </a:lvl2pPr>
            <a:lvl3pPr marL="1143000" indent="-228600">
              <a:defRPr sz="1000">
                <a:solidFill>
                  <a:schemeClr val="tx1"/>
                </a:solidFill>
                <a:latin typeface="ＭＳ Ｐゴシック" panose="020B0600070205080204" pitchFamily="34" charset="-128"/>
                <a:ea typeface="ＭＳ Ｐゴシック" panose="020B0600070205080204" pitchFamily="34" charset="-128"/>
              </a:defRPr>
            </a:lvl3pPr>
            <a:lvl4pPr marL="1600200" indent="-228600">
              <a:defRPr sz="1000">
                <a:solidFill>
                  <a:schemeClr val="tx1"/>
                </a:solidFill>
                <a:latin typeface="ＭＳ Ｐゴシック" panose="020B0600070205080204" pitchFamily="34" charset="-128"/>
                <a:ea typeface="ＭＳ Ｐゴシック" panose="020B0600070205080204" pitchFamily="34" charset="-128"/>
              </a:defRPr>
            </a:lvl4pPr>
            <a:lvl5pPr marL="2057400" indent="-228600">
              <a:defRPr sz="1000">
                <a:solidFill>
                  <a:schemeClr val="tx1"/>
                </a:solidFill>
                <a:latin typeface="ＭＳ Ｐゴシック" panose="020B0600070205080204" pitchFamily="34" charset="-128"/>
                <a:ea typeface="ＭＳ Ｐゴシック" panose="020B0600070205080204" pitchFamily="34" charset="-128"/>
              </a:defRPr>
            </a:lvl5pPr>
            <a:lvl6pPr marL="2514600" indent="-228600" eaLnBrk="0" fontAlgn="base" hangingPunct="0">
              <a:spcBef>
                <a:spcPct val="0"/>
              </a:spcBef>
              <a:spcAft>
                <a:spcPct val="0"/>
              </a:spcAft>
              <a:defRPr sz="1000">
                <a:solidFill>
                  <a:schemeClr val="tx1"/>
                </a:solidFill>
                <a:latin typeface="ＭＳ Ｐゴシック" panose="020B0600070205080204" pitchFamily="34" charset="-128"/>
                <a:ea typeface="ＭＳ Ｐゴシック" panose="020B0600070205080204" pitchFamily="34" charset="-128"/>
              </a:defRPr>
            </a:lvl6pPr>
            <a:lvl7pPr marL="2971800" indent="-228600" eaLnBrk="0" fontAlgn="base" hangingPunct="0">
              <a:spcBef>
                <a:spcPct val="0"/>
              </a:spcBef>
              <a:spcAft>
                <a:spcPct val="0"/>
              </a:spcAft>
              <a:defRPr sz="1000">
                <a:solidFill>
                  <a:schemeClr val="tx1"/>
                </a:solidFill>
                <a:latin typeface="ＭＳ Ｐゴシック" panose="020B0600070205080204" pitchFamily="34" charset="-128"/>
                <a:ea typeface="ＭＳ Ｐゴシック" panose="020B0600070205080204" pitchFamily="34" charset="-128"/>
              </a:defRPr>
            </a:lvl7pPr>
            <a:lvl8pPr marL="3429000" indent="-228600" eaLnBrk="0" fontAlgn="base" hangingPunct="0">
              <a:spcBef>
                <a:spcPct val="0"/>
              </a:spcBef>
              <a:spcAft>
                <a:spcPct val="0"/>
              </a:spcAft>
              <a:defRPr sz="1000">
                <a:solidFill>
                  <a:schemeClr val="tx1"/>
                </a:solidFill>
                <a:latin typeface="ＭＳ Ｐゴシック" panose="020B0600070205080204" pitchFamily="34" charset="-128"/>
                <a:ea typeface="ＭＳ Ｐゴシック" panose="020B0600070205080204" pitchFamily="34" charset="-128"/>
              </a:defRPr>
            </a:lvl8pPr>
            <a:lvl9pPr marL="3886200" indent="-228600" eaLnBrk="0" fontAlgn="base" hangingPunct="0">
              <a:spcBef>
                <a:spcPct val="0"/>
              </a:spcBef>
              <a:spcAft>
                <a:spcPct val="0"/>
              </a:spcAft>
              <a:defRPr sz="1000">
                <a:solidFill>
                  <a:schemeClr val="tx1"/>
                </a:solidFill>
                <a:latin typeface="ＭＳ Ｐゴシック" panose="020B0600070205080204" pitchFamily="34" charset="-128"/>
                <a:ea typeface="ＭＳ Ｐゴシック" panose="020B0600070205080204" pitchFamily="34" charset="-128"/>
              </a:defRPr>
            </a:lvl9pPr>
          </a:lstStyle>
          <a:p>
            <a:pPr>
              <a:spcBef>
                <a:spcPct val="50000"/>
              </a:spcBef>
            </a:pPr>
            <a:r>
              <a:rPr lang="ja-JP" altLang="en-US" sz="1400" b="1" u="sng">
                <a:solidFill>
                  <a:srgbClr val="FF0000"/>
                </a:solidFill>
                <a:latin typeface="Meiryo UI" panose="020B0604030504040204" pitchFamily="34" charset="-128"/>
                <a:ea typeface="Meiryo UI" panose="020B0604030504040204" pitchFamily="34" charset="-128"/>
              </a:rPr>
              <a:t>業務の側面</a:t>
            </a:r>
          </a:p>
        </p:txBody>
      </p:sp>
      <p:sp>
        <p:nvSpPr>
          <p:cNvPr id="14" name="Text Box 52">
            <a:extLst>
              <a:ext uri="{FF2B5EF4-FFF2-40B4-BE49-F238E27FC236}">
                <a16:creationId xmlns:a16="http://schemas.microsoft.com/office/drawing/2014/main" id="{19A59A3A-E88D-16D1-B829-877E97EF5822}"/>
              </a:ext>
            </a:extLst>
          </p:cNvPr>
          <p:cNvSpPr txBox="1">
            <a:spLocks noChangeArrowheads="1"/>
          </p:cNvSpPr>
          <p:nvPr/>
        </p:nvSpPr>
        <p:spPr bwMode="auto">
          <a:xfrm>
            <a:off x="8845115" y="4715122"/>
            <a:ext cx="1282700" cy="324064"/>
          </a:xfrm>
          <a:prstGeom prst="rect">
            <a:avLst/>
          </a:prstGeom>
          <a:noFill/>
          <a:ln>
            <a:noFill/>
          </a:ln>
          <a:effectLst/>
          <a:extLst>
            <a:ext uri="{909E8E84-426E-40DD-AFC4-6F175D3DCCD1}">
              <a14:hiddenFill xmlns:a14="http://schemas.microsoft.com/office/drawing/2010/main">
                <a:solidFill>
                  <a:srgbClr val="3366FF"/>
                </a:solidFill>
              </a14:hiddenFill>
            </a:ext>
            <a:ext uri="{91240B29-F687-4F45-9708-019B960494DF}">
              <a14:hiddenLine xmlns:a14="http://schemas.microsoft.com/office/drawing/2010/main" w="6350" algn="ctr">
                <a:solidFill>
                  <a:schemeClr val="bg2"/>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lIns="0" tIns="46800" rIns="0" bIns="46800" anchor="ctr">
            <a:spAutoFit/>
          </a:bodyPr>
          <a:lstStyle>
            <a:lvl1pPr>
              <a:defRPr sz="1000">
                <a:solidFill>
                  <a:schemeClr val="tx1"/>
                </a:solidFill>
                <a:latin typeface="ＭＳ Ｐゴシック" panose="020B0600070205080204" pitchFamily="34" charset="-128"/>
                <a:ea typeface="ＭＳ Ｐゴシック" panose="020B0600070205080204" pitchFamily="34" charset="-128"/>
              </a:defRPr>
            </a:lvl1pPr>
            <a:lvl2pPr marL="742950" indent="-285750">
              <a:defRPr sz="1000">
                <a:solidFill>
                  <a:schemeClr val="tx1"/>
                </a:solidFill>
                <a:latin typeface="ＭＳ Ｐゴシック" panose="020B0600070205080204" pitchFamily="34" charset="-128"/>
                <a:ea typeface="ＭＳ Ｐゴシック" panose="020B0600070205080204" pitchFamily="34" charset="-128"/>
              </a:defRPr>
            </a:lvl2pPr>
            <a:lvl3pPr marL="1143000" indent="-228600">
              <a:defRPr sz="1000">
                <a:solidFill>
                  <a:schemeClr val="tx1"/>
                </a:solidFill>
                <a:latin typeface="ＭＳ Ｐゴシック" panose="020B0600070205080204" pitchFamily="34" charset="-128"/>
                <a:ea typeface="ＭＳ Ｐゴシック" panose="020B0600070205080204" pitchFamily="34" charset="-128"/>
              </a:defRPr>
            </a:lvl3pPr>
            <a:lvl4pPr marL="1600200" indent="-228600">
              <a:defRPr sz="1000">
                <a:solidFill>
                  <a:schemeClr val="tx1"/>
                </a:solidFill>
                <a:latin typeface="ＭＳ Ｐゴシック" panose="020B0600070205080204" pitchFamily="34" charset="-128"/>
                <a:ea typeface="ＭＳ Ｐゴシック" panose="020B0600070205080204" pitchFamily="34" charset="-128"/>
              </a:defRPr>
            </a:lvl4pPr>
            <a:lvl5pPr marL="2057400" indent="-228600">
              <a:defRPr sz="1000">
                <a:solidFill>
                  <a:schemeClr val="tx1"/>
                </a:solidFill>
                <a:latin typeface="ＭＳ Ｐゴシック" panose="020B0600070205080204" pitchFamily="34" charset="-128"/>
                <a:ea typeface="ＭＳ Ｐゴシック" panose="020B0600070205080204" pitchFamily="34" charset="-128"/>
              </a:defRPr>
            </a:lvl5pPr>
            <a:lvl6pPr marL="2514600" indent="-228600" eaLnBrk="0" fontAlgn="base" hangingPunct="0">
              <a:spcBef>
                <a:spcPct val="0"/>
              </a:spcBef>
              <a:spcAft>
                <a:spcPct val="0"/>
              </a:spcAft>
              <a:defRPr sz="1000">
                <a:solidFill>
                  <a:schemeClr val="tx1"/>
                </a:solidFill>
                <a:latin typeface="ＭＳ Ｐゴシック" panose="020B0600070205080204" pitchFamily="34" charset="-128"/>
                <a:ea typeface="ＭＳ Ｐゴシック" panose="020B0600070205080204" pitchFamily="34" charset="-128"/>
              </a:defRPr>
            </a:lvl6pPr>
            <a:lvl7pPr marL="2971800" indent="-228600" eaLnBrk="0" fontAlgn="base" hangingPunct="0">
              <a:spcBef>
                <a:spcPct val="0"/>
              </a:spcBef>
              <a:spcAft>
                <a:spcPct val="0"/>
              </a:spcAft>
              <a:defRPr sz="1000">
                <a:solidFill>
                  <a:schemeClr val="tx1"/>
                </a:solidFill>
                <a:latin typeface="ＭＳ Ｐゴシック" panose="020B0600070205080204" pitchFamily="34" charset="-128"/>
                <a:ea typeface="ＭＳ Ｐゴシック" panose="020B0600070205080204" pitchFamily="34" charset="-128"/>
              </a:defRPr>
            </a:lvl7pPr>
            <a:lvl8pPr marL="3429000" indent="-228600" eaLnBrk="0" fontAlgn="base" hangingPunct="0">
              <a:spcBef>
                <a:spcPct val="0"/>
              </a:spcBef>
              <a:spcAft>
                <a:spcPct val="0"/>
              </a:spcAft>
              <a:defRPr sz="1000">
                <a:solidFill>
                  <a:schemeClr val="tx1"/>
                </a:solidFill>
                <a:latin typeface="ＭＳ Ｐゴシック" panose="020B0600070205080204" pitchFamily="34" charset="-128"/>
                <a:ea typeface="ＭＳ Ｐゴシック" panose="020B0600070205080204" pitchFamily="34" charset="-128"/>
              </a:defRPr>
            </a:lvl8pPr>
            <a:lvl9pPr marL="3886200" indent="-228600" eaLnBrk="0" fontAlgn="base" hangingPunct="0">
              <a:spcBef>
                <a:spcPct val="0"/>
              </a:spcBef>
              <a:spcAft>
                <a:spcPct val="0"/>
              </a:spcAft>
              <a:defRPr sz="1000">
                <a:solidFill>
                  <a:schemeClr val="tx1"/>
                </a:solidFill>
                <a:latin typeface="ＭＳ Ｐゴシック" panose="020B0600070205080204" pitchFamily="34" charset="-128"/>
                <a:ea typeface="ＭＳ Ｐゴシック" panose="020B0600070205080204" pitchFamily="34" charset="-128"/>
              </a:defRPr>
            </a:lvl9pPr>
          </a:lstStyle>
          <a:p>
            <a:pPr>
              <a:spcBef>
                <a:spcPct val="50000"/>
              </a:spcBef>
            </a:pPr>
            <a:r>
              <a:rPr lang="ja-JP" altLang="en-US" sz="1400" b="1" u="sng">
                <a:solidFill>
                  <a:srgbClr val="FF0000"/>
                </a:solidFill>
                <a:latin typeface="Meiryo UI" panose="020B0604030504040204" pitchFamily="34" charset="-128"/>
                <a:ea typeface="Meiryo UI" panose="020B0604030504040204" pitchFamily="34" charset="-128"/>
              </a:rPr>
              <a:t>システムの側面</a:t>
            </a:r>
          </a:p>
        </p:txBody>
      </p:sp>
    </p:spTree>
    <p:extLst>
      <p:ext uri="{BB962C8B-B14F-4D97-AF65-F5344CB8AC3E}">
        <p14:creationId xmlns:p14="http://schemas.microsoft.com/office/powerpoint/2010/main" val="37476491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8A159EE-7324-49F8-A841-F34C0AE8FF90}"/>
              </a:ext>
            </a:extLst>
          </p:cNvPr>
          <p:cNvSpPr>
            <a:spLocks noGrp="1"/>
          </p:cNvSpPr>
          <p:nvPr>
            <p:ph type="title"/>
          </p:nvPr>
        </p:nvSpPr>
        <p:spPr bwMode="gray"/>
        <p:txBody>
          <a:bodyPr/>
          <a:lstStyle/>
          <a:p>
            <a:r>
              <a:rPr kumimoji="1" lang="ja-JP" altLang="en-US" dirty="0"/>
              <a:t>事業継続計画の</a:t>
            </a:r>
            <a:r>
              <a:rPr kumimoji="1" lang="en-US" altLang="ja-JP" dirty="0"/>
              <a:t>PDCA</a:t>
            </a:r>
            <a:r>
              <a:rPr kumimoji="1" lang="ja-JP" altLang="en-US" dirty="0"/>
              <a:t>サイクル</a:t>
            </a:r>
          </a:p>
        </p:txBody>
      </p:sp>
      <p:sp>
        <p:nvSpPr>
          <p:cNvPr id="3" name="コンテンツ プレースホルダー 2">
            <a:extLst>
              <a:ext uri="{FF2B5EF4-FFF2-40B4-BE49-F238E27FC236}">
                <a16:creationId xmlns:a16="http://schemas.microsoft.com/office/drawing/2014/main" id="{32CA0308-538A-4E7C-B3C3-33B6761FC7A9}"/>
              </a:ext>
            </a:extLst>
          </p:cNvPr>
          <p:cNvSpPr>
            <a:spLocks noGrp="1"/>
          </p:cNvSpPr>
          <p:nvPr>
            <p:ph idx="10"/>
          </p:nvPr>
        </p:nvSpPr>
        <p:spPr bwMode="gray"/>
        <p:txBody>
          <a:bodyPr/>
          <a:lstStyle/>
          <a:p>
            <a:pPr marL="285750" indent="-285750">
              <a:buFont typeface="Wingdings" panose="05000000000000000000" pitchFamily="2" charset="2"/>
              <a:buChar char="n"/>
            </a:pPr>
            <a:r>
              <a:rPr kumimoji="1" lang="ja-JP" altLang="en-US" sz="1600" dirty="0">
                <a:latin typeface="Meiryo" panose="020B0604030504040204" pitchFamily="34" charset="-128"/>
                <a:ea typeface="Meiryo" panose="020B0604030504040204" pitchFamily="34" charset="-128"/>
              </a:rPr>
              <a:t>事業継続計画の有効性を維持するためには、刻々と変化する業務内容・経営環境・想定リスク等に適合するように改善し続けなければなりません。</a:t>
            </a:r>
          </a:p>
          <a:p>
            <a:pPr marL="285750" indent="-285750">
              <a:buFont typeface="Wingdings" panose="05000000000000000000" pitchFamily="2" charset="2"/>
              <a:buChar char="n"/>
            </a:pPr>
            <a:r>
              <a:rPr kumimoji="1" lang="ja-JP" altLang="en-US" sz="1600" dirty="0">
                <a:latin typeface="Meiryo" panose="020B0604030504040204" pitchFamily="34" charset="-128"/>
                <a:ea typeface="Meiryo" panose="020B0604030504040204" pitchFamily="34" charset="-128"/>
              </a:rPr>
              <a:t>そのため、「</a:t>
            </a:r>
            <a:r>
              <a:rPr kumimoji="1" lang="en-US" altLang="ja-JP" sz="1600" dirty="0">
                <a:latin typeface="Meiryo" panose="020B0604030504040204" pitchFamily="34" charset="-128"/>
                <a:ea typeface="Meiryo" panose="020B0604030504040204" pitchFamily="34" charset="-128"/>
              </a:rPr>
              <a:t>PDCA</a:t>
            </a:r>
            <a:r>
              <a:rPr kumimoji="1" lang="ja-JP" altLang="en-US" sz="1600" dirty="0">
                <a:latin typeface="Meiryo" panose="020B0604030504040204" pitchFamily="34" charset="-128"/>
                <a:ea typeface="Meiryo" panose="020B0604030504040204" pitchFamily="34" charset="-128"/>
              </a:rPr>
              <a:t>サイクル」を構築することが非常に重要になります。</a:t>
            </a:r>
          </a:p>
        </p:txBody>
      </p:sp>
      <p:grpSp>
        <p:nvGrpSpPr>
          <p:cNvPr id="4" name="组合 2">
            <a:extLst>
              <a:ext uri="{FF2B5EF4-FFF2-40B4-BE49-F238E27FC236}">
                <a16:creationId xmlns:a16="http://schemas.microsoft.com/office/drawing/2014/main" id="{F134FAD6-DF74-7512-E28D-0C20BEAD1694}"/>
              </a:ext>
            </a:extLst>
          </p:cNvPr>
          <p:cNvGrpSpPr/>
          <p:nvPr/>
        </p:nvGrpSpPr>
        <p:grpSpPr>
          <a:xfrm>
            <a:off x="1080436" y="1831133"/>
            <a:ext cx="10031128" cy="4531166"/>
            <a:chOff x="1704157" y="1663007"/>
            <a:chExt cx="8313738" cy="4247105"/>
          </a:xfrm>
        </p:grpSpPr>
        <p:sp>
          <p:nvSpPr>
            <p:cNvPr id="5" name="AutoShape 69">
              <a:extLst>
                <a:ext uri="{FF2B5EF4-FFF2-40B4-BE49-F238E27FC236}">
                  <a16:creationId xmlns:a16="http://schemas.microsoft.com/office/drawing/2014/main" id="{4F63C9F0-CB90-AFC0-07B1-20B63FE7D7DA}"/>
                </a:ext>
              </a:extLst>
            </p:cNvPr>
            <p:cNvSpPr>
              <a:spLocks noChangeArrowheads="1"/>
            </p:cNvSpPr>
            <p:nvPr/>
          </p:nvSpPr>
          <p:spPr bwMode="gray">
            <a:xfrm>
              <a:off x="9100320" y="2806551"/>
              <a:ext cx="917575" cy="2555875"/>
            </a:xfrm>
            <a:prstGeom prst="homePlate">
              <a:avLst>
                <a:gd name="adj" fmla="val 23000"/>
              </a:avLst>
            </a:prstGeom>
            <a:solidFill>
              <a:schemeClr val="accent1">
                <a:lumMod val="90000"/>
                <a:lumOff val="10000"/>
              </a:schemeClr>
            </a:solidFill>
            <a:ln w="9525" algn="ctr">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endParaRPr lang="ja-JP" altLang="en-US" sz="1400" b="1">
                <a:solidFill>
                  <a:schemeClr val="tx2"/>
                </a:solidFill>
                <a:latin typeface="Meiryo UI" panose="020B0604030504040204" pitchFamily="34" charset="-128"/>
                <a:ea typeface="Meiryo UI" panose="020B0604030504040204" pitchFamily="34" charset="-128"/>
              </a:endParaRPr>
            </a:p>
          </p:txBody>
        </p:sp>
        <p:sp>
          <p:nvSpPr>
            <p:cNvPr id="6" name="AutoShape 70">
              <a:extLst>
                <a:ext uri="{FF2B5EF4-FFF2-40B4-BE49-F238E27FC236}">
                  <a16:creationId xmlns:a16="http://schemas.microsoft.com/office/drawing/2014/main" id="{34B2BED3-90A8-ED38-69BE-15362FE1AE39}"/>
                </a:ext>
              </a:extLst>
            </p:cNvPr>
            <p:cNvSpPr>
              <a:spLocks noChangeArrowheads="1"/>
            </p:cNvSpPr>
            <p:nvPr/>
          </p:nvSpPr>
          <p:spPr bwMode="gray">
            <a:xfrm>
              <a:off x="7677920" y="2793851"/>
              <a:ext cx="1350963" cy="2555875"/>
            </a:xfrm>
            <a:prstGeom prst="homePlate">
              <a:avLst>
                <a:gd name="adj" fmla="val 23000"/>
              </a:avLst>
            </a:prstGeom>
            <a:solidFill>
              <a:schemeClr val="accent1">
                <a:lumMod val="75000"/>
                <a:lumOff val="25000"/>
              </a:schemeClr>
            </a:solidFill>
            <a:ln w="9525" algn="ctr">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endParaRPr lang="ja-JP" altLang="en-US" sz="1400" b="1">
                <a:solidFill>
                  <a:schemeClr val="tx2"/>
                </a:solidFill>
                <a:latin typeface="Meiryo UI" panose="020B0604030504040204" pitchFamily="34" charset="-128"/>
                <a:ea typeface="Meiryo UI" panose="020B0604030504040204" pitchFamily="34" charset="-128"/>
              </a:endParaRPr>
            </a:p>
          </p:txBody>
        </p:sp>
        <p:sp>
          <p:nvSpPr>
            <p:cNvPr id="7" name="AutoShape 71">
              <a:extLst>
                <a:ext uri="{FF2B5EF4-FFF2-40B4-BE49-F238E27FC236}">
                  <a16:creationId xmlns:a16="http://schemas.microsoft.com/office/drawing/2014/main" id="{72EADA4C-673E-B815-AFF7-231A8290A821}"/>
                </a:ext>
              </a:extLst>
            </p:cNvPr>
            <p:cNvSpPr>
              <a:spLocks noChangeArrowheads="1"/>
            </p:cNvSpPr>
            <p:nvPr/>
          </p:nvSpPr>
          <p:spPr bwMode="gray">
            <a:xfrm>
              <a:off x="1712095" y="2793851"/>
              <a:ext cx="3241675" cy="2555875"/>
            </a:xfrm>
            <a:prstGeom prst="homePlate">
              <a:avLst>
                <a:gd name="adj" fmla="val 14310"/>
              </a:avLst>
            </a:prstGeom>
            <a:solidFill>
              <a:schemeClr val="accent1">
                <a:lumMod val="25000"/>
                <a:lumOff val="75000"/>
              </a:schemeClr>
            </a:solidFill>
            <a:ln w="9525" algn="ctr">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endParaRPr lang="en-US" altLang="ja-JP" sz="1400" b="1">
                <a:solidFill>
                  <a:schemeClr val="tx2"/>
                </a:solidFill>
                <a:latin typeface="Meiryo UI" panose="020B0604030504040204" pitchFamily="34" charset="-128"/>
                <a:ea typeface="Meiryo UI" panose="020B0604030504040204" pitchFamily="34" charset="-128"/>
              </a:endParaRPr>
            </a:p>
          </p:txBody>
        </p:sp>
        <p:sp>
          <p:nvSpPr>
            <p:cNvPr id="8" name="AutoShape 72">
              <a:extLst>
                <a:ext uri="{FF2B5EF4-FFF2-40B4-BE49-F238E27FC236}">
                  <a16:creationId xmlns:a16="http://schemas.microsoft.com/office/drawing/2014/main" id="{626328C4-5C86-EB4E-4F9F-F974C008ED41}"/>
                </a:ext>
              </a:extLst>
            </p:cNvPr>
            <p:cNvSpPr>
              <a:spLocks noChangeArrowheads="1"/>
            </p:cNvSpPr>
            <p:nvPr/>
          </p:nvSpPr>
          <p:spPr bwMode="gray">
            <a:xfrm>
              <a:off x="5039495" y="2793851"/>
              <a:ext cx="2536825" cy="2555875"/>
            </a:xfrm>
            <a:prstGeom prst="homePlate">
              <a:avLst>
                <a:gd name="adj" fmla="val 11282"/>
              </a:avLst>
            </a:prstGeom>
            <a:solidFill>
              <a:schemeClr val="accent1">
                <a:lumMod val="50000"/>
                <a:lumOff val="50000"/>
              </a:schemeClr>
            </a:solidFill>
            <a:ln w="9525" algn="ctr">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endParaRPr lang="en-US" altLang="ja-JP" sz="1400" b="1">
                <a:solidFill>
                  <a:schemeClr val="tx2"/>
                </a:solidFill>
                <a:latin typeface="Meiryo UI" panose="020B0604030504040204" pitchFamily="34" charset="-128"/>
                <a:ea typeface="Meiryo UI" panose="020B0604030504040204" pitchFamily="34" charset="-128"/>
              </a:endParaRPr>
            </a:p>
          </p:txBody>
        </p:sp>
        <p:sp>
          <p:nvSpPr>
            <p:cNvPr id="9" name="AutoShape 75">
              <a:extLst>
                <a:ext uri="{FF2B5EF4-FFF2-40B4-BE49-F238E27FC236}">
                  <a16:creationId xmlns:a16="http://schemas.microsoft.com/office/drawing/2014/main" id="{0A9D6744-CD92-23C2-AAF1-55FB6A5FD198}"/>
                </a:ext>
              </a:extLst>
            </p:cNvPr>
            <p:cNvSpPr>
              <a:spLocks noChangeArrowheads="1"/>
            </p:cNvSpPr>
            <p:nvPr/>
          </p:nvSpPr>
          <p:spPr bwMode="gray">
            <a:xfrm>
              <a:off x="1820045" y="3028801"/>
              <a:ext cx="714375" cy="2084387"/>
            </a:xfrm>
            <a:prstGeom prst="homePlate">
              <a:avLst>
                <a:gd name="adj" fmla="val 29606"/>
              </a:avLst>
            </a:prstGeom>
            <a:solidFill>
              <a:schemeClr val="accent5">
                <a:lumMod val="60000"/>
                <a:lumOff val="40000"/>
              </a:schemeClr>
            </a:solidFill>
            <a:ln w="19050" algn="ctr">
              <a:solidFill>
                <a:srgbClr val="EAEAEA"/>
              </a:solidFill>
              <a:miter lim="800000"/>
              <a:headEnd/>
              <a:tailEnd/>
            </a:ln>
            <a:effectLst>
              <a:prstShdw prst="shdw17" dist="17961" dir="2700000">
                <a:srgbClr val="8C8C8C"/>
              </a:prstShdw>
            </a:effectLst>
          </p:spPr>
          <p:txBody>
            <a:bodyPr anchor="ctr"/>
            <a:lstStyle>
              <a:lvl1pPr>
                <a:defRPr sz="1000">
                  <a:solidFill>
                    <a:schemeClr val="tx1"/>
                  </a:solidFill>
                  <a:latin typeface="ＭＳ Ｐゴシック" panose="020B0600070205080204" pitchFamily="34" charset="-128"/>
                  <a:ea typeface="ＭＳ Ｐゴシック" panose="020B0600070205080204" pitchFamily="34" charset="-128"/>
                </a:defRPr>
              </a:lvl1pPr>
              <a:lvl2pPr marL="742950" indent="-285750">
                <a:defRPr sz="1000">
                  <a:solidFill>
                    <a:schemeClr val="tx1"/>
                  </a:solidFill>
                  <a:latin typeface="ＭＳ Ｐゴシック" panose="020B0600070205080204" pitchFamily="34" charset="-128"/>
                  <a:ea typeface="ＭＳ Ｐゴシック" panose="020B0600070205080204" pitchFamily="34" charset="-128"/>
                </a:defRPr>
              </a:lvl2pPr>
              <a:lvl3pPr marL="1143000" indent="-228600">
                <a:defRPr sz="1000">
                  <a:solidFill>
                    <a:schemeClr val="tx1"/>
                  </a:solidFill>
                  <a:latin typeface="ＭＳ Ｐゴシック" panose="020B0600070205080204" pitchFamily="34" charset="-128"/>
                  <a:ea typeface="ＭＳ Ｐゴシック" panose="020B0600070205080204" pitchFamily="34" charset="-128"/>
                </a:defRPr>
              </a:lvl3pPr>
              <a:lvl4pPr marL="1600200" indent="-228600">
                <a:defRPr sz="1000">
                  <a:solidFill>
                    <a:schemeClr val="tx1"/>
                  </a:solidFill>
                  <a:latin typeface="ＭＳ Ｐゴシック" panose="020B0600070205080204" pitchFamily="34" charset="-128"/>
                  <a:ea typeface="ＭＳ Ｐゴシック" panose="020B0600070205080204" pitchFamily="34" charset="-128"/>
                </a:defRPr>
              </a:lvl4pPr>
              <a:lvl5pPr marL="2057400" indent="-228600">
                <a:defRPr sz="1000">
                  <a:solidFill>
                    <a:schemeClr val="tx1"/>
                  </a:solidFill>
                  <a:latin typeface="ＭＳ Ｐゴシック" panose="020B0600070205080204" pitchFamily="34" charset="-128"/>
                  <a:ea typeface="ＭＳ Ｐゴシック" panose="020B0600070205080204" pitchFamily="34" charset="-128"/>
                </a:defRPr>
              </a:lvl5pPr>
              <a:lvl6pPr marL="2514600" indent="-228600" eaLnBrk="0" fontAlgn="base" hangingPunct="0">
                <a:spcBef>
                  <a:spcPct val="0"/>
                </a:spcBef>
                <a:spcAft>
                  <a:spcPct val="0"/>
                </a:spcAft>
                <a:defRPr sz="1000">
                  <a:solidFill>
                    <a:schemeClr val="tx1"/>
                  </a:solidFill>
                  <a:latin typeface="ＭＳ Ｐゴシック" panose="020B0600070205080204" pitchFamily="34" charset="-128"/>
                  <a:ea typeface="ＭＳ Ｐゴシック" panose="020B0600070205080204" pitchFamily="34" charset="-128"/>
                </a:defRPr>
              </a:lvl6pPr>
              <a:lvl7pPr marL="2971800" indent="-228600" eaLnBrk="0" fontAlgn="base" hangingPunct="0">
                <a:spcBef>
                  <a:spcPct val="0"/>
                </a:spcBef>
                <a:spcAft>
                  <a:spcPct val="0"/>
                </a:spcAft>
                <a:defRPr sz="1000">
                  <a:solidFill>
                    <a:schemeClr val="tx1"/>
                  </a:solidFill>
                  <a:latin typeface="ＭＳ Ｐゴシック" panose="020B0600070205080204" pitchFamily="34" charset="-128"/>
                  <a:ea typeface="ＭＳ Ｐゴシック" panose="020B0600070205080204" pitchFamily="34" charset="-128"/>
                </a:defRPr>
              </a:lvl7pPr>
              <a:lvl8pPr marL="3429000" indent="-228600" eaLnBrk="0" fontAlgn="base" hangingPunct="0">
                <a:spcBef>
                  <a:spcPct val="0"/>
                </a:spcBef>
                <a:spcAft>
                  <a:spcPct val="0"/>
                </a:spcAft>
                <a:defRPr sz="1000">
                  <a:solidFill>
                    <a:schemeClr val="tx1"/>
                  </a:solidFill>
                  <a:latin typeface="ＭＳ Ｐゴシック" panose="020B0600070205080204" pitchFamily="34" charset="-128"/>
                  <a:ea typeface="ＭＳ Ｐゴシック" panose="020B0600070205080204" pitchFamily="34" charset="-128"/>
                </a:defRPr>
              </a:lvl8pPr>
              <a:lvl9pPr marL="3886200" indent="-228600" eaLnBrk="0" fontAlgn="base" hangingPunct="0">
                <a:spcBef>
                  <a:spcPct val="0"/>
                </a:spcBef>
                <a:spcAft>
                  <a:spcPct val="0"/>
                </a:spcAft>
                <a:defRPr sz="1000">
                  <a:solidFill>
                    <a:schemeClr val="tx1"/>
                  </a:solidFill>
                  <a:latin typeface="ＭＳ Ｐゴシック" panose="020B0600070205080204" pitchFamily="34" charset="-128"/>
                  <a:ea typeface="ＭＳ Ｐゴシック" panose="020B0600070205080204" pitchFamily="34" charset="-128"/>
                </a:defRPr>
              </a:lvl9pPr>
            </a:lstStyle>
            <a:p>
              <a:pPr algn="ctr" eaLnBrk="1" hangingPunct="1"/>
              <a:r>
                <a:rPr kumimoji="1" lang="ja-JP" altLang="en-US" sz="1400" b="1">
                  <a:solidFill>
                    <a:schemeClr val="bg2"/>
                  </a:solidFill>
                  <a:latin typeface="Meiryo UI" panose="020B0604030504040204" pitchFamily="34" charset="-128"/>
                  <a:ea typeface="Meiryo UI" panose="020B0604030504040204" pitchFamily="34" charset="-128"/>
                </a:rPr>
                <a:t>調査</a:t>
              </a:r>
            </a:p>
            <a:p>
              <a:pPr algn="ctr" eaLnBrk="1" hangingPunct="1"/>
              <a:r>
                <a:rPr kumimoji="1" lang="ja-JP" altLang="en-US" sz="1400" b="1">
                  <a:solidFill>
                    <a:schemeClr val="bg2"/>
                  </a:solidFill>
                  <a:latin typeface="Meiryo UI" panose="020B0604030504040204" pitchFamily="34" charset="-128"/>
                  <a:ea typeface="Meiryo UI" panose="020B0604030504040204" pitchFamily="34" charset="-128"/>
                </a:rPr>
                <a:t>分析</a:t>
              </a:r>
            </a:p>
          </p:txBody>
        </p:sp>
        <p:sp>
          <p:nvSpPr>
            <p:cNvPr id="10" name="AutoShape 77">
              <a:extLst>
                <a:ext uri="{FF2B5EF4-FFF2-40B4-BE49-F238E27FC236}">
                  <a16:creationId xmlns:a16="http://schemas.microsoft.com/office/drawing/2014/main" id="{92801B03-8159-B50E-870A-30091456CB45}"/>
                </a:ext>
              </a:extLst>
            </p:cNvPr>
            <p:cNvSpPr>
              <a:spLocks noChangeArrowheads="1"/>
            </p:cNvSpPr>
            <p:nvPr/>
          </p:nvSpPr>
          <p:spPr bwMode="gray">
            <a:xfrm>
              <a:off x="5137919" y="3028800"/>
              <a:ext cx="1060450" cy="1065212"/>
            </a:xfrm>
            <a:prstGeom prst="homePlate">
              <a:avLst>
                <a:gd name="adj" fmla="val 11894"/>
              </a:avLst>
            </a:prstGeom>
            <a:solidFill>
              <a:schemeClr val="accent5">
                <a:lumMod val="60000"/>
                <a:lumOff val="40000"/>
              </a:schemeClr>
            </a:solidFill>
            <a:ln w="19050" algn="ctr">
              <a:solidFill>
                <a:srgbClr val="EAEAEA"/>
              </a:solidFill>
              <a:miter lim="800000"/>
              <a:headEnd/>
              <a:tailEnd/>
            </a:ln>
            <a:effectLst>
              <a:prstShdw prst="shdw17" dist="17961" dir="2700000">
                <a:srgbClr val="8C8C8C"/>
              </a:prstShdw>
            </a:effectLst>
          </p:spPr>
          <p:txBody>
            <a:bodyPr lIns="54000" rIns="54000" anchor="ctr"/>
            <a:lstStyle>
              <a:lvl1pPr>
                <a:defRPr sz="1000">
                  <a:solidFill>
                    <a:schemeClr val="tx1"/>
                  </a:solidFill>
                  <a:latin typeface="ＭＳ Ｐゴシック" panose="020B0600070205080204" pitchFamily="34" charset="-128"/>
                  <a:ea typeface="ＭＳ Ｐゴシック" panose="020B0600070205080204" pitchFamily="34" charset="-128"/>
                </a:defRPr>
              </a:lvl1pPr>
              <a:lvl2pPr marL="742950" indent="-285750">
                <a:defRPr sz="1000">
                  <a:solidFill>
                    <a:schemeClr val="tx1"/>
                  </a:solidFill>
                  <a:latin typeface="ＭＳ Ｐゴシック" panose="020B0600070205080204" pitchFamily="34" charset="-128"/>
                  <a:ea typeface="ＭＳ Ｐゴシック" panose="020B0600070205080204" pitchFamily="34" charset="-128"/>
                </a:defRPr>
              </a:lvl2pPr>
              <a:lvl3pPr marL="1143000" indent="-228600">
                <a:defRPr sz="1000">
                  <a:solidFill>
                    <a:schemeClr val="tx1"/>
                  </a:solidFill>
                  <a:latin typeface="ＭＳ Ｐゴシック" panose="020B0600070205080204" pitchFamily="34" charset="-128"/>
                  <a:ea typeface="ＭＳ Ｐゴシック" panose="020B0600070205080204" pitchFamily="34" charset="-128"/>
                </a:defRPr>
              </a:lvl3pPr>
              <a:lvl4pPr marL="1600200" indent="-228600">
                <a:defRPr sz="1000">
                  <a:solidFill>
                    <a:schemeClr val="tx1"/>
                  </a:solidFill>
                  <a:latin typeface="ＭＳ Ｐゴシック" panose="020B0600070205080204" pitchFamily="34" charset="-128"/>
                  <a:ea typeface="ＭＳ Ｐゴシック" panose="020B0600070205080204" pitchFamily="34" charset="-128"/>
                </a:defRPr>
              </a:lvl4pPr>
              <a:lvl5pPr marL="2057400" indent="-228600">
                <a:defRPr sz="1000">
                  <a:solidFill>
                    <a:schemeClr val="tx1"/>
                  </a:solidFill>
                  <a:latin typeface="ＭＳ Ｐゴシック" panose="020B0600070205080204" pitchFamily="34" charset="-128"/>
                  <a:ea typeface="ＭＳ Ｐゴシック" panose="020B0600070205080204" pitchFamily="34" charset="-128"/>
                </a:defRPr>
              </a:lvl5pPr>
              <a:lvl6pPr marL="2514600" indent="-228600" eaLnBrk="0" fontAlgn="base" hangingPunct="0">
                <a:spcBef>
                  <a:spcPct val="0"/>
                </a:spcBef>
                <a:spcAft>
                  <a:spcPct val="0"/>
                </a:spcAft>
                <a:defRPr sz="1000">
                  <a:solidFill>
                    <a:schemeClr val="tx1"/>
                  </a:solidFill>
                  <a:latin typeface="ＭＳ Ｐゴシック" panose="020B0600070205080204" pitchFamily="34" charset="-128"/>
                  <a:ea typeface="ＭＳ Ｐゴシック" panose="020B0600070205080204" pitchFamily="34" charset="-128"/>
                </a:defRPr>
              </a:lvl6pPr>
              <a:lvl7pPr marL="2971800" indent="-228600" eaLnBrk="0" fontAlgn="base" hangingPunct="0">
                <a:spcBef>
                  <a:spcPct val="0"/>
                </a:spcBef>
                <a:spcAft>
                  <a:spcPct val="0"/>
                </a:spcAft>
                <a:defRPr sz="1000">
                  <a:solidFill>
                    <a:schemeClr val="tx1"/>
                  </a:solidFill>
                  <a:latin typeface="ＭＳ Ｐゴシック" panose="020B0600070205080204" pitchFamily="34" charset="-128"/>
                  <a:ea typeface="ＭＳ Ｐゴシック" panose="020B0600070205080204" pitchFamily="34" charset="-128"/>
                </a:defRPr>
              </a:lvl7pPr>
              <a:lvl8pPr marL="3429000" indent="-228600" eaLnBrk="0" fontAlgn="base" hangingPunct="0">
                <a:spcBef>
                  <a:spcPct val="0"/>
                </a:spcBef>
                <a:spcAft>
                  <a:spcPct val="0"/>
                </a:spcAft>
                <a:defRPr sz="1000">
                  <a:solidFill>
                    <a:schemeClr val="tx1"/>
                  </a:solidFill>
                  <a:latin typeface="ＭＳ Ｐゴシック" panose="020B0600070205080204" pitchFamily="34" charset="-128"/>
                  <a:ea typeface="ＭＳ Ｐゴシック" panose="020B0600070205080204" pitchFamily="34" charset="-128"/>
                </a:defRPr>
              </a:lvl8pPr>
              <a:lvl9pPr marL="3886200" indent="-228600" eaLnBrk="0" fontAlgn="base" hangingPunct="0">
                <a:spcBef>
                  <a:spcPct val="0"/>
                </a:spcBef>
                <a:spcAft>
                  <a:spcPct val="0"/>
                </a:spcAft>
                <a:defRPr sz="1000">
                  <a:solidFill>
                    <a:schemeClr val="tx1"/>
                  </a:solidFill>
                  <a:latin typeface="ＭＳ Ｐゴシック" panose="020B0600070205080204" pitchFamily="34" charset="-128"/>
                  <a:ea typeface="ＭＳ Ｐゴシック" panose="020B0600070205080204" pitchFamily="34" charset="-128"/>
                </a:defRPr>
              </a:lvl9pPr>
            </a:lstStyle>
            <a:p>
              <a:pPr algn="ctr" eaLnBrk="1" hangingPunct="1"/>
              <a:r>
                <a:rPr kumimoji="1" lang="ja-JP" altLang="en-US" sz="1400" b="1">
                  <a:solidFill>
                    <a:schemeClr val="bg2"/>
                  </a:solidFill>
                  <a:latin typeface="Meiryo UI" panose="020B0604030504040204" pitchFamily="34" charset="-128"/>
                  <a:ea typeface="Meiryo UI" panose="020B0604030504040204" pitchFamily="34" charset="-128"/>
                </a:rPr>
                <a:t>対策</a:t>
              </a:r>
              <a:br>
                <a:rPr kumimoji="1" lang="ja-JP" altLang="en-US" sz="1400" b="1">
                  <a:solidFill>
                    <a:schemeClr val="bg2"/>
                  </a:solidFill>
                  <a:latin typeface="Meiryo UI" panose="020B0604030504040204" pitchFamily="34" charset="-128"/>
                  <a:ea typeface="Meiryo UI" panose="020B0604030504040204" pitchFamily="34" charset="-128"/>
                </a:rPr>
              </a:br>
              <a:r>
                <a:rPr kumimoji="1" lang="ja-JP" altLang="en-US" sz="1400" b="1">
                  <a:solidFill>
                    <a:schemeClr val="bg2"/>
                  </a:solidFill>
                  <a:latin typeface="Meiryo UI" panose="020B0604030504040204" pitchFamily="34" charset="-128"/>
                  <a:ea typeface="Meiryo UI" panose="020B0604030504040204" pitchFamily="34" charset="-128"/>
                </a:rPr>
                <a:t>詳細決定</a:t>
              </a:r>
            </a:p>
          </p:txBody>
        </p:sp>
        <p:sp>
          <p:nvSpPr>
            <p:cNvPr id="11" name="AutoShape 78">
              <a:extLst>
                <a:ext uri="{FF2B5EF4-FFF2-40B4-BE49-F238E27FC236}">
                  <a16:creationId xmlns:a16="http://schemas.microsoft.com/office/drawing/2014/main" id="{52D12E7E-3973-B943-5290-FA9F1F6403BD}"/>
                </a:ext>
              </a:extLst>
            </p:cNvPr>
            <p:cNvSpPr>
              <a:spLocks noChangeArrowheads="1"/>
            </p:cNvSpPr>
            <p:nvPr/>
          </p:nvSpPr>
          <p:spPr bwMode="gray">
            <a:xfrm>
              <a:off x="5150619" y="4201963"/>
              <a:ext cx="1060450" cy="911225"/>
            </a:xfrm>
            <a:prstGeom prst="homePlate">
              <a:avLst>
                <a:gd name="adj" fmla="val 14865"/>
              </a:avLst>
            </a:prstGeom>
            <a:solidFill>
              <a:schemeClr val="accent5">
                <a:lumMod val="60000"/>
                <a:lumOff val="40000"/>
              </a:schemeClr>
            </a:solidFill>
            <a:ln w="19050" algn="ctr">
              <a:solidFill>
                <a:srgbClr val="EAEAEA"/>
              </a:solidFill>
              <a:miter lim="800000"/>
              <a:headEnd/>
              <a:tailEnd/>
            </a:ln>
            <a:effectLst>
              <a:prstShdw prst="shdw17" dist="17961" dir="2700000">
                <a:srgbClr val="8C8C8C"/>
              </a:prstShdw>
            </a:effectLst>
          </p:spPr>
          <p:txBody>
            <a:bodyPr lIns="54000" rIns="54000" anchor="ctr"/>
            <a:lstStyle>
              <a:lvl1pPr>
                <a:defRPr sz="1000">
                  <a:solidFill>
                    <a:schemeClr val="tx1"/>
                  </a:solidFill>
                  <a:latin typeface="ＭＳ Ｐゴシック" panose="020B0600070205080204" pitchFamily="34" charset="-128"/>
                  <a:ea typeface="ＭＳ Ｐゴシック" panose="020B0600070205080204" pitchFamily="34" charset="-128"/>
                </a:defRPr>
              </a:lvl1pPr>
              <a:lvl2pPr marL="742950" indent="-285750">
                <a:defRPr sz="1000">
                  <a:solidFill>
                    <a:schemeClr val="tx1"/>
                  </a:solidFill>
                  <a:latin typeface="ＭＳ Ｐゴシック" panose="020B0600070205080204" pitchFamily="34" charset="-128"/>
                  <a:ea typeface="ＭＳ Ｐゴシック" panose="020B0600070205080204" pitchFamily="34" charset="-128"/>
                </a:defRPr>
              </a:lvl2pPr>
              <a:lvl3pPr marL="1143000" indent="-228600">
                <a:defRPr sz="1000">
                  <a:solidFill>
                    <a:schemeClr val="tx1"/>
                  </a:solidFill>
                  <a:latin typeface="ＭＳ Ｐゴシック" panose="020B0600070205080204" pitchFamily="34" charset="-128"/>
                  <a:ea typeface="ＭＳ Ｐゴシック" panose="020B0600070205080204" pitchFamily="34" charset="-128"/>
                </a:defRPr>
              </a:lvl3pPr>
              <a:lvl4pPr marL="1600200" indent="-228600">
                <a:defRPr sz="1000">
                  <a:solidFill>
                    <a:schemeClr val="tx1"/>
                  </a:solidFill>
                  <a:latin typeface="ＭＳ Ｐゴシック" panose="020B0600070205080204" pitchFamily="34" charset="-128"/>
                  <a:ea typeface="ＭＳ Ｐゴシック" panose="020B0600070205080204" pitchFamily="34" charset="-128"/>
                </a:defRPr>
              </a:lvl4pPr>
              <a:lvl5pPr marL="2057400" indent="-228600">
                <a:defRPr sz="1000">
                  <a:solidFill>
                    <a:schemeClr val="tx1"/>
                  </a:solidFill>
                  <a:latin typeface="ＭＳ Ｐゴシック" panose="020B0600070205080204" pitchFamily="34" charset="-128"/>
                  <a:ea typeface="ＭＳ Ｐゴシック" panose="020B0600070205080204" pitchFamily="34" charset="-128"/>
                </a:defRPr>
              </a:lvl5pPr>
              <a:lvl6pPr marL="2514600" indent="-228600" eaLnBrk="0" fontAlgn="base" hangingPunct="0">
                <a:spcBef>
                  <a:spcPct val="0"/>
                </a:spcBef>
                <a:spcAft>
                  <a:spcPct val="0"/>
                </a:spcAft>
                <a:defRPr sz="1000">
                  <a:solidFill>
                    <a:schemeClr val="tx1"/>
                  </a:solidFill>
                  <a:latin typeface="ＭＳ Ｐゴシック" panose="020B0600070205080204" pitchFamily="34" charset="-128"/>
                  <a:ea typeface="ＭＳ Ｐゴシック" panose="020B0600070205080204" pitchFamily="34" charset="-128"/>
                </a:defRPr>
              </a:lvl6pPr>
              <a:lvl7pPr marL="2971800" indent="-228600" eaLnBrk="0" fontAlgn="base" hangingPunct="0">
                <a:spcBef>
                  <a:spcPct val="0"/>
                </a:spcBef>
                <a:spcAft>
                  <a:spcPct val="0"/>
                </a:spcAft>
                <a:defRPr sz="1000">
                  <a:solidFill>
                    <a:schemeClr val="tx1"/>
                  </a:solidFill>
                  <a:latin typeface="ＭＳ Ｐゴシック" panose="020B0600070205080204" pitchFamily="34" charset="-128"/>
                  <a:ea typeface="ＭＳ Ｐゴシック" panose="020B0600070205080204" pitchFamily="34" charset="-128"/>
                </a:defRPr>
              </a:lvl7pPr>
              <a:lvl8pPr marL="3429000" indent="-228600" eaLnBrk="0" fontAlgn="base" hangingPunct="0">
                <a:spcBef>
                  <a:spcPct val="0"/>
                </a:spcBef>
                <a:spcAft>
                  <a:spcPct val="0"/>
                </a:spcAft>
                <a:defRPr sz="1000">
                  <a:solidFill>
                    <a:schemeClr val="tx1"/>
                  </a:solidFill>
                  <a:latin typeface="ＭＳ Ｐゴシック" panose="020B0600070205080204" pitchFamily="34" charset="-128"/>
                  <a:ea typeface="ＭＳ Ｐゴシック" panose="020B0600070205080204" pitchFamily="34" charset="-128"/>
                </a:defRPr>
              </a:lvl8pPr>
              <a:lvl9pPr marL="3886200" indent="-228600" eaLnBrk="0" fontAlgn="base" hangingPunct="0">
                <a:spcBef>
                  <a:spcPct val="0"/>
                </a:spcBef>
                <a:spcAft>
                  <a:spcPct val="0"/>
                </a:spcAft>
                <a:defRPr sz="1000">
                  <a:solidFill>
                    <a:schemeClr val="tx1"/>
                  </a:solidFill>
                  <a:latin typeface="ＭＳ Ｐゴシック" panose="020B0600070205080204" pitchFamily="34" charset="-128"/>
                  <a:ea typeface="ＭＳ Ｐゴシック" panose="020B0600070205080204" pitchFamily="34" charset="-128"/>
                </a:defRPr>
              </a:lvl9pPr>
            </a:lstStyle>
            <a:p>
              <a:pPr algn="ctr" eaLnBrk="1" hangingPunct="1"/>
              <a:r>
                <a:rPr kumimoji="1" lang="ja-JP" altLang="en-US" sz="1400" b="1">
                  <a:solidFill>
                    <a:schemeClr val="bg2"/>
                  </a:solidFill>
                  <a:latin typeface="Meiryo UI" panose="020B0604030504040204" pitchFamily="34" charset="-128"/>
                  <a:ea typeface="Meiryo UI" panose="020B0604030504040204" pitchFamily="34" charset="-128"/>
                </a:rPr>
                <a:t>システム</a:t>
              </a:r>
              <a:br>
                <a:rPr kumimoji="1" lang="ja-JP" altLang="en-US" sz="1400" b="1">
                  <a:solidFill>
                    <a:schemeClr val="bg2"/>
                  </a:solidFill>
                  <a:latin typeface="Meiryo UI" panose="020B0604030504040204" pitchFamily="34" charset="-128"/>
                  <a:ea typeface="Meiryo UI" panose="020B0604030504040204" pitchFamily="34" charset="-128"/>
                </a:rPr>
              </a:br>
              <a:r>
                <a:rPr kumimoji="1" lang="ja-JP" altLang="en-US" sz="1400" b="1">
                  <a:solidFill>
                    <a:schemeClr val="bg2"/>
                  </a:solidFill>
                  <a:latin typeface="Meiryo UI" panose="020B0604030504040204" pitchFamily="34" charset="-128"/>
                  <a:ea typeface="Meiryo UI" panose="020B0604030504040204" pitchFamily="34" charset="-128"/>
                </a:rPr>
                <a:t>対策・復旧</a:t>
              </a:r>
            </a:p>
            <a:p>
              <a:pPr algn="ctr" eaLnBrk="1" hangingPunct="1"/>
              <a:r>
                <a:rPr kumimoji="1" lang="ja-JP" altLang="en-US" sz="1400" b="1">
                  <a:solidFill>
                    <a:schemeClr val="bg2"/>
                  </a:solidFill>
                  <a:latin typeface="Meiryo UI" panose="020B0604030504040204" pitchFamily="34" charset="-128"/>
                  <a:ea typeface="Meiryo UI" panose="020B0604030504040204" pitchFamily="34" charset="-128"/>
                </a:rPr>
                <a:t>詳細決定</a:t>
              </a:r>
              <a:endParaRPr kumimoji="1" lang="en-US" altLang="ja-JP" sz="1400" b="1">
                <a:solidFill>
                  <a:schemeClr val="bg2"/>
                </a:solidFill>
                <a:latin typeface="Meiryo UI" panose="020B0604030504040204" pitchFamily="34" charset="-128"/>
                <a:ea typeface="Meiryo UI" panose="020B0604030504040204" pitchFamily="34" charset="-128"/>
              </a:endParaRPr>
            </a:p>
          </p:txBody>
        </p:sp>
        <p:sp>
          <p:nvSpPr>
            <p:cNvPr id="12" name="AutoShape 80">
              <a:extLst>
                <a:ext uri="{FF2B5EF4-FFF2-40B4-BE49-F238E27FC236}">
                  <a16:creationId xmlns:a16="http://schemas.microsoft.com/office/drawing/2014/main" id="{38060659-B675-41B5-E2DE-02AAEB24662C}"/>
                </a:ext>
              </a:extLst>
            </p:cNvPr>
            <p:cNvSpPr>
              <a:spLocks noChangeArrowheads="1"/>
            </p:cNvSpPr>
            <p:nvPr/>
          </p:nvSpPr>
          <p:spPr bwMode="gray">
            <a:xfrm>
              <a:off x="6261869" y="3028800"/>
              <a:ext cx="1079500" cy="1065212"/>
            </a:xfrm>
            <a:prstGeom prst="homePlate">
              <a:avLst>
                <a:gd name="adj" fmla="val 16182"/>
              </a:avLst>
            </a:prstGeom>
            <a:solidFill>
              <a:schemeClr val="accent5">
                <a:lumMod val="60000"/>
                <a:lumOff val="40000"/>
              </a:schemeClr>
            </a:solidFill>
            <a:ln w="19050" algn="ctr">
              <a:solidFill>
                <a:srgbClr val="EAEAEA"/>
              </a:solidFill>
              <a:miter lim="800000"/>
              <a:headEnd/>
              <a:tailEnd/>
            </a:ln>
            <a:effectLst>
              <a:prstShdw prst="shdw17" dist="17961" dir="2700000">
                <a:srgbClr val="8C8C8C"/>
              </a:prstShdw>
            </a:effectLst>
          </p:spPr>
          <p:txBody>
            <a:bodyPr lIns="54000" rIns="54000" anchor="ctr"/>
            <a:lstStyle>
              <a:lvl1pPr>
                <a:defRPr sz="1000">
                  <a:solidFill>
                    <a:schemeClr val="tx1"/>
                  </a:solidFill>
                  <a:latin typeface="ＭＳ Ｐゴシック" panose="020B0600070205080204" pitchFamily="34" charset="-128"/>
                  <a:ea typeface="ＭＳ Ｐゴシック" panose="020B0600070205080204" pitchFamily="34" charset="-128"/>
                </a:defRPr>
              </a:lvl1pPr>
              <a:lvl2pPr marL="742950" indent="-285750">
                <a:defRPr sz="1000">
                  <a:solidFill>
                    <a:schemeClr val="tx1"/>
                  </a:solidFill>
                  <a:latin typeface="ＭＳ Ｐゴシック" panose="020B0600070205080204" pitchFamily="34" charset="-128"/>
                  <a:ea typeface="ＭＳ Ｐゴシック" panose="020B0600070205080204" pitchFamily="34" charset="-128"/>
                </a:defRPr>
              </a:lvl2pPr>
              <a:lvl3pPr marL="1143000" indent="-228600">
                <a:defRPr sz="1000">
                  <a:solidFill>
                    <a:schemeClr val="tx1"/>
                  </a:solidFill>
                  <a:latin typeface="ＭＳ Ｐゴシック" panose="020B0600070205080204" pitchFamily="34" charset="-128"/>
                  <a:ea typeface="ＭＳ Ｐゴシック" panose="020B0600070205080204" pitchFamily="34" charset="-128"/>
                </a:defRPr>
              </a:lvl3pPr>
              <a:lvl4pPr marL="1600200" indent="-228600">
                <a:defRPr sz="1000">
                  <a:solidFill>
                    <a:schemeClr val="tx1"/>
                  </a:solidFill>
                  <a:latin typeface="ＭＳ Ｐゴシック" panose="020B0600070205080204" pitchFamily="34" charset="-128"/>
                  <a:ea typeface="ＭＳ Ｐゴシック" panose="020B0600070205080204" pitchFamily="34" charset="-128"/>
                </a:defRPr>
              </a:lvl4pPr>
              <a:lvl5pPr marL="2057400" indent="-228600">
                <a:defRPr sz="1000">
                  <a:solidFill>
                    <a:schemeClr val="tx1"/>
                  </a:solidFill>
                  <a:latin typeface="ＭＳ Ｐゴシック" panose="020B0600070205080204" pitchFamily="34" charset="-128"/>
                  <a:ea typeface="ＭＳ Ｐゴシック" panose="020B0600070205080204" pitchFamily="34" charset="-128"/>
                </a:defRPr>
              </a:lvl5pPr>
              <a:lvl6pPr marL="2514600" indent="-228600" eaLnBrk="0" fontAlgn="base" hangingPunct="0">
                <a:spcBef>
                  <a:spcPct val="0"/>
                </a:spcBef>
                <a:spcAft>
                  <a:spcPct val="0"/>
                </a:spcAft>
                <a:defRPr sz="1000">
                  <a:solidFill>
                    <a:schemeClr val="tx1"/>
                  </a:solidFill>
                  <a:latin typeface="ＭＳ Ｐゴシック" panose="020B0600070205080204" pitchFamily="34" charset="-128"/>
                  <a:ea typeface="ＭＳ Ｐゴシック" panose="020B0600070205080204" pitchFamily="34" charset="-128"/>
                </a:defRPr>
              </a:lvl6pPr>
              <a:lvl7pPr marL="2971800" indent="-228600" eaLnBrk="0" fontAlgn="base" hangingPunct="0">
                <a:spcBef>
                  <a:spcPct val="0"/>
                </a:spcBef>
                <a:spcAft>
                  <a:spcPct val="0"/>
                </a:spcAft>
                <a:defRPr sz="1000">
                  <a:solidFill>
                    <a:schemeClr val="tx1"/>
                  </a:solidFill>
                  <a:latin typeface="ＭＳ Ｐゴシック" panose="020B0600070205080204" pitchFamily="34" charset="-128"/>
                  <a:ea typeface="ＭＳ Ｐゴシック" panose="020B0600070205080204" pitchFamily="34" charset="-128"/>
                </a:defRPr>
              </a:lvl7pPr>
              <a:lvl8pPr marL="3429000" indent="-228600" eaLnBrk="0" fontAlgn="base" hangingPunct="0">
                <a:spcBef>
                  <a:spcPct val="0"/>
                </a:spcBef>
                <a:spcAft>
                  <a:spcPct val="0"/>
                </a:spcAft>
                <a:defRPr sz="1000">
                  <a:solidFill>
                    <a:schemeClr val="tx1"/>
                  </a:solidFill>
                  <a:latin typeface="ＭＳ Ｐゴシック" panose="020B0600070205080204" pitchFamily="34" charset="-128"/>
                  <a:ea typeface="ＭＳ Ｐゴシック" panose="020B0600070205080204" pitchFamily="34" charset="-128"/>
                </a:defRPr>
              </a:lvl8pPr>
              <a:lvl9pPr marL="3886200" indent="-228600" eaLnBrk="0" fontAlgn="base" hangingPunct="0">
                <a:spcBef>
                  <a:spcPct val="0"/>
                </a:spcBef>
                <a:spcAft>
                  <a:spcPct val="0"/>
                </a:spcAft>
                <a:defRPr sz="1000">
                  <a:solidFill>
                    <a:schemeClr val="tx1"/>
                  </a:solidFill>
                  <a:latin typeface="ＭＳ Ｐゴシック" panose="020B0600070205080204" pitchFamily="34" charset="-128"/>
                  <a:ea typeface="ＭＳ Ｐゴシック" panose="020B0600070205080204" pitchFamily="34" charset="-128"/>
                </a:defRPr>
              </a:lvl9pPr>
            </a:lstStyle>
            <a:p>
              <a:pPr algn="ctr" eaLnBrk="1" hangingPunct="1"/>
              <a:r>
                <a:rPr kumimoji="1" lang="ja-JP" altLang="en-US" sz="1400" b="1">
                  <a:solidFill>
                    <a:schemeClr val="bg2"/>
                  </a:solidFill>
                  <a:latin typeface="Meiryo UI" panose="020B0604030504040204" pitchFamily="34" charset="-128"/>
                  <a:ea typeface="Meiryo UI" panose="020B0604030504040204" pitchFamily="34" charset="-128"/>
                </a:rPr>
                <a:t>対策</a:t>
              </a:r>
              <a:br>
                <a:rPr kumimoji="1" lang="ja-JP" altLang="en-US" sz="1400" b="1">
                  <a:solidFill>
                    <a:schemeClr val="bg2"/>
                  </a:solidFill>
                  <a:latin typeface="Meiryo UI" panose="020B0604030504040204" pitchFamily="34" charset="-128"/>
                  <a:ea typeface="Meiryo UI" panose="020B0604030504040204" pitchFamily="34" charset="-128"/>
                </a:rPr>
              </a:br>
              <a:r>
                <a:rPr kumimoji="1" lang="ja-JP" altLang="en-US" sz="1400" b="1">
                  <a:solidFill>
                    <a:schemeClr val="bg2"/>
                  </a:solidFill>
                  <a:latin typeface="Meiryo UI" panose="020B0604030504040204" pitchFamily="34" charset="-128"/>
                  <a:ea typeface="Meiryo UI" panose="020B0604030504040204" pitchFamily="34" charset="-128"/>
                </a:rPr>
                <a:t>実施</a:t>
              </a:r>
            </a:p>
          </p:txBody>
        </p:sp>
        <p:sp>
          <p:nvSpPr>
            <p:cNvPr id="13" name="AutoShape 81">
              <a:extLst>
                <a:ext uri="{FF2B5EF4-FFF2-40B4-BE49-F238E27FC236}">
                  <a16:creationId xmlns:a16="http://schemas.microsoft.com/office/drawing/2014/main" id="{6461695E-DD34-5FE8-87B0-A5135E517A04}"/>
                </a:ext>
              </a:extLst>
            </p:cNvPr>
            <p:cNvSpPr>
              <a:spLocks noChangeArrowheads="1"/>
            </p:cNvSpPr>
            <p:nvPr/>
          </p:nvSpPr>
          <p:spPr bwMode="gray">
            <a:xfrm>
              <a:off x="6261869" y="4201963"/>
              <a:ext cx="1079500" cy="911225"/>
            </a:xfrm>
            <a:prstGeom prst="homePlate">
              <a:avLst>
                <a:gd name="adj" fmla="val 19393"/>
              </a:avLst>
            </a:prstGeom>
            <a:solidFill>
              <a:schemeClr val="accent5">
                <a:lumMod val="60000"/>
                <a:lumOff val="40000"/>
              </a:schemeClr>
            </a:solidFill>
            <a:ln w="19050" algn="ctr">
              <a:solidFill>
                <a:srgbClr val="EAEAEA"/>
              </a:solidFill>
              <a:miter lim="800000"/>
              <a:headEnd/>
              <a:tailEnd/>
            </a:ln>
            <a:effectLst>
              <a:prstShdw prst="shdw17" dist="17961" dir="2700000">
                <a:srgbClr val="8C8C8C"/>
              </a:prstShdw>
            </a:effectLst>
          </p:spPr>
          <p:txBody>
            <a:bodyPr anchor="ctr"/>
            <a:lstStyle>
              <a:lvl1pPr>
                <a:defRPr sz="1000">
                  <a:solidFill>
                    <a:schemeClr val="tx1"/>
                  </a:solidFill>
                  <a:latin typeface="ＭＳ Ｐゴシック" panose="020B0600070205080204" pitchFamily="34" charset="-128"/>
                  <a:ea typeface="ＭＳ Ｐゴシック" panose="020B0600070205080204" pitchFamily="34" charset="-128"/>
                </a:defRPr>
              </a:lvl1pPr>
              <a:lvl2pPr marL="742950" indent="-285750">
                <a:defRPr sz="1000">
                  <a:solidFill>
                    <a:schemeClr val="tx1"/>
                  </a:solidFill>
                  <a:latin typeface="ＭＳ Ｐゴシック" panose="020B0600070205080204" pitchFamily="34" charset="-128"/>
                  <a:ea typeface="ＭＳ Ｐゴシック" panose="020B0600070205080204" pitchFamily="34" charset="-128"/>
                </a:defRPr>
              </a:lvl2pPr>
              <a:lvl3pPr marL="1143000" indent="-228600">
                <a:defRPr sz="1000">
                  <a:solidFill>
                    <a:schemeClr val="tx1"/>
                  </a:solidFill>
                  <a:latin typeface="ＭＳ Ｐゴシック" panose="020B0600070205080204" pitchFamily="34" charset="-128"/>
                  <a:ea typeface="ＭＳ Ｐゴシック" panose="020B0600070205080204" pitchFamily="34" charset="-128"/>
                </a:defRPr>
              </a:lvl3pPr>
              <a:lvl4pPr marL="1600200" indent="-228600">
                <a:defRPr sz="1000">
                  <a:solidFill>
                    <a:schemeClr val="tx1"/>
                  </a:solidFill>
                  <a:latin typeface="ＭＳ Ｐゴシック" panose="020B0600070205080204" pitchFamily="34" charset="-128"/>
                  <a:ea typeface="ＭＳ Ｐゴシック" panose="020B0600070205080204" pitchFamily="34" charset="-128"/>
                </a:defRPr>
              </a:lvl4pPr>
              <a:lvl5pPr marL="2057400" indent="-228600">
                <a:defRPr sz="1000">
                  <a:solidFill>
                    <a:schemeClr val="tx1"/>
                  </a:solidFill>
                  <a:latin typeface="ＭＳ Ｐゴシック" panose="020B0600070205080204" pitchFamily="34" charset="-128"/>
                  <a:ea typeface="ＭＳ Ｐゴシック" panose="020B0600070205080204" pitchFamily="34" charset="-128"/>
                </a:defRPr>
              </a:lvl5pPr>
              <a:lvl6pPr marL="2514600" indent="-228600" eaLnBrk="0" fontAlgn="base" hangingPunct="0">
                <a:spcBef>
                  <a:spcPct val="0"/>
                </a:spcBef>
                <a:spcAft>
                  <a:spcPct val="0"/>
                </a:spcAft>
                <a:defRPr sz="1000">
                  <a:solidFill>
                    <a:schemeClr val="tx1"/>
                  </a:solidFill>
                  <a:latin typeface="ＭＳ Ｐゴシック" panose="020B0600070205080204" pitchFamily="34" charset="-128"/>
                  <a:ea typeface="ＭＳ Ｐゴシック" panose="020B0600070205080204" pitchFamily="34" charset="-128"/>
                </a:defRPr>
              </a:lvl6pPr>
              <a:lvl7pPr marL="2971800" indent="-228600" eaLnBrk="0" fontAlgn="base" hangingPunct="0">
                <a:spcBef>
                  <a:spcPct val="0"/>
                </a:spcBef>
                <a:spcAft>
                  <a:spcPct val="0"/>
                </a:spcAft>
                <a:defRPr sz="1000">
                  <a:solidFill>
                    <a:schemeClr val="tx1"/>
                  </a:solidFill>
                  <a:latin typeface="ＭＳ Ｐゴシック" panose="020B0600070205080204" pitchFamily="34" charset="-128"/>
                  <a:ea typeface="ＭＳ Ｐゴシック" panose="020B0600070205080204" pitchFamily="34" charset="-128"/>
                </a:defRPr>
              </a:lvl7pPr>
              <a:lvl8pPr marL="3429000" indent="-228600" eaLnBrk="0" fontAlgn="base" hangingPunct="0">
                <a:spcBef>
                  <a:spcPct val="0"/>
                </a:spcBef>
                <a:spcAft>
                  <a:spcPct val="0"/>
                </a:spcAft>
                <a:defRPr sz="1000">
                  <a:solidFill>
                    <a:schemeClr val="tx1"/>
                  </a:solidFill>
                  <a:latin typeface="ＭＳ Ｐゴシック" panose="020B0600070205080204" pitchFamily="34" charset="-128"/>
                  <a:ea typeface="ＭＳ Ｐゴシック" panose="020B0600070205080204" pitchFamily="34" charset="-128"/>
                </a:defRPr>
              </a:lvl8pPr>
              <a:lvl9pPr marL="3886200" indent="-228600" eaLnBrk="0" fontAlgn="base" hangingPunct="0">
                <a:spcBef>
                  <a:spcPct val="0"/>
                </a:spcBef>
                <a:spcAft>
                  <a:spcPct val="0"/>
                </a:spcAft>
                <a:defRPr sz="1000">
                  <a:solidFill>
                    <a:schemeClr val="tx1"/>
                  </a:solidFill>
                  <a:latin typeface="ＭＳ Ｐゴシック" panose="020B0600070205080204" pitchFamily="34" charset="-128"/>
                  <a:ea typeface="ＭＳ Ｐゴシック" panose="020B0600070205080204" pitchFamily="34" charset="-128"/>
                </a:defRPr>
              </a:lvl9pPr>
            </a:lstStyle>
            <a:p>
              <a:pPr algn="ctr" eaLnBrk="1" hangingPunct="1"/>
              <a:r>
                <a:rPr kumimoji="1" lang="ja-JP" altLang="en-US" sz="1400" b="1">
                  <a:solidFill>
                    <a:schemeClr val="bg2"/>
                  </a:solidFill>
                  <a:latin typeface="Meiryo UI" panose="020B0604030504040204" pitchFamily="34" charset="-128"/>
                  <a:ea typeface="Meiryo UI" panose="020B0604030504040204" pitchFamily="34" charset="-128"/>
                </a:rPr>
                <a:t>システム</a:t>
              </a:r>
            </a:p>
            <a:p>
              <a:pPr algn="ctr" eaLnBrk="1" hangingPunct="1"/>
              <a:r>
                <a:rPr kumimoji="1" lang="ja-JP" altLang="en-US" sz="1400" b="1">
                  <a:solidFill>
                    <a:schemeClr val="bg2"/>
                  </a:solidFill>
                  <a:latin typeface="Meiryo UI" panose="020B0604030504040204" pitchFamily="34" charset="-128"/>
                  <a:ea typeface="Meiryo UI" panose="020B0604030504040204" pitchFamily="34" charset="-128"/>
                </a:rPr>
                <a:t>構築実施</a:t>
              </a:r>
              <a:endParaRPr kumimoji="1" lang="en-US" altLang="ja-JP" sz="1400" b="1">
                <a:solidFill>
                  <a:schemeClr val="bg2"/>
                </a:solidFill>
                <a:latin typeface="Meiryo UI" panose="020B0604030504040204" pitchFamily="34" charset="-128"/>
                <a:ea typeface="Meiryo UI" panose="020B0604030504040204" pitchFamily="34" charset="-128"/>
              </a:endParaRPr>
            </a:p>
          </p:txBody>
        </p:sp>
        <p:sp>
          <p:nvSpPr>
            <p:cNvPr id="14" name="AutoShape 83">
              <a:extLst>
                <a:ext uri="{FF2B5EF4-FFF2-40B4-BE49-F238E27FC236}">
                  <a16:creationId xmlns:a16="http://schemas.microsoft.com/office/drawing/2014/main" id="{2C55CF35-57D1-CD4E-AD5B-FFCE4101F61B}"/>
                </a:ext>
              </a:extLst>
            </p:cNvPr>
            <p:cNvSpPr>
              <a:spLocks noChangeArrowheads="1"/>
            </p:cNvSpPr>
            <p:nvPr/>
          </p:nvSpPr>
          <p:spPr bwMode="gray">
            <a:xfrm>
              <a:off x="7781108" y="3028801"/>
              <a:ext cx="1036637" cy="2084387"/>
            </a:xfrm>
            <a:prstGeom prst="homePlate">
              <a:avLst>
                <a:gd name="adj" fmla="val 14287"/>
              </a:avLst>
            </a:prstGeom>
            <a:solidFill>
              <a:schemeClr val="accent5">
                <a:lumMod val="60000"/>
                <a:lumOff val="40000"/>
              </a:schemeClr>
            </a:solidFill>
            <a:ln w="19050" algn="ctr">
              <a:solidFill>
                <a:srgbClr val="EAEAEA"/>
              </a:solidFill>
              <a:miter lim="800000"/>
              <a:headEnd/>
              <a:tailEnd/>
            </a:ln>
            <a:effectLst>
              <a:prstShdw prst="shdw17" dist="17961" dir="2700000">
                <a:srgbClr val="8C8C8C"/>
              </a:prstShdw>
            </a:effectLst>
          </p:spPr>
          <p:txBody>
            <a:bodyPr lIns="54000" rIns="54000" anchor="ctr"/>
            <a:lstStyle>
              <a:lvl1pPr>
                <a:defRPr sz="1000">
                  <a:solidFill>
                    <a:schemeClr val="tx1"/>
                  </a:solidFill>
                  <a:latin typeface="ＭＳ Ｐゴシック" panose="020B0600070205080204" pitchFamily="34" charset="-128"/>
                  <a:ea typeface="ＭＳ Ｐゴシック" panose="020B0600070205080204" pitchFamily="34" charset="-128"/>
                </a:defRPr>
              </a:lvl1pPr>
              <a:lvl2pPr marL="742950" indent="-285750">
                <a:defRPr sz="1000">
                  <a:solidFill>
                    <a:schemeClr val="tx1"/>
                  </a:solidFill>
                  <a:latin typeface="ＭＳ Ｐゴシック" panose="020B0600070205080204" pitchFamily="34" charset="-128"/>
                  <a:ea typeface="ＭＳ Ｐゴシック" panose="020B0600070205080204" pitchFamily="34" charset="-128"/>
                </a:defRPr>
              </a:lvl2pPr>
              <a:lvl3pPr marL="1143000" indent="-228600">
                <a:defRPr sz="1000">
                  <a:solidFill>
                    <a:schemeClr val="tx1"/>
                  </a:solidFill>
                  <a:latin typeface="ＭＳ Ｐゴシック" panose="020B0600070205080204" pitchFamily="34" charset="-128"/>
                  <a:ea typeface="ＭＳ Ｐゴシック" panose="020B0600070205080204" pitchFamily="34" charset="-128"/>
                </a:defRPr>
              </a:lvl3pPr>
              <a:lvl4pPr marL="1600200" indent="-228600">
                <a:defRPr sz="1000">
                  <a:solidFill>
                    <a:schemeClr val="tx1"/>
                  </a:solidFill>
                  <a:latin typeface="ＭＳ Ｐゴシック" panose="020B0600070205080204" pitchFamily="34" charset="-128"/>
                  <a:ea typeface="ＭＳ Ｐゴシック" panose="020B0600070205080204" pitchFamily="34" charset="-128"/>
                </a:defRPr>
              </a:lvl4pPr>
              <a:lvl5pPr marL="2057400" indent="-228600">
                <a:defRPr sz="1000">
                  <a:solidFill>
                    <a:schemeClr val="tx1"/>
                  </a:solidFill>
                  <a:latin typeface="ＭＳ Ｐゴシック" panose="020B0600070205080204" pitchFamily="34" charset="-128"/>
                  <a:ea typeface="ＭＳ Ｐゴシック" panose="020B0600070205080204" pitchFamily="34" charset="-128"/>
                </a:defRPr>
              </a:lvl5pPr>
              <a:lvl6pPr marL="2514600" indent="-228600" eaLnBrk="0" fontAlgn="base" hangingPunct="0">
                <a:spcBef>
                  <a:spcPct val="0"/>
                </a:spcBef>
                <a:spcAft>
                  <a:spcPct val="0"/>
                </a:spcAft>
                <a:defRPr sz="1000">
                  <a:solidFill>
                    <a:schemeClr val="tx1"/>
                  </a:solidFill>
                  <a:latin typeface="ＭＳ Ｐゴシック" panose="020B0600070205080204" pitchFamily="34" charset="-128"/>
                  <a:ea typeface="ＭＳ Ｐゴシック" panose="020B0600070205080204" pitchFamily="34" charset="-128"/>
                </a:defRPr>
              </a:lvl6pPr>
              <a:lvl7pPr marL="2971800" indent="-228600" eaLnBrk="0" fontAlgn="base" hangingPunct="0">
                <a:spcBef>
                  <a:spcPct val="0"/>
                </a:spcBef>
                <a:spcAft>
                  <a:spcPct val="0"/>
                </a:spcAft>
                <a:defRPr sz="1000">
                  <a:solidFill>
                    <a:schemeClr val="tx1"/>
                  </a:solidFill>
                  <a:latin typeface="ＭＳ Ｐゴシック" panose="020B0600070205080204" pitchFamily="34" charset="-128"/>
                  <a:ea typeface="ＭＳ Ｐゴシック" panose="020B0600070205080204" pitchFamily="34" charset="-128"/>
                </a:defRPr>
              </a:lvl7pPr>
              <a:lvl8pPr marL="3429000" indent="-228600" eaLnBrk="0" fontAlgn="base" hangingPunct="0">
                <a:spcBef>
                  <a:spcPct val="0"/>
                </a:spcBef>
                <a:spcAft>
                  <a:spcPct val="0"/>
                </a:spcAft>
                <a:defRPr sz="1000">
                  <a:solidFill>
                    <a:schemeClr val="tx1"/>
                  </a:solidFill>
                  <a:latin typeface="ＭＳ Ｐゴシック" panose="020B0600070205080204" pitchFamily="34" charset="-128"/>
                  <a:ea typeface="ＭＳ Ｐゴシック" panose="020B0600070205080204" pitchFamily="34" charset="-128"/>
                </a:defRPr>
              </a:lvl8pPr>
              <a:lvl9pPr marL="3886200" indent="-228600" eaLnBrk="0" fontAlgn="base" hangingPunct="0">
                <a:spcBef>
                  <a:spcPct val="0"/>
                </a:spcBef>
                <a:spcAft>
                  <a:spcPct val="0"/>
                </a:spcAft>
                <a:defRPr sz="1000">
                  <a:solidFill>
                    <a:schemeClr val="tx1"/>
                  </a:solidFill>
                  <a:latin typeface="ＭＳ Ｐゴシック" panose="020B0600070205080204" pitchFamily="34" charset="-128"/>
                  <a:ea typeface="ＭＳ Ｐゴシック" panose="020B0600070205080204" pitchFamily="34" charset="-128"/>
                </a:defRPr>
              </a:lvl9pPr>
            </a:lstStyle>
            <a:p>
              <a:pPr algn="ctr" eaLnBrk="1" hangingPunct="1"/>
              <a:r>
                <a:rPr kumimoji="1" lang="ja-JP" altLang="en-US" sz="1400" b="1">
                  <a:solidFill>
                    <a:schemeClr val="bg2"/>
                  </a:solidFill>
                  <a:latin typeface="Meiryo UI" panose="020B0604030504040204" pitchFamily="34" charset="-128"/>
                  <a:ea typeface="Meiryo UI" panose="020B0604030504040204" pitchFamily="34" charset="-128"/>
                </a:rPr>
                <a:t>教育・訓練の実施</a:t>
              </a:r>
            </a:p>
          </p:txBody>
        </p:sp>
        <p:sp>
          <p:nvSpPr>
            <p:cNvPr id="15" name="AutoShape 85">
              <a:extLst>
                <a:ext uri="{FF2B5EF4-FFF2-40B4-BE49-F238E27FC236}">
                  <a16:creationId xmlns:a16="http://schemas.microsoft.com/office/drawing/2014/main" id="{49F52C6A-77AC-FDD1-1F8A-A30C9D7C9FEB}"/>
                </a:ext>
              </a:extLst>
            </p:cNvPr>
            <p:cNvSpPr>
              <a:spLocks noChangeArrowheads="1"/>
            </p:cNvSpPr>
            <p:nvPr/>
          </p:nvSpPr>
          <p:spPr bwMode="gray">
            <a:xfrm>
              <a:off x="9203508" y="3041501"/>
              <a:ext cx="758825" cy="2071687"/>
            </a:xfrm>
            <a:prstGeom prst="homePlate">
              <a:avLst>
                <a:gd name="adj" fmla="val 29606"/>
              </a:avLst>
            </a:prstGeom>
            <a:solidFill>
              <a:schemeClr val="accent5">
                <a:lumMod val="60000"/>
                <a:lumOff val="40000"/>
              </a:schemeClr>
            </a:solidFill>
            <a:ln w="19050" algn="ctr">
              <a:solidFill>
                <a:srgbClr val="EAEAEA"/>
              </a:solidFill>
              <a:miter lim="800000"/>
              <a:headEnd/>
              <a:tailEnd/>
            </a:ln>
            <a:effectLst>
              <a:prstShdw prst="shdw17" dist="17961" dir="2700000">
                <a:srgbClr val="8C8C8C"/>
              </a:prstShdw>
            </a:effectLst>
          </p:spPr>
          <p:txBody>
            <a:bodyPr lIns="18000" rIns="18000" anchor="ctr"/>
            <a:lstStyle>
              <a:lvl1pPr>
                <a:defRPr sz="1000">
                  <a:solidFill>
                    <a:schemeClr val="tx1"/>
                  </a:solidFill>
                  <a:latin typeface="ＭＳ Ｐゴシック" panose="020B0600070205080204" pitchFamily="34" charset="-128"/>
                  <a:ea typeface="ＭＳ Ｐゴシック" panose="020B0600070205080204" pitchFamily="34" charset="-128"/>
                </a:defRPr>
              </a:lvl1pPr>
              <a:lvl2pPr marL="742950" indent="-285750">
                <a:defRPr sz="1000">
                  <a:solidFill>
                    <a:schemeClr val="tx1"/>
                  </a:solidFill>
                  <a:latin typeface="ＭＳ Ｐゴシック" panose="020B0600070205080204" pitchFamily="34" charset="-128"/>
                  <a:ea typeface="ＭＳ Ｐゴシック" panose="020B0600070205080204" pitchFamily="34" charset="-128"/>
                </a:defRPr>
              </a:lvl2pPr>
              <a:lvl3pPr marL="1143000" indent="-228600">
                <a:defRPr sz="1000">
                  <a:solidFill>
                    <a:schemeClr val="tx1"/>
                  </a:solidFill>
                  <a:latin typeface="ＭＳ Ｐゴシック" panose="020B0600070205080204" pitchFamily="34" charset="-128"/>
                  <a:ea typeface="ＭＳ Ｐゴシック" panose="020B0600070205080204" pitchFamily="34" charset="-128"/>
                </a:defRPr>
              </a:lvl3pPr>
              <a:lvl4pPr marL="1600200" indent="-228600">
                <a:defRPr sz="1000">
                  <a:solidFill>
                    <a:schemeClr val="tx1"/>
                  </a:solidFill>
                  <a:latin typeface="ＭＳ Ｐゴシック" panose="020B0600070205080204" pitchFamily="34" charset="-128"/>
                  <a:ea typeface="ＭＳ Ｐゴシック" panose="020B0600070205080204" pitchFamily="34" charset="-128"/>
                </a:defRPr>
              </a:lvl4pPr>
              <a:lvl5pPr marL="2057400" indent="-228600">
                <a:defRPr sz="1000">
                  <a:solidFill>
                    <a:schemeClr val="tx1"/>
                  </a:solidFill>
                  <a:latin typeface="ＭＳ Ｐゴシック" panose="020B0600070205080204" pitchFamily="34" charset="-128"/>
                  <a:ea typeface="ＭＳ Ｐゴシック" panose="020B0600070205080204" pitchFamily="34" charset="-128"/>
                </a:defRPr>
              </a:lvl5pPr>
              <a:lvl6pPr marL="2514600" indent="-228600" eaLnBrk="0" fontAlgn="base" hangingPunct="0">
                <a:spcBef>
                  <a:spcPct val="0"/>
                </a:spcBef>
                <a:spcAft>
                  <a:spcPct val="0"/>
                </a:spcAft>
                <a:defRPr sz="1000">
                  <a:solidFill>
                    <a:schemeClr val="tx1"/>
                  </a:solidFill>
                  <a:latin typeface="ＭＳ Ｐゴシック" panose="020B0600070205080204" pitchFamily="34" charset="-128"/>
                  <a:ea typeface="ＭＳ Ｐゴシック" panose="020B0600070205080204" pitchFamily="34" charset="-128"/>
                </a:defRPr>
              </a:lvl6pPr>
              <a:lvl7pPr marL="2971800" indent="-228600" eaLnBrk="0" fontAlgn="base" hangingPunct="0">
                <a:spcBef>
                  <a:spcPct val="0"/>
                </a:spcBef>
                <a:spcAft>
                  <a:spcPct val="0"/>
                </a:spcAft>
                <a:defRPr sz="1000">
                  <a:solidFill>
                    <a:schemeClr val="tx1"/>
                  </a:solidFill>
                  <a:latin typeface="ＭＳ Ｐゴシック" panose="020B0600070205080204" pitchFamily="34" charset="-128"/>
                  <a:ea typeface="ＭＳ Ｐゴシック" panose="020B0600070205080204" pitchFamily="34" charset="-128"/>
                </a:defRPr>
              </a:lvl7pPr>
              <a:lvl8pPr marL="3429000" indent="-228600" eaLnBrk="0" fontAlgn="base" hangingPunct="0">
                <a:spcBef>
                  <a:spcPct val="0"/>
                </a:spcBef>
                <a:spcAft>
                  <a:spcPct val="0"/>
                </a:spcAft>
                <a:defRPr sz="1000">
                  <a:solidFill>
                    <a:schemeClr val="tx1"/>
                  </a:solidFill>
                  <a:latin typeface="ＭＳ Ｐゴシック" panose="020B0600070205080204" pitchFamily="34" charset="-128"/>
                  <a:ea typeface="ＭＳ Ｐゴシック" panose="020B0600070205080204" pitchFamily="34" charset="-128"/>
                </a:defRPr>
              </a:lvl8pPr>
              <a:lvl9pPr marL="3886200" indent="-228600" eaLnBrk="0" fontAlgn="base" hangingPunct="0">
                <a:spcBef>
                  <a:spcPct val="0"/>
                </a:spcBef>
                <a:spcAft>
                  <a:spcPct val="0"/>
                </a:spcAft>
                <a:defRPr sz="1000">
                  <a:solidFill>
                    <a:schemeClr val="tx1"/>
                  </a:solidFill>
                  <a:latin typeface="ＭＳ Ｐゴシック" panose="020B0600070205080204" pitchFamily="34" charset="-128"/>
                  <a:ea typeface="ＭＳ Ｐゴシック" panose="020B0600070205080204" pitchFamily="34" charset="-128"/>
                </a:defRPr>
              </a:lvl9pPr>
            </a:lstStyle>
            <a:p>
              <a:pPr algn="ctr" eaLnBrk="1" hangingPunct="1"/>
              <a:r>
                <a:rPr kumimoji="1" lang="ja-JP" altLang="en-US" sz="1400" b="1" dirty="0">
                  <a:solidFill>
                    <a:schemeClr val="bg2"/>
                  </a:solidFill>
                  <a:latin typeface="Meiryo UI" panose="020B0604030504040204" pitchFamily="34" charset="-128"/>
                  <a:ea typeface="Meiryo UI" panose="020B0604030504040204" pitchFamily="34" charset="-128"/>
                </a:rPr>
                <a:t>見直し・</a:t>
              </a:r>
            </a:p>
            <a:p>
              <a:pPr algn="ctr" eaLnBrk="1" hangingPunct="1"/>
              <a:r>
                <a:rPr kumimoji="1" lang="ja-JP" altLang="en-US" sz="1400" b="1" dirty="0">
                  <a:solidFill>
                    <a:schemeClr val="bg2"/>
                  </a:solidFill>
                  <a:latin typeface="Meiryo UI" panose="020B0604030504040204" pitchFamily="34" charset="-128"/>
                  <a:ea typeface="Meiryo UI" panose="020B0604030504040204" pitchFamily="34" charset="-128"/>
                </a:rPr>
                <a:t>改善</a:t>
              </a:r>
            </a:p>
          </p:txBody>
        </p:sp>
        <p:sp>
          <p:nvSpPr>
            <p:cNvPr id="16" name="AutoShape 86">
              <a:extLst>
                <a:ext uri="{FF2B5EF4-FFF2-40B4-BE49-F238E27FC236}">
                  <a16:creationId xmlns:a16="http://schemas.microsoft.com/office/drawing/2014/main" id="{8210C242-5687-CFB5-0331-2C4CA4FB1E98}"/>
                </a:ext>
              </a:extLst>
            </p:cNvPr>
            <p:cNvSpPr>
              <a:spLocks noChangeArrowheads="1"/>
            </p:cNvSpPr>
            <p:nvPr/>
          </p:nvSpPr>
          <p:spPr bwMode="gray">
            <a:xfrm>
              <a:off x="2602683" y="3028801"/>
              <a:ext cx="2122487" cy="2084387"/>
            </a:xfrm>
            <a:prstGeom prst="homePlate">
              <a:avLst>
                <a:gd name="adj" fmla="val 6718"/>
              </a:avLst>
            </a:prstGeom>
            <a:solidFill>
              <a:schemeClr val="accent5">
                <a:lumMod val="60000"/>
                <a:lumOff val="40000"/>
              </a:schemeClr>
            </a:solidFill>
            <a:ln w="19050" algn="ctr">
              <a:solidFill>
                <a:srgbClr val="EAEAEA"/>
              </a:solidFill>
              <a:miter lim="800000"/>
              <a:headEnd/>
              <a:tailEnd/>
            </a:ln>
            <a:effectLst>
              <a:prstShdw prst="shdw17" dist="17961" dir="2700000">
                <a:srgbClr val="8C8C8C"/>
              </a:prstShdw>
            </a:effectLst>
          </p:spPr>
          <p:txBody>
            <a:bodyPr anchor="ctr"/>
            <a:lstStyle>
              <a:lvl1pPr>
                <a:defRPr sz="1000">
                  <a:solidFill>
                    <a:schemeClr val="tx1"/>
                  </a:solidFill>
                  <a:latin typeface="ＭＳ Ｐゴシック" panose="020B0600070205080204" pitchFamily="34" charset="-128"/>
                  <a:ea typeface="ＭＳ Ｐゴシック" panose="020B0600070205080204" pitchFamily="34" charset="-128"/>
                </a:defRPr>
              </a:lvl1pPr>
              <a:lvl2pPr marL="742950" indent="-285750">
                <a:defRPr sz="1000">
                  <a:solidFill>
                    <a:schemeClr val="tx1"/>
                  </a:solidFill>
                  <a:latin typeface="ＭＳ Ｐゴシック" panose="020B0600070205080204" pitchFamily="34" charset="-128"/>
                  <a:ea typeface="ＭＳ Ｐゴシック" panose="020B0600070205080204" pitchFamily="34" charset="-128"/>
                </a:defRPr>
              </a:lvl2pPr>
              <a:lvl3pPr marL="1143000" indent="-228600">
                <a:defRPr sz="1000">
                  <a:solidFill>
                    <a:schemeClr val="tx1"/>
                  </a:solidFill>
                  <a:latin typeface="ＭＳ Ｐゴシック" panose="020B0600070205080204" pitchFamily="34" charset="-128"/>
                  <a:ea typeface="ＭＳ Ｐゴシック" panose="020B0600070205080204" pitchFamily="34" charset="-128"/>
                </a:defRPr>
              </a:lvl3pPr>
              <a:lvl4pPr marL="1600200" indent="-228600">
                <a:defRPr sz="1000">
                  <a:solidFill>
                    <a:schemeClr val="tx1"/>
                  </a:solidFill>
                  <a:latin typeface="ＭＳ Ｐゴシック" panose="020B0600070205080204" pitchFamily="34" charset="-128"/>
                  <a:ea typeface="ＭＳ Ｐゴシック" panose="020B0600070205080204" pitchFamily="34" charset="-128"/>
                </a:defRPr>
              </a:lvl4pPr>
              <a:lvl5pPr marL="2057400" indent="-228600">
                <a:defRPr sz="1000">
                  <a:solidFill>
                    <a:schemeClr val="tx1"/>
                  </a:solidFill>
                  <a:latin typeface="ＭＳ Ｐゴシック" panose="020B0600070205080204" pitchFamily="34" charset="-128"/>
                  <a:ea typeface="ＭＳ Ｐゴシック" panose="020B0600070205080204" pitchFamily="34" charset="-128"/>
                </a:defRPr>
              </a:lvl5pPr>
              <a:lvl6pPr marL="2514600" indent="-228600" eaLnBrk="0" fontAlgn="base" hangingPunct="0">
                <a:spcBef>
                  <a:spcPct val="0"/>
                </a:spcBef>
                <a:spcAft>
                  <a:spcPct val="0"/>
                </a:spcAft>
                <a:defRPr sz="1000">
                  <a:solidFill>
                    <a:schemeClr val="tx1"/>
                  </a:solidFill>
                  <a:latin typeface="ＭＳ Ｐゴシック" panose="020B0600070205080204" pitchFamily="34" charset="-128"/>
                  <a:ea typeface="ＭＳ Ｐゴシック" panose="020B0600070205080204" pitchFamily="34" charset="-128"/>
                </a:defRPr>
              </a:lvl6pPr>
              <a:lvl7pPr marL="2971800" indent="-228600" eaLnBrk="0" fontAlgn="base" hangingPunct="0">
                <a:spcBef>
                  <a:spcPct val="0"/>
                </a:spcBef>
                <a:spcAft>
                  <a:spcPct val="0"/>
                </a:spcAft>
                <a:defRPr sz="1000">
                  <a:solidFill>
                    <a:schemeClr val="tx1"/>
                  </a:solidFill>
                  <a:latin typeface="ＭＳ Ｐゴシック" panose="020B0600070205080204" pitchFamily="34" charset="-128"/>
                  <a:ea typeface="ＭＳ Ｐゴシック" panose="020B0600070205080204" pitchFamily="34" charset="-128"/>
                </a:defRPr>
              </a:lvl7pPr>
              <a:lvl8pPr marL="3429000" indent="-228600" eaLnBrk="0" fontAlgn="base" hangingPunct="0">
                <a:spcBef>
                  <a:spcPct val="0"/>
                </a:spcBef>
                <a:spcAft>
                  <a:spcPct val="0"/>
                </a:spcAft>
                <a:defRPr sz="1000">
                  <a:solidFill>
                    <a:schemeClr val="tx1"/>
                  </a:solidFill>
                  <a:latin typeface="ＭＳ Ｐゴシック" panose="020B0600070205080204" pitchFamily="34" charset="-128"/>
                  <a:ea typeface="ＭＳ Ｐゴシック" panose="020B0600070205080204" pitchFamily="34" charset="-128"/>
                </a:defRPr>
              </a:lvl8pPr>
              <a:lvl9pPr marL="3886200" indent="-228600" eaLnBrk="0" fontAlgn="base" hangingPunct="0">
                <a:spcBef>
                  <a:spcPct val="0"/>
                </a:spcBef>
                <a:spcAft>
                  <a:spcPct val="0"/>
                </a:spcAft>
                <a:defRPr sz="1000">
                  <a:solidFill>
                    <a:schemeClr val="tx1"/>
                  </a:solidFill>
                  <a:latin typeface="ＭＳ Ｐゴシック" panose="020B0600070205080204" pitchFamily="34" charset="-128"/>
                  <a:ea typeface="ＭＳ Ｐゴシック" panose="020B0600070205080204" pitchFamily="34" charset="-128"/>
                </a:defRPr>
              </a:lvl9pPr>
            </a:lstStyle>
            <a:p>
              <a:pPr algn="ctr" eaLnBrk="1" hangingPunct="1"/>
              <a:r>
                <a:rPr kumimoji="1" lang="ja-JP" altLang="en-US" sz="1400" b="1">
                  <a:solidFill>
                    <a:schemeClr val="bg2"/>
                  </a:solidFill>
                  <a:latin typeface="Meiryo UI" panose="020B0604030504040204" pitchFamily="34" charset="-128"/>
                  <a:ea typeface="Meiryo UI" panose="020B0604030504040204" pitchFamily="34" charset="-128"/>
                </a:rPr>
                <a:t>対策の検討</a:t>
              </a:r>
            </a:p>
          </p:txBody>
        </p:sp>
        <p:sp>
          <p:nvSpPr>
            <p:cNvPr id="17" name="AutoShape 98">
              <a:extLst>
                <a:ext uri="{FF2B5EF4-FFF2-40B4-BE49-F238E27FC236}">
                  <a16:creationId xmlns:a16="http://schemas.microsoft.com/office/drawing/2014/main" id="{05A0C2DD-742F-A2E8-2EEB-C47DB5C2B08C}"/>
                </a:ext>
              </a:extLst>
            </p:cNvPr>
            <p:cNvSpPr>
              <a:spLocks noChangeArrowheads="1"/>
            </p:cNvSpPr>
            <p:nvPr/>
          </p:nvSpPr>
          <p:spPr bwMode="gray">
            <a:xfrm>
              <a:off x="1704157" y="2382688"/>
              <a:ext cx="3243262" cy="334963"/>
            </a:xfrm>
            <a:prstGeom prst="homePlate">
              <a:avLst>
                <a:gd name="adj" fmla="val 36892"/>
              </a:avLst>
            </a:prstGeom>
            <a:solidFill>
              <a:schemeClr val="accent1">
                <a:lumMod val="25000"/>
                <a:lumOff val="75000"/>
              </a:schemeClr>
            </a:solidFill>
            <a:ln w="9525" algn="ctr">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1000">
                  <a:solidFill>
                    <a:schemeClr val="tx1"/>
                  </a:solidFill>
                  <a:latin typeface="ＭＳ Ｐゴシック" panose="020B0600070205080204" pitchFamily="34" charset="-128"/>
                  <a:ea typeface="ＭＳ Ｐゴシック" panose="020B0600070205080204" pitchFamily="34" charset="-128"/>
                </a:defRPr>
              </a:lvl1pPr>
              <a:lvl2pPr marL="742950" indent="-285750">
                <a:defRPr sz="1000">
                  <a:solidFill>
                    <a:schemeClr val="tx1"/>
                  </a:solidFill>
                  <a:latin typeface="ＭＳ Ｐゴシック" panose="020B0600070205080204" pitchFamily="34" charset="-128"/>
                  <a:ea typeface="ＭＳ Ｐゴシック" panose="020B0600070205080204" pitchFamily="34" charset="-128"/>
                </a:defRPr>
              </a:lvl2pPr>
              <a:lvl3pPr marL="1143000" indent="-228600">
                <a:defRPr sz="1000">
                  <a:solidFill>
                    <a:schemeClr val="tx1"/>
                  </a:solidFill>
                  <a:latin typeface="ＭＳ Ｐゴシック" panose="020B0600070205080204" pitchFamily="34" charset="-128"/>
                  <a:ea typeface="ＭＳ Ｐゴシック" panose="020B0600070205080204" pitchFamily="34" charset="-128"/>
                </a:defRPr>
              </a:lvl3pPr>
              <a:lvl4pPr marL="1600200" indent="-228600">
                <a:defRPr sz="1000">
                  <a:solidFill>
                    <a:schemeClr val="tx1"/>
                  </a:solidFill>
                  <a:latin typeface="ＭＳ Ｐゴシック" panose="020B0600070205080204" pitchFamily="34" charset="-128"/>
                  <a:ea typeface="ＭＳ Ｐゴシック" panose="020B0600070205080204" pitchFamily="34" charset="-128"/>
                </a:defRPr>
              </a:lvl4pPr>
              <a:lvl5pPr marL="2057400" indent="-228600">
                <a:defRPr sz="1000">
                  <a:solidFill>
                    <a:schemeClr val="tx1"/>
                  </a:solidFill>
                  <a:latin typeface="ＭＳ Ｐゴシック" panose="020B0600070205080204" pitchFamily="34" charset="-128"/>
                  <a:ea typeface="ＭＳ Ｐゴシック" panose="020B0600070205080204" pitchFamily="34" charset="-128"/>
                </a:defRPr>
              </a:lvl5pPr>
              <a:lvl6pPr marL="2514600" indent="-228600" eaLnBrk="0" fontAlgn="base" hangingPunct="0">
                <a:spcBef>
                  <a:spcPct val="0"/>
                </a:spcBef>
                <a:spcAft>
                  <a:spcPct val="0"/>
                </a:spcAft>
                <a:defRPr sz="1000">
                  <a:solidFill>
                    <a:schemeClr val="tx1"/>
                  </a:solidFill>
                  <a:latin typeface="ＭＳ Ｐゴシック" panose="020B0600070205080204" pitchFamily="34" charset="-128"/>
                  <a:ea typeface="ＭＳ Ｐゴシック" panose="020B0600070205080204" pitchFamily="34" charset="-128"/>
                </a:defRPr>
              </a:lvl6pPr>
              <a:lvl7pPr marL="2971800" indent="-228600" eaLnBrk="0" fontAlgn="base" hangingPunct="0">
                <a:spcBef>
                  <a:spcPct val="0"/>
                </a:spcBef>
                <a:spcAft>
                  <a:spcPct val="0"/>
                </a:spcAft>
                <a:defRPr sz="1000">
                  <a:solidFill>
                    <a:schemeClr val="tx1"/>
                  </a:solidFill>
                  <a:latin typeface="ＭＳ Ｐゴシック" panose="020B0600070205080204" pitchFamily="34" charset="-128"/>
                  <a:ea typeface="ＭＳ Ｐゴシック" panose="020B0600070205080204" pitchFamily="34" charset="-128"/>
                </a:defRPr>
              </a:lvl7pPr>
              <a:lvl8pPr marL="3429000" indent="-228600" eaLnBrk="0" fontAlgn="base" hangingPunct="0">
                <a:spcBef>
                  <a:spcPct val="0"/>
                </a:spcBef>
                <a:spcAft>
                  <a:spcPct val="0"/>
                </a:spcAft>
                <a:defRPr sz="1000">
                  <a:solidFill>
                    <a:schemeClr val="tx1"/>
                  </a:solidFill>
                  <a:latin typeface="ＭＳ Ｐゴシック" panose="020B0600070205080204" pitchFamily="34" charset="-128"/>
                  <a:ea typeface="ＭＳ Ｐゴシック" panose="020B0600070205080204" pitchFamily="34" charset="-128"/>
                </a:defRPr>
              </a:lvl8pPr>
              <a:lvl9pPr marL="3886200" indent="-228600" eaLnBrk="0" fontAlgn="base" hangingPunct="0">
                <a:spcBef>
                  <a:spcPct val="0"/>
                </a:spcBef>
                <a:spcAft>
                  <a:spcPct val="0"/>
                </a:spcAft>
                <a:defRPr sz="1000">
                  <a:solidFill>
                    <a:schemeClr val="tx1"/>
                  </a:solidFill>
                  <a:latin typeface="ＭＳ Ｐゴシック" panose="020B0600070205080204" pitchFamily="34" charset="-128"/>
                  <a:ea typeface="ＭＳ Ｐゴシック" panose="020B0600070205080204" pitchFamily="34" charset="-128"/>
                </a:defRPr>
              </a:lvl9pPr>
            </a:lstStyle>
            <a:p>
              <a:pPr algn="ctr" eaLnBrk="1" hangingPunct="1"/>
              <a:r>
                <a:rPr lang="en-US" altLang="ja-JP" sz="1400" b="1">
                  <a:solidFill>
                    <a:schemeClr val="tx2"/>
                  </a:solidFill>
                  <a:latin typeface="Meiryo UI" panose="020B0604030504040204" pitchFamily="34" charset="-128"/>
                  <a:ea typeface="Meiryo UI" panose="020B0604030504040204" pitchFamily="34" charset="-128"/>
                </a:rPr>
                <a:t>1.</a:t>
              </a:r>
              <a:r>
                <a:rPr lang="ja-JP" altLang="en-US" sz="1400" b="1">
                  <a:solidFill>
                    <a:schemeClr val="tx2"/>
                  </a:solidFill>
                  <a:latin typeface="Meiryo UI" panose="020B0604030504040204" pitchFamily="34" charset="-128"/>
                  <a:ea typeface="Meiryo UI" panose="020B0604030504040204" pitchFamily="34" charset="-128"/>
                </a:rPr>
                <a:t>計画</a:t>
              </a:r>
            </a:p>
          </p:txBody>
        </p:sp>
        <p:sp>
          <p:nvSpPr>
            <p:cNvPr id="18" name="AutoShape 99">
              <a:extLst>
                <a:ext uri="{FF2B5EF4-FFF2-40B4-BE49-F238E27FC236}">
                  <a16:creationId xmlns:a16="http://schemas.microsoft.com/office/drawing/2014/main" id="{E985D63F-1056-566E-62FF-BD5656A20BB9}"/>
                </a:ext>
              </a:extLst>
            </p:cNvPr>
            <p:cNvSpPr>
              <a:spLocks noChangeArrowheads="1"/>
            </p:cNvSpPr>
            <p:nvPr/>
          </p:nvSpPr>
          <p:spPr bwMode="gray">
            <a:xfrm>
              <a:off x="5039495" y="2382688"/>
              <a:ext cx="2536825" cy="322263"/>
            </a:xfrm>
            <a:prstGeom prst="chevron">
              <a:avLst>
                <a:gd name="adj" fmla="val 105688"/>
              </a:avLst>
            </a:prstGeom>
            <a:solidFill>
              <a:schemeClr val="accent1">
                <a:lumMod val="50000"/>
                <a:lumOff val="50000"/>
              </a:schemeClr>
            </a:solidFill>
            <a:ln w="9525" algn="ctr">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1000">
                  <a:solidFill>
                    <a:schemeClr val="tx1"/>
                  </a:solidFill>
                  <a:latin typeface="ＭＳ Ｐゴシック" panose="020B0600070205080204" pitchFamily="34" charset="-128"/>
                  <a:ea typeface="ＭＳ Ｐゴシック" panose="020B0600070205080204" pitchFamily="34" charset="-128"/>
                </a:defRPr>
              </a:lvl1pPr>
              <a:lvl2pPr marL="742950" indent="-285750">
                <a:defRPr sz="1000">
                  <a:solidFill>
                    <a:schemeClr val="tx1"/>
                  </a:solidFill>
                  <a:latin typeface="ＭＳ Ｐゴシック" panose="020B0600070205080204" pitchFamily="34" charset="-128"/>
                  <a:ea typeface="ＭＳ Ｐゴシック" panose="020B0600070205080204" pitchFamily="34" charset="-128"/>
                </a:defRPr>
              </a:lvl2pPr>
              <a:lvl3pPr marL="1143000" indent="-228600">
                <a:defRPr sz="1000">
                  <a:solidFill>
                    <a:schemeClr val="tx1"/>
                  </a:solidFill>
                  <a:latin typeface="ＭＳ Ｐゴシック" panose="020B0600070205080204" pitchFamily="34" charset="-128"/>
                  <a:ea typeface="ＭＳ Ｐゴシック" panose="020B0600070205080204" pitchFamily="34" charset="-128"/>
                </a:defRPr>
              </a:lvl3pPr>
              <a:lvl4pPr marL="1600200" indent="-228600">
                <a:defRPr sz="1000">
                  <a:solidFill>
                    <a:schemeClr val="tx1"/>
                  </a:solidFill>
                  <a:latin typeface="ＭＳ Ｐゴシック" panose="020B0600070205080204" pitchFamily="34" charset="-128"/>
                  <a:ea typeface="ＭＳ Ｐゴシック" panose="020B0600070205080204" pitchFamily="34" charset="-128"/>
                </a:defRPr>
              </a:lvl4pPr>
              <a:lvl5pPr marL="2057400" indent="-228600">
                <a:defRPr sz="1000">
                  <a:solidFill>
                    <a:schemeClr val="tx1"/>
                  </a:solidFill>
                  <a:latin typeface="ＭＳ Ｐゴシック" panose="020B0600070205080204" pitchFamily="34" charset="-128"/>
                  <a:ea typeface="ＭＳ Ｐゴシック" panose="020B0600070205080204" pitchFamily="34" charset="-128"/>
                </a:defRPr>
              </a:lvl5pPr>
              <a:lvl6pPr marL="2514600" indent="-228600" eaLnBrk="0" fontAlgn="base" hangingPunct="0">
                <a:spcBef>
                  <a:spcPct val="0"/>
                </a:spcBef>
                <a:spcAft>
                  <a:spcPct val="0"/>
                </a:spcAft>
                <a:defRPr sz="1000">
                  <a:solidFill>
                    <a:schemeClr val="tx1"/>
                  </a:solidFill>
                  <a:latin typeface="ＭＳ Ｐゴシック" panose="020B0600070205080204" pitchFamily="34" charset="-128"/>
                  <a:ea typeface="ＭＳ Ｐゴシック" panose="020B0600070205080204" pitchFamily="34" charset="-128"/>
                </a:defRPr>
              </a:lvl6pPr>
              <a:lvl7pPr marL="2971800" indent="-228600" eaLnBrk="0" fontAlgn="base" hangingPunct="0">
                <a:spcBef>
                  <a:spcPct val="0"/>
                </a:spcBef>
                <a:spcAft>
                  <a:spcPct val="0"/>
                </a:spcAft>
                <a:defRPr sz="1000">
                  <a:solidFill>
                    <a:schemeClr val="tx1"/>
                  </a:solidFill>
                  <a:latin typeface="ＭＳ Ｐゴシック" panose="020B0600070205080204" pitchFamily="34" charset="-128"/>
                  <a:ea typeface="ＭＳ Ｐゴシック" panose="020B0600070205080204" pitchFamily="34" charset="-128"/>
                </a:defRPr>
              </a:lvl7pPr>
              <a:lvl8pPr marL="3429000" indent="-228600" eaLnBrk="0" fontAlgn="base" hangingPunct="0">
                <a:spcBef>
                  <a:spcPct val="0"/>
                </a:spcBef>
                <a:spcAft>
                  <a:spcPct val="0"/>
                </a:spcAft>
                <a:defRPr sz="1000">
                  <a:solidFill>
                    <a:schemeClr val="tx1"/>
                  </a:solidFill>
                  <a:latin typeface="ＭＳ Ｐゴシック" panose="020B0600070205080204" pitchFamily="34" charset="-128"/>
                  <a:ea typeface="ＭＳ Ｐゴシック" panose="020B0600070205080204" pitchFamily="34" charset="-128"/>
                </a:defRPr>
              </a:lvl8pPr>
              <a:lvl9pPr marL="3886200" indent="-228600" eaLnBrk="0" fontAlgn="base" hangingPunct="0">
                <a:spcBef>
                  <a:spcPct val="0"/>
                </a:spcBef>
                <a:spcAft>
                  <a:spcPct val="0"/>
                </a:spcAft>
                <a:defRPr sz="1000">
                  <a:solidFill>
                    <a:schemeClr val="tx1"/>
                  </a:solidFill>
                  <a:latin typeface="ＭＳ Ｐゴシック" panose="020B0600070205080204" pitchFamily="34" charset="-128"/>
                  <a:ea typeface="ＭＳ Ｐゴシック" panose="020B0600070205080204" pitchFamily="34" charset="-128"/>
                </a:defRPr>
              </a:lvl9pPr>
            </a:lstStyle>
            <a:p>
              <a:pPr algn="ctr" eaLnBrk="1" hangingPunct="1"/>
              <a:r>
                <a:rPr lang="en-US" altLang="ja-JP" sz="1400" b="1">
                  <a:solidFill>
                    <a:schemeClr val="tx2"/>
                  </a:solidFill>
                  <a:latin typeface="Meiryo UI" panose="020B0604030504040204" pitchFamily="34" charset="-128"/>
                  <a:ea typeface="Meiryo UI" panose="020B0604030504040204" pitchFamily="34" charset="-128"/>
                </a:rPr>
                <a:t>2.</a:t>
              </a:r>
              <a:r>
                <a:rPr lang="ja-JP" altLang="en-US" sz="1400" b="1">
                  <a:solidFill>
                    <a:schemeClr val="tx2"/>
                  </a:solidFill>
                  <a:latin typeface="Meiryo UI" panose="020B0604030504040204" pitchFamily="34" charset="-128"/>
                  <a:ea typeface="Meiryo UI" panose="020B0604030504040204" pitchFamily="34" charset="-128"/>
                </a:rPr>
                <a:t> 策定・構築</a:t>
              </a:r>
            </a:p>
          </p:txBody>
        </p:sp>
        <p:sp>
          <p:nvSpPr>
            <p:cNvPr id="19" name="AutoShape 107">
              <a:extLst>
                <a:ext uri="{FF2B5EF4-FFF2-40B4-BE49-F238E27FC236}">
                  <a16:creationId xmlns:a16="http://schemas.microsoft.com/office/drawing/2014/main" id="{A3A473AB-62AF-156F-4E0B-61FC6DD459DF}"/>
                </a:ext>
              </a:extLst>
            </p:cNvPr>
            <p:cNvSpPr>
              <a:spLocks noChangeArrowheads="1"/>
            </p:cNvSpPr>
            <p:nvPr/>
          </p:nvSpPr>
          <p:spPr bwMode="gray">
            <a:xfrm>
              <a:off x="7679508" y="2400150"/>
              <a:ext cx="1349375" cy="322262"/>
            </a:xfrm>
            <a:prstGeom prst="chevron">
              <a:avLst>
                <a:gd name="adj" fmla="val 56217"/>
              </a:avLst>
            </a:prstGeom>
            <a:solidFill>
              <a:schemeClr val="accent1">
                <a:lumMod val="75000"/>
                <a:lumOff val="25000"/>
              </a:schemeClr>
            </a:solidFill>
            <a:ln w="9525" algn="ctr">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1000">
                  <a:solidFill>
                    <a:schemeClr val="tx1"/>
                  </a:solidFill>
                  <a:latin typeface="ＭＳ Ｐゴシック" panose="020B0600070205080204" pitchFamily="34" charset="-128"/>
                  <a:ea typeface="ＭＳ Ｐゴシック" panose="020B0600070205080204" pitchFamily="34" charset="-128"/>
                </a:defRPr>
              </a:lvl1pPr>
              <a:lvl2pPr marL="742950" indent="-285750">
                <a:defRPr sz="1000">
                  <a:solidFill>
                    <a:schemeClr val="tx1"/>
                  </a:solidFill>
                  <a:latin typeface="ＭＳ Ｐゴシック" panose="020B0600070205080204" pitchFamily="34" charset="-128"/>
                  <a:ea typeface="ＭＳ Ｐゴシック" panose="020B0600070205080204" pitchFamily="34" charset="-128"/>
                </a:defRPr>
              </a:lvl2pPr>
              <a:lvl3pPr marL="1143000" indent="-228600">
                <a:defRPr sz="1000">
                  <a:solidFill>
                    <a:schemeClr val="tx1"/>
                  </a:solidFill>
                  <a:latin typeface="ＭＳ Ｐゴシック" panose="020B0600070205080204" pitchFamily="34" charset="-128"/>
                  <a:ea typeface="ＭＳ Ｐゴシック" panose="020B0600070205080204" pitchFamily="34" charset="-128"/>
                </a:defRPr>
              </a:lvl3pPr>
              <a:lvl4pPr marL="1600200" indent="-228600">
                <a:defRPr sz="1000">
                  <a:solidFill>
                    <a:schemeClr val="tx1"/>
                  </a:solidFill>
                  <a:latin typeface="ＭＳ Ｐゴシック" panose="020B0600070205080204" pitchFamily="34" charset="-128"/>
                  <a:ea typeface="ＭＳ Ｐゴシック" panose="020B0600070205080204" pitchFamily="34" charset="-128"/>
                </a:defRPr>
              </a:lvl4pPr>
              <a:lvl5pPr marL="2057400" indent="-228600">
                <a:defRPr sz="1000">
                  <a:solidFill>
                    <a:schemeClr val="tx1"/>
                  </a:solidFill>
                  <a:latin typeface="ＭＳ Ｐゴシック" panose="020B0600070205080204" pitchFamily="34" charset="-128"/>
                  <a:ea typeface="ＭＳ Ｐゴシック" panose="020B0600070205080204" pitchFamily="34" charset="-128"/>
                </a:defRPr>
              </a:lvl5pPr>
              <a:lvl6pPr marL="2514600" indent="-228600" eaLnBrk="0" fontAlgn="base" hangingPunct="0">
                <a:spcBef>
                  <a:spcPct val="0"/>
                </a:spcBef>
                <a:spcAft>
                  <a:spcPct val="0"/>
                </a:spcAft>
                <a:defRPr sz="1000">
                  <a:solidFill>
                    <a:schemeClr val="tx1"/>
                  </a:solidFill>
                  <a:latin typeface="ＭＳ Ｐゴシック" panose="020B0600070205080204" pitchFamily="34" charset="-128"/>
                  <a:ea typeface="ＭＳ Ｐゴシック" panose="020B0600070205080204" pitchFamily="34" charset="-128"/>
                </a:defRPr>
              </a:lvl6pPr>
              <a:lvl7pPr marL="2971800" indent="-228600" eaLnBrk="0" fontAlgn="base" hangingPunct="0">
                <a:spcBef>
                  <a:spcPct val="0"/>
                </a:spcBef>
                <a:spcAft>
                  <a:spcPct val="0"/>
                </a:spcAft>
                <a:defRPr sz="1000">
                  <a:solidFill>
                    <a:schemeClr val="tx1"/>
                  </a:solidFill>
                  <a:latin typeface="ＭＳ Ｐゴシック" panose="020B0600070205080204" pitchFamily="34" charset="-128"/>
                  <a:ea typeface="ＭＳ Ｐゴシック" panose="020B0600070205080204" pitchFamily="34" charset="-128"/>
                </a:defRPr>
              </a:lvl7pPr>
              <a:lvl8pPr marL="3429000" indent="-228600" eaLnBrk="0" fontAlgn="base" hangingPunct="0">
                <a:spcBef>
                  <a:spcPct val="0"/>
                </a:spcBef>
                <a:spcAft>
                  <a:spcPct val="0"/>
                </a:spcAft>
                <a:defRPr sz="1000">
                  <a:solidFill>
                    <a:schemeClr val="tx1"/>
                  </a:solidFill>
                  <a:latin typeface="ＭＳ Ｐゴシック" panose="020B0600070205080204" pitchFamily="34" charset="-128"/>
                  <a:ea typeface="ＭＳ Ｐゴシック" panose="020B0600070205080204" pitchFamily="34" charset="-128"/>
                </a:defRPr>
              </a:lvl8pPr>
              <a:lvl9pPr marL="3886200" indent="-228600" eaLnBrk="0" fontAlgn="base" hangingPunct="0">
                <a:spcBef>
                  <a:spcPct val="0"/>
                </a:spcBef>
                <a:spcAft>
                  <a:spcPct val="0"/>
                </a:spcAft>
                <a:defRPr sz="1000">
                  <a:solidFill>
                    <a:schemeClr val="tx1"/>
                  </a:solidFill>
                  <a:latin typeface="ＭＳ Ｐゴシック" panose="020B0600070205080204" pitchFamily="34" charset="-128"/>
                  <a:ea typeface="ＭＳ Ｐゴシック" panose="020B0600070205080204" pitchFamily="34" charset="-128"/>
                </a:defRPr>
              </a:lvl9pPr>
            </a:lstStyle>
            <a:p>
              <a:pPr algn="ctr" eaLnBrk="1" hangingPunct="1"/>
              <a:r>
                <a:rPr lang="en-US" altLang="ja-JP" sz="1400" b="1" dirty="0">
                  <a:solidFill>
                    <a:schemeClr val="tx2"/>
                  </a:solidFill>
                  <a:latin typeface="Meiryo UI" panose="020B0604030504040204" pitchFamily="34" charset="-128"/>
                  <a:ea typeface="Meiryo UI" panose="020B0604030504040204" pitchFamily="34" charset="-128"/>
                </a:rPr>
                <a:t>3.</a:t>
              </a:r>
              <a:r>
                <a:rPr lang="ja-JP" altLang="en-US" sz="1400" b="1" dirty="0">
                  <a:solidFill>
                    <a:schemeClr val="tx2"/>
                  </a:solidFill>
                  <a:latin typeface="Meiryo UI" panose="020B0604030504040204" pitchFamily="34" charset="-128"/>
                  <a:ea typeface="Meiryo UI" panose="020B0604030504040204" pitchFamily="34" charset="-128"/>
                </a:rPr>
                <a:t>評価</a:t>
              </a:r>
            </a:p>
          </p:txBody>
        </p:sp>
        <p:sp>
          <p:nvSpPr>
            <p:cNvPr id="20" name="AutoShape 108">
              <a:extLst>
                <a:ext uri="{FF2B5EF4-FFF2-40B4-BE49-F238E27FC236}">
                  <a16:creationId xmlns:a16="http://schemas.microsoft.com/office/drawing/2014/main" id="{054B22A0-79E7-1E02-6CA9-19D5075E477F}"/>
                </a:ext>
              </a:extLst>
            </p:cNvPr>
            <p:cNvSpPr>
              <a:spLocks noChangeArrowheads="1"/>
            </p:cNvSpPr>
            <p:nvPr/>
          </p:nvSpPr>
          <p:spPr bwMode="gray">
            <a:xfrm>
              <a:off x="9100320" y="2400150"/>
              <a:ext cx="917575" cy="322262"/>
            </a:xfrm>
            <a:prstGeom prst="chevron">
              <a:avLst>
                <a:gd name="adj" fmla="val 38228"/>
              </a:avLst>
            </a:prstGeom>
            <a:solidFill>
              <a:schemeClr val="accent1">
                <a:lumMod val="90000"/>
                <a:lumOff val="10000"/>
              </a:schemeClr>
            </a:solidFill>
            <a:ln w="9525" algn="ctr">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1000">
                  <a:solidFill>
                    <a:schemeClr val="tx1"/>
                  </a:solidFill>
                  <a:latin typeface="ＭＳ Ｐゴシック" panose="020B0600070205080204" pitchFamily="34" charset="-128"/>
                  <a:ea typeface="ＭＳ Ｐゴシック" panose="020B0600070205080204" pitchFamily="34" charset="-128"/>
                </a:defRPr>
              </a:lvl1pPr>
              <a:lvl2pPr marL="742950" indent="-285750">
                <a:defRPr sz="1000">
                  <a:solidFill>
                    <a:schemeClr val="tx1"/>
                  </a:solidFill>
                  <a:latin typeface="ＭＳ Ｐゴシック" panose="020B0600070205080204" pitchFamily="34" charset="-128"/>
                  <a:ea typeface="ＭＳ Ｐゴシック" panose="020B0600070205080204" pitchFamily="34" charset="-128"/>
                </a:defRPr>
              </a:lvl2pPr>
              <a:lvl3pPr marL="1143000" indent="-228600">
                <a:defRPr sz="1000">
                  <a:solidFill>
                    <a:schemeClr val="tx1"/>
                  </a:solidFill>
                  <a:latin typeface="ＭＳ Ｐゴシック" panose="020B0600070205080204" pitchFamily="34" charset="-128"/>
                  <a:ea typeface="ＭＳ Ｐゴシック" panose="020B0600070205080204" pitchFamily="34" charset="-128"/>
                </a:defRPr>
              </a:lvl3pPr>
              <a:lvl4pPr marL="1600200" indent="-228600">
                <a:defRPr sz="1000">
                  <a:solidFill>
                    <a:schemeClr val="tx1"/>
                  </a:solidFill>
                  <a:latin typeface="ＭＳ Ｐゴシック" panose="020B0600070205080204" pitchFamily="34" charset="-128"/>
                  <a:ea typeface="ＭＳ Ｐゴシック" panose="020B0600070205080204" pitchFamily="34" charset="-128"/>
                </a:defRPr>
              </a:lvl4pPr>
              <a:lvl5pPr marL="2057400" indent="-228600">
                <a:defRPr sz="1000">
                  <a:solidFill>
                    <a:schemeClr val="tx1"/>
                  </a:solidFill>
                  <a:latin typeface="ＭＳ Ｐゴシック" panose="020B0600070205080204" pitchFamily="34" charset="-128"/>
                  <a:ea typeface="ＭＳ Ｐゴシック" panose="020B0600070205080204" pitchFamily="34" charset="-128"/>
                </a:defRPr>
              </a:lvl5pPr>
              <a:lvl6pPr marL="2514600" indent="-228600" eaLnBrk="0" fontAlgn="base" hangingPunct="0">
                <a:spcBef>
                  <a:spcPct val="0"/>
                </a:spcBef>
                <a:spcAft>
                  <a:spcPct val="0"/>
                </a:spcAft>
                <a:defRPr sz="1000">
                  <a:solidFill>
                    <a:schemeClr val="tx1"/>
                  </a:solidFill>
                  <a:latin typeface="ＭＳ Ｐゴシック" panose="020B0600070205080204" pitchFamily="34" charset="-128"/>
                  <a:ea typeface="ＭＳ Ｐゴシック" panose="020B0600070205080204" pitchFamily="34" charset="-128"/>
                </a:defRPr>
              </a:lvl6pPr>
              <a:lvl7pPr marL="2971800" indent="-228600" eaLnBrk="0" fontAlgn="base" hangingPunct="0">
                <a:spcBef>
                  <a:spcPct val="0"/>
                </a:spcBef>
                <a:spcAft>
                  <a:spcPct val="0"/>
                </a:spcAft>
                <a:defRPr sz="1000">
                  <a:solidFill>
                    <a:schemeClr val="tx1"/>
                  </a:solidFill>
                  <a:latin typeface="ＭＳ Ｐゴシック" panose="020B0600070205080204" pitchFamily="34" charset="-128"/>
                  <a:ea typeface="ＭＳ Ｐゴシック" panose="020B0600070205080204" pitchFamily="34" charset="-128"/>
                </a:defRPr>
              </a:lvl7pPr>
              <a:lvl8pPr marL="3429000" indent="-228600" eaLnBrk="0" fontAlgn="base" hangingPunct="0">
                <a:spcBef>
                  <a:spcPct val="0"/>
                </a:spcBef>
                <a:spcAft>
                  <a:spcPct val="0"/>
                </a:spcAft>
                <a:defRPr sz="1000">
                  <a:solidFill>
                    <a:schemeClr val="tx1"/>
                  </a:solidFill>
                  <a:latin typeface="ＭＳ Ｐゴシック" panose="020B0600070205080204" pitchFamily="34" charset="-128"/>
                  <a:ea typeface="ＭＳ Ｐゴシック" panose="020B0600070205080204" pitchFamily="34" charset="-128"/>
                </a:defRPr>
              </a:lvl8pPr>
              <a:lvl9pPr marL="3886200" indent="-228600" eaLnBrk="0" fontAlgn="base" hangingPunct="0">
                <a:spcBef>
                  <a:spcPct val="0"/>
                </a:spcBef>
                <a:spcAft>
                  <a:spcPct val="0"/>
                </a:spcAft>
                <a:defRPr sz="1000">
                  <a:solidFill>
                    <a:schemeClr val="tx1"/>
                  </a:solidFill>
                  <a:latin typeface="ＭＳ Ｐゴシック" panose="020B0600070205080204" pitchFamily="34" charset="-128"/>
                  <a:ea typeface="ＭＳ Ｐゴシック" panose="020B0600070205080204" pitchFamily="34" charset="-128"/>
                </a:defRPr>
              </a:lvl9pPr>
            </a:lstStyle>
            <a:p>
              <a:pPr algn="ctr" eaLnBrk="1" hangingPunct="1"/>
              <a:r>
                <a:rPr lang="en-US" altLang="ja-JP" sz="1400" b="1">
                  <a:solidFill>
                    <a:schemeClr val="tx2"/>
                  </a:solidFill>
                  <a:latin typeface="Meiryo UI" panose="020B0604030504040204" pitchFamily="34" charset="-128"/>
                  <a:ea typeface="Meiryo UI" panose="020B0604030504040204" pitchFamily="34" charset="-128"/>
                </a:rPr>
                <a:t>4.</a:t>
              </a:r>
              <a:r>
                <a:rPr lang="ja-JP" altLang="en-US" sz="1400" b="1">
                  <a:solidFill>
                    <a:schemeClr val="tx2"/>
                  </a:solidFill>
                  <a:latin typeface="Meiryo UI" panose="020B0604030504040204" pitchFamily="34" charset="-128"/>
                  <a:ea typeface="Meiryo UI" panose="020B0604030504040204" pitchFamily="34" charset="-128"/>
                </a:rPr>
                <a:t>改善</a:t>
              </a:r>
            </a:p>
          </p:txBody>
        </p:sp>
        <p:sp>
          <p:nvSpPr>
            <p:cNvPr id="21" name="AutoShape 115">
              <a:extLst>
                <a:ext uri="{FF2B5EF4-FFF2-40B4-BE49-F238E27FC236}">
                  <a16:creationId xmlns:a16="http://schemas.microsoft.com/office/drawing/2014/main" id="{E34ADD6F-E599-8730-0D7A-3D9B7515E19E}"/>
                </a:ext>
              </a:extLst>
            </p:cNvPr>
            <p:cNvSpPr>
              <a:spLocks noChangeArrowheads="1"/>
            </p:cNvSpPr>
            <p:nvPr/>
          </p:nvSpPr>
          <p:spPr bwMode="auto">
            <a:xfrm>
              <a:off x="1724794" y="1841350"/>
              <a:ext cx="8293100" cy="468312"/>
            </a:xfrm>
            <a:prstGeom prst="curvedDownArrow">
              <a:avLst>
                <a:gd name="adj1" fmla="val 354170"/>
                <a:gd name="adj2" fmla="val 708340"/>
                <a:gd name="adj3" fmla="val 33333"/>
              </a:avLst>
            </a:prstGeom>
            <a:solidFill>
              <a:srgbClr val="3366FF">
                <a:alpha val="30196"/>
              </a:srgbClr>
            </a:solidFill>
            <a:ln>
              <a:noFill/>
            </a:ln>
            <a:effectLst/>
            <a:extLst>
              <a:ext uri="{91240B29-F687-4F45-9708-019B960494DF}">
                <a14:hiddenLine xmlns:a14="http://schemas.microsoft.com/office/drawing/2010/main" w="6350">
                  <a:solidFill>
                    <a:schemeClr val="bg2"/>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lIns="0" tIns="46800" rIns="0" bIns="46800" anchor="ctr"/>
            <a:lstStyle>
              <a:lvl1pPr>
                <a:defRPr sz="1000">
                  <a:solidFill>
                    <a:schemeClr val="tx1"/>
                  </a:solidFill>
                  <a:latin typeface="ＭＳ Ｐゴシック" panose="020B0600070205080204" pitchFamily="34" charset="-128"/>
                  <a:ea typeface="ＭＳ Ｐゴシック" panose="020B0600070205080204" pitchFamily="34" charset="-128"/>
                </a:defRPr>
              </a:lvl1pPr>
              <a:lvl2pPr marL="742950" indent="-285750">
                <a:defRPr sz="1000">
                  <a:solidFill>
                    <a:schemeClr val="tx1"/>
                  </a:solidFill>
                  <a:latin typeface="ＭＳ Ｐゴシック" panose="020B0600070205080204" pitchFamily="34" charset="-128"/>
                  <a:ea typeface="ＭＳ Ｐゴシック" panose="020B0600070205080204" pitchFamily="34" charset="-128"/>
                </a:defRPr>
              </a:lvl2pPr>
              <a:lvl3pPr marL="1143000" indent="-228600">
                <a:defRPr sz="1000">
                  <a:solidFill>
                    <a:schemeClr val="tx1"/>
                  </a:solidFill>
                  <a:latin typeface="ＭＳ Ｐゴシック" panose="020B0600070205080204" pitchFamily="34" charset="-128"/>
                  <a:ea typeface="ＭＳ Ｐゴシック" panose="020B0600070205080204" pitchFamily="34" charset="-128"/>
                </a:defRPr>
              </a:lvl3pPr>
              <a:lvl4pPr marL="1600200" indent="-228600">
                <a:defRPr sz="1000">
                  <a:solidFill>
                    <a:schemeClr val="tx1"/>
                  </a:solidFill>
                  <a:latin typeface="ＭＳ Ｐゴシック" panose="020B0600070205080204" pitchFamily="34" charset="-128"/>
                  <a:ea typeface="ＭＳ Ｐゴシック" panose="020B0600070205080204" pitchFamily="34" charset="-128"/>
                </a:defRPr>
              </a:lvl4pPr>
              <a:lvl5pPr marL="2057400" indent="-228600">
                <a:defRPr sz="1000">
                  <a:solidFill>
                    <a:schemeClr val="tx1"/>
                  </a:solidFill>
                  <a:latin typeface="ＭＳ Ｐゴシック" panose="020B0600070205080204" pitchFamily="34" charset="-128"/>
                  <a:ea typeface="ＭＳ Ｐゴシック" panose="020B0600070205080204" pitchFamily="34" charset="-128"/>
                </a:defRPr>
              </a:lvl5pPr>
              <a:lvl6pPr marL="2514600" indent="-228600" eaLnBrk="0" fontAlgn="base" hangingPunct="0">
                <a:spcBef>
                  <a:spcPct val="0"/>
                </a:spcBef>
                <a:spcAft>
                  <a:spcPct val="0"/>
                </a:spcAft>
                <a:defRPr sz="1000">
                  <a:solidFill>
                    <a:schemeClr val="tx1"/>
                  </a:solidFill>
                  <a:latin typeface="ＭＳ Ｐゴシック" panose="020B0600070205080204" pitchFamily="34" charset="-128"/>
                  <a:ea typeface="ＭＳ Ｐゴシック" panose="020B0600070205080204" pitchFamily="34" charset="-128"/>
                </a:defRPr>
              </a:lvl6pPr>
              <a:lvl7pPr marL="2971800" indent="-228600" eaLnBrk="0" fontAlgn="base" hangingPunct="0">
                <a:spcBef>
                  <a:spcPct val="0"/>
                </a:spcBef>
                <a:spcAft>
                  <a:spcPct val="0"/>
                </a:spcAft>
                <a:defRPr sz="1000">
                  <a:solidFill>
                    <a:schemeClr val="tx1"/>
                  </a:solidFill>
                  <a:latin typeface="ＭＳ Ｐゴシック" panose="020B0600070205080204" pitchFamily="34" charset="-128"/>
                  <a:ea typeface="ＭＳ Ｐゴシック" panose="020B0600070205080204" pitchFamily="34" charset="-128"/>
                </a:defRPr>
              </a:lvl7pPr>
              <a:lvl8pPr marL="3429000" indent="-228600" eaLnBrk="0" fontAlgn="base" hangingPunct="0">
                <a:spcBef>
                  <a:spcPct val="0"/>
                </a:spcBef>
                <a:spcAft>
                  <a:spcPct val="0"/>
                </a:spcAft>
                <a:defRPr sz="1000">
                  <a:solidFill>
                    <a:schemeClr val="tx1"/>
                  </a:solidFill>
                  <a:latin typeface="ＭＳ Ｐゴシック" panose="020B0600070205080204" pitchFamily="34" charset="-128"/>
                  <a:ea typeface="ＭＳ Ｐゴシック" panose="020B0600070205080204" pitchFamily="34" charset="-128"/>
                </a:defRPr>
              </a:lvl8pPr>
              <a:lvl9pPr marL="3886200" indent="-228600" eaLnBrk="0" fontAlgn="base" hangingPunct="0">
                <a:spcBef>
                  <a:spcPct val="0"/>
                </a:spcBef>
                <a:spcAft>
                  <a:spcPct val="0"/>
                </a:spcAft>
                <a:defRPr sz="1000">
                  <a:solidFill>
                    <a:schemeClr val="tx1"/>
                  </a:solidFill>
                  <a:latin typeface="ＭＳ Ｐゴシック" panose="020B0600070205080204" pitchFamily="34" charset="-128"/>
                  <a:ea typeface="ＭＳ Ｐゴシック" panose="020B0600070205080204" pitchFamily="34" charset="-128"/>
                </a:defRPr>
              </a:lvl9pPr>
            </a:lstStyle>
            <a:p>
              <a:endParaRPr lang="ja-JP" altLang="en-US">
                <a:latin typeface="Meiryo UI" panose="020B0604030504040204" pitchFamily="34" charset="-128"/>
                <a:ea typeface="Meiryo UI" panose="020B0604030504040204" pitchFamily="34" charset="-128"/>
              </a:endParaRPr>
            </a:p>
          </p:txBody>
        </p:sp>
        <p:sp>
          <p:nvSpPr>
            <p:cNvPr id="22" name="AutoShape 117">
              <a:extLst>
                <a:ext uri="{FF2B5EF4-FFF2-40B4-BE49-F238E27FC236}">
                  <a16:creationId xmlns:a16="http://schemas.microsoft.com/office/drawing/2014/main" id="{04A6420D-E16F-7436-639B-6F5751622CAE}"/>
                </a:ext>
              </a:extLst>
            </p:cNvPr>
            <p:cNvSpPr>
              <a:spLocks noChangeArrowheads="1"/>
            </p:cNvSpPr>
            <p:nvPr/>
          </p:nvSpPr>
          <p:spPr bwMode="auto">
            <a:xfrm rot="10800000">
              <a:off x="1724794" y="5441800"/>
              <a:ext cx="8293100" cy="468312"/>
            </a:xfrm>
            <a:prstGeom prst="curvedDownArrow">
              <a:avLst>
                <a:gd name="adj1" fmla="val 354170"/>
                <a:gd name="adj2" fmla="val 708340"/>
                <a:gd name="adj3" fmla="val 33333"/>
              </a:avLst>
            </a:prstGeom>
            <a:solidFill>
              <a:srgbClr val="3366FF">
                <a:alpha val="30196"/>
              </a:srgbClr>
            </a:solidFill>
            <a:ln>
              <a:noFill/>
            </a:ln>
            <a:effectLst/>
            <a:extLst>
              <a:ext uri="{91240B29-F687-4F45-9708-019B960494DF}">
                <a14:hiddenLine xmlns:a14="http://schemas.microsoft.com/office/drawing/2010/main" w="6350">
                  <a:solidFill>
                    <a:schemeClr val="bg2"/>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lIns="0" tIns="46800" rIns="0" bIns="46800" anchor="ctr"/>
            <a:lstStyle>
              <a:lvl1pPr>
                <a:defRPr sz="1000">
                  <a:solidFill>
                    <a:schemeClr val="tx1"/>
                  </a:solidFill>
                  <a:latin typeface="ＭＳ Ｐゴシック" panose="020B0600070205080204" pitchFamily="34" charset="-128"/>
                  <a:ea typeface="ＭＳ Ｐゴシック" panose="020B0600070205080204" pitchFamily="34" charset="-128"/>
                </a:defRPr>
              </a:lvl1pPr>
              <a:lvl2pPr marL="742950" indent="-285750">
                <a:defRPr sz="1000">
                  <a:solidFill>
                    <a:schemeClr val="tx1"/>
                  </a:solidFill>
                  <a:latin typeface="ＭＳ Ｐゴシック" panose="020B0600070205080204" pitchFamily="34" charset="-128"/>
                  <a:ea typeface="ＭＳ Ｐゴシック" panose="020B0600070205080204" pitchFamily="34" charset="-128"/>
                </a:defRPr>
              </a:lvl2pPr>
              <a:lvl3pPr marL="1143000" indent="-228600">
                <a:defRPr sz="1000">
                  <a:solidFill>
                    <a:schemeClr val="tx1"/>
                  </a:solidFill>
                  <a:latin typeface="ＭＳ Ｐゴシック" panose="020B0600070205080204" pitchFamily="34" charset="-128"/>
                  <a:ea typeface="ＭＳ Ｐゴシック" panose="020B0600070205080204" pitchFamily="34" charset="-128"/>
                </a:defRPr>
              </a:lvl3pPr>
              <a:lvl4pPr marL="1600200" indent="-228600">
                <a:defRPr sz="1000">
                  <a:solidFill>
                    <a:schemeClr val="tx1"/>
                  </a:solidFill>
                  <a:latin typeface="ＭＳ Ｐゴシック" panose="020B0600070205080204" pitchFamily="34" charset="-128"/>
                  <a:ea typeface="ＭＳ Ｐゴシック" panose="020B0600070205080204" pitchFamily="34" charset="-128"/>
                </a:defRPr>
              </a:lvl4pPr>
              <a:lvl5pPr marL="2057400" indent="-228600">
                <a:defRPr sz="1000">
                  <a:solidFill>
                    <a:schemeClr val="tx1"/>
                  </a:solidFill>
                  <a:latin typeface="ＭＳ Ｐゴシック" panose="020B0600070205080204" pitchFamily="34" charset="-128"/>
                  <a:ea typeface="ＭＳ Ｐゴシック" panose="020B0600070205080204" pitchFamily="34" charset="-128"/>
                </a:defRPr>
              </a:lvl5pPr>
              <a:lvl6pPr marL="2514600" indent="-228600" eaLnBrk="0" fontAlgn="base" hangingPunct="0">
                <a:spcBef>
                  <a:spcPct val="0"/>
                </a:spcBef>
                <a:spcAft>
                  <a:spcPct val="0"/>
                </a:spcAft>
                <a:defRPr sz="1000">
                  <a:solidFill>
                    <a:schemeClr val="tx1"/>
                  </a:solidFill>
                  <a:latin typeface="ＭＳ Ｐゴシック" panose="020B0600070205080204" pitchFamily="34" charset="-128"/>
                  <a:ea typeface="ＭＳ Ｐゴシック" panose="020B0600070205080204" pitchFamily="34" charset="-128"/>
                </a:defRPr>
              </a:lvl6pPr>
              <a:lvl7pPr marL="2971800" indent="-228600" eaLnBrk="0" fontAlgn="base" hangingPunct="0">
                <a:spcBef>
                  <a:spcPct val="0"/>
                </a:spcBef>
                <a:spcAft>
                  <a:spcPct val="0"/>
                </a:spcAft>
                <a:defRPr sz="1000">
                  <a:solidFill>
                    <a:schemeClr val="tx1"/>
                  </a:solidFill>
                  <a:latin typeface="ＭＳ Ｐゴシック" panose="020B0600070205080204" pitchFamily="34" charset="-128"/>
                  <a:ea typeface="ＭＳ Ｐゴシック" panose="020B0600070205080204" pitchFamily="34" charset="-128"/>
                </a:defRPr>
              </a:lvl7pPr>
              <a:lvl8pPr marL="3429000" indent="-228600" eaLnBrk="0" fontAlgn="base" hangingPunct="0">
                <a:spcBef>
                  <a:spcPct val="0"/>
                </a:spcBef>
                <a:spcAft>
                  <a:spcPct val="0"/>
                </a:spcAft>
                <a:defRPr sz="1000">
                  <a:solidFill>
                    <a:schemeClr val="tx1"/>
                  </a:solidFill>
                  <a:latin typeface="ＭＳ Ｐゴシック" panose="020B0600070205080204" pitchFamily="34" charset="-128"/>
                  <a:ea typeface="ＭＳ Ｐゴシック" panose="020B0600070205080204" pitchFamily="34" charset="-128"/>
                </a:defRPr>
              </a:lvl8pPr>
              <a:lvl9pPr marL="3886200" indent="-228600" eaLnBrk="0" fontAlgn="base" hangingPunct="0">
                <a:spcBef>
                  <a:spcPct val="0"/>
                </a:spcBef>
                <a:spcAft>
                  <a:spcPct val="0"/>
                </a:spcAft>
                <a:defRPr sz="1000">
                  <a:solidFill>
                    <a:schemeClr val="tx1"/>
                  </a:solidFill>
                  <a:latin typeface="ＭＳ Ｐゴシック" panose="020B0600070205080204" pitchFamily="34" charset="-128"/>
                  <a:ea typeface="ＭＳ Ｐゴシック" panose="020B0600070205080204" pitchFamily="34" charset="-128"/>
                </a:defRPr>
              </a:lvl9pPr>
            </a:lstStyle>
            <a:p>
              <a:endParaRPr lang="ja-JP" altLang="en-US">
                <a:latin typeface="Meiryo UI" panose="020B0604030504040204" pitchFamily="34" charset="-128"/>
                <a:ea typeface="Meiryo UI" panose="020B0604030504040204" pitchFamily="34" charset="-128"/>
              </a:endParaRPr>
            </a:p>
          </p:txBody>
        </p:sp>
        <p:sp>
          <p:nvSpPr>
            <p:cNvPr id="23" name="Text Box 110">
              <a:extLst>
                <a:ext uri="{FF2B5EF4-FFF2-40B4-BE49-F238E27FC236}">
                  <a16:creationId xmlns:a16="http://schemas.microsoft.com/office/drawing/2014/main" id="{F582254F-9239-9BA1-584F-AD4C61F4210E}"/>
                </a:ext>
              </a:extLst>
            </p:cNvPr>
            <p:cNvSpPr txBox="1">
              <a:spLocks noChangeArrowheads="1"/>
            </p:cNvSpPr>
            <p:nvPr/>
          </p:nvSpPr>
          <p:spPr bwMode="auto">
            <a:xfrm>
              <a:off x="5371282" y="1663007"/>
              <a:ext cx="1270000" cy="334460"/>
            </a:xfrm>
            <a:prstGeom prst="rect">
              <a:avLst/>
            </a:prstGeom>
            <a:noFill/>
            <a:ln>
              <a:noFill/>
            </a:ln>
            <a:effectLst/>
          </p:spPr>
          <p:txBody>
            <a:bodyPr lIns="0" tIns="46800" rIns="0" bIns="46800" anchor="ctr">
              <a:spAutoFit/>
            </a:bodyPr>
            <a:lstStyle/>
            <a:p>
              <a:pPr>
                <a:spcBef>
                  <a:spcPct val="50000"/>
                </a:spcBef>
                <a:defRPr/>
              </a:pPr>
              <a:r>
                <a:rPr lang="en-US" altLang="ja-JP" sz="1600" b="1">
                  <a:solidFill>
                    <a:schemeClr val="bg2"/>
                  </a:solidFill>
                  <a:effectLst>
                    <a:outerShdw blurRad="38100" dist="38100" dir="2700000" algn="tl">
                      <a:srgbClr val="C0C0C0"/>
                    </a:outerShdw>
                  </a:effectLst>
                  <a:latin typeface="Meiryo UI" panose="020B0604030504040204" pitchFamily="34" charset="-128"/>
                  <a:ea typeface="Meiryo UI" panose="020B0604030504040204" pitchFamily="34" charset="-128"/>
                </a:rPr>
                <a:t>PDCA</a:t>
              </a:r>
              <a:r>
                <a:rPr lang="ja-JP" altLang="en-US" sz="1600" b="1">
                  <a:solidFill>
                    <a:schemeClr val="bg2"/>
                  </a:solidFill>
                  <a:effectLst>
                    <a:outerShdw blurRad="38100" dist="38100" dir="2700000" algn="tl">
                      <a:srgbClr val="C0C0C0"/>
                    </a:outerShdw>
                  </a:effectLst>
                  <a:latin typeface="Meiryo UI" panose="020B0604030504040204" pitchFamily="34" charset="-128"/>
                  <a:ea typeface="Meiryo UI" panose="020B0604030504040204" pitchFamily="34" charset="-128"/>
                </a:rPr>
                <a:t>サイクル</a:t>
              </a:r>
            </a:p>
          </p:txBody>
        </p:sp>
        <p:sp>
          <p:nvSpPr>
            <p:cNvPr id="24" name="Line 118">
              <a:extLst>
                <a:ext uri="{FF2B5EF4-FFF2-40B4-BE49-F238E27FC236}">
                  <a16:creationId xmlns:a16="http://schemas.microsoft.com/office/drawing/2014/main" id="{63EA7604-8B6A-6BF8-D083-F2EEF62A8DD4}"/>
                </a:ext>
              </a:extLst>
            </p:cNvPr>
            <p:cNvSpPr>
              <a:spLocks noChangeShapeType="1"/>
            </p:cNvSpPr>
            <p:nvPr/>
          </p:nvSpPr>
          <p:spPr bwMode="auto">
            <a:xfrm>
              <a:off x="5001395" y="4146400"/>
              <a:ext cx="2574925" cy="0"/>
            </a:xfrm>
            <a:prstGeom prst="line">
              <a:avLst/>
            </a:prstGeom>
            <a:noFill/>
            <a:ln w="12700">
              <a:solidFill>
                <a:srgbClr val="FF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lIns="0" tIns="46800" rIns="0" bIns="46800" anchor="ctr"/>
            <a:lstStyle/>
            <a:p>
              <a:endParaRPr lang="zh-CN" altLang="en-US">
                <a:latin typeface="Meiryo UI" panose="020B0604030504040204" pitchFamily="34" charset="-128"/>
                <a:ea typeface="Meiryo UI" panose="020B0604030504040204" pitchFamily="34" charset="-128"/>
              </a:endParaRPr>
            </a:p>
          </p:txBody>
        </p:sp>
        <p:sp>
          <p:nvSpPr>
            <p:cNvPr id="25" name="Text Box 119">
              <a:extLst>
                <a:ext uri="{FF2B5EF4-FFF2-40B4-BE49-F238E27FC236}">
                  <a16:creationId xmlns:a16="http://schemas.microsoft.com/office/drawing/2014/main" id="{0E20D345-9435-B104-EFC0-36DF58F64DA8}"/>
                </a:ext>
              </a:extLst>
            </p:cNvPr>
            <p:cNvSpPr txBox="1">
              <a:spLocks noChangeArrowheads="1"/>
            </p:cNvSpPr>
            <p:nvPr/>
          </p:nvSpPr>
          <p:spPr bwMode="auto">
            <a:xfrm>
              <a:off x="5150619" y="2755751"/>
              <a:ext cx="1111250" cy="272977"/>
            </a:xfrm>
            <a:prstGeom prst="rect">
              <a:avLst/>
            </a:prstGeom>
            <a:noFill/>
            <a:ln>
              <a:noFill/>
            </a:ln>
            <a:effectLst/>
            <a:extLst>
              <a:ext uri="{909E8E84-426E-40DD-AFC4-6F175D3DCCD1}">
                <a14:hiddenFill xmlns:a14="http://schemas.microsoft.com/office/drawing/2010/main">
                  <a:solidFill>
                    <a:srgbClr val="3366FF"/>
                  </a:solidFill>
                </a14:hiddenFill>
              </a:ext>
              <a:ext uri="{91240B29-F687-4F45-9708-019B960494DF}">
                <a14:hiddenLine xmlns:a14="http://schemas.microsoft.com/office/drawing/2010/main" w="6350" algn="ctr">
                  <a:solidFill>
                    <a:schemeClr val="bg2"/>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lIns="0" tIns="46800" rIns="0" bIns="46800">
              <a:spAutoFit/>
            </a:bodyPr>
            <a:lstStyle>
              <a:lvl1pPr>
                <a:defRPr sz="1000">
                  <a:solidFill>
                    <a:schemeClr val="tx1"/>
                  </a:solidFill>
                  <a:latin typeface="ＭＳ Ｐゴシック" panose="020B0600070205080204" pitchFamily="34" charset="-128"/>
                  <a:ea typeface="ＭＳ Ｐゴシック" panose="020B0600070205080204" pitchFamily="34" charset="-128"/>
                </a:defRPr>
              </a:lvl1pPr>
              <a:lvl2pPr marL="742950" indent="-285750">
                <a:defRPr sz="1000">
                  <a:solidFill>
                    <a:schemeClr val="tx1"/>
                  </a:solidFill>
                  <a:latin typeface="ＭＳ Ｐゴシック" panose="020B0600070205080204" pitchFamily="34" charset="-128"/>
                  <a:ea typeface="ＭＳ Ｐゴシック" panose="020B0600070205080204" pitchFamily="34" charset="-128"/>
                </a:defRPr>
              </a:lvl2pPr>
              <a:lvl3pPr marL="1143000" indent="-228600">
                <a:defRPr sz="1000">
                  <a:solidFill>
                    <a:schemeClr val="tx1"/>
                  </a:solidFill>
                  <a:latin typeface="ＭＳ Ｐゴシック" panose="020B0600070205080204" pitchFamily="34" charset="-128"/>
                  <a:ea typeface="ＭＳ Ｐゴシック" panose="020B0600070205080204" pitchFamily="34" charset="-128"/>
                </a:defRPr>
              </a:lvl3pPr>
              <a:lvl4pPr marL="1600200" indent="-228600">
                <a:defRPr sz="1000">
                  <a:solidFill>
                    <a:schemeClr val="tx1"/>
                  </a:solidFill>
                  <a:latin typeface="ＭＳ Ｐゴシック" panose="020B0600070205080204" pitchFamily="34" charset="-128"/>
                  <a:ea typeface="ＭＳ Ｐゴシック" panose="020B0600070205080204" pitchFamily="34" charset="-128"/>
                </a:defRPr>
              </a:lvl4pPr>
              <a:lvl5pPr marL="2057400" indent="-228600">
                <a:defRPr sz="1000">
                  <a:solidFill>
                    <a:schemeClr val="tx1"/>
                  </a:solidFill>
                  <a:latin typeface="ＭＳ Ｐゴシック" panose="020B0600070205080204" pitchFamily="34" charset="-128"/>
                  <a:ea typeface="ＭＳ Ｐゴシック" panose="020B0600070205080204" pitchFamily="34" charset="-128"/>
                </a:defRPr>
              </a:lvl5pPr>
              <a:lvl6pPr marL="2514600" indent="-228600" eaLnBrk="0" fontAlgn="base" hangingPunct="0">
                <a:spcBef>
                  <a:spcPct val="0"/>
                </a:spcBef>
                <a:spcAft>
                  <a:spcPct val="0"/>
                </a:spcAft>
                <a:defRPr sz="1000">
                  <a:solidFill>
                    <a:schemeClr val="tx1"/>
                  </a:solidFill>
                  <a:latin typeface="ＭＳ Ｐゴシック" panose="020B0600070205080204" pitchFamily="34" charset="-128"/>
                  <a:ea typeface="ＭＳ Ｐゴシック" panose="020B0600070205080204" pitchFamily="34" charset="-128"/>
                </a:defRPr>
              </a:lvl6pPr>
              <a:lvl7pPr marL="2971800" indent="-228600" eaLnBrk="0" fontAlgn="base" hangingPunct="0">
                <a:spcBef>
                  <a:spcPct val="0"/>
                </a:spcBef>
                <a:spcAft>
                  <a:spcPct val="0"/>
                </a:spcAft>
                <a:defRPr sz="1000">
                  <a:solidFill>
                    <a:schemeClr val="tx1"/>
                  </a:solidFill>
                  <a:latin typeface="ＭＳ Ｐゴシック" panose="020B0600070205080204" pitchFamily="34" charset="-128"/>
                  <a:ea typeface="ＭＳ Ｐゴシック" panose="020B0600070205080204" pitchFamily="34" charset="-128"/>
                </a:defRPr>
              </a:lvl7pPr>
              <a:lvl8pPr marL="3429000" indent="-228600" eaLnBrk="0" fontAlgn="base" hangingPunct="0">
                <a:spcBef>
                  <a:spcPct val="0"/>
                </a:spcBef>
                <a:spcAft>
                  <a:spcPct val="0"/>
                </a:spcAft>
                <a:defRPr sz="1000">
                  <a:solidFill>
                    <a:schemeClr val="tx1"/>
                  </a:solidFill>
                  <a:latin typeface="ＭＳ Ｐゴシック" panose="020B0600070205080204" pitchFamily="34" charset="-128"/>
                  <a:ea typeface="ＭＳ Ｐゴシック" panose="020B0600070205080204" pitchFamily="34" charset="-128"/>
                </a:defRPr>
              </a:lvl8pPr>
              <a:lvl9pPr marL="3886200" indent="-228600" eaLnBrk="0" fontAlgn="base" hangingPunct="0">
                <a:spcBef>
                  <a:spcPct val="0"/>
                </a:spcBef>
                <a:spcAft>
                  <a:spcPct val="0"/>
                </a:spcAft>
                <a:defRPr sz="1000">
                  <a:solidFill>
                    <a:schemeClr val="tx1"/>
                  </a:solidFill>
                  <a:latin typeface="ＭＳ Ｐゴシック" panose="020B0600070205080204" pitchFamily="34" charset="-128"/>
                  <a:ea typeface="ＭＳ Ｐゴシック" panose="020B0600070205080204" pitchFamily="34" charset="-128"/>
                </a:defRPr>
              </a:lvl9pPr>
            </a:lstStyle>
            <a:p>
              <a:pPr>
                <a:spcBef>
                  <a:spcPct val="50000"/>
                </a:spcBef>
              </a:pPr>
              <a:r>
                <a:rPr lang="ja-JP" altLang="en-US" sz="1200" b="1">
                  <a:solidFill>
                    <a:srgbClr val="FF0000"/>
                  </a:solidFill>
                  <a:latin typeface="Meiryo UI" panose="020B0604030504040204" pitchFamily="34" charset="-128"/>
                  <a:ea typeface="Meiryo UI" panose="020B0604030504040204" pitchFamily="34" charset="-128"/>
                </a:rPr>
                <a:t>業務の側面</a:t>
              </a:r>
            </a:p>
          </p:txBody>
        </p:sp>
        <p:sp>
          <p:nvSpPr>
            <p:cNvPr id="26" name="Text Box 121">
              <a:extLst>
                <a:ext uri="{FF2B5EF4-FFF2-40B4-BE49-F238E27FC236}">
                  <a16:creationId xmlns:a16="http://schemas.microsoft.com/office/drawing/2014/main" id="{F4DA5D44-AE9B-63CA-628E-5B5BF2CC2A8C}"/>
                </a:ext>
              </a:extLst>
            </p:cNvPr>
            <p:cNvSpPr txBox="1">
              <a:spLocks noChangeArrowheads="1"/>
            </p:cNvSpPr>
            <p:nvPr/>
          </p:nvSpPr>
          <p:spPr bwMode="auto">
            <a:xfrm>
              <a:off x="5150619" y="5095726"/>
              <a:ext cx="1111250" cy="272977"/>
            </a:xfrm>
            <a:prstGeom prst="rect">
              <a:avLst/>
            </a:prstGeom>
            <a:noFill/>
            <a:ln>
              <a:noFill/>
            </a:ln>
            <a:effectLst/>
            <a:extLst>
              <a:ext uri="{909E8E84-426E-40DD-AFC4-6F175D3DCCD1}">
                <a14:hiddenFill xmlns:a14="http://schemas.microsoft.com/office/drawing/2010/main">
                  <a:solidFill>
                    <a:srgbClr val="3366FF"/>
                  </a:solidFill>
                </a14:hiddenFill>
              </a:ext>
              <a:ext uri="{91240B29-F687-4F45-9708-019B960494DF}">
                <a14:hiddenLine xmlns:a14="http://schemas.microsoft.com/office/drawing/2010/main" w="6350" algn="ctr">
                  <a:solidFill>
                    <a:schemeClr val="bg2"/>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lIns="0" tIns="46800" rIns="0" bIns="46800">
              <a:spAutoFit/>
            </a:bodyPr>
            <a:lstStyle>
              <a:lvl1pPr>
                <a:defRPr sz="1000">
                  <a:solidFill>
                    <a:schemeClr val="tx1"/>
                  </a:solidFill>
                  <a:latin typeface="ＭＳ Ｐゴシック" panose="020B0600070205080204" pitchFamily="34" charset="-128"/>
                  <a:ea typeface="ＭＳ Ｐゴシック" panose="020B0600070205080204" pitchFamily="34" charset="-128"/>
                </a:defRPr>
              </a:lvl1pPr>
              <a:lvl2pPr marL="742950" indent="-285750">
                <a:defRPr sz="1000">
                  <a:solidFill>
                    <a:schemeClr val="tx1"/>
                  </a:solidFill>
                  <a:latin typeface="ＭＳ Ｐゴシック" panose="020B0600070205080204" pitchFamily="34" charset="-128"/>
                  <a:ea typeface="ＭＳ Ｐゴシック" panose="020B0600070205080204" pitchFamily="34" charset="-128"/>
                </a:defRPr>
              </a:lvl2pPr>
              <a:lvl3pPr marL="1143000" indent="-228600">
                <a:defRPr sz="1000">
                  <a:solidFill>
                    <a:schemeClr val="tx1"/>
                  </a:solidFill>
                  <a:latin typeface="ＭＳ Ｐゴシック" panose="020B0600070205080204" pitchFamily="34" charset="-128"/>
                  <a:ea typeface="ＭＳ Ｐゴシック" panose="020B0600070205080204" pitchFamily="34" charset="-128"/>
                </a:defRPr>
              </a:lvl3pPr>
              <a:lvl4pPr marL="1600200" indent="-228600">
                <a:defRPr sz="1000">
                  <a:solidFill>
                    <a:schemeClr val="tx1"/>
                  </a:solidFill>
                  <a:latin typeface="ＭＳ Ｐゴシック" panose="020B0600070205080204" pitchFamily="34" charset="-128"/>
                  <a:ea typeface="ＭＳ Ｐゴシック" panose="020B0600070205080204" pitchFamily="34" charset="-128"/>
                </a:defRPr>
              </a:lvl4pPr>
              <a:lvl5pPr marL="2057400" indent="-228600">
                <a:defRPr sz="1000">
                  <a:solidFill>
                    <a:schemeClr val="tx1"/>
                  </a:solidFill>
                  <a:latin typeface="ＭＳ Ｐゴシック" panose="020B0600070205080204" pitchFamily="34" charset="-128"/>
                  <a:ea typeface="ＭＳ Ｐゴシック" panose="020B0600070205080204" pitchFamily="34" charset="-128"/>
                </a:defRPr>
              </a:lvl5pPr>
              <a:lvl6pPr marL="2514600" indent="-228600" eaLnBrk="0" fontAlgn="base" hangingPunct="0">
                <a:spcBef>
                  <a:spcPct val="0"/>
                </a:spcBef>
                <a:spcAft>
                  <a:spcPct val="0"/>
                </a:spcAft>
                <a:defRPr sz="1000">
                  <a:solidFill>
                    <a:schemeClr val="tx1"/>
                  </a:solidFill>
                  <a:latin typeface="ＭＳ Ｐゴシック" panose="020B0600070205080204" pitchFamily="34" charset="-128"/>
                  <a:ea typeface="ＭＳ Ｐゴシック" panose="020B0600070205080204" pitchFamily="34" charset="-128"/>
                </a:defRPr>
              </a:lvl6pPr>
              <a:lvl7pPr marL="2971800" indent="-228600" eaLnBrk="0" fontAlgn="base" hangingPunct="0">
                <a:spcBef>
                  <a:spcPct val="0"/>
                </a:spcBef>
                <a:spcAft>
                  <a:spcPct val="0"/>
                </a:spcAft>
                <a:defRPr sz="1000">
                  <a:solidFill>
                    <a:schemeClr val="tx1"/>
                  </a:solidFill>
                  <a:latin typeface="ＭＳ Ｐゴシック" panose="020B0600070205080204" pitchFamily="34" charset="-128"/>
                  <a:ea typeface="ＭＳ Ｐゴシック" panose="020B0600070205080204" pitchFamily="34" charset="-128"/>
                </a:defRPr>
              </a:lvl7pPr>
              <a:lvl8pPr marL="3429000" indent="-228600" eaLnBrk="0" fontAlgn="base" hangingPunct="0">
                <a:spcBef>
                  <a:spcPct val="0"/>
                </a:spcBef>
                <a:spcAft>
                  <a:spcPct val="0"/>
                </a:spcAft>
                <a:defRPr sz="1000">
                  <a:solidFill>
                    <a:schemeClr val="tx1"/>
                  </a:solidFill>
                  <a:latin typeface="ＭＳ Ｐゴシック" panose="020B0600070205080204" pitchFamily="34" charset="-128"/>
                  <a:ea typeface="ＭＳ Ｐゴシック" panose="020B0600070205080204" pitchFamily="34" charset="-128"/>
                </a:defRPr>
              </a:lvl8pPr>
              <a:lvl9pPr marL="3886200" indent="-228600" eaLnBrk="0" fontAlgn="base" hangingPunct="0">
                <a:spcBef>
                  <a:spcPct val="0"/>
                </a:spcBef>
                <a:spcAft>
                  <a:spcPct val="0"/>
                </a:spcAft>
                <a:defRPr sz="1000">
                  <a:solidFill>
                    <a:schemeClr val="tx1"/>
                  </a:solidFill>
                  <a:latin typeface="ＭＳ Ｐゴシック" panose="020B0600070205080204" pitchFamily="34" charset="-128"/>
                  <a:ea typeface="ＭＳ Ｐゴシック" panose="020B0600070205080204" pitchFamily="34" charset="-128"/>
                </a:defRPr>
              </a:lvl9pPr>
            </a:lstStyle>
            <a:p>
              <a:pPr>
                <a:spcBef>
                  <a:spcPct val="50000"/>
                </a:spcBef>
              </a:pPr>
              <a:r>
                <a:rPr lang="ja-JP" altLang="en-US" sz="1200" b="1">
                  <a:solidFill>
                    <a:srgbClr val="FF0000"/>
                  </a:solidFill>
                  <a:latin typeface="Meiryo UI" panose="020B0604030504040204" pitchFamily="34" charset="-128"/>
                  <a:ea typeface="Meiryo UI" panose="020B0604030504040204" pitchFamily="34" charset="-128"/>
                </a:rPr>
                <a:t>システムの側面</a:t>
              </a:r>
            </a:p>
          </p:txBody>
        </p:sp>
      </p:grpSp>
    </p:spTree>
    <p:extLst>
      <p:ext uri="{BB962C8B-B14F-4D97-AF65-F5344CB8AC3E}">
        <p14:creationId xmlns:p14="http://schemas.microsoft.com/office/powerpoint/2010/main" val="33775600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図 15">
            <a:extLst>
              <a:ext uri="{FF2B5EF4-FFF2-40B4-BE49-F238E27FC236}">
                <a16:creationId xmlns:a16="http://schemas.microsoft.com/office/drawing/2014/main" id="{B9C1E18E-A5D5-967D-AAF6-2173B435043C}"/>
              </a:ext>
            </a:extLst>
          </p:cNvPr>
          <p:cNvPicPr>
            <a:picLocks noChangeAspect="1"/>
          </p:cNvPicPr>
          <p:nvPr/>
        </p:nvPicPr>
        <p:blipFill>
          <a:blip r:embed="rId2"/>
          <a:stretch>
            <a:fillRect/>
          </a:stretch>
        </p:blipFill>
        <p:spPr>
          <a:xfrm>
            <a:off x="7824789" y="1265237"/>
            <a:ext cx="2763838" cy="996950"/>
          </a:xfrm>
          <a:prstGeom prst="rect">
            <a:avLst/>
          </a:prstGeom>
        </p:spPr>
      </p:pic>
      <p:sp>
        <p:nvSpPr>
          <p:cNvPr id="2" name="タイトル 1">
            <a:extLst>
              <a:ext uri="{FF2B5EF4-FFF2-40B4-BE49-F238E27FC236}">
                <a16:creationId xmlns:a16="http://schemas.microsoft.com/office/drawing/2014/main" id="{B8A159EE-7324-49F8-A841-F34C0AE8FF90}"/>
              </a:ext>
            </a:extLst>
          </p:cNvPr>
          <p:cNvSpPr>
            <a:spLocks noGrp="1"/>
          </p:cNvSpPr>
          <p:nvPr>
            <p:ph type="title"/>
          </p:nvPr>
        </p:nvSpPr>
        <p:spPr bwMode="gray"/>
        <p:txBody>
          <a:bodyPr/>
          <a:lstStyle/>
          <a:p>
            <a:r>
              <a:rPr kumimoji="1" lang="ja-JP" altLang="en-US" dirty="0"/>
              <a:t>「調査分析」フェーズ</a:t>
            </a:r>
          </a:p>
        </p:txBody>
      </p:sp>
      <p:sp>
        <p:nvSpPr>
          <p:cNvPr id="3" name="コンテンツ プレースホルダー 2">
            <a:extLst>
              <a:ext uri="{FF2B5EF4-FFF2-40B4-BE49-F238E27FC236}">
                <a16:creationId xmlns:a16="http://schemas.microsoft.com/office/drawing/2014/main" id="{32CA0308-538A-4E7C-B3C3-33B6761FC7A9}"/>
              </a:ext>
            </a:extLst>
          </p:cNvPr>
          <p:cNvSpPr>
            <a:spLocks noGrp="1"/>
          </p:cNvSpPr>
          <p:nvPr>
            <p:ph idx="10"/>
          </p:nvPr>
        </p:nvSpPr>
        <p:spPr bwMode="gray"/>
        <p:txBody>
          <a:bodyPr/>
          <a:lstStyle/>
          <a:p>
            <a:pPr marL="285750" indent="-285750">
              <a:buFont typeface="Wingdings" panose="05000000000000000000" pitchFamily="2" charset="2"/>
              <a:buChar char="n"/>
            </a:pPr>
            <a:r>
              <a:rPr kumimoji="1" lang="ja-JP" altLang="en-US" sz="1600" dirty="0">
                <a:latin typeface="Meiryo" panose="020B0604030504040204" pitchFamily="34" charset="-128"/>
                <a:ea typeface="Meiryo" panose="020B0604030504040204" pitchFamily="34" charset="-128"/>
              </a:rPr>
              <a:t>職員の被災状況・出勤状況が、業務に大きな影響を与えると理解しており、「職員参集予測」プロセスを重視する必要があると考えています。</a:t>
            </a:r>
          </a:p>
        </p:txBody>
      </p:sp>
      <p:graphicFrame>
        <p:nvGraphicFramePr>
          <p:cNvPr id="5" name="Group 176">
            <a:extLst>
              <a:ext uri="{FF2B5EF4-FFF2-40B4-BE49-F238E27FC236}">
                <a16:creationId xmlns:a16="http://schemas.microsoft.com/office/drawing/2014/main" id="{AB86D948-B940-F8D7-376F-52E92795E5DF}"/>
              </a:ext>
            </a:extLst>
          </p:cNvPr>
          <p:cNvGraphicFramePr>
            <a:graphicFrameLocks noGrp="1"/>
          </p:cNvGraphicFramePr>
          <p:nvPr>
            <p:extLst>
              <p:ext uri="{D42A27DB-BD31-4B8C-83A1-F6EECF244321}">
                <p14:modId xmlns:p14="http://schemas.microsoft.com/office/powerpoint/2010/main" val="3101359989"/>
              </p:ext>
            </p:extLst>
          </p:nvPr>
        </p:nvGraphicFramePr>
        <p:xfrm>
          <a:off x="1739900" y="2816226"/>
          <a:ext cx="8624888" cy="3661713"/>
        </p:xfrm>
        <a:graphic>
          <a:graphicData uri="http://schemas.openxmlformats.org/drawingml/2006/table">
            <a:tbl>
              <a:tblPr/>
              <a:tblGrid>
                <a:gridCol w="647700">
                  <a:extLst>
                    <a:ext uri="{9D8B030D-6E8A-4147-A177-3AD203B41FA5}">
                      <a16:colId xmlns:a16="http://schemas.microsoft.com/office/drawing/2014/main" val="20000"/>
                    </a:ext>
                  </a:extLst>
                </a:gridCol>
                <a:gridCol w="1595438">
                  <a:extLst>
                    <a:ext uri="{9D8B030D-6E8A-4147-A177-3AD203B41FA5}">
                      <a16:colId xmlns:a16="http://schemas.microsoft.com/office/drawing/2014/main" val="20001"/>
                    </a:ext>
                  </a:extLst>
                </a:gridCol>
                <a:gridCol w="1595437">
                  <a:extLst>
                    <a:ext uri="{9D8B030D-6E8A-4147-A177-3AD203B41FA5}">
                      <a16:colId xmlns:a16="http://schemas.microsoft.com/office/drawing/2014/main" val="20002"/>
                    </a:ext>
                  </a:extLst>
                </a:gridCol>
                <a:gridCol w="1595438">
                  <a:extLst>
                    <a:ext uri="{9D8B030D-6E8A-4147-A177-3AD203B41FA5}">
                      <a16:colId xmlns:a16="http://schemas.microsoft.com/office/drawing/2014/main" val="20003"/>
                    </a:ext>
                  </a:extLst>
                </a:gridCol>
                <a:gridCol w="1595437">
                  <a:extLst>
                    <a:ext uri="{9D8B030D-6E8A-4147-A177-3AD203B41FA5}">
                      <a16:colId xmlns:a16="http://schemas.microsoft.com/office/drawing/2014/main" val="20004"/>
                    </a:ext>
                  </a:extLst>
                </a:gridCol>
                <a:gridCol w="1595438">
                  <a:extLst>
                    <a:ext uri="{9D8B030D-6E8A-4147-A177-3AD203B41FA5}">
                      <a16:colId xmlns:a16="http://schemas.microsoft.com/office/drawing/2014/main" val="20005"/>
                    </a:ext>
                  </a:extLst>
                </a:gridCol>
              </a:tblGrid>
              <a:tr h="601300">
                <a:tc>
                  <a:txBody>
                    <a:bodyPr/>
                    <a:lstStyle>
                      <a:lvl1pPr>
                        <a:spcBef>
                          <a:spcPct val="20000"/>
                        </a:spcBef>
                        <a:buClr>
                          <a:srgbClr val="FFCC66"/>
                        </a:buClr>
                        <a:buFont typeface="Wingdings" pitchFamily="2" charset="2"/>
                        <a:defRPr kumimoji="1" sz="1000">
                          <a:solidFill>
                            <a:schemeClr val="tx1"/>
                          </a:solidFill>
                          <a:latin typeface="Arial" charset="0"/>
                          <a:ea typeface="ＭＳ Ｐゴシック" pitchFamily="50" charset="-128"/>
                        </a:defRPr>
                      </a:lvl1pPr>
                      <a:lvl2pPr marL="265113">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2pPr>
                      <a:lvl3pPr marL="623888">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3pPr>
                      <a:lvl4pPr marL="1022350">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4pPr>
                      <a:lvl5pPr marL="1373188">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5pPr>
                      <a:lvl6pPr marL="18303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6pPr>
                      <a:lvl7pPr marL="22875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7pPr>
                      <a:lvl8pPr marL="27447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8pPr>
                      <a:lvl9pPr marL="32019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9pPr>
                    </a:lstStyle>
                    <a:p>
                      <a:pPr marL="0" marR="0" lvl="0" indent="0" algn="l" defTabSz="914400" rtl="0" eaLnBrk="0" fontAlgn="base" latinLnBrk="0" hangingPunct="0">
                        <a:lnSpc>
                          <a:spcPct val="100000"/>
                        </a:lnSpc>
                        <a:spcBef>
                          <a:spcPct val="20000"/>
                        </a:spcBef>
                        <a:spcAft>
                          <a:spcPct val="0"/>
                        </a:spcAft>
                        <a:buClr>
                          <a:srgbClr val="FFCC66"/>
                        </a:buClr>
                        <a:buSzTx/>
                        <a:buFont typeface="Wingdings" pitchFamily="2" charset="2"/>
                        <a:buNone/>
                        <a:tabLst/>
                      </a:pPr>
                      <a:endParaRPr kumimoji="1" lang="ja-JP" altLang="en-US" sz="800" b="0" i="0" u="none" strike="noStrike" cap="none" normalizeH="0" baseline="0">
                        <a:ln>
                          <a:noFill/>
                        </a:ln>
                        <a:solidFill>
                          <a:schemeClr val="tx1"/>
                        </a:solidFill>
                        <a:effectLst/>
                        <a:latin typeface="Meiryo" panose="020B0604030504040204" pitchFamily="34" charset="-128"/>
                        <a:ea typeface="Meiryo" panose="020B060403050404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FFCC66"/>
                        </a:buClr>
                        <a:buFont typeface="Wingdings" pitchFamily="2" charset="2"/>
                        <a:defRPr kumimoji="1" sz="1000">
                          <a:solidFill>
                            <a:schemeClr val="tx1"/>
                          </a:solidFill>
                          <a:latin typeface="Arial" charset="0"/>
                          <a:ea typeface="ＭＳ Ｐゴシック" pitchFamily="50" charset="-128"/>
                        </a:defRPr>
                      </a:lvl1pPr>
                      <a:lvl2pPr marL="265113">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2pPr>
                      <a:lvl3pPr marL="623888">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3pPr>
                      <a:lvl4pPr marL="1022350">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4pPr>
                      <a:lvl5pPr marL="1373188">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5pPr>
                      <a:lvl6pPr marL="18303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6pPr>
                      <a:lvl7pPr marL="22875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7pPr>
                      <a:lvl8pPr marL="27447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8pPr>
                      <a:lvl9pPr marL="32019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9pPr>
                    </a:lstStyle>
                    <a:p>
                      <a:pPr marL="0" marR="0" lvl="0" indent="0" algn="l" defTabSz="914400" rtl="0" eaLnBrk="0" fontAlgn="base" latinLnBrk="0" hangingPunct="0">
                        <a:lnSpc>
                          <a:spcPct val="100000"/>
                        </a:lnSpc>
                        <a:spcBef>
                          <a:spcPct val="20000"/>
                        </a:spcBef>
                        <a:spcAft>
                          <a:spcPct val="0"/>
                        </a:spcAft>
                        <a:buClr>
                          <a:srgbClr val="FFCC66"/>
                        </a:buClr>
                        <a:buSzTx/>
                        <a:buFont typeface="Wingdings" pitchFamily="2" charset="2"/>
                        <a:buNone/>
                        <a:tabLst/>
                      </a:pPr>
                      <a:endParaRPr kumimoji="1" lang="ja-JP" altLang="en-US" sz="800" b="0" i="0" u="none" strike="noStrike" cap="none" normalizeH="0" baseline="0">
                        <a:ln>
                          <a:noFill/>
                        </a:ln>
                        <a:solidFill>
                          <a:schemeClr val="tx1"/>
                        </a:solidFill>
                        <a:effectLst/>
                        <a:latin typeface="Meiryo" panose="020B0604030504040204" pitchFamily="34" charset="-128"/>
                        <a:ea typeface="Meiryo" panose="020B060403050404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FFCC66"/>
                        </a:buClr>
                        <a:buFont typeface="Wingdings" pitchFamily="2" charset="2"/>
                        <a:defRPr kumimoji="1" sz="1000">
                          <a:solidFill>
                            <a:schemeClr val="tx1"/>
                          </a:solidFill>
                          <a:latin typeface="Arial" charset="0"/>
                          <a:ea typeface="ＭＳ Ｐゴシック" pitchFamily="50" charset="-128"/>
                        </a:defRPr>
                      </a:lvl1pPr>
                      <a:lvl2pPr marL="265113">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2pPr>
                      <a:lvl3pPr marL="623888">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3pPr>
                      <a:lvl4pPr marL="1022350">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4pPr>
                      <a:lvl5pPr marL="1373188">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5pPr>
                      <a:lvl6pPr marL="18303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6pPr>
                      <a:lvl7pPr marL="22875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7pPr>
                      <a:lvl8pPr marL="27447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8pPr>
                      <a:lvl9pPr marL="32019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9pPr>
                    </a:lstStyle>
                    <a:p>
                      <a:pPr marL="0" marR="0" lvl="0" indent="0" algn="l" defTabSz="914400" rtl="0" eaLnBrk="0" fontAlgn="base" latinLnBrk="0" hangingPunct="0">
                        <a:lnSpc>
                          <a:spcPct val="100000"/>
                        </a:lnSpc>
                        <a:spcBef>
                          <a:spcPct val="20000"/>
                        </a:spcBef>
                        <a:spcAft>
                          <a:spcPct val="0"/>
                        </a:spcAft>
                        <a:buClr>
                          <a:srgbClr val="FFCC66"/>
                        </a:buClr>
                        <a:buSzTx/>
                        <a:buFont typeface="Wingdings" pitchFamily="2" charset="2"/>
                        <a:buNone/>
                        <a:tabLst/>
                      </a:pPr>
                      <a:endParaRPr kumimoji="1" lang="ja-JP" altLang="en-US" sz="800" b="0" i="0" u="none" strike="noStrike" cap="none" normalizeH="0" baseline="0">
                        <a:ln>
                          <a:noFill/>
                        </a:ln>
                        <a:solidFill>
                          <a:schemeClr val="tx1"/>
                        </a:solidFill>
                        <a:effectLst/>
                        <a:latin typeface="Meiryo" panose="020B0604030504040204" pitchFamily="34" charset="-128"/>
                        <a:ea typeface="Meiryo" panose="020B060403050404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FFCC66"/>
                        </a:buClr>
                        <a:buFont typeface="Wingdings" pitchFamily="2" charset="2"/>
                        <a:defRPr kumimoji="1" sz="1000">
                          <a:solidFill>
                            <a:schemeClr val="tx1"/>
                          </a:solidFill>
                          <a:latin typeface="Arial" charset="0"/>
                          <a:ea typeface="ＭＳ Ｐゴシック" pitchFamily="50" charset="-128"/>
                        </a:defRPr>
                      </a:lvl1pPr>
                      <a:lvl2pPr marL="265113">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2pPr>
                      <a:lvl3pPr marL="623888">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3pPr>
                      <a:lvl4pPr marL="1022350">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4pPr>
                      <a:lvl5pPr marL="1373188">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5pPr>
                      <a:lvl6pPr marL="18303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6pPr>
                      <a:lvl7pPr marL="22875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7pPr>
                      <a:lvl8pPr marL="27447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8pPr>
                      <a:lvl9pPr marL="32019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9pPr>
                    </a:lstStyle>
                    <a:p>
                      <a:pPr marL="0" marR="0" lvl="0" indent="0" algn="l" defTabSz="914400" rtl="0" eaLnBrk="0" fontAlgn="base" latinLnBrk="0" hangingPunct="0">
                        <a:lnSpc>
                          <a:spcPct val="100000"/>
                        </a:lnSpc>
                        <a:spcBef>
                          <a:spcPct val="20000"/>
                        </a:spcBef>
                        <a:spcAft>
                          <a:spcPct val="0"/>
                        </a:spcAft>
                        <a:buClr>
                          <a:srgbClr val="FFCC66"/>
                        </a:buClr>
                        <a:buSzTx/>
                        <a:buFont typeface="Wingdings" pitchFamily="2" charset="2"/>
                        <a:buNone/>
                        <a:tabLst/>
                      </a:pPr>
                      <a:endParaRPr kumimoji="1" lang="ja-JP" altLang="en-US" sz="800" b="0" i="0" u="none" strike="noStrike" cap="none" normalizeH="0" baseline="0">
                        <a:ln>
                          <a:noFill/>
                        </a:ln>
                        <a:solidFill>
                          <a:schemeClr val="tx1"/>
                        </a:solidFill>
                        <a:effectLst/>
                        <a:latin typeface="Meiryo" panose="020B0604030504040204" pitchFamily="34" charset="-128"/>
                        <a:ea typeface="Meiryo" panose="020B060403050404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alpha val="39999"/>
                      </a:schemeClr>
                    </a:solidFill>
                  </a:tcPr>
                </a:tc>
                <a:tc>
                  <a:txBody>
                    <a:bodyPr/>
                    <a:lstStyle>
                      <a:lvl1pPr>
                        <a:spcBef>
                          <a:spcPct val="20000"/>
                        </a:spcBef>
                        <a:buClr>
                          <a:srgbClr val="FFCC66"/>
                        </a:buClr>
                        <a:buFont typeface="Wingdings" pitchFamily="2" charset="2"/>
                        <a:defRPr kumimoji="1" sz="1000">
                          <a:solidFill>
                            <a:schemeClr val="tx1"/>
                          </a:solidFill>
                          <a:latin typeface="Arial" charset="0"/>
                          <a:ea typeface="ＭＳ Ｐゴシック" pitchFamily="50" charset="-128"/>
                        </a:defRPr>
                      </a:lvl1pPr>
                      <a:lvl2pPr marL="265113">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2pPr>
                      <a:lvl3pPr marL="623888">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3pPr>
                      <a:lvl4pPr marL="1022350">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4pPr>
                      <a:lvl5pPr marL="1373188">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5pPr>
                      <a:lvl6pPr marL="18303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6pPr>
                      <a:lvl7pPr marL="22875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7pPr>
                      <a:lvl8pPr marL="27447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8pPr>
                      <a:lvl9pPr marL="32019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9pPr>
                    </a:lstStyle>
                    <a:p>
                      <a:pPr marL="0" marR="0" lvl="0" indent="0" algn="l" defTabSz="914400" rtl="0" eaLnBrk="0" fontAlgn="base" latinLnBrk="0" hangingPunct="0">
                        <a:lnSpc>
                          <a:spcPct val="100000"/>
                        </a:lnSpc>
                        <a:spcBef>
                          <a:spcPct val="20000"/>
                        </a:spcBef>
                        <a:spcAft>
                          <a:spcPct val="0"/>
                        </a:spcAft>
                        <a:buClr>
                          <a:srgbClr val="FFCC66"/>
                        </a:buClr>
                        <a:buSzTx/>
                        <a:buFont typeface="Wingdings" pitchFamily="2" charset="2"/>
                        <a:buNone/>
                        <a:tabLst/>
                      </a:pPr>
                      <a:endParaRPr kumimoji="1" lang="ja-JP" altLang="en-US" sz="800" b="0" i="0" u="none" strike="noStrike" cap="none" normalizeH="0" baseline="0">
                        <a:ln>
                          <a:noFill/>
                        </a:ln>
                        <a:solidFill>
                          <a:schemeClr val="tx1"/>
                        </a:solidFill>
                        <a:effectLst/>
                        <a:latin typeface="Meiryo" panose="020B0604030504040204" pitchFamily="34" charset="-128"/>
                        <a:ea typeface="Meiryo" panose="020B060403050404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FFCC66"/>
                        </a:buClr>
                        <a:buFont typeface="Wingdings" pitchFamily="2" charset="2"/>
                        <a:defRPr kumimoji="1" sz="1000">
                          <a:solidFill>
                            <a:schemeClr val="tx1"/>
                          </a:solidFill>
                          <a:latin typeface="Arial" charset="0"/>
                          <a:ea typeface="ＭＳ Ｐゴシック" pitchFamily="50" charset="-128"/>
                        </a:defRPr>
                      </a:lvl1pPr>
                      <a:lvl2pPr marL="265113">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2pPr>
                      <a:lvl3pPr marL="623888">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3pPr>
                      <a:lvl4pPr marL="1022350">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4pPr>
                      <a:lvl5pPr marL="1373188">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5pPr>
                      <a:lvl6pPr marL="18303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6pPr>
                      <a:lvl7pPr marL="22875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7pPr>
                      <a:lvl8pPr marL="27447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8pPr>
                      <a:lvl9pPr marL="32019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9pPr>
                    </a:lstStyle>
                    <a:p>
                      <a:pPr marL="0" marR="0" lvl="0" indent="0" algn="l" defTabSz="914400" rtl="0" eaLnBrk="0" fontAlgn="base" latinLnBrk="0" hangingPunct="0">
                        <a:lnSpc>
                          <a:spcPct val="100000"/>
                        </a:lnSpc>
                        <a:spcBef>
                          <a:spcPct val="20000"/>
                        </a:spcBef>
                        <a:spcAft>
                          <a:spcPct val="0"/>
                        </a:spcAft>
                        <a:buClr>
                          <a:srgbClr val="FFCC66"/>
                        </a:buClr>
                        <a:buSzTx/>
                        <a:buFont typeface="Wingdings" pitchFamily="2" charset="2"/>
                        <a:buNone/>
                        <a:tabLst/>
                      </a:pPr>
                      <a:endParaRPr kumimoji="1" lang="ja-JP" altLang="en-US" sz="800" b="0" i="0" u="none" strike="noStrike" cap="none" normalizeH="0" baseline="0">
                        <a:ln>
                          <a:noFill/>
                        </a:ln>
                        <a:solidFill>
                          <a:schemeClr val="tx1"/>
                        </a:solidFill>
                        <a:effectLst/>
                        <a:latin typeface="Meiryo" panose="020B0604030504040204" pitchFamily="34" charset="-128"/>
                        <a:ea typeface="Meiryo" panose="020B060403050404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103562">
                <a:tc>
                  <a:txBody>
                    <a:bodyPr/>
                    <a:lstStyle>
                      <a:lvl1pPr>
                        <a:spcBef>
                          <a:spcPct val="20000"/>
                        </a:spcBef>
                        <a:buClr>
                          <a:srgbClr val="FFCC66"/>
                        </a:buClr>
                        <a:buFont typeface="Wingdings" pitchFamily="2" charset="2"/>
                        <a:defRPr kumimoji="1" sz="1000">
                          <a:solidFill>
                            <a:schemeClr val="tx1"/>
                          </a:solidFill>
                          <a:latin typeface="Arial" charset="0"/>
                          <a:ea typeface="ＭＳ Ｐゴシック" pitchFamily="50" charset="-128"/>
                        </a:defRPr>
                      </a:lvl1pPr>
                      <a:lvl2pPr marL="265113">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2pPr>
                      <a:lvl3pPr marL="623888">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3pPr>
                      <a:lvl4pPr marL="1022350">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4pPr>
                      <a:lvl5pPr marL="1373188">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5pPr>
                      <a:lvl6pPr marL="18303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6pPr>
                      <a:lvl7pPr marL="22875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7pPr>
                      <a:lvl8pPr marL="27447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8pPr>
                      <a:lvl9pPr marL="32019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9pPr>
                    </a:lstStyle>
                    <a:p>
                      <a:pPr marL="0" marR="0" lvl="0" indent="0" algn="ctr" defTabSz="914400" rtl="0" eaLnBrk="0" fontAlgn="base" latinLnBrk="0" hangingPunct="0">
                        <a:lnSpc>
                          <a:spcPct val="100000"/>
                        </a:lnSpc>
                        <a:spcBef>
                          <a:spcPct val="20000"/>
                        </a:spcBef>
                        <a:spcAft>
                          <a:spcPct val="0"/>
                        </a:spcAft>
                        <a:buClr>
                          <a:srgbClr val="FFCC66"/>
                        </a:buClr>
                        <a:buSzTx/>
                        <a:buFont typeface="Wingdings" pitchFamily="2" charset="2"/>
                        <a:buNone/>
                        <a:tabLst/>
                      </a:pPr>
                      <a:r>
                        <a:rPr kumimoji="1" lang="ja-JP" altLang="en-US" sz="1200" b="1" i="0" u="none" strike="noStrike" cap="none" normalizeH="0" baseline="0" dirty="0">
                          <a:ln>
                            <a:noFill/>
                          </a:ln>
                          <a:solidFill>
                            <a:schemeClr val="bg1"/>
                          </a:solidFill>
                          <a:effectLst/>
                          <a:latin typeface="Meiryo" panose="020B0604030504040204" pitchFamily="34" charset="-128"/>
                          <a:ea typeface="Meiryo" panose="020B0604030504040204" pitchFamily="34" charset="-128"/>
                        </a:rPr>
                        <a:t>目的</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lvl1pPr>
                        <a:spcBef>
                          <a:spcPct val="20000"/>
                        </a:spcBef>
                        <a:buClr>
                          <a:srgbClr val="FFCC66"/>
                        </a:buClr>
                        <a:buFont typeface="Wingdings" pitchFamily="2" charset="2"/>
                        <a:defRPr kumimoji="1" sz="1000">
                          <a:solidFill>
                            <a:schemeClr val="tx1"/>
                          </a:solidFill>
                          <a:latin typeface="Arial" charset="0"/>
                          <a:ea typeface="ＭＳ Ｐゴシック" pitchFamily="50" charset="-128"/>
                        </a:defRPr>
                      </a:lvl1pPr>
                      <a:lvl2pPr marL="265113">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2pPr>
                      <a:lvl3pPr marL="623888">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3pPr>
                      <a:lvl4pPr marL="1022350">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4pPr>
                      <a:lvl5pPr marL="1373188">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5pPr>
                      <a:lvl6pPr marL="18303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6pPr>
                      <a:lvl7pPr marL="22875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7pPr>
                      <a:lvl8pPr marL="27447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8pPr>
                      <a:lvl9pPr marL="32019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9pPr>
                    </a:lstStyle>
                    <a:p>
                      <a:pPr marL="0" marR="0" lvl="0" indent="0" algn="l" defTabSz="914400" rtl="0" eaLnBrk="0" fontAlgn="base" latinLnBrk="0" hangingPunct="0">
                        <a:lnSpc>
                          <a:spcPct val="100000"/>
                        </a:lnSpc>
                        <a:spcBef>
                          <a:spcPct val="20000"/>
                        </a:spcBef>
                        <a:spcAft>
                          <a:spcPct val="0"/>
                        </a:spcAft>
                        <a:buClr>
                          <a:srgbClr val="FFCC66"/>
                        </a:buClr>
                        <a:buSzTx/>
                        <a:buFont typeface="Wingdings" pitchFamily="2" charset="2"/>
                        <a:buNone/>
                        <a:tabLst/>
                      </a:pPr>
                      <a:r>
                        <a:rPr kumimoji="1" lang="ja-JP" altLang="en-US" sz="1200" b="0" i="0" u="none" strike="noStrike" cap="none" normalizeH="0" baseline="0" dirty="0">
                          <a:ln>
                            <a:noFill/>
                          </a:ln>
                          <a:solidFill>
                            <a:schemeClr val="tx1"/>
                          </a:solidFill>
                          <a:effectLst/>
                          <a:latin typeface="Meiryo" panose="020B0604030504040204" pitchFamily="34" charset="-128"/>
                          <a:ea typeface="Meiryo" panose="020B0604030504040204" pitchFamily="34" charset="-128"/>
                        </a:rPr>
                        <a:t>対処すべきリスク（自然災害や感染症等）を明確にする</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FFCC66"/>
                        </a:buClr>
                        <a:buFont typeface="Wingdings" pitchFamily="2" charset="2"/>
                        <a:defRPr kumimoji="1" sz="1000">
                          <a:solidFill>
                            <a:schemeClr val="tx1"/>
                          </a:solidFill>
                          <a:latin typeface="Arial" charset="0"/>
                          <a:ea typeface="ＭＳ Ｐゴシック" pitchFamily="50" charset="-128"/>
                        </a:defRPr>
                      </a:lvl1pPr>
                      <a:lvl2pPr marL="265113">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2pPr>
                      <a:lvl3pPr marL="623888">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3pPr>
                      <a:lvl4pPr marL="1022350">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4pPr>
                      <a:lvl5pPr marL="1373188">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5pPr>
                      <a:lvl6pPr marL="18303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6pPr>
                      <a:lvl7pPr marL="22875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7pPr>
                      <a:lvl8pPr marL="27447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8pPr>
                      <a:lvl9pPr marL="32019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9pPr>
                    </a:lstStyle>
                    <a:p>
                      <a:pPr marL="0" marR="0" lvl="0" indent="0" algn="l" defTabSz="914400" rtl="0" eaLnBrk="0" fontAlgn="base" latinLnBrk="0" hangingPunct="0">
                        <a:lnSpc>
                          <a:spcPct val="100000"/>
                        </a:lnSpc>
                        <a:spcBef>
                          <a:spcPct val="0"/>
                        </a:spcBef>
                        <a:spcAft>
                          <a:spcPct val="0"/>
                        </a:spcAft>
                        <a:buClr>
                          <a:srgbClr val="FFCC66"/>
                        </a:buClr>
                        <a:buSzTx/>
                        <a:buFontTx/>
                        <a:buNone/>
                        <a:tabLst/>
                      </a:pPr>
                      <a:r>
                        <a:rPr kumimoji="1" lang="ja-JP" altLang="en-US" sz="1200" b="0" i="0" u="none" strike="noStrike" cap="none" normalizeH="0" baseline="0">
                          <a:ln>
                            <a:noFill/>
                          </a:ln>
                          <a:solidFill>
                            <a:schemeClr val="tx1"/>
                          </a:solidFill>
                          <a:effectLst/>
                          <a:latin typeface="Meiryo" panose="020B0604030504040204" pitchFamily="34" charset="-128"/>
                          <a:ea typeface="Meiryo" panose="020B0604030504040204" pitchFamily="34" charset="-128"/>
                        </a:rPr>
                        <a:t>リスクが顕在化した場合のインフラやライフライン（電力・水道・通信・交通網等）の被災状況を予測する</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FFCC66"/>
                        </a:buClr>
                        <a:buFont typeface="Wingdings" pitchFamily="2" charset="2"/>
                        <a:defRPr kumimoji="1" sz="1000">
                          <a:solidFill>
                            <a:schemeClr val="tx1"/>
                          </a:solidFill>
                          <a:latin typeface="Arial" charset="0"/>
                          <a:ea typeface="ＭＳ Ｐゴシック" pitchFamily="50" charset="-128"/>
                        </a:defRPr>
                      </a:lvl1pPr>
                      <a:lvl2pPr marL="265113">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2pPr>
                      <a:lvl3pPr marL="623888">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3pPr>
                      <a:lvl4pPr marL="1022350">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4pPr>
                      <a:lvl5pPr marL="1373188">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5pPr>
                      <a:lvl6pPr marL="18303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6pPr>
                      <a:lvl7pPr marL="22875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7pPr>
                      <a:lvl8pPr marL="27447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8pPr>
                      <a:lvl9pPr marL="32019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9pPr>
                    </a:lstStyle>
                    <a:p>
                      <a:pPr marL="0" marR="0" lvl="0" indent="0" algn="l" defTabSz="914400" rtl="0" eaLnBrk="0" fontAlgn="base" latinLnBrk="0" hangingPunct="0">
                        <a:lnSpc>
                          <a:spcPct val="100000"/>
                        </a:lnSpc>
                        <a:spcBef>
                          <a:spcPct val="0"/>
                        </a:spcBef>
                        <a:spcAft>
                          <a:spcPct val="0"/>
                        </a:spcAft>
                        <a:buClr>
                          <a:srgbClr val="FFCC66"/>
                        </a:buClr>
                        <a:buSzTx/>
                        <a:buFontTx/>
                        <a:buNone/>
                        <a:tabLst/>
                      </a:pPr>
                      <a:r>
                        <a:rPr kumimoji="1" lang="ja-JP" altLang="en-US" sz="1200" b="0" i="0" u="none" strike="noStrike" cap="none" normalizeH="0" baseline="0">
                          <a:ln>
                            <a:noFill/>
                          </a:ln>
                          <a:solidFill>
                            <a:schemeClr val="tx1"/>
                          </a:solidFill>
                          <a:effectLst/>
                          <a:latin typeface="Meiryo" panose="020B0604030504040204" pitchFamily="34" charset="-128"/>
                          <a:ea typeface="Meiryo" panose="020B0604030504040204" pitchFamily="34" charset="-128"/>
                        </a:rPr>
                        <a:t>職員の被災状況、及び参集状況を予測する</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alpha val="39999"/>
                      </a:schemeClr>
                    </a:solidFill>
                  </a:tcPr>
                </a:tc>
                <a:tc>
                  <a:txBody>
                    <a:bodyPr/>
                    <a:lstStyle>
                      <a:lvl1pPr>
                        <a:spcBef>
                          <a:spcPct val="20000"/>
                        </a:spcBef>
                        <a:buClr>
                          <a:srgbClr val="FFCC66"/>
                        </a:buClr>
                        <a:buFont typeface="Wingdings" pitchFamily="2" charset="2"/>
                        <a:defRPr kumimoji="1" sz="1000">
                          <a:solidFill>
                            <a:schemeClr val="tx1"/>
                          </a:solidFill>
                          <a:latin typeface="Arial" charset="0"/>
                          <a:ea typeface="ＭＳ Ｐゴシック" pitchFamily="50" charset="-128"/>
                        </a:defRPr>
                      </a:lvl1pPr>
                      <a:lvl2pPr marL="265113">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2pPr>
                      <a:lvl3pPr marL="623888">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3pPr>
                      <a:lvl4pPr marL="1022350">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4pPr>
                      <a:lvl5pPr marL="1373188">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5pPr>
                      <a:lvl6pPr marL="18303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6pPr>
                      <a:lvl7pPr marL="22875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7pPr>
                      <a:lvl8pPr marL="27447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8pPr>
                      <a:lvl9pPr marL="32019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9pPr>
                    </a:lstStyle>
                    <a:p>
                      <a:pPr marL="0" marR="0" lvl="0" indent="0" algn="l" defTabSz="914400" rtl="0" eaLnBrk="0" fontAlgn="base" latinLnBrk="0" hangingPunct="0">
                        <a:lnSpc>
                          <a:spcPct val="100000"/>
                        </a:lnSpc>
                        <a:spcBef>
                          <a:spcPct val="0"/>
                        </a:spcBef>
                        <a:spcAft>
                          <a:spcPct val="0"/>
                        </a:spcAft>
                        <a:buClr>
                          <a:srgbClr val="FFCC66"/>
                        </a:buClr>
                        <a:buSzTx/>
                        <a:buFontTx/>
                        <a:buNone/>
                        <a:tabLst/>
                      </a:pPr>
                      <a:r>
                        <a:rPr kumimoji="1" lang="ja-JP" altLang="en-US" sz="1200" b="0" i="0" u="none" strike="noStrike" cap="none" normalizeH="0" baseline="0" dirty="0">
                          <a:ln>
                            <a:noFill/>
                          </a:ln>
                          <a:solidFill>
                            <a:schemeClr val="tx1"/>
                          </a:solidFill>
                          <a:effectLst/>
                          <a:latin typeface="Meiryo" panose="020B0604030504040204" pitchFamily="34" charset="-128"/>
                          <a:ea typeface="Meiryo" panose="020B0604030504040204" pitchFamily="34" charset="-128"/>
                        </a:rPr>
                        <a:t>サプライチェーンを含めた社外関係者の被災状況を予測する</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FFCC66"/>
                        </a:buClr>
                        <a:buFont typeface="Wingdings" pitchFamily="2" charset="2"/>
                        <a:defRPr kumimoji="1" sz="1000">
                          <a:solidFill>
                            <a:schemeClr val="tx1"/>
                          </a:solidFill>
                          <a:latin typeface="Arial" charset="0"/>
                          <a:ea typeface="ＭＳ Ｐゴシック" pitchFamily="50" charset="-128"/>
                        </a:defRPr>
                      </a:lvl1pPr>
                      <a:lvl2pPr marL="265113">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2pPr>
                      <a:lvl3pPr marL="623888">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3pPr>
                      <a:lvl4pPr marL="1022350">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4pPr>
                      <a:lvl5pPr marL="1373188">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5pPr>
                      <a:lvl6pPr marL="18303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6pPr>
                      <a:lvl7pPr marL="22875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7pPr>
                      <a:lvl8pPr marL="27447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8pPr>
                      <a:lvl9pPr marL="32019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9pPr>
                    </a:lstStyle>
                    <a:p>
                      <a:pPr marL="0" marR="0" lvl="0" indent="0" algn="l" defTabSz="914400" rtl="0" eaLnBrk="0" fontAlgn="base" latinLnBrk="0" hangingPunct="0">
                        <a:lnSpc>
                          <a:spcPct val="100000"/>
                        </a:lnSpc>
                        <a:spcBef>
                          <a:spcPct val="0"/>
                        </a:spcBef>
                        <a:spcAft>
                          <a:spcPct val="0"/>
                        </a:spcAft>
                        <a:buClr>
                          <a:srgbClr val="FFCC66"/>
                        </a:buClr>
                        <a:buSzTx/>
                        <a:buFontTx/>
                        <a:buNone/>
                        <a:tabLst/>
                      </a:pPr>
                      <a:r>
                        <a:rPr kumimoji="1" lang="ja-JP" altLang="en-US" sz="1200" b="0" i="0" u="none" strike="noStrike" cap="none" normalizeH="0" baseline="0">
                          <a:ln>
                            <a:noFill/>
                          </a:ln>
                          <a:solidFill>
                            <a:schemeClr val="tx1"/>
                          </a:solidFill>
                          <a:effectLst/>
                          <a:latin typeface="Meiryo" panose="020B0604030504040204" pitchFamily="34" charset="-128"/>
                          <a:ea typeface="Meiryo" panose="020B0604030504040204" pitchFamily="34" charset="-128"/>
                        </a:rPr>
                        <a:t>現行の業務、及びシステムの被災状況を予測する</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871693">
                <a:tc>
                  <a:txBody>
                    <a:bodyPr/>
                    <a:lstStyle>
                      <a:lvl1pPr>
                        <a:spcBef>
                          <a:spcPct val="20000"/>
                        </a:spcBef>
                        <a:buClr>
                          <a:srgbClr val="FFCC66"/>
                        </a:buClr>
                        <a:buFont typeface="Wingdings" pitchFamily="2" charset="2"/>
                        <a:defRPr kumimoji="1" sz="1000">
                          <a:solidFill>
                            <a:schemeClr val="tx1"/>
                          </a:solidFill>
                          <a:latin typeface="Arial" charset="0"/>
                          <a:ea typeface="ＭＳ Ｐゴシック" pitchFamily="50" charset="-128"/>
                        </a:defRPr>
                      </a:lvl1pPr>
                      <a:lvl2pPr marL="265113">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2pPr>
                      <a:lvl3pPr marL="623888">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3pPr>
                      <a:lvl4pPr marL="1022350">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4pPr>
                      <a:lvl5pPr marL="1373188">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5pPr>
                      <a:lvl6pPr marL="18303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6pPr>
                      <a:lvl7pPr marL="22875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7pPr>
                      <a:lvl8pPr marL="27447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8pPr>
                      <a:lvl9pPr marL="32019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9pPr>
                    </a:lstStyle>
                    <a:p>
                      <a:pPr marL="0" marR="0" lvl="0" indent="0" algn="ctr" defTabSz="914400" rtl="0" eaLnBrk="0" fontAlgn="base" latinLnBrk="0" hangingPunct="0">
                        <a:lnSpc>
                          <a:spcPct val="100000"/>
                        </a:lnSpc>
                        <a:spcBef>
                          <a:spcPct val="20000"/>
                        </a:spcBef>
                        <a:spcAft>
                          <a:spcPct val="0"/>
                        </a:spcAft>
                        <a:buClr>
                          <a:srgbClr val="FFCC66"/>
                        </a:buClr>
                        <a:buSzTx/>
                        <a:buFont typeface="Wingdings" pitchFamily="2" charset="2"/>
                        <a:buNone/>
                        <a:tabLst/>
                      </a:pPr>
                      <a:r>
                        <a:rPr kumimoji="1" lang="ja-JP" altLang="en-US" sz="1200" b="1" i="0" u="none" strike="noStrike" cap="none" normalizeH="0" baseline="0" dirty="0">
                          <a:ln>
                            <a:noFill/>
                          </a:ln>
                          <a:solidFill>
                            <a:schemeClr val="bg1"/>
                          </a:solidFill>
                          <a:effectLst/>
                          <a:latin typeface="Meiryo" panose="020B0604030504040204" pitchFamily="34" charset="-128"/>
                          <a:ea typeface="Meiryo" panose="020B0604030504040204" pitchFamily="34" charset="-128"/>
                        </a:rPr>
                        <a:t>内容</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lvl1pPr marL="177800" indent="-177800">
                        <a:spcBef>
                          <a:spcPct val="20000"/>
                        </a:spcBef>
                        <a:buClr>
                          <a:srgbClr val="FFCC66"/>
                        </a:buClr>
                        <a:buFont typeface="Wingdings" pitchFamily="2" charset="2"/>
                        <a:defRPr kumimoji="1" sz="1000">
                          <a:solidFill>
                            <a:schemeClr val="tx1"/>
                          </a:solidFill>
                          <a:latin typeface="Arial" charset="0"/>
                          <a:ea typeface="ＭＳ Ｐゴシック" pitchFamily="50" charset="-128"/>
                        </a:defRPr>
                      </a:lvl1pPr>
                      <a:lvl2pPr marL="357188">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2pPr>
                      <a:lvl3pPr marL="623888">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3pPr>
                      <a:lvl4pPr marL="1022350">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4pPr>
                      <a:lvl5pPr marL="1373188">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5pPr>
                      <a:lvl6pPr marL="18303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6pPr>
                      <a:lvl7pPr marL="22875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7pPr>
                      <a:lvl8pPr marL="27447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8pPr>
                      <a:lvl9pPr marL="32019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9pPr>
                    </a:lstStyle>
                    <a:p>
                      <a:pPr marL="177800" marR="0" lvl="0" indent="-177800" algn="l" defTabSz="914400" rtl="0" eaLnBrk="0" fontAlgn="base" latinLnBrk="0" hangingPunct="0">
                        <a:lnSpc>
                          <a:spcPct val="100000"/>
                        </a:lnSpc>
                        <a:spcBef>
                          <a:spcPct val="10000"/>
                        </a:spcBef>
                        <a:spcAft>
                          <a:spcPct val="0"/>
                        </a:spcAft>
                        <a:buClr>
                          <a:schemeClr val="tx1"/>
                        </a:buClr>
                        <a:buSzTx/>
                        <a:buFont typeface="Wingdings" pitchFamily="2" charset="2"/>
                        <a:buChar char="ü"/>
                        <a:tabLst/>
                      </a:pPr>
                      <a:r>
                        <a:rPr kumimoji="1" lang="ja-JP" altLang="en-US" sz="1200" b="0" i="0" u="none" strike="noStrike" cap="none" normalizeH="0" baseline="0">
                          <a:ln>
                            <a:noFill/>
                          </a:ln>
                          <a:solidFill>
                            <a:schemeClr val="tx1"/>
                          </a:solidFill>
                          <a:effectLst/>
                          <a:latin typeface="Meiryo" panose="020B0604030504040204" pitchFamily="34" charset="-128"/>
                          <a:ea typeface="Meiryo" panose="020B0604030504040204" pitchFamily="34" charset="-128"/>
                        </a:rPr>
                        <a:t>想定リスク一覧の作成</a:t>
                      </a:r>
                    </a:p>
                    <a:p>
                      <a:pPr marL="177800" marR="0" lvl="0" indent="-177800" algn="l" defTabSz="914400" rtl="0" eaLnBrk="0" fontAlgn="base" latinLnBrk="0" hangingPunct="0">
                        <a:lnSpc>
                          <a:spcPct val="100000"/>
                        </a:lnSpc>
                        <a:spcBef>
                          <a:spcPct val="10000"/>
                        </a:spcBef>
                        <a:spcAft>
                          <a:spcPct val="0"/>
                        </a:spcAft>
                        <a:buClr>
                          <a:schemeClr val="tx1"/>
                        </a:buClr>
                        <a:buSzTx/>
                        <a:buFont typeface="Wingdings" pitchFamily="2" charset="2"/>
                        <a:buChar char="ü"/>
                        <a:tabLst/>
                      </a:pPr>
                      <a:r>
                        <a:rPr kumimoji="1" lang="ja-JP" altLang="en-US" sz="1200" b="0" i="0" u="none" strike="noStrike" cap="none" normalizeH="0" baseline="0">
                          <a:ln>
                            <a:noFill/>
                          </a:ln>
                          <a:solidFill>
                            <a:schemeClr val="tx1"/>
                          </a:solidFill>
                          <a:effectLst/>
                          <a:latin typeface="Meiryo" panose="020B0604030504040204" pitchFamily="34" charset="-128"/>
                          <a:ea typeface="Meiryo" panose="020B0604030504040204" pitchFamily="34" charset="-128"/>
                        </a:rPr>
                        <a:t>影響度／発生頻度分析</a:t>
                      </a:r>
                    </a:p>
                    <a:p>
                      <a:pPr marL="177800" marR="0" lvl="0" indent="-177800" algn="l" defTabSz="914400" rtl="0" eaLnBrk="0" fontAlgn="base" latinLnBrk="0" hangingPunct="0">
                        <a:lnSpc>
                          <a:spcPct val="100000"/>
                        </a:lnSpc>
                        <a:spcBef>
                          <a:spcPct val="10000"/>
                        </a:spcBef>
                        <a:spcAft>
                          <a:spcPct val="0"/>
                        </a:spcAft>
                        <a:buClr>
                          <a:schemeClr val="tx1"/>
                        </a:buClr>
                        <a:buSzTx/>
                        <a:buFont typeface="Wingdings" pitchFamily="2" charset="2"/>
                        <a:buChar char="ü"/>
                        <a:tabLst/>
                      </a:pPr>
                      <a:r>
                        <a:rPr kumimoji="1" lang="ja-JP" altLang="en-US" sz="1200" b="0" i="0" u="none" strike="noStrike" cap="none" normalizeH="0" baseline="0">
                          <a:ln>
                            <a:noFill/>
                          </a:ln>
                          <a:solidFill>
                            <a:schemeClr val="tx1"/>
                          </a:solidFill>
                          <a:effectLst/>
                          <a:latin typeface="Meiryo" panose="020B0604030504040204" pitchFamily="34" charset="-128"/>
                          <a:ea typeface="Meiryo" panose="020B0604030504040204" pitchFamily="34" charset="-128"/>
                        </a:rPr>
                        <a:t>リスク認定基準の作成</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177800" indent="-177800">
                        <a:spcBef>
                          <a:spcPct val="20000"/>
                        </a:spcBef>
                        <a:buClr>
                          <a:srgbClr val="FFCC66"/>
                        </a:buClr>
                        <a:buFont typeface="Wingdings" pitchFamily="2" charset="2"/>
                        <a:defRPr kumimoji="1" sz="1000">
                          <a:solidFill>
                            <a:schemeClr val="tx1"/>
                          </a:solidFill>
                          <a:latin typeface="Arial" charset="0"/>
                          <a:ea typeface="ＭＳ Ｐゴシック" pitchFamily="50" charset="-128"/>
                        </a:defRPr>
                      </a:lvl1pPr>
                      <a:lvl2pPr marL="357188">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2pPr>
                      <a:lvl3pPr marL="623888">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3pPr>
                      <a:lvl4pPr marL="1022350">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4pPr>
                      <a:lvl5pPr marL="1373188">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5pPr>
                      <a:lvl6pPr marL="18303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6pPr>
                      <a:lvl7pPr marL="22875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7pPr>
                      <a:lvl8pPr marL="27447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8pPr>
                      <a:lvl9pPr marL="32019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9pPr>
                    </a:lstStyle>
                    <a:p>
                      <a:pPr marL="177800" marR="0" lvl="0" indent="-177800" algn="l" defTabSz="914400" rtl="0" eaLnBrk="0" fontAlgn="base" latinLnBrk="0" hangingPunct="0">
                        <a:lnSpc>
                          <a:spcPct val="100000"/>
                        </a:lnSpc>
                        <a:spcBef>
                          <a:spcPct val="10000"/>
                        </a:spcBef>
                        <a:spcAft>
                          <a:spcPct val="0"/>
                        </a:spcAft>
                        <a:buClr>
                          <a:schemeClr val="tx1"/>
                        </a:buClr>
                        <a:buSzTx/>
                        <a:buFont typeface="Wingdings" pitchFamily="2" charset="2"/>
                        <a:buChar char="ü"/>
                        <a:tabLst/>
                      </a:pPr>
                      <a:r>
                        <a:rPr kumimoji="1" lang="ja-JP" altLang="en-US" sz="1200" b="0" i="0" u="none" strike="noStrike" cap="none" normalizeH="0" baseline="0">
                          <a:ln>
                            <a:noFill/>
                          </a:ln>
                          <a:solidFill>
                            <a:schemeClr val="tx1"/>
                          </a:solidFill>
                          <a:effectLst/>
                          <a:latin typeface="Meiryo" panose="020B0604030504040204" pitchFamily="34" charset="-128"/>
                          <a:ea typeface="Meiryo" panose="020B0604030504040204" pitchFamily="34" charset="-128"/>
                        </a:rPr>
                        <a:t>ライフライン供給再開時間予測</a:t>
                      </a:r>
                    </a:p>
                    <a:p>
                      <a:pPr marL="177800" marR="0" lvl="0" indent="-177800" algn="l" defTabSz="914400" rtl="0" eaLnBrk="0" fontAlgn="base" latinLnBrk="0" hangingPunct="0">
                        <a:lnSpc>
                          <a:spcPct val="100000"/>
                        </a:lnSpc>
                        <a:spcBef>
                          <a:spcPct val="10000"/>
                        </a:spcBef>
                        <a:spcAft>
                          <a:spcPct val="0"/>
                        </a:spcAft>
                        <a:buClr>
                          <a:schemeClr val="tx1"/>
                        </a:buClr>
                        <a:buSzTx/>
                        <a:buFont typeface="Wingdings" pitchFamily="2" charset="2"/>
                        <a:buChar char="ü"/>
                        <a:tabLst/>
                      </a:pPr>
                      <a:r>
                        <a:rPr kumimoji="1" lang="ja-JP" altLang="en-US" sz="1200" b="0" i="0" u="none" strike="noStrike" cap="none" normalizeH="0" baseline="0">
                          <a:ln>
                            <a:noFill/>
                          </a:ln>
                          <a:solidFill>
                            <a:schemeClr val="tx1"/>
                          </a:solidFill>
                          <a:effectLst/>
                          <a:latin typeface="Meiryo" panose="020B0604030504040204" pitchFamily="34" charset="-128"/>
                          <a:ea typeface="Meiryo" panose="020B0604030504040204" pitchFamily="34" charset="-128"/>
                        </a:rPr>
                        <a:t>オフィス／データセンター被災予測</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177800" indent="-177800">
                        <a:spcBef>
                          <a:spcPct val="20000"/>
                        </a:spcBef>
                        <a:buClr>
                          <a:srgbClr val="FFCC66"/>
                        </a:buClr>
                        <a:buFont typeface="Wingdings" pitchFamily="2" charset="2"/>
                        <a:defRPr kumimoji="1" sz="1000">
                          <a:solidFill>
                            <a:schemeClr val="tx1"/>
                          </a:solidFill>
                          <a:latin typeface="Arial" charset="0"/>
                          <a:ea typeface="ＭＳ Ｐゴシック" pitchFamily="50" charset="-128"/>
                        </a:defRPr>
                      </a:lvl1pPr>
                      <a:lvl2pPr marL="357188">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2pPr>
                      <a:lvl3pPr marL="623888">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3pPr>
                      <a:lvl4pPr marL="1022350">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4pPr>
                      <a:lvl5pPr marL="1373188">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5pPr>
                      <a:lvl6pPr marL="18303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6pPr>
                      <a:lvl7pPr marL="22875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7pPr>
                      <a:lvl8pPr marL="27447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8pPr>
                      <a:lvl9pPr marL="32019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9pPr>
                    </a:lstStyle>
                    <a:p>
                      <a:pPr marL="177800" marR="0" lvl="0" indent="-177800" algn="l" defTabSz="914400" rtl="0" eaLnBrk="0" fontAlgn="base" latinLnBrk="0" hangingPunct="0">
                        <a:lnSpc>
                          <a:spcPct val="100000"/>
                        </a:lnSpc>
                        <a:spcBef>
                          <a:spcPct val="10000"/>
                        </a:spcBef>
                        <a:spcAft>
                          <a:spcPct val="0"/>
                        </a:spcAft>
                        <a:buClr>
                          <a:schemeClr val="tx1"/>
                        </a:buClr>
                        <a:buSzTx/>
                        <a:buFont typeface="Wingdings" pitchFamily="2" charset="2"/>
                        <a:buChar char="ü"/>
                        <a:tabLst/>
                      </a:pPr>
                      <a:r>
                        <a:rPr kumimoji="1" lang="ja-JP" altLang="en-US" sz="1200" b="0" i="0" u="none" strike="noStrike" cap="none" normalizeH="0" baseline="0">
                          <a:ln>
                            <a:noFill/>
                          </a:ln>
                          <a:solidFill>
                            <a:schemeClr val="tx1"/>
                          </a:solidFill>
                          <a:effectLst/>
                          <a:latin typeface="Meiryo" panose="020B0604030504040204" pitchFamily="34" charset="-128"/>
                          <a:ea typeface="Meiryo" panose="020B0604030504040204" pitchFamily="34" charset="-128"/>
                        </a:rPr>
                        <a:t>交通機関運転再開時間予測</a:t>
                      </a:r>
                    </a:p>
                    <a:p>
                      <a:pPr marL="177800" marR="0" lvl="0" indent="-177800" algn="l" defTabSz="914400" rtl="0" eaLnBrk="0" fontAlgn="base" latinLnBrk="0" hangingPunct="0">
                        <a:lnSpc>
                          <a:spcPct val="100000"/>
                        </a:lnSpc>
                        <a:spcBef>
                          <a:spcPct val="10000"/>
                        </a:spcBef>
                        <a:spcAft>
                          <a:spcPct val="0"/>
                        </a:spcAft>
                        <a:buClr>
                          <a:schemeClr val="tx1"/>
                        </a:buClr>
                        <a:buSzTx/>
                        <a:buFont typeface="Wingdings" pitchFamily="2" charset="2"/>
                        <a:buChar char="ü"/>
                        <a:tabLst/>
                      </a:pPr>
                      <a:r>
                        <a:rPr kumimoji="1" lang="ja-JP" altLang="en-US" sz="1200" b="0" i="0" u="none" strike="noStrike" cap="none" normalizeH="0" baseline="0">
                          <a:ln>
                            <a:noFill/>
                          </a:ln>
                          <a:solidFill>
                            <a:schemeClr val="tx1"/>
                          </a:solidFill>
                          <a:effectLst/>
                          <a:latin typeface="Meiryo" panose="020B0604030504040204" pitchFamily="34" charset="-128"/>
                          <a:ea typeface="Meiryo" panose="020B0604030504040204" pitchFamily="34" charset="-128"/>
                        </a:rPr>
                        <a:t>徒歩による参集時間予測</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alpha val="39999"/>
                      </a:schemeClr>
                    </a:solidFill>
                  </a:tcPr>
                </a:tc>
                <a:tc>
                  <a:txBody>
                    <a:bodyPr/>
                    <a:lstStyle>
                      <a:lvl1pPr marL="177800" indent="-177800">
                        <a:spcBef>
                          <a:spcPct val="20000"/>
                        </a:spcBef>
                        <a:buClr>
                          <a:srgbClr val="FFCC66"/>
                        </a:buClr>
                        <a:buFont typeface="Wingdings" pitchFamily="2" charset="2"/>
                        <a:defRPr kumimoji="1" sz="1000">
                          <a:solidFill>
                            <a:schemeClr val="tx1"/>
                          </a:solidFill>
                          <a:latin typeface="Arial" charset="0"/>
                          <a:ea typeface="ＭＳ Ｐゴシック" pitchFamily="50" charset="-128"/>
                        </a:defRPr>
                      </a:lvl1pPr>
                      <a:lvl2pPr marL="357188">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2pPr>
                      <a:lvl3pPr marL="623888">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3pPr>
                      <a:lvl4pPr marL="1022350">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4pPr>
                      <a:lvl5pPr marL="1373188">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5pPr>
                      <a:lvl6pPr marL="18303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6pPr>
                      <a:lvl7pPr marL="22875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7pPr>
                      <a:lvl8pPr marL="27447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8pPr>
                      <a:lvl9pPr marL="32019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9pPr>
                    </a:lstStyle>
                    <a:p>
                      <a:pPr marL="177800" marR="0" lvl="0" indent="-177800" algn="l" defTabSz="914400" rtl="0" eaLnBrk="0" fontAlgn="base" latinLnBrk="0" hangingPunct="0">
                        <a:lnSpc>
                          <a:spcPct val="100000"/>
                        </a:lnSpc>
                        <a:spcBef>
                          <a:spcPct val="10000"/>
                        </a:spcBef>
                        <a:spcAft>
                          <a:spcPct val="0"/>
                        </a:spcAft>
                        <a:buClr>
                          <a:schemeClr val="tx1"/>
                        </a:buClr>
                        <a:buSzTx/>
                        <a:buFont typeface="Wingdings" pitchFamily="2" charset="2"/>
                        <a:buChar char="ü"/>
                        <a:tabLst/>
                      </a:pPr>
                      <a:r>
                        <a:rPr kumimoji="1" lang="ja-JP" altLang="en-US" sz="1200" b="0" i="0" u="none" strike="noStrike" cap="none" normalizeH="0" baseline="0">
                          <a:ln>
                            <a:noFill/>
                          </a:ln>
                          <a:solidFill>
                            <a:schemeClr val="tx1"/>
                          </a:solidFill>
                          <a:effectLst/>
                          <a:latin typeface="Meiryo" panose="020B0604030504040204" pitchFamily="34" charset="-128"/>
                          <a:ea typeface="Meiryo" panose="020B0604030504040204" pitchFamily="34" charset="-128"/>
                        </a:rPr>
                        <a:t>サービス再開時間予測</a:t>
                      </a:r>
                    </a:p>
                    <a:p>
                      <a:pPr marL="177800" marR="0" lvl="0" indent="-177800" algn="l" defTabSz="914400" rtl="0" eaLnBrk="0" fontAlgn="base" latinLnBrk="0" hangingPunct="0">
                        <a:lnSpc>
                          <a:spcPct val="100000"/>
                        </a:lnSpc>
                        <a:spcBef>
                          <a:spcPct val="10000"/>
                        </a:spcBef>
                        <a:spcAft>
                          <a:spcPct val="0"/>
                        </a:spcAft>
                        <a:buClr>
                          <a:schemeClr val="tx1"/>
                        </a:buClr>
                        <a:buSzTx/>
                        <a:buFont typeface="Wingdings" pitchFamily="2" charset="2"/>
                        <a:buChar char="ü"/>
                        <a:tabLst/>
                      </a:pPr>
                      <a:r>
                        <a:rPr kumimoji="1" lang="ja-JP" altLang="en-US" sz="1200" b="0" i="0" u="none" strike="noStrike" cap="none" normalizeH="0" baseline="0">
                          <a:ln>
                            <a:noFill/>
                          </a:ln>
                          <a:solidFill>
                            <a:schemeClr val="tx1"/>
                          </a:solidFill>
                          <a:effectLst/>
                          <a:latin typeface="Meiryo" panose="020B0604030504040204" pitchFamily="34" charset="-128"/>
                          <a:ea typeface="Meiryo" panose="020B0604030504040204" pitchFamily="34" charset="-128"/>
                        </a:rPr>
                        <a:t>社外関係者の業務継続性調査</a:t>
                      </a:r>
                    </a:p>
                    <a:p>
                      <a:pPr marL="177800" marR="0" lvl="0" indent="-177800" algn="l" defTabSz="914400" rtl="0" eaLnBrk="0" fontAlgn="base" latinLnBrk="0" hangingPunct="0">
                        <a:lnSpc>
                          <a:spcPct val="100000"/>
                        </a:lnSpc>
                        <a:spcBef>
                          <a:spcPct val="10000"/>
                        </a:spcBef>
                        <a:spcAft>
                          <a:spcPct val="0"/>
                        </a:spcAft>
                        <a:buClr>
                          <a:schemeClr val="tx1"/>
                        </a:buClr>
                        <a:buSzTx/>
                        <a:buFont typeface="Wingdings" pitchFamily="2" charset="2"/>
                        <a:buChar char="ü"/>
                        <a:tabLst/>
                      </a:pPr>
                      <a:r>
                        <a:rPr kumimoji="1" lang="ja-JP" altLang="en-US" sz="1200" b="0" i="0" u="none" strike="noStrike" cap="none" normalizeH="0" baseline="0">
                          <a:ln>
                            <a:noFill/>
                          </a:ln>
                          <a:solidFill>
                            <a:schemeClr val="tx1"/>
                          </a:solidFill>
                          <a:effectLst/>
                          <a:latin typeface="Meiryo" panose="020B0604030504040204" pitchFamily="34" charset="-128"/>
                          <a:ea typeface="Meiryo" panose="020B0604030504040204" pitchFamily="34" charset="-128"/>
                        </a:rPr>
                        <a:t>ＳＬＡ／契約書の確認</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177800" indent="-177800">
                        <a:spcBef>
                          <a:spcPct val="20000"/>
                        </a:spcBef>
                        <a:buClr>
                          <a:srgbClr val="FFCC66"/>
                        </a:buClr>
                        <a:buFont typeface="Wingdings" pitchFamily="2" charset="2"/>
                        <a:defRPr kumimoji="1" sz="1000">
                          <a:solidFill>
                            <a:schemeClr val="tx1"/>
                          </a:solidFill>
                          <a:latin typeface="Arial" charset="0"/>
                          <a:ea typeface="ＭＳ Ｐゴシック" pitchFamily="50" charset="-128"/>
                        </a:defRPr>
                      </a:lvl1pPr>
                      <a:lvl2pPr marL="357188">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2pPr>
                      <a:lvl3pPr marL="623888">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3pPr>
                      <a:lvl4pPr marL="1022350">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4pPr>
                      <a:lvl5pPr marL="1373188">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5pPr>
                      <a:lvl6pPr marL="18303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6pPr>
                      <a:lvl7pPr marL="22875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7pPr>
                      <a:lvl8pPr marL="27447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8pPr>
                      <a:lvl9pPr marL="32019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9pPr>
                    </a:lstStyle>
                    <a:p>
                      <a:pPr marL="177800" marR="0" lvl="0" indent="-177800" algn="l" defTabSz="914400" rtl="0" eaLnBrk="0" fontAlgn="base" latinLnBrk="0" hangingPunct="0">
                        <a:lnSpc>
                          <a:spcPct val="100000"/>
                        </a:lnSpc>
                        <a:spcBef>
                          <a:spcPct val="10000"/>
                        </a:spcBef>
                        <a:spcAft>
                          <a:spcPct val="0"/>
                        </a:spcAft>
                        <a:buClr>
                          <a:schemeClr val="tx1"/>
                        </a:buClr>
                        <a:buSzTx/>
                        <a:buFont typeface="Wingdings" pitchFamily="2" charset="2"/>
                        <a:buChar char="ü"/>
                        <a:tabLst/>
                      </a:pPr>
                      <a:r>
                        <a:rPr kumimoji="1" lang="ja-JP" altLang="en-US" sz="1200" b="0" i="0" u="none" strike="noStrike" cap="none" normalizeH="0" baseline="0" dirty="0">
                          <a:ln>
                            <a:noFill/>
                          </a:ln>
                          <a:solidFill>
                            <a:schemeClr val="tx1"/>
                          </a:solidFill>
                          <a:effectLst/>
                          <a:latin typeface="Meiryo" panose="020B0604030504040204" pitchFamily="34" charset="-128"/>
                          <a:ea typeface="Meiryo" panose="020B0604030504040204" pitchFamily="34" charset="-128"/>
                        </a:rPr>
                        <a:t>業務・システム復旧時間予測</a:t>
                      </a:r>
                    </a:p>
                    <a:p>
                      <a:pPr marL="177800" marR="0" lvl="0" indent="-177800" algn="l" defTabSz="914400" rtl="0" eaLnBrk="0" fontAlgn="base" latinLnBrk="0" hangingPunct="0">
                        <a:lnSpc>
                          <a:spcPct val="100000"/>
                        </a:lnSpc>
                        <a:spcBef>
                          <a:spcPct val="10000"/>
                        </a:spcBef>
                        <a:spcAft>
                          <a:spcPct val="0"/>
                        </a:spcAft>
                        <a:buClr>
                          <a:schemeClr val="tx1"/>
                        </a:buClr>
                        <a:buSzTx/>
                        <a:buFont typeface="Wingdings" pitchFamily="2" charset="2"/>
                        <a:buChar char="ü"/>
                        <a:tabLst/>
                      </a:pPr>
                      <a:r>
                        <a:rPr kumimoji="1" lang="ja-JP" altLang="en-US" sz="1200" b="0" i="0" u="none" strike="noStrike" cap="none" normalizeH="0" baseline="0" dirty="0">
                          <a:ln>
                            <a:noFill/>
                          </a:ln>
                          <a:solidFill>
                            <a:schemeClr val="tx1"/>
                          </a:solidFill>
                          <a:effectLst/>
                          <a:latin typeface="Meiryo" panose="020B0604030504040204" pitchFamily="34" charset="-128"/>
                          <a:ea typeface="Meiryo" panose="020B0604030504040204" pitchFamily="34" charset="-128"/>
                        </a:rPr>
                        <a:t>業務継続のための目標復旧時間・目標復旧水準の設定</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6" name="AutoShape 35">
            <a:extLst>
              <a:ext uri="{FF2B5EF4-FFF2-40B4-BE49-F238E27FC236}">
                <a16:creationId xmlns:a16="http://schemas.microsoft.com/office/drawing/2014/main" id="{E5636513-40DA-33FF-8016-3911F5F3D890}"/>
              </a:ext>
            </a:extLst>
          </p:cNvPr>
          <p:cNvSpPr>
            <a:spLocks noChangeArrowheads="1"/>
          </p:cNvSpPr>
          <p:nvPr/>
        </p:nvSpPr>
        <p:spPr bwMode="gray">
          <a:xfrm>
            <a:off x="2422525" y="2887663"/>
            <a:ext cx="1512888" cy="508000"/>
          </a:xfrm>
          <a:prstGeom prst="homePlate">
            <a:avLst>
              <a:gd name="adj" fmla="val 37557"/>
            </a:avLst>
          </a:prstGeom>
          <a:solidFill>
            <a:schemeClr val="accent5">
              <a:lumMod val="60000"/>
              <a:lumOff val="40000"/>
            </a:schemeClr>
          </a:solidFill>
          <a:ln>
            <a:noFill/>
          </a:ln>
          <a:effectLst>
            <a:prstShdw prst="shdw17" dist="17961" dir="2700000">
              <a:srgbClr val="7A7A99"/>
            </a:prstShdw>
          </a:effectLst>
        </p:spPr>
        <p:txBody>
          <a:bodyPr anchor="ctr"/>
          <a:lstStyle>
            <a:lvl1pPr>
              <a:defRPr sz="1000">
                <a:solidFill>
                  <a:schemeClr val="tx1"/>
                </a:solidFill>
                <a:latin typeface="ＭＳ Ｐゴシック" panose="020B0600070205080204" pitchFamily="34" charset="-128"/>
                <a:ea typeface="ＭＳ Ｐゴシック" panose="020B0600070205080204" pitchFamily="34" charset="-128"/>
              </a:defRPr>
            </a:lvl1pPr>
            <a:lvl2pPr marL="742950" indent="-285750">
              <a:defRPr sz="1000">
                <a:solidFill>
                  <a:schemeClr val="tx1"/>
                </a:solidFill>
                <a:latin typeface="ＭＳ Ｐゴシック" panose="020B0600070205080204" pitchFamily="34" charset="-128"/>
                <a:ea typeface="ＭＳ Ｐゴシック" panose="020B0600070205080204" pitchFamily="34" charset="-128"/>
              </a:defRPr>
            </a:lvl2pPr>
            <a:lvl3pPr marL="1143000" indent="-228600">
              <a:defRPr sz="1000">
                <a:solidFill>
                  <a:schemeClr val="tx1"/>
                </a:solidFill>
                <a:latin typeface="ＭＳ Ｐゴシック" panose="020B0600070205080204" pitchFamily="34" charset="-128"/>
                <a:ea typeface="ＭＳ Ｐゴシック" panose="020B0600070205080204" pitchFamily="34" charset="-128"/>
              </a:defRPr>
            </a:lvl3pPr>
            <a:lvl4pPr marL="1600200" indent="-228600">
              <a:defRPr sz="1000">
                <a:solidFill>
                  <a:schemeClr val="tx1"/>
                </a:solidFill>
                <a:latin typeface="ＭＳ Ｐゴシック" panose="020B0600070205080204" pitchFamily="34" charset="-128"/>
                <a:ea typeface="ＭＳ Ｐゴシック" panose="020B0600070205080204" pitchFamily="34" charset="-128"/>
              </a:defRPr>
            </a:lvl4pPr>
            <a:lvl5pPr marL="2057400" indent="-228600">
              <a:defRPr sz="1000">
                <a:solidFill>
                  <a:schemeClr val="tx1"/>
                </a:solidFill>
                <a:latin typeface="ＭＳ Ｐゴシック" panose="020B0600070205080204" pitchFamily="34" charset="-128"/>
                <a:ea typeface="ＭＳ Ｐゴシック" panose="020B0600070205080204" pitchFamily="34" charset="-128"/>
              </a:defRPr>
            </a:lvl5pPr>
            <a:lvl6pPr marL="2514600" indent="-228600" eaLnBrk="0" fontAlgn="base" hangingPunct="0">
              <a:spcBef>
                <a:spcPct val="0"/>
              </a:spcBef>
              <a:spcAft>
                <a:spcPct val="0"/>
              </a:spcAft>
              <a:defRPr sz="1000">
                <a:solidFill>
                  <a:schemeClr val="tx1"/>
                </a:solidFill>
                <a:latin typeface="ＭＳ Ｐゴシック" panose="020B0600070205080204" pitchFamily="34" charset="-128"/>
                <a:ea typeface="ＭＳ Ｐゴシック" panose="020B0600070205080204" pitchFamily="34" charset="-128"/>
              </a:defRPr>
            </a:lvl6pPr>
            <a:lvl7pPr marL="2971800" indent="-228600" eaLnBrk="0" fontAlgn="base" hangingPunct="0">
              <a:spcBef>
                <a:spcPct val="0"/>
              </a:spcBef>
              <a:spcAft>
                <a:spcPct val="0"/>
              </a:spcAft>
              <a:defRPr sz="1000">
                <a:solidFill>
                  <a:schemeClr val="tx1"/>
                </a:solidFill>
                <a:latin typeface="ＭＳ Ｐゴシック" panose="020B0600070205080204" pitchFamily="34" charset="-128"/>
                <a:ea typeface="ＭＳ Ｐゴシック" panose="020B0600070205080204" pitchFamily="34" charset="-128"/>
              </a:defRPr>
            </a:lvl7pPr>
            <a:lvl8pPr marL="3429000" indent="-228600" eaLnBrk="0" fontAlgn="base" hangingPunct="0">
              <a:spcBef>
                <a:spcPct val="0"/>
              </a:spcBef>
              <a:spcAft>
                <a:spcPct val="0"/>
              </a:spcAft>
              <a:defRPr sz="1000">
                <a:solidFill>
                  <a:schemeClr val="tx1"/>
                </a:solidFill>
                <a:latin typeface="ＭＳ Ｐゴシック" panose="020B0600070205080204" pitchFamily="34" charset="-128"/>
                <a:ea typeface="ＭＳ Ｐゴシック" panose="020B0600070205080204" pitchFamily="34" charset="-128"/>
              </a:defRPr>
            </a:lvl8pPr>
            <a:lvl9pPr marL="3886200" indent="-228600" eaLnBrk="0" fontAlgn="base" hangingPunct="0">
              <a:spcBef>
                <a:spcPct val="0"/>
              </a:spcBef>
              <a:spcAft>
                <a:spcPct val="0"/>
              </a:spcAft>
              <a:defRPr sz="1000">
                <a:solidFill>
                  <a:schemeClr val="tx1"/>
                </a:solidFill>
                <a:latin typeface="ＭＳ Ｐゴシック" panose="020B0600070205080204" pitchFamily="34" charset="-128"/>
                <a:ea typeface="ＭＳ Ｐゴシック" panose="020B0600070205080204" pitchFamily="34" charset="-128"/>
              </a:defRPr>
            </a:lvl9pPr>
          </a:lstStyle>
          <a:p>
            <a:pPr algn="ctr" eaLnBrk="1" hangingPunct="1"/>
            <a:r>
              <a:rPr lang="ja-JP" altLang="en-US" sz="1200">
                <a:latin typeface="Meiryo" panose="020B0604030504040204" pitchFamily="34" charset="-128"/>
                <a:ea typeface="Meiryo" panose="020B0604030504040204" pitchFamily="34" charset="-128"/>
              </a:rPr>
              <a:t>想定リスク</a:t>
            </a:r>
          </a:p>
          <a:p>
            <a:pPr algn="ctr" eaLnBrk="1" hangingPunct="1"/>
            <a:r>
              <a:rPr lang="ja-JP" altLang="en-US" sz="1200">
                <a:latin typeface="Meiryo" panose="020B0604030504040204" pitchFamily="34" charset="-128"/>
                <a:ea typeface="Meiryo" panose="020B0604030504040204" pitchFamily="34" charset="-128"/>
              </a:rPr>
              <a:t>設定</a:t>
            </a:r>
          </a:p>
        </p:txBody>
      </p:sp>
      <p:sp>
        <p:nvSpPr>
          <p:cNvPr id="7" name="AutoShape 145">
            <a:extLst>
              <a:ext uri="{FF2B5EF4-FFF2-40B4-BE49-F238E27FC236}">
                <a16:creationId xmlns:a16="http://schemas.microsoft.com/office/drawing/2014/main" id="{8D049DF4-9E00-321F-5389-2006314A55E5}"/>
              </a:ext>
            </a:extLst>
          </p:cNvPr>
          <p:cNvSpPr>
            <a:spLocks noChangeArrowheads="1"/>
          </p:cNvSpPr>
          <p:nvPr/>
        </p:nvSpPr>
        <p:spPr bwMode="gray">
          <a:xfrm>
            <a:off x="2422525" y="2455863"/>
            <a:ext cx="7907338" cy="303212"/>
          </a:xfrm>
          <a:prstGeom prst="homePlate">
            <a:avLst>
              <a:gd name="adj" fmla="val 210560"/>
            </a:avLst>
          </a:prstGeom>
          <a:solidFill>
            <a:schemeClr val="accent5">
              <a:lumMod val="60000"/>
              <a:lumOff val="40000"/>
            </a:schemeClr>
          </a:solidFill>
          <a:ln w="19050" algn="ctr">
            <a:solidFill>
              <a:schemeClr val="bg1"/>
            </a:solidFill>
            <a:miter lim="800000"/>
            <a:headEnd/>
            <a:tailEnd/>
          </a:ln>
          <a:effectLst>
            <a:prstShdw prst="shdw17" dist="17961" dir="2700000">
              <a:schemeClr val="bg1">
                <a:gamma/>
                <a:shade val="60000"/>
                <a:invGamma/>
              </a:schemeClr>
            </a:prstShdw>
          </a:effectLst>
        </p:spPr>
        <p:txBody>
          <a:bodyPr anchor="ctr"/>
          <a:lstStyle/>
          <a:p>
            <a:pPr algn="ctr" eaLnBrk="1" hangingPunct="1">
              <a:defRPr/>
            </a:pPr>
            <a:r>
              <a:rPr kumimoji="1" lang="ja-JP" altLang="en-US" sz="1200" b="1">
                <a:solidFill>
                  <a:schemeClr val="bg2"/>
                </a:solidFill>
                <a:latin typeface="Meiryo" panose="020B0604030504040204" pitchFamily="34" charset="-128"/>
                <a:ea typeface="Meiryo" panose="020B0604030504040204" pitchFamily="34" charset="-128"/>
              </a:rPr>
              <a:t>調査分析</a:t>
            </a:r>
          </a:p>
        </p:txBody>
      </p:sp>
      <p:sp>
        <p:nvSpPr>
          <p:cNvPr id="8" name="AutoShape 36">
            <a:extLst>
              <a:ext uri="{FF2B5EF4-FFF2-40B4-BE49-F238E27FC236}">
                <a16:creationId xmlns:a16="http://schemas.microsoft.com/office/drawing/2014/main" id="{954D6314-0064-F06B-8D88-D27A1F204B69}"/>
              </a:ext>
            </a:extLst>
          </p:cNvPr>
          <p:cNvSpPr>
            <a:spLocks noChangeArrowheads="1"/>
          </p:cNvSpPr>
          <p:nvPr/>
        </p:nvSpPr>
        <p:spPr bwMode="gray">
          <a:xfrm>
            <a:off x="4016375" y="2887663"/>
            <a:ext cx="1511300" cy="508000"/>
          </a:xfrm>
          <a:prstGeom prst="homePlate">
            <a:avLst>
              <a:gd name="adj" fmla="val 37518"/>
            </a:avLst>
          </a:prstGeom>
          <a:solidFill>
            <a:schemeClr val="accent5">
              <a:lumMod val="60000"/>
              <a:lumOff val="40000"/>
            </a:schemeClr>
          </a:solidFill>
          <a:ln>
            <a:noFill/>
          </a:ln>
          <a:effectLst>
            <a:prstShdw prst="shdw17" dist="17961" dir="2700000">
              <a:srgbClr val="7A7A99"/>
            </a:prstShdw>
          </a:effectLst>
        </p:spPr>
        <p:txBody>
          <a:bodyPr anchor="ctr"/>
          <a:lstStyle>
            <a:lvl1pPr>
              <a:defRPr sz="1000">
                <a:solidFill>
                  <a:schemeClr val="tx1"/>
                </a:solidFill>
                <a:latin typeface="ＭＳ Ｐゴシック" panose="020B0600070205080204" pitchFamily="34" charset="-128"/>
                <a:ea typeface="ＭＳ Ｐゴシック" panose="020B0600070205080204" pitchFamily="34" charset="-128"/>
              </a:defRPr>
            </a:lvl1pPr>
            <a:lvl2pPr marL="742950" indent="-285750">
              <a:defRPr sz="1000">
                <a:solidFill>
                  <a:schemeClr val="tx1"/>
                </a:solidFill>
                <a:latin typeface="ＭＳ Ｐゴシック" panose="020B0600070205080204" pitchFamily="34" charset="-128"/>
                <a:ea typeface="ＭＳ Ｐゴシック" panose="020B0600070205080204" pitchFamily="34" charset="-128"/>
              </a:defRPr>
            </a:lvl2pPr>
            <a:lvl3pPr marL="1143000" indent="-228600">
              <a:defRPr sz="1000">
                <a:solidFill>
                  <a:schemeClr val="tx1"/>
                </a:solidFill>
                <a:latin typeface="ＭＳ Ｐゴシック" panose="020B0600070205080204" pitchFamily="34" charset="-128"/>
                <a:ea typeface="ＭＳ Ｐゴシック" panose="020B0600070205080204" pitchFamily="34" charset="-128"/>
              </a:defRPr>
            </a:lvl3pPr>
            <a:lvl4pPr marL="1600200" indent="-228600">
              <a:defRPr sz="1000">
                <a:solidFill>
                  <a:schemeClr val="tx1"/>
                </a:solidFill>
                <a:latin typeface="ＭＳ Ｐゴシック" panose="020B0600070205080204" pitchFamily="34" charset="-128"/>
                <a:ea typeface="ＭＳ Ｐゴシック" panose="020B0600070205080204" pitchFamily="34" charset="-128"/>
              </a:defRPr>
            </a:lvl4pPr>
            <a:lvl5pPr marL="2057400" indent="-228600">
              <a:defRPr sz="1000">
                <a:solidFill>
                  <a:schemeClr val="tx1"/>
                </a:solidFill>
                <a:latin typeface="ＭＳ Ｐゴシック" panose="020B0600070205080204" pitchFamily="34" charset="-128"/>
                <a:ea typeface="ＭＳ Ｐゴシック" panose="020B0600070205080204" pitchFamily="34" charset="-128"/>
              </a:defRPr>
            </a:lvl5pPr>
            <a:lvl6pPr marL="2514600" indent="-228600" eaLnBrk="0" fontAlgn="base" hangingPunct="0">
              <a:spcBef>
                <a:spcPct val="0"/>
              </a:spcBef>
              <a:spcAft>
                <a:spcPct val="0"/>
              </a:spcAft>
              <a:defRPr sz="1000">
                <a:solidFill>
                  <a:schemeClr val="tx1"/>
                </a:solidFill>
                <a:latin typeface="ＭＳ Ｐゴシック" panose="020B0600070205080204" pitchFamily="34" charset="-128"/>
                <a:ea typeface="ＭＳ Ｐゴシック" panose="020B0600070205080204" pitchFamily="34" charset="-128"/>
              </a:defRPr>
            </a:lvl6pPr>
            <a:lvl7pPr marL="2971800" indent="-228600" eaLnBrk="0" fontAlgn="base" hangingPunct="0">
              <a:spcBef>
                <a:spcPct val="0"/>
              </a:spcBef>
              <a:spcAft>
                <a:spcPct val="0"/>
              </a:spcAft>
              <a:defRPr sz="1000">
                <a:solidFill>
                  <a:schemeClr val="tx1"/>
                </a:solidFill>
                <a:latin typeface="ＭＳ Ｐゴシック" panose="020B0600070205080204" pitchFamily="34" charset="-128"/>
                <a:ea typeface="ＭＳ Ｐゴシック" panose="020B0600070205080204" pitchFamily="34" charset="-128"/>
              </a:defRPr>
            </a:lvl7pPr>
            <a:lvl8pPr marL="3429000" indent="-228600" eaLnBrk="0" fontAlgn="base" hangingPunct="0">
              <a:spcBef>
                <a:spcPct val="0"/>
              </a:spcBef>
              <a:spcAft>
                <a:spcPct val="0"/>
              </a:spcAft>
              <a:defRPr sz="1000">
                <a:solidFill>
                  <a:schemeClr val="tx1"/>
                </a:solidFill>
                <a:latin typeface="ＭＳ Ｐゴシック" panose="020B0600070205080204" pitchFamily="34" charset="-128"/>
                <a:ea typeface="ＭＳ Ｐゴシック" panose="020B0600070205080204" pitchFamily="34" charset="-128"/>
              </a:defRPr>
            </a:lvl8pPr>
            <a:lvl9pPr marL="3886200" indent="-228600" eaLnBrk="0" fontAlgn="base" hangingPunct="0">
              <a:spcBef>
                <a:spcPct val="0"/>
              </a:spcBef>
              <a:spcAft>
                <a:spcPct val="0"/>
              </a:spcAft>
              <a:defRPr sz="1000">
                <a:solidFill>
                  <a:schemeClr val="tx1"/>
                </a:solidFill>
                <a:latin typeface="ＭＳ Ｐゴシック" panose="020B0600070205080204" pitchFamily="34" charset="-128"/>
                <a:ea typeface="ＭＳ Ｐゴシック" panose="020B0600070205080204" pitchFamily="34" charset="-128"/>
              </a:defRPr>
            </a:lvl9pPr>
          </a:lstStyle>
          <a:p>
            <a:pPr algn="ctr" eaLnBrk="1" hangingPunct="1"/>
            <a:r>
              <a:rPr lang="ja-JP" altLang="en-US" sz="1200">
                <a:latin typeface="Meiryo" panose="020B0604030504040204" pitchFamily="34" charset="-128"/>
                <a:ea typeface="Meiryo" panose="020B0604030504040204" pitchFamily="34" charset="-128"/>
              </a:rPr>
              <a:t>社会基盤</a:t>
            </a:r>
          </a:p>
          <a:p>
            <a:pPr algn="ctr" eaLnBrk="1" hangingPunct="1"/>
            <a:r>
              <a:rPr lang="ja-JP" altLang="en-US" sz="1200">
                <a:latin typeface="Meiryo" panose="020B0604030504040204" pitchFamily="34" charset="-128"/>
                <a:ea typeface="Meiryo" panose="020B0604030504040204" pitchFamily="34" charset="-128"/>
              </a:rPr>
              <a:t>被害予測</a:t>
            </a:r>
          </a:p>
        </p:txBody>
      </p:sp>
      <p:sp>
        <p:nvSpPr>
          <p:cNvPr id="9" name="AutoShape 38">
            <a:extLst>
              <a:ext uri="{FF2B5EF4-FFF2-40B4-BE49-F238E27FC236}">
                <a16:creationId xmlns:a16="http://schemas.microsoft.com/office/drawing/2014/main" id="{EEBD79A9-71D7-03B6-CBA2-8834A229427B}"/>
              </a:ext>
            </a:extLst>
          </p:cNvPr>
          <p:cNvSpPr>
            <a:spLocks noChangeArrowheads="1"/>
          </p:cNvSpPr>
          <p:nvPr/>
        </p:nvSpPr>
        <p:spPr bwMode="gray">
          <a:xfrm>
            <a:off x="7204075" y="2887663"/>
            <a:ext cx="1511300" cy="508000"/>
          </a:xfrm>
          <a:prstGeom prst="homePlate">
            <a:avLst>
              <a:gd name="adj" fmla="val 37518"/>
            </a:avLst>
          </a:prstGeom>
          <a:solidFill>
            <a:schemeClr val="accent5">
              <a:lumMod val="60000"/>
              <a:lumOff val="40000"/>
            </a:schemeClr>
          </a:solidFill>
          <a:ln>
            <a:noFill/>
          </a:ln>
          <a:effectLst>
            <a:prstShdw prst="shdw17" dist="17961" dir="2700000">
              <a:srgbClr val="7A7A99"/>
            </a:prstShdw>
          </a:effectLst>
        </p:spPr>
        <p:txBody>
          <a:bodyPr anchor="ctr"/>
          <a:lstStyle>
            <a:lvl1pPr>
              <a:defRPr sz="1000">
                <a:solidFill>
                  <a:schemeClr val="tx1"/>
                </a:solidFill>
                <a:latin typeface="ＭＳ Ｐゴシック" panose="020B0600070205080204" pitchFamily="34" charset="-128"/>
                <a:ea typeface="ＭＳ Ｐゴシック" panose="020B0600070205080204" pitchFamily="34" charset="-128"/>
              </a:defRPr>
            </a:lvl1pPr>
            <a:lvl2pPr marL="742950" indent="-285750">
              <a:defRPr sz="1000">
                <a:solidFill>
                  <a:schemeClr val="tx1"/>
                </a:solidFill>
                <a:latin typeface="ＭＳ Ｐゴシック" panose="020B0600070205080204" pitchFamily="34" charset="-128"/>
                <a:ea typeface="ＭＳ Ｐゴシック" panose="020B0600070205080204" pitchFamily="34" charset="-128"/>
              </a:defRPr>
            </a:lvl2pPr>
            <a:lvl3pPr marL="1143000" indent="-228600">
              <a:defRPr sz="1000">
                <a:solidFill>
                  <a:schemeClr val="tx1"/>
                </a:solidFill>
                <a:latin typeface="ＭＳ Ｐゴシック" panose="020B0600070205080204" pitchFamily="34" charset="-128"/>
                <a:ea typeface="ＭＳ Ｐゴシック" panose="020B0600070205080204" pitchFamily="34" charset="-128"/>
              </a:defRPr>
            </a:lvl3pPr>
            <a:lvl4pPr marL="1600200" indent="-228600">
              <a:defRPr sz="1000">
                <a:solidFill>
                  <a:schemeClr val="tx1"/>
                </a:solidFill>
                <a:latin typeface="ＭＳ Ｐゴシック" panose="020B0600070205080204" pitchFamily="34" charset="-128"/>
                <a:ea typeface="ＭＳ Ｐゴシック" panose="020B0600070205080204" pitchFamily="34" charset="-128"/>
              </a:defRPr>
            </a:lvl4pPr>
            <a:lvl5pPr marL="2057400" indent="-228600">
              <a:defRPr sz="1000">
                <a:solidFill>
                  <a:schemeClr val="tx1"/>
                </a:solidFill>
                <a:latin typeface="ＭＳ Ｐゴシック" panose="020B0600070205080204" pitchFamily="34" charset="-128"/>
                <a:ea typeface="ＭＳ Ｐゴシック" panose="020B0600070205080204" pitchFamily="34" charset="-128"/>
              </a:defRPr>
            </a:lvl5pPr>
            <a:lvl6pPr marL="2514600" indent="-228600" eaLnBrk="0" fontAlgn="base" hangingPunct="0">
              <a:spcBef>
                <a:spcPct val="0"/>
              </a:spcBef>
              <a:spcAft>
                <a:spcPct val="0"/>
              </a:spcAft>
              <a:defRPr sz="1000">
                <a:solidFill>
                  <a:schemeClr val="tx1"/>
                </a:solidFill>
                <a:latin typeface="ＭＳ Ｐゴシック" panose="020B0600070205080204" pitchFamily="34" charset="-128"/>
                <a:ea typeface="ＭＳ Ｐゴシック" panose="020B0600070205080204" pitchFamily="34" charset="-128"/>
              </a:defRPr>
            </a:lvl6pPr>
            <a:lvl7pPr marL="2971800" indent="-228600" eaLnBrk="0" fontAlgn="base" hangingPunct="0">
              <a:spcBef>
                <a:spcPct val="0"/>
              </a:spcBef>
              <a:spcAft>
                <a:spcPct val="0"/>
              </a:spcAft>
              <a:defRPr sz="1000">
                <a:solidFill>
                  <a:schemeClr val="tx1"/>
                </a:solidFill>
                <a:latin typeface="ＭＳ Ｐゴシック" panose="020B0600070205080204" pitchFamily="34" charset="-128"/>
                <a:ea typeface="ＭＳ Ｐゴシック" panose="020B0600070205080204" pitchFamily="34" charset="-128"/>
              </a:defRPr>
            </a:lvl7pPr>
            <a:lvl8pPr marL="3429000" indent="-228600" eaLnBrk="0" fontAlgn="base" hangingPunct="0">
              <a:spcBef>
                <a:spcPct val="0"/>
              </a:spcBef>
              <a:spcAft>
                <a:spcPct val="0"/>
              </a:spcAft>
              <a:defRPr sz="1000">
                <a:solidFill>
                  <a:schemeClr val="tx1"/>
                </a:solidFill>
                <a:latin typeface="ＭＳ Ｐゴシック" panose="020B0600070205080204" pitchFamily="34" charset="-128"/>
                <a:ea typeface="ＭＳ Ｐゴシック" panose="020B0600070205080204" pitchFamily="34" charset="-128"/>
              </a:defRPr>
            </a:lvl8pPr>
            <a:lvl9pPr marL="3886200" indent="-228600" eaLnBrk="0" fontAlgn="base" hangingPunct="0">
              <a:spcBef>
                <a:spcPct val="0"/>
              </a:spcBef>
              <a:spcAft>
                <a:spcPct val="0"/>
              </a:spcAft>
              <a:defRPr sz="1000">
                <a:solidFill>
                  <a:schemeClr val="tx1"/>
                </a:solidFill>
                <a:latin typeface="ＭＳ Ｐゴシック" panose="020B0600070205080204" pitchFamily="34" charset="-128"/>
                <a:ea typeface="ＭＳ Ｐゴシック" panose="020B0600070205080204" pitchFamily="34" charset="-128"/>
              </a:defRPr>
            </a:lvl9pPr>
          </a:lstStyle>
          <a:p>
            <a:pPr algn="ctr" eaLnBrk="1" hangingPunct="1"/>
            <a:r>
              <a:rPr lang="ja-JP" altLang="en-US" sz="1200" dirty="0">
                <a:latin typeface="Meiryo" panose="020B0604030504040204" pitchFamily="34" charset="-128"/>
                <a:ea typeface="Meiryo" panose="020B0604030504040204" pitchFamily="34" charset="-128"/>
              </a:rPr>
              <a:t>社外関係者</a:t>
            </a:r>
          </a:p>
          <a:p>
            <a:pPr algn="ctr" eaLnBrk="1" hangingPunct="1"/>
            <a:r>
              <a:rPr lang="ja-JP" altLang="en-US" sz="1200" dirty="0">
                <a:latin typeface="Meiryo" panose="020B0604030504040204" pitchFamily="34" charset="-128"/>
                <a:ea typeface="Meiryo" panose="020B0604030504040204" pitchFamily="34" charset="-128"/>
              </a:rPr>
              <a:t>被害予測</a:t>
            </a:r>
          </a:p>
        </p:txBody>
      </p:sp>
      <p:sp>
        <p:nvSpPr>
          <p:cNvPr id="10" name="AutoShape 39">
            <a:extLst>
              <a:ext uri="{FF2B5EF4-FFF2-40B4-BE49-F238E27FC236}">
                <a16:creationId xmlns:a16="http://schemas.microsoft.com/office/drawing/2014/main" id="{667F0CBD-F325-0D79-289C-1742A9C3CD5C}"/>
              </a:ext>
            </a:extLst>
          </p:cNvPr>
          <p:cNvSpPr>
            <a:spLocks noChangeArrowheads="1"/>
          </p:cNvSpPr>
          <p:nvPr/>
        </p:nvSpPr>
        <p:spPr bwMode="gray">
          <a:xfrm>
            <a:off x="8797925" y="2887663"/>
            <a:ext cx="1511300" cy="508000"/>
          </a:xfrm>
          <a:prstGeom prst="homePlate">
            <a:avLst>
              <a:gd name="adj" fmla="val 37518"/>
            </a:avLst>
          </a:prstGeom>
          <a:solidFill>
            <a:schemeClr val="accent5">
              <a:lumMod val="60000"/>
              <a:lumOff val="40000"/>
            </a:schemeClr>
          </a:solidFill>
          <a:ln>
            <a:noFill/>
          </a:ln>
          <a:effectLst>
            <a:prstShdw prst="shdw17" dist="17961" dir="2700000">
              <a:srgbClr val="7A7A99"/>
            </a:prstShdw>
          </a:effectLst>
        </p:spPr>
        <p:txBody>
          <a:bodyPr anchor="ctr"/>
          <a:lstStyle>
            <a:lvl1pPr>
              <a:defRPr sz="1000">
                <a:solidFill>
                  <a:schemeClr val="tx1"/>
                </a:solidFill>
                <a:latin typeface="ＭＳ Ｐゴシック" panose="020B0600070205080204" pitchFamily="34" charset="-128"/>
                <a:ea typeface="ＭＳ Ｐゴシック" panose="020B0600070205080204" pitchFamily="34" charset="-128"/>
              </a:defRPr>
            </a:lvl1pPr>
            <a:lvl2pPr marL="742950" indent="-285750">
              <a:defRPr sz="1000">
                <a:solidFill>
                  <a:schemeClr val="tx1"/>
                </a:solidFill>
                <a:latin typeface="ＭＳ Ｐゴシック" panose="020B0600070205080204" pitchFamily="34" charset="-128"/>
                <a:ea typeface="ＭＳ Ｐゴシック" panose="020B0600070205080204" pitchFamily="34" charset="-128"/>
              </a:defRPr>
            </a:lvl2pPr>
            <a:lvl3pPr marL="1143000" indent="-228600">
              <a:defRPr sz="1000">
                <a:solidFill>
                  <a:schemeClr val="tx1"/>
                </a:solidFill>
                <a:latin typeface="ＭＳ Ｐゴシック" panose="020B0600070205080204" pitchFamily="34" charset="-128"/>
                <a:ea typeface="ＭＳ Ｐゴシック" panose="020B0600070205080204" pitchFamily="34" charset="-128"/>
              </a:defRPr>
            </a:lvl3pPr>
            <a:lvl4pPr marL="1600200" indent="-228600">
              <a:defRPr sz="1000">
                <a:solidFill>
                  <a:schemeClr val="tx1"/>
                </a:solidFill>
                <a:latin typeface="ＭＳ Ｐゴシック" panose="020B0600070205080204" pitchFamily="34" charset="-128"/>
                <a:ea typeface="ＭＳ Ｐゴシック" panose="020B0600070205080204" pitchFamily="34" charset="-128"/>
              </a:defRPr>
            </a:lvl4pPr>
            <a:lvl5pPr marL="2057400" indent="-228600">
              <a:defRPr sz="1000">
                <a:solidFill>
                  <a:schemeClr val="tx1"/>
                </a:solidFill>
                <a:latin typeface="ＭＳ Ｐゴシック" panose="020B0600070205080204" pitchFamily="34" charset="-128"/>
                <a:ea typeface="ＭＳ Ｐゴシック" panose="020B0600070205080204" pitchFamily="34" charset="-128"/>
              </a:defRPr>
            </a:lvl5pPr>
            <a:lvl6pPr marL="2514600" indent="-228600" eaLnBrk="0" fontAlgn="base" hangingPunct="0">
              <a:spcBef>
                <a:spcPct val="0"/>
              </a:spcBef>
              <a:spcAft>
                <a:spcPct val="0"/>
              </a:spcAft>
              <a:defRPr sz="1000">
                <a:solidFill>
                  <a:schemeClr val="tx1"/>
                </a:solidFill>
                <a:latin typeface="ＭＳ Ｐゴシック" panose="020B0600070205080204" pitchFamily="34" charset="-128"/>
                <a:ea typeface="ＭＳ Ｐゴシック" panose="020B0600070205080204" pitchFamily="34" charset="-128"/>
              </a:defRPr>
            </a:lvl6pPr>
            <a:lvl7pPr marL="2971800" indent="-228600" eaLnBrk="0" fontAlgn="base" hangingPunct="0">
              <a:spcBef>
                <a:spcPct val="0"/>
              </a:spcBef>
              <a:spcAft>
                <a:spcPct val="0"/>
              </a:spcAft>
              <a:defRPr sz="1000">
                <a:solidFill>
                  <a:schemeClr val="tx1"/>
                </a:solidFill>
                <a:latin typeface="ＭＳ Ｐゴシック" panose="020B0600070205080204" pitchFamily="34" charset="-128"/>
                <a:ea typeface="ＭＳ Ｐゴシック" panose="020B0600070205080204" pitchFamily="34" charset="-128"/>
              </a:defRPr>
            </a:lvl7pPr>
            <a:lvl8pPr marL="3429000" indent="-228600" eaLnBrk="0" fontAlgn="base" hangingPunct="0">
              <a:spcBef>
                <a:spcPct val="0"/>
              </a:spcBef>
              <a:spcAft>
                <a:spcPct val="0"/>
              </a:spcAft>
              <a:defRPr sz="1000">
                <a:solidFill>
                  <a:schemeClr val="tx1"/>
                </a:solidFill>
                <a:latin typeface="ＭＳ Ｐゴシック" panose="020B0600070205080204" pitchFamily="34" charset="-128"/>
                <a:ea typeface="ＭＳ Ｐゴシック" panose="020B0600070205080204" pitchFamily="34" charset="-128"/>
              </a:defRPr>
            </a:lvl8pPr>
            <a:lvl9pPr marL="3886200" indent="-228600" eaLnBrk="0" fontAlgn="base" hangingPunct="0">
              <a:spcBef>
                <a:spcPct val="0"/>
              </a:spcBef>
              <a:spcAft>
                <a:spcPct val="0"/>
              </a:spcAft>
              <a:defRPr sz="1000">
                <a:solidFill>
                  <a:schemeClr val="tx1"/>
                </a:solidFill>
                <a:latin typeface="ＭＳ Ｐゴシック" panose="020B0600070205080204" pitchFamily="34" charset="-128"/>
                <a:ea typeface="ＭＳ Ｐゴシック" panose="020B0600070205080204" pitchFamily="34" charset="-128"/>
              </a:defRPr>
            </a:lvl9pPr>
          </a:lstStyle>
          <a:p>
            <a:pPr algn="ctr" eaLnBrk="1" hangingPunct="1"/>
            <a:r>
              <a:rPr lang="ja-JP" altLang="en-US" sz="1200">
                <a:latin typeface="Meiryo" panose="020B0604030504040204" pitchFamily="34" charset="-128"/>
                <a:ea typeface="Meiryo" panose="020B0604030504040204" pitchFamily="34" charset="-128"/>
              </a:rPr>
              <a:t>業務・システム</a:t>
            </a:r>
          </a:p>
          <a:p>
            <a:pPr algn="ctr" eaLnBrk="1" hangingPunct="1"/>
            <a:r>
              <a:rPr lang="ja-JP" altLang="en-US" sz="1200">
                <a:latin typeface="Meiryo" panose="020B0604030504040204" pitchFamily="34" charset="-128"/>
                <a:ea typeface="Meiryo" panose="020B0604030504040204" pitchFamily="34" charset="-128"/>
              </a:rPr>
              <a:t>被害予測</a:t>
            </a:r>
          </a:p>
        </p:txBody>
      </p:sp>
      <p:sp>
        <p:nvSpPr>
          <p:cNvPr id="11" name="Line 157">
            <a:extLst>
              <a:ext uri="{FF2B5EF4-FFF2-40B4-BE49-F238E27FC236}">
                <a16:creationId xmlns:a16="http://schemas.microsoft.com/office/drawing/2014/main" id="{12AAFDE5-EEF1-02CD-C869-B923E587BE0C}"/>
              </a:ext>
            </a:extLst>
          </p:cNvPr>
          <p:cNvSpPr>
            <a:spLocks noChangeShapeType="1"/>
          </p:cNvSpPr>
          <p:nvPr/>
        </p:nvSpPr>
        <p:spPr bwMode="auto">
          <a:xfrm flipV="1">
            <a:off x="2422526" y="2262189"/>
            <a:ext cx="5402263" cy="193675"/>
          </a:xfrm>
          <a:prstGeom prst="line">
            <a:avLst/>
          </a:prstGeom>
          <a:noFill/>
          <a:ln w="12700">
            <a:solidFill>
              <a:srgbClr val="00008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lIns="0" tIns="46800" rIns="0" bIns="46800" anchor="ctr"/>
          <a:lstStyle/>
          <a:p>
            <a:endParaRPr lang="zh-CN" altLang="en-US">
              <a:latin typeface="Meiryo" panose="020B0604030504040204" pitchFamily="34" charset="-128"/>
              <a:ea typeface="Meiryo" panose="020B0604030504040204" pitchFamily="34" charset="-128"/>
            </a:endParaRPr>
          </a:p>
        </p:txBody>
      </p:sp>
      <p:sp>
        <p:nvSpPr>
          <p:cNvPr id="12" name="Line 158">
            <a:extLst>
              <a:ext uri="{FF2B5EF4-FFF2-40B4-BE49-F238E27FC236}">
                <a16:creationId xmlns:a16="http://schemas.microsoft.com/office/drawing/2014/main" id="{779F19F1-6039-B884-66C2-548BC97BB6A4}"/>
              </a:ext>
            </a:extLst>
          </p:cNvPr>
          <p:cNvSpPr>
            <a:spLocks noChangeShapeType="1"/>
          </p:cNvSpPr>
          <p:nvPr/>
        </p:nvSpPr>
        <p:spPr bwMode="auto">
          <a:xfrm flipH="1" flipV="1">
            <a:off x="8148638" y="2238376"/>
            <a:ext cx="2252662" cy="373063"/>
          </a:xfrm>
          <a:prstGeom prst="line">
            <a:avLst/>
          </a:prstGeom>
          <a:noFill/>
          <a:ln w="12700">
            <a:solidFill>
              <a:srgbClr val="00008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lIns="0" tIns="46800" rIns="0" bIns="46800" anchor="ctr"/>
          <a:lstStyle/>
          <a:p>
            <a:endParaRPr lang="zh-CN" altLang="en-US">
              <a:latin typeface="Meiryo" panose="020B0604030504040204" pitchFamily="34" charset="-128"/>
              <a:ea typeface="Meiryo" panose="020B0604030504040204" pitchFamily="34" charset="-128"/>
            </a:endParaRPr>
          </a:p>
        </p:txBody>
      </p:sp>
      <p:sp>
        <p:nvSpPr>
          <p:cNvPr id="13" name="Rectangle 160">
            <a:extLst>
              <a:ext uri="{FF2B5EF4-FFF2-40B4-BE49-F238E27FC236}">
                <a16:creationId xmlns:a16="http://schemas.microsoft.com/office/drawing/2014/main" id="{66B38C76-7E43-7408-27F7-8966417FD5E2}"/>
              </a:ext>
            </a:extLst>
          </p:cNvPr>
          <p:cNvSpPr>
            <a:spLocks noChangeArrowheads="1"/>
          </p:cNvSpPr>
          <p:nvPr/>
        </p:nvSpPr>
        <p:spPr bwMode="auto">
          <a:xfrm>
            <a:off x="7824788" y="1412875"/>
            <a:ext cx="323850" cy="825500"/>
          </a:xfrm>
          <a:prstGeom prst="rect">
            <a:avLst/>
          </a:prstGeom>
          <a:noFill/>
          <a:ln w="28575" algn="ctr">
            <a:solidFill>
              <a:srgbClr val="FF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000">
                <a:solidFill>
                  <a:schemeClr val="tx1"/>
                </a:solidFill>
                <a:latin typeface="ＭＳ Ｐゴシック" panose="020B0600070205080204" pitchFamily="34" charset="-128"/>
                <a:ea typeface="ＭＳ Ｐゴシック" panose="020B0600070205080204" pitchFamily="34" charset="-128"/>
              </a:defRPr>
            </a:lvl1pPr>
            <a:lvl2pPr marL="742950" indent="-285750">
              <a:defRPr sz="1000">
                <a:solidFill>
                  <a:schemeClr val="tx1"/>
                </a:solidFill>
                <a:latin typeface="ＭＳ Ｐゴシック" panose="020B0600070205080204" pitchFamily="34" charset="-128"/>
                <a:ea typeface="ＭＳ Ｐゴシック" panose="020B0600070205080204" pitchFamily="34" charset="-128"/>
              </a:defRPr>
            </a:lvl2pPr>
            <a:lvl3pPr marL="1143000" indent="-228600">
              <a:defRPr sz="1000">
                <a:solidFill>
                  <a:schemeClr val="tx1"/>
                </a:solidFill>
                <a:latin typeface="ＭＳ Ｐゴシック" panose="020B0600070205080204" pitchFamily="34" charset="-128"/>
                <a:ea typeface="ＭＳ Ｐゴシック" panose="020B0600070205080204" pitchFamily="34" charset="-128"/>
              </a:defRPr>
            </a:lvl3pPr>
            <a:lvl4pPr marL="1600200" indent="-228600">
              <a:defRPr sz="1000">
                <a:solidFill>
                  <a:schemeClr val="tx1"/>
                </a:solidFill>
                <a:latin typeface="ＭＳ Ｐゴシック" panose="020B0600070205080204" pitchFamily="34" charset="-128"/>
                <a:ea typeface="ＭＳ Ｐゴシック" panose="020B0600070205080204" pitchFamily="34" charset="-128"/>
              </a:defRPr>
            </a:lvl4pPr>
            <a:lvl5pPr marL="2057400" indent="-228600">
              <a:defRPr sz="1000">
                <a:solidFill>
                  <a:schemeClr val="tx1"/>
                </a:solidFill>
                <a:latin typeface="ＭＳ Ｐゴシック" panose="020B0600070205080204" pitchFamily="34" charset="-128"/>
                <a:ea typeface="ＭＳ Ｐゴシック" panose="020B0600070205080204" pitchFamily="34" charset="-128"/>
              </a:defRPr>
            </a:lvl5pPr>
            <a:lvl6pPr marL="2514600" indent="-228600" eaLnBrk="0" fontAlgn="base" hangingPunct="0">
              <a:spcBef>
                <a:spcPct val="0"/>
              </a:spcBef>
              <a:spcAft>
                <a:spcPct val="0"/>
              </a:spcAft>
              <a:defRPr sz="1000">
                <a:solidFill>
                  <a:schemeClr val="tx1"/>
                </a:solidFill>
                <a:latin typeface="ＭＳ Ｐゴシック" panose="020B0600070205080204" pitchFamily="34" charset="-128"/>
                <a:ea typeface="ＭＳ Ｐゴシック" panose="020B0600070205080204" pitchFamily="34" charset="-128"/>
              </a:defRPr>
            </a:lvl6pPr>
            <a:lvl7pPr marL="2971800" indent="-228600" eaLnBrk="0" fontAlgn="base" hangingPunct="0">
              <a:spcBef>
                <a:spcPct val="0"/>
              </a:spcBef>
              <a:spcAft>
                <a:spcPct val="0"/>
              </a:spcAft>
              <a:defRPr sz="1000">
                <a:solidFill>
                  <a:schemeClr val="tx1"/>
                </a:solidFill>
                <a:latin typeface="ＭＳ Ｐゴシック" panose="020B0600070205080204" pitchFamily="34" charset="-128"/>
                <a:ea typeface="ＭＳ Ｐゴシック" panose="020B0600070205080204" pitchFamily="34" charset="-128"/>
              </a:defRPr>
            </a:lvl7pPr>
            <a:lvl8pPr marL="3429000" indent="-228600" eaLnBrk="0" fontAlgn="base" hangingPunct="0">
              <a:spcBef>
                <a:spcPct val="0"/>
              </a:spcBef>
              <a:spcAft>
                <a:spcPct val="0"/>
              </a:spcAft>
              <a:defRPr sz="1000">
                <a:solidFill>
                  <a:schemeClr val="tx1"/>
                </a:solidFill>
                <a:latin typeface="ＭＳ Ｐゴシック" panose="020B0600070205080204" pitchFamily="34" charset="-128"/>
                <a:ea typeface="ＭＳ Ｐゴシック" panose="020B0600070205080204" pitchFamily="34" charset="-128"/>
              </a:defRPr>
            </a:lvl8pPr>
            <a:lvl9pPr marL="3886200" indent="-228600" eaLnBrk="0" fontAlgn="base" hangingPunct="0">
              <a:spcBef>
                <a:spcPct val="0"/>
              </a:spcBef>
              <a:spcAft>
                <a:spcPct val="0"/>
              </a:spcAft>
              <a:defRPr sz="1000">
                <a:solidFill>
                  <a:schemeClr val="tx1"/>
                </a:solidFill>
                <a:latin typeface="ＭＳ Ｐゴシック" panose="020B0600070205080204" pitchFamily="34" charset="-128"/>
                <a:ea typeface="ＭＳ Ｐゴシック" panose="020B0600070205080204" pitchFamily="34" charset="-128"/>
              </a:defRPr>
            </a:lvl9pPr>
          </a:lstStyle>
          <a:p>
            <a:endParaRPr lang="ja-JP" altLang="en-US"/>
          </a:p>
        </p:txBody>
      </p:sp>
      <p:sp>
        <p:nvSpPr>
          <p:cNvPr id="14" name="Rectangle 175">
            <a:extLst>
              <a:ext uri="{FF2B5EF4-FFF2-40B4-BE49-F238E27FC236}">
                <a16:creationId xmlns:a16="http://schemas.microsoft.com/office/drawing/2014/main" id="{DB483435-DC36-5D94-87D5-99C329D08E50}"/>
              </a:ext>
            </a:extLst>
          </p:cNvPr>
          <p:cNvSpPr>
            <a:spLocks noChangeArrowheads="1"/>
          </p:cNvSpPr>
          <p:nvPr/>
        </p:nvSpPr>
        <p:spPr bwMode="auto">
          <a:xfrm>
            <a:off x="5572125" y="2816225"/>
            <a:ext cx="1593850" cy="3708400"/>
          </a:xfrm>
          <a:prstGeom prst="rect">
            <a:avLst/>
          </a:prstGeom>
          <a:noFill/>
          <a:ln w="28575" algn="ctr">
            <a:solidFill>
              <a:srgbClr val="FF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000">
                <a:solidFill>
                  <a:schemeClr val="tx1"/>
                </a:solidFill>
                <a:latin typeface="ＭＳ Ｐゴシック" panose="020B0600070205080204" pitchFamily="34" charset="-128"/>
                <a:ea typeface="ＭＳ Ｐゴシック" panose="020B0600070205080204" pitchFamily="34" charset="-128"/>
              </a:defRPr>
            </a:lvl1pPr>
            <a:lvl2pPr marL="742950" indent="-285750">
              <a:defRPr sz="1000">
                <a:solidFill>
                  <a:schemeClr val="tx1"/>
                </a:solidFill>
                <a:latin typeface="ＭＳ Ｐゴシック" panose="020B0600070205080204" pitchFamily="34" charset="-128"/>
                <a:ea typeface="ＭＳ Ｐゴシック" panose="020B0600070205080204" pitchFamily="34" charset="-128"/>
              </a:defRPr>
            </a:lvl2pPr>
            <a:lvl3pPr marL="1143000" indent="-228600">
              <a:defRPr sz="1000">
                <a:solidFill>
                  <a:schemeClr val="tx1"/>
                </a:solidFill>
                <a:latin typeface="ＭＳ Ｐゴシック" panose="020B0600070205080204" pitchFamily="34" charset="-128"/>
                <a:ea typeface="ＭＳ Ｐゴシック" panose="020B0600070205080204" pitchFamily="34" charset="-128"/>
              </a:defRPr>
            </a:lvl3pPr>
            <a:lvl4pPr marL="1600200" indent="-228600">
              <a:defRPr sz="1000">
                <a:solidFill>
                  <a:schemeClr val="tx1"/>
                </a:solidFill>
                <a:latin typeface="ＭＳ Ｐゴシック" panose="020B0600070205080204" pitchFamily="34" charset="-128"/>
                <a:ea typeface="ＭＳ Ｐゴシック" panose="020B0600070205080204" pitchFamily="34" charset="-128"/>
              </a:defRPr>
            </a:lvl4pPr>
            <a:lvl5pPr marL="2057400" indent="-228600">
              <a:defRPr sz="1000">
                <a:solidFill>
                  <a:schemeClr val="tx1"/>
                </a:solidFill>
                <a:latin typeface="ＭＳ Ｐゴシック" panose="020B0600070205080204" pitchFamily="34" charset="-128"/>
                <a:ea typeface="ＭＳ Ｐゴシック" panose="020B0600070205080204" pitchFamily="34" charset="-128"/>
              </a:defRPr>
            </a:lvl5pPr>
            <a:lvl6pPr marL="2514600" indent="-228600" eaLnBrk="0" fontAlgn="base" hangingPunct="0">
              <a:spcBef>
                <a:spcPct val="0"/>
              </a:spcBef>
              <a:spcAft>
                <a:spcPct val="0"/>
              </a:spcAft>
              <a:defRPr sz="1000">
                <a:solidFill>
                  <a:schemeClr val="tx1"/>
                </a:solidFill>
                <a:latin typeface="ＭＳ Ｐゴシック" panose="020B0600070205080204" pitchFamily="34" charset="-128"/>
                <a:ea typeface="ＭＳ Ｐゴシック" panose="020B0600070205080204" pitchFamily="34" charset="-128"/>
              </a:defRPr>
            </a:lvl6pPr>
            <a:lvl7pPr marL="2971800" indent="-228600" eaLnBrk="0" fontAlgn="base" hangingPunct="0">
              <a:spcBef>
                <a:spcPct val="0"/>
              </a:spcBef>
              <a:spcAft>
                <a:spcPct val="0"/>
              </a:spcAft>
              <a:defRPr sz="1000">
                <a:solidFill>
                  <a:schemeClr val="tx1"/>
                </a:solidFill>
                <a:latin typeface="ＭＳ Ｐゴシック" panose="020B0600070205080204" pitchFamily="34" charset="-128"/>
                <a:ea typeface="ＭＳ Ｐゴシック" panose="020B0600070205080204" pitchFamily="34" charset="-128"/>
              </a:defRPr>
            </a:lvl7pPr>
            <a:lvl8pPr marL="3429000" indent="-228600" eaLnBrk="0" fontAlgn="base" hangingPunct="0">
              <a:spcBef>
                <a:spcPct val="0"/>
              </a:spcBef>
              <a:spcAft>
                <a:spcPct val="0"/>
              </a:spcAft>
              <a:defRPr sz="1000">
                <a:solidFill>
                  <a:schemeClr val="tx1"/>
                </a:solidFill>
                <a:latin typeface="ＭＳ Ｐゴシック" panose="020B0600070205080204" pitchFamily="34" charset="-128"/>
                <a:ea typeface="ＭＳ Ｐゴシック" panose="020B0600070205080204" pitchFamily="34" charset="-128"/>
              </a:defRPr>
            </a:lvl8pPr>
            <a:lvl9pPr marL="3886200" indent="-228600" eaLnBrk="0" fontAlgn="base" hangingPunct="0">
              <a:spcBef>
                <a:spcPct val="0"/>
              </a:spcBef>
              <a:spcAft>
                <a:spcPct val="0"/>
              </a:spcAft>
              <a:defRPr sz="1000">
                <a:solidFill>
                  <a:schemeClr val="tx1"/>
                </a:solidFill>
                <a:latin typeface="ＭＳ Ｐゴシック" panose="020B0600070205080204" pitchFamily="34" charset="-128"/>
                <a:ea typeface="ＭＳ Ｐゴシック" panose="020B0600070205080204" pitchFamily="34" charset="-128"/>
              </a:defRPr>
            </a:lvl9pPr>
          </a:lstStyle>
          <a:p>
            <a:endParaRPr lang="ja-JP" altLang="en-US">
              <a:latin typeface="Meiryo" panose="020B0604030504040204" pitchFamily="34" charset="-128"/>
              <a:ea typeface="Meiryo" panose="020B0604030504040204" pitchFamily="34" charset="-128"/>
            </a:endParaRPr>
          </a:p>
        </p:txBody>
      </p:sp>
      <p:sp>
        <p:nvSpPr>
          <p:cNvPr id="15" name="AutoShape 177">
            <a:extLst>
              <a:ext uri="{FF2B5EF4-FFF2-40B4-BE49-F238E27FC236}">
                <a16:creationId xmlns:a16="http://schemas.microsoft.com/office/drawing/2014/main" id="{B2A5D6B0-3AE7-4543-CE51-09A2A3E50C66}"/>
              </a:ext>
            </a:extLst>
          </p:cNvPr>
          <p:cNvSpPr>
            <a:spLocks noChangeArrowheads="1"/>
          </p:cNvSpPr>
          <p:nvPr/>
        </p:nvSpPr>
        <p:spPr bwMode="gray">
          <a:xfrm>
            <a:off x="5627688" y="2889250"/>
            <a:ext cx="1511300" cy="508000"/>
          </a:xfrm>
          <a:prstGeom prst="homePlate">
            <a:avLst>
              <a:gd name="adj" fmla="val 37518"/>
            </a:avLst>
          </a:prstGeom>
          <a:solidFill>
            <a:schemeClr val="accent5">
              <a:lumMod val="60000"/>
              <a:lumOff val="40000"/>
            </a:schemeClr>
          </a:solidFill>
          <a:ln>
            <a:noFill/>
          </a:ln>
          <a:effectLst>
            <a:prstShdw prst="shdw17" dist="17961" dir="2700000">
              <a:srgbClr val="7A7A99"/>
            </a:prstShdw>
          </a:effectLst>
        </p:spPr>
        <p:txBody>
          <a:bodyPr anchor="ctr"/>
          <a:lstStyle>
            <a:lvl1pPr>
              <a:defRPr sz="1000">
                <a:solidFill>
                  <a:schemeClr val="tx1"/>
                </a:solidFill>
                <a:latin typeface="ＭＳ Ｐゴシック" panose="020B0600070205080204" pitchFamily="34" charset="-128"/>
                <a:ea typeface="ＭＳ Ｐゴシック" panose="020B0600070205080204" pitchFamily="34" charset="-128"/>
              </a:defRPr>
            </a:lvl1pPr>
            <a:lvl2pPr marL="742950" indent="-285750">
              <a:defRPr sz="1000">
                <a:solidFill>
                  <a:schemeClr val="tx1"/>
                </a:solidFill>
                <a:latin typeface="ＭＳ Ｐゴシック" panose="020B0600070205080204" pitchFamily="34" charset="-128"/>
                <a:ea typeface="ＭＳ Ｐゴシック" panose="020B0600070205080204" pitchFamily="34" charset="-128"/>
              </a:defRPr>
            </a:lvl2pPr>
            <a:lvl3pPr marL="1143000" indent="-228600">
              <a:defRPr sz="1000">
                <a:solidFill>
                  <a:schemeClr val="tx1"/>
                </a:solidFill>
                <a:latin typeface="ＭＳ Ｐゴシック" panose="020B0600070205080204" pitchFamily="34" charset="-128"/>
                <a:ea typeface="ＭＳ Ｐゴシック" panose="020B0600070205080204" pitchFamily="34" charset="-128"/>
              </a:defRPr>
            </a:lvl3pPr>
            <a:lvl4pPr marL="1600200" indent="-228600">
              <a:defRPr sz="1000">
                <a:solidFill>
                  <a:schemeClr val="tx1"/>
                </a:solidFill>
                <a:latin typeface="ＭＳ Ｐゴシック" panose="020B0600070205080204" pitchFamily="34" charset="-128"/>
                <a:ea typeface="ＭＳ Ｐゴシック" panose="020B0600070205080204" pitchFamily="34" charset="-128"/>
              </a:defRPr>
            </a:lvl4pPr>
            <a:lvl5pPr marL="2057400" indent="-228600">
              <a:defRPr sz="1000">
                <a:solidFill>
                  <a:schemeClr val="tx1"/>
                </a:solidFill>
                <a:latin typeface="ＭＳ Ｐゴシック" panose="020B0600070205080204" pitchFamily="34" charset="-128"/>
                <a:ea typeface="ＭＳ Ｐゴシック" panose="020B0600070205080204" pitchFamily="34" charset="-128"/>
              </a:defRPr>
            </a:lvl5pPr>
            <a:lvl6pPr marL="2514600" indent="-228600" eaLnBrk="0" fontAlgn="base" hangingPunct="0">
              <a:spcBef>
                <a:spcPct val="0"/>
              </a:spcBef>
              <a:spcAft>
                <a:spcPct val="0"/>
              </a:spcAft>
              <a:defRPr sz="1000">
                <a:solidFill>
                  <a:schemeClr val="tx1"/>
                </a:solidFill>
                <a:latin typeface="ＭＳ Ｐゴシック" panose="020B0600070205080204" pitchFamily="34" charset="-128"/>
                <a:ea typeface="ＭＳ Ｐゴシック" panose="020B0600070205080204" pitchFamily="34" charset="-128"/>
              </a:defRPr>
            </a:lvl6pPr>
            <a:lvl7pPr marL="2971800" indent="-228600" eaLnBrk="0" fontAlgn="base" hangingPunct="0">
              <a:spcBef>
                <a:spcPct val="0"/>
              </a:spcBef>
              <a:spcAft>
                <a:spcPct val="0"/>
              </a:spcAft>
              <a:defRPr sz="1000">
                <a:solidFill>
                  <a:schemeClr val="tx1"/>
                </a:solidFill>
                <a:latin typeface="ＭＳ Ｐゴシック" panose="020B0600070205080204" pitchFamily="34" charset="-128"/>
                <a:ea typeface="ＭＳ Ｐゴシック" panose="020B0600070205080204" pitchFamily="34" charset="-128"/>
              </a:defRPr>
            </a:lvl7pPr>
            <a:lvl8pPr marL="3429000" indent="-228600" eaLnBrk="0" fontAlgn="base" hangingPunct="0">
              <a:spcBef>
                <a:spcPct val="0"/>
              </a:spcBef>
              <a:spcAft>
                <a:spcPct val="0"/>
              </a:spcAft>
              <a:defRPr sz="1000">
                <a:solidFill>
                  <a:schemeClr val="tx1"/>
                </a:solidFill>
                <a:latin typeface="ＭＳ Ｐゴシック" panose="020B0600070205080204" pitchFamily="34" charset="-128"/>
                <a:ea typeface="ＭＳ Ｐゴシック" panose="020B0600070205080204" pitchFamily="34" charset="-128"/>
              </a:defRPr>
            </a:lvl8pPr>
            <a:lvl9pPr marL="3886200" indent="-228600" eaLnBrk="0" fontAlgn="base" hangingPunct="0">
              <a:spcBef>
                <a:spcPct val="0"/>
              </a:spcBef>
              <a:spcAft>
                <a:spcPct val="0"/>
              </a:spcAft>
              <a:defRPr sz="1000">
                <a:solidFill>
                  <a:schemeClr val="tx1"/>
                </a:solidFill>
                <a:latin typeface="ＭＳ Ｐゴシック" panose="020B0600070205080204" pitchFamily="34" charset="-128"/>
                <a:ea typeface="ＭＳ Ｐゴシック" panose="020B0600070205080204" pitchFamily="34" charset="-128"/>
              </a:defRPr>
            </a:lvl9pPr>
          </a:lstStyle>
          <a:p>
            <a:pPr algn="ctr" eaLnBrk="1" hangingPunct="1"/>
            <a:r>
              <a:rPr lang="ja-JP" altLang="en-US" sz="1200" dirty="0">
                <a:latin typeface="Meiryo" panose="020B0604030504040204" pitchFamily="34" charset="-128"/>
                <a:ea typeface="Meiryo" panose="020B0604030504040204" pitchFamily="34" charset="-128"/>
              </a:rPr>
              <a:t>職員参集予測</a:t>
            </a:r>
          </a:p>
        </p:txBody>
      </p:sp>
    </p:spTree>
    <p:extLst>
      <p:ext uri="{BB962C8B-B14F-4D97-AF65-F5344CB8AC3E}">
        <p14:creationId xmlns:p14="http://schemas.microsoft.com/office/powerpoint/2010/main" val="29497097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タイトル 11">
            <a:extLst>
              <a:ext uri="{FF2B5EF4-FFF2-40B4-BE49-F238E27FC236}">
                <a16:creationId xmlns:a16="http://schemas.microsoft.com/office/drawing/2014/main" id="{927B2348-A2B2-454B-A9F5-02EB2E14C363}"/>
              </a:ext>
            </a:extLst>
          </p:cNvPr>
          <p:cNvSpPr>
            <a:spLocks noGrp="1"/>
          </p:cNvSpPr>
          <p:nvPr>
            <p:ph type="title"/>
          </p:nvPr>
        </p:nvSpPr>
        <p:spPr bwMode="gray">
          <a:xfrm>
            <a:off x="1344295" y="3266896"/>
            <a:ext cx="5327438" cy="324207"/>
          </a:xfrm>
        </p:spPr>
        <p:txBody>
          <a:bodyPr/>
          <a:lstStyle/>
          <a:p>
            <a:r>
              <a:rPr lang="en-US" altLang="ja-JP" dirty="0"/>
              <a:t>BCP/DRP</a:t>
            </a:r>
            <a:r>
              <a:rPr lang="ja-JP" altLang="en-US" dirty="0"/>
              <a:t>の概要</a:t>
            </a:r>
          </a:p>
        </p:txBody>
      </p:sp>
    </p:spTree>
    <p:extLst>
      <p:ext uri="{BB962C8B-B14F-4D97-AF65-F5344CB8AC3E}">
        <p14:creationId xmlns:p14="http://schemas.microsoft.com/office/powerpoint/2010/main" val="14729650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図 15">
            <a:extLst>
              <a:ext uri="{FF2B5EF4-FFF2-40B4-BE49-F238E27FC236}">
                <a16:creationId xmlns:a16="http://schemas.microsoft.com/office/drawing/2014/main" id="{FDE5C59D-8519-C4B9-D5F8-B0507C91F8A3}"/>
              </a:ext>
            </a:extLst>
          </p:cNvPr>
          <p:cNvPicPr>
            <a:picLocks noChangeAspect="1"/>
          </p:cNvPicPr>
          <p:nvPr/>
        </p:nvPicPr>
        <p:blipFill>
          <a:blip r:embed="rId2"/>
          <a:stretch>
            <a:fillRect/>
          </a:stretch>
        </p:blipFill>
        <p:spPr>
          <a:xfrm>
            <a:off x="7824789" y="1265237"/>
            <a:ext cx="2763838" cy="996950"/>
          </a:xfrm>
          <a:prstGeom prst="rect">
            <a:avLst/>
          </a:prstGeom>
        </p:spPr>
      </p:pic>
      <p:sp>
        <p:nvSpPr>
          <p:cNvPr id="2" name="タイトル 1">
            <a:extLst>
              <a:ext uri="{FF2B5EF4-FFF2-40B4-BE49-F238E27FC236}">
                <a16:creationId xmlns:a16="http://schemas.microsoft.com/office/drawing/2014/main" id="{B8A159EE-7324-49F8-A841-F34C0AE8FF90}"/>
              </a:ext>
            </a:extLst>
          </p:cNvPr>
          <p:cNvSpPr>
            <a:spLocks noGrp="1"/>
          </p:cNvSpPr>
          <p:nvPr>
            <p:ph type="title"/>
          </p:nvPr>
        </p:nvSpPr>
        <p:spPr bwMode="gray"/>
        <p:txBody>
          <a:bodyPr/>
          <a:lstStyle/>
          <a:p>
            <a:r>
              <a:rPr kumimoji="1" lang="ja-JP" altLang="en-US"/>
              <a:t>「対策の検討」フェーズ</a:t>
            </a:r>
            <a:endParaRPr kumimoji="1" lang="ja-JP" altLang="en-US" dirty="0"/>
          </a:p>
        </p:txBody>
      </p:sp>
      <p:sp>
        <p:nvSpPr>
          <p:cNvPr id="3" name="コンテンツ プレースホルダー 2">
            <a:extLst>
              <a:ext uri="{FF2B5EF4-FFF2-40B4-BE49-F238E27FC236}">
                <a16:creationId xmlns:a16="http://schemas.microsoft.com/office/drawing/2014/main" id="{32CA0308-538A-4E7C-B3C3-33B6761FC7A9}"/>
              </a:ext>
            </a:extLst>
          </p:cNvPr>
          <p:cNvSpPr>
            <a:spLocks noGrp="1"/>
          </p:cNvSpPr>
          <p:nvPr>
            <p:ph idx="10"/>
          </p:nvPr>
        </p:nvSpPr>
        <p:spPr bwMode="gray"/>
        <p:txBody>
          <a:bodyPr/>
          <a:lstStyle/>
          <a:p>
            <a:pPr marL="285750" indent="-285750">
              <a:buFont typeface="Wingdings" panose="05000000000000000000" pitchFamily="2" charset="2"/>
              <a:buChar char="n"/>
            </a:pPr>
            <a:r>
              <a:rPr kumimoji="1" lang="ja-JP" altLang="en-US" sz="1600" dirty="0">
                <a:latin typeface="Meiryo" panose="020B0604030504040204" pitchFamily="34" charset="-128"/>
                <a:ea typeface="Meiryo" panose="020B0604030504040204" pitchFamily="34" charset="-128"/>
              </a:rPr>
              <a:t>重要業務領域を選定する「重要業務明確化」プロセスにおいて、重要業務及び重要システムの明確化が必要になると考えています。</a:t>
            </a:r>
          </a:p>
        </p:txBody>
      </p:sp>
      <p:sp>
        <p:nvSpPr>
          <p:cNvPr id="5" name="AutoShape 5">
            <a:extLst>
              <a:ext uri="{FF2B5EF4-FFF2-40B4-BE49-F238E27FC236}">
                <a16:creationId xmlns:a16="http://schemas.microsoft.com/office/drawing/2014/main" id="{A5854128-D032-CDD1-A6E2-59FFE523C6A8}"/>
              </a:ext>
            </a:extLst>
          </p:cNvPr>
          <p:cNvSpPr>
            <a:spLocks noChangeArrowheads="1"/>
          </p:cNvSpPr>
          <p:nvPr/>
        </p:nvSpPr>
        <p:spPr bwMode="gray">
          <a:xfrm>
            <a:off x="2422526" y="2455863"/>
            <a:ext cx="7978775" cy="303212"/>
          </a:xfrm>
          <a:prstGeom prst="homePlate">
            <a:avLst>
              <a:gd name="adj" fmla="val 212463"/>
            </a:avLst>
          </a:prstGeom>
          <a:solidFill>
            <a:schemeClr val="accent5">
              <a:lumMod val="60000"/>
              <a:lumOff val="40000"/>
            </a:schemeClr>
          </a:solidFill>
          <a:ln w="19050" algn="ctr">
            <a:solidFill>
              <a:schemeClr val="bg1"/>
            </a:solidFill>
            <a:miter lim="800000"/>
            <a:headEnd/>
            <a:tailEnd/>
          </a:ln>
          <a:effectLst>
            <a:prstShdw prst="shdw17" dist="17961" dir="2700000">
              <a:schemeClr val="bg1">
                <a:gamma/>
                <a:shade val="60000"/>
                <a:invGamma/>
              </a:schemeClr>
            </a:prstShdw>
          </a:effectLst>
        </p:spPr>
        <p:txBody>
          <a:bodyPr anchor="ctr"/>
          <a:lstStyle/>
          <a:p>
            <a:pPr algn="ctr" eaLnBrk="1" hangingPunct="1">
              <a:defRPr/>
            </a:pPr>
            <a:r>
              <a:rPr kumimoji="1" lang="ja-JP" altLang="en-US" sz="1200" b="1">
                <a:solidFill>
                  <a:schemeClr val="bg2"/>
                </a:solidFill>
                <a:latin typeface="Meiryo" panose="020B0604030504040204" pitchFamily="34" charset="-128"/>
                <a:ea typeface="Meiryo" panose="020B0604030504040204" pitchFamily="34" charset="-128"/>
              </a:rPr>
              <a:t>対策の検討</a:t>
            </a:r>
          </a:p>
        </p:txBody>
      </p:sp>
      <p:graphicFrame>
        <p:nvGraphicFramePr>
          <p:cNvPr id="6" name="Group 67">
            <a:extLst>
              <a:ext uri="{FF2B5EF4-FFF2-40B4-BE49-F238E27FC236}">
                <a16:creationId xmlns:a16="http://schemas.microsoft.com/office/drawing/2014/main" id="{70AAA524-5228-1E53-FDC2-D1AE0801DA12}"/>
              </a:ext>
            </a:extLst>
          </p:cNvPr>
          <p:cNvGraphicFramePr>
            <a:graphicFrameLocks noGrp="1"/>
          </p:cNvGraphicFramePr>
          <p:nvPr>
            <p:extLst>
              <p:ext uri="{D42A27DB-BD31-4B8C-83A1-F6EECF244321}">
                <p14:modId xmlns:p14="http://schemas.microsoft.com/office/powerpoint/2010/main" val="764875447"/>
              </p:ext>
            </p:extLst>
          </p:nvPr>
        </p:nvGraphicFramePr>
        <p:xfrm>
          <a:off x="1739900" y="2816225"/>
          <a:ext cx="8624888" cy="3708400"/>
        </p:xfrm>
        <a:graphic>
          <a:graphicData uri="http://schemas.openxmlformats.org/drawingml/2006/table">
            <a:tbl>
              <a:tblPr/>
              <a:tblGrid>
                <a:gridCol w="647700">
                  <a:extLst>
                    <a:ext uri="{9D8B030D-6E8A-4147-A177-3AD203B41FA5}">
                      <a16:colId xmlns:a16="http://schemas.microsoft.com/office/drawing/2014/main" val="20000"/>
                    </a:ext>
                  </a:extLst>
                </a:gridCol>
                <a:gridCol w="1595438">
                  <a:extLst>
                    <a:ext uri="{9D8B030D-6E8A-4147-A177-3AD203B41FA5}">
                      <a16:colId xmlns:a16="http://schemas.microsoft.com/office/drawing/2014/main" val="20001"/>
                    </a:ext>
                  </a:extLst>
                </a:gridCol>
                <a:gridCol w="1595437">
                  <a:extLst>
                    <a:ext uri="{9D8B030D-6E8A-4147-A177-3AD203B41FA5}">
                      <a16:colId xmlns:a16="http://schemas.microsoft.com/office/drawing/2014/main" val="20002"/>
                    </a:ext>
                  </a:extLst>
                </a:gridCol>
                <a:gridCol w="1595438">
                  <a:extLst>
                    <a:ext uri="{9D8B030D-6E8A-4147-A177-3AD203B41FA5}">
                      <a16:colId xmlns:a16="http://schemas.microsoft.com/office/drawing/2014/main" val="20003"/>
                    </a:ext>
                  </a:extLst>
                </a:gridCol>
                <a:gridCol w="1595437">
                  <a:extLst>
                    <a:ext uri="{9D8B030D-6E8A-4147-A177-3AD203B41FA5}">
                      <a16:colId xmlns:a16="http://schemas.microsoft.com/office/drawing/2014/main" val="20004"/>
                    </a:ext>
                  </a:extLst>
                </a:gridCol>
                <a:gridCol w="1595438">
                  <a:extLst>
                    <a:ext uri="{9D8B030D-6E8A-4147-A177-3AD203B41FA5}">
                      <a16:colId xmlns:a16="http://schemas.microsoft.com/office/drawing/2014/main" val="20005"/>
                    </a:ext>
                  </a:extLst>
                </a:gridCol>
              </a:tblGrid>
              <a:tr h="647700">
                <a:tc>
                  <a:txBody>
                    <a:bodyPr/>
                    <a:lstStyle>
                      <a:lvl1pPr>
                        <a:spcBef>
                          <a:spcPct val="20000"/>
                        </a:spcBef>
                        <a:buClr>
                          <a:srgbClr val="FFCC66"/>
                        </a:buClr>
                        <a:buFont typeface="Wingdings" pitchFamily="2" charset="2"/>
                        <a:defRPr kumimoji="1" sz="1000">
                          <a:solidFill>
                            <a:schemeClr val="tx1"/>
                          </a:solidFill>
                          <a:latin typeface="Arial" charset="0"/>
                          <a:ea typeface="ＭＳ Ｐゴシック" pitchFamily="50" charset="-128"/>
                        </a:defRPr>
                      </a:lvl1pPr>
                      <a:lvl2pPr marL="265113">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2pPr>
                      <a:lvl3pPr marL="623888">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3pPr>
                      <a:lvl4pPr marL="1022350">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4pPr>
                      <a:lvl5pPr marL="1373188">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5pPr>
                      <a:lvl6pPr marL="18303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6pPr>
                      <a:lvl7pPr marL="22875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7pPr>
                      <a:lvl8pPr marL="27447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8pPr>
                      <a:lvl9pPr marL="32019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9pPr>
                    </a:lstStyle>
                    <a:p>
                      <a:pPr marL="0" marR="0" lvl="0" indent="0" algn="l" defTabSz="914400" rtl="0" eaLnBrk="0" fontAlgn="base" latinLnBrk="0" hangingPunct="0">
                        <a:lnSpc>
                          <a:spcPct val="100000"/>
                        </a:lnSpc>
                        <a:spcBef>
                          <a:spcPct val="20000"/>
                        </a:spcBef>
                        <a:spcAft>
                          <a:spcPct val="0"/>
                        </a:spcAft>
                        <a:buClr>
                          <a:srgbClr val="FFCC66"/>
                        </a:buClr>
                        <a:buSzTx/>
                        <a:buFont typeface="Wingdings" pitchFamily="2" charset="2"/>
                        <a:buNone/>
                        <a:tabLst/>
                      </a:pPr>
                      <a:endParaRPr kumimoji="1" lang="ja-JP" altLang="en-US" sz="800" b="0" i="0" u="none" strike="noStrike" cap="none" normalizeH="0" baseline="0">
                        <a:ln>
                          <a:noFill/>
                        </a:ln>
                        <a:solidFill>
                          <a:schemeClr val="tx1"/>
                        </a:solidFill>
                        <a:effectLst/>
                        <a:latin typeface="Meiryo" panose="020B0604030504040204" pitchFamily="34" charset="-128"/>
                        <a:ea typeface="Meiryo" panose="020B060403050404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FFCC66"/>
                        </a:buClr>
                        <a:buFont typeface="Wingdings" pitchFamily="2" charset="2"/>
                        <a:defRPr kumimoji="1" sz="1000">
                          <a:solidFill>
                            <a:schemeClr val="tx1"/>
                          </a:solidFill>
                          <a:latin typeface="Arial" charset="0"/>
                          <a:ea typeface="ＭＳ Ｐゴシック" pitchFamily="50" charset="-128"/>
                        </a:defRPr>
                      </a:lvl1pPr>
                      <a:lvl2pPr marL="265113">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2pPr>
                      <a:lvl3pPr marL="623888">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3pPr>
                      <a:lvl4pPr marL="1022350">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4pPr>
                      <a:lvl5pPr marL="1373188">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5pPr>
                      <a:lvl6pPr marL="18303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6pPr>
                      <a:lvl7pPr marL="22875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7pPr>
                      <a:lvl8pPr marL="27447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8pPr>
                      <a:lvl9pPr marL="32019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9pPr>
                    </a:lstStyle>
                    <a:p>
                      <a:pPr marL="0" marR="0" lvl="0" indent="0" algn="l" defTabSz="914400" rtl="0" eaLnBrk="0" fontAlgn="base" latinLnBrk="0" hangingPunct="0">
                        <a:lnSpc>
                          <a:spcPct val="100000"/>
                        </a:lnSpc>
                        <a:spcBef>
                          <a:spcPct val="20000"/>
                        </a:spcBef>
                        <a:spcAft>
                          <a:spcPct val="0"/>
                        </a:spcAft>
                        <a:buClr>
                          <a:srgbClr val="FFCC66"/>
                        </a:buClr>
                        <a:buSzTx/>
                        <a:buFont typeface="Wingdings" pitchFamily="2" charset="2"/>
                        <a:buNone/>
                        <a:tabLst/>
                      </a:pPr>
                      <a:endParaRPr kumimoji="1" lang="ja-JP" altLang="en-US" sz="800" b="0" i="0" u="none" strike="noStrike" cap="none" normalizeH="0" baseline="0">
                        <a:ln>
                          <a:noFill/>
                        </a:ln>
                        <a:solidFill>
                          <a:schemeClr val="tx1"/>
                        </a:solidFill>
                        <a:effectLst/>
                        <a:latin typeface="Meiryo" panose="020B0604030504040204" pitchFamily="34" charset="-128"/>
                        <a:ea typeface="Meiryo" panose="020B060403050404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FFCC66"/>
                        </a:buClr>
                        <a:buFont typeface="Wingdings" pitchFamily="2" charset="2"/>
                        <a:defRPr kumimoji="1" sz="1000">
                          <a:solidFill>
                            <a:schemeClr val="tx1"/>
                          </a:solidFill>
                          <a:latin typeface="Arial" charset="0"/>
                          <a:ea typeface="ＭＳ Ｐゴシック" pitchFamily="50" charset="-128"/>
                        </a:defRPr>
                      </a:lvl1pPr>
                      <a:lvl2pPr marL="265113">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2pPr>
                      <a:lvl3pPr marL="623888">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3pPr>
                      <a:lvl4pPr marL="1022350">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4pPr>
                      <a:lvl5pPr marL="1373188">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5pPr>
                      <a:lvl6pPr marL="18303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6pPr>
                      <a:lvl7pPr marL="22875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7pPr>
                      <a:lvl8pPr marL="27447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8pPr>
                      <a:lvl9pPr marL="32019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9pPr>
                    </a:lstStyle>
                    <a:p>
                      <a:pPr marL="0" marR="0" lvl="0" indent="0" algn="l" defTabSz="914400" rtl="0" eaLnBrk="0" fontAlgn="base" latinLnBrk="0" hangingPunct="0">
                        <a:lnSpc>
                          <a:spcPct val="100000"/>
                        </a:lnSpc>
                        <a:spcBef>
                          <a:spcPct val="20000"/>
                        </a:spcBef>
                        <a:spcAft>
                          <a:spcPct val="0"/>
                        </a:spcAft>
                        <a:buClr>
                          <a:srgbClr val="FFCC66"/>
                        </a:buClr>
                        <a:buSzTx/>
                        <a:buFont typeface="Wingdings" pitchFamily="2" charset="2"/>
                        <a:buNone/>
                        <a:tabLst/>
                      </a:pPr>
                      <a:endParaRPr kumimoji="1" lang="ja-JP" altLang="en-US" sz="800" b="0" i="0" u="none" strike="noStrike" cap="none" normalizeH="0" baseline="0">
                        <a:ln>
                          <a:noFill/>
                        </a:ln>
                        <a:solidFill>
                          <a:schemeClr val="tx1"/>
                        </a:solidFill>
                        <a:effectLst/>
                        <a:latin typeface="Meiryo" panose="020B0604030504040204" pitchFamily="34" charset="-128"/>
                        <a:ea typeface="Meiryo" panose="020B060403050404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alpha val="50000"/>
                      </a:schemeClr>
                    </a:solidFill>
                  </a:tcPr>
                </a:tc>
                <a:tc>
                  <a:txBody>
                    <a:bodyPr/>
                    <a:lstStyle>
                      <a:lvl1pPr>
                        <a:spcBef>
                          <a:spcPct val="20000"/>
                        </a:spcBef>
                        <a:buClr>
                          <a:srgbClr val="FFCC66"/>
                        </a:buClr>
                        <a:buFont typeface="Wingdings" pitchFamily="2" charset="2"/>
                        <a:defRPr kumimoji="1" sz="1000">
                          <a:solidFill>
                            <a:schemeClr val="tx1"/>
                          </a:solidFill>
                          <a:latin typeface="Arial" charset="0"/>
                          <a:ea typeface="ＭＳ Ｐゴシック" pitchFamily="50" charset="-128"/>
                        </a:defRPr>
                      </a:lvl1pPr>
                      <a:lvl2pPr marL="265113">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2pPr>
                      <a:lvl3pPr marL="623888">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3pPr>
                      <a:lvl4pPr marL="1022350">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4pPr>
                      <a:lvl5pPr marL="1373188">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5pPr>
                      <a:lvl6pPr marL="18303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6pPr>
                      <a:lvl7pPr marL="22875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7pPr>
                      <a:lvl8pPr marL="27447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8pPr>
                      <a:lvl9pPr marL="32019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9pPr>
                    </a:lstStyle>
                    <a:p>
                      <a:pPr marL="0" marR="0" lvl="0" indent="0" algn="l" defTabSz="914400" rtl="0" eaLnBrk="0" fontAlgn="base" latinLnBrk="0" hangingPunct="0">
                        <a:lnSpc>
                          <a:spcPct val="100000"/>
                        </a:lnSpc>
                        <a:spcBef>
                          <a:spcPct val="20000"/>
                        </a:spcBef>
                        <a:spcAft>
                          <a:spcPct val="0"/>
                        </a:spcAft>
                        <a:buClr>
                          <a:srgbClr val="FFCC66"/>
                        </a:buClr>
                        <a:buSzTx/>
                        <a:buFont typeface="Wingdings" pitchFamily="2" charset="2"/>
                        <a:buNone/>
                        <a:tabLst/>
                      </a:pPr>
                      <a:endParaRPr kumimoji="1" lang="ja-JP" altLang="en-US" sz="800" b="0" i="0" u="none" strike="noStrike" cap="none" normalizeH="0" baseline="0">
                        <a:ln>
                          <a:noFill/>
                        </a:ln>
                        <a:solidFill>
                          <a:schemeClr val="tx1"/>
                        </a:solidFill>
                        <a:effectLst/>
                        <a:latin typeface="Meiryo" panose="020B0604030504040204" pitchFamily="34" charset="-128"/>
                        <a:ea typeface="Meiryo" panose="020B060403050404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FFCC66"/>
                        </a:buClr>
                        <a:buFont typeface="Wingdings" pitchFamily="2" charset="2"/>
                        <a:defRPr kumimoji="1" sz="1000">
                          <a:solidFill>
                            <a:schemeClr val="tx1"/>
                          </a:solidFill>
                          <a:latin typeface="Arial" charset="0"/>
                          <a:ea typeface="ＭＳ Ｐゴシック" pitchFamily="50" charset="-128"/>
                        </a:defRPr>
                      </a:lvl1pPr>
                      <a:lvl2pPr marL="265113">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2pPr>
                      <a:lvl3pPr marL="623888">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3pPr>
                      <a:lvl4pPr marL="1022350">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4pPr>
                      <a:lvl5pPr marL="1373188">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5pPr>
                      <a:lvl6pPr marL="18303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6pPr>
                      <a:lvl7pPr marL="22875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7pPr>
                      <a:lvl8pPr marL="27447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8pPr>
                      <a:lvl9pPr marL="32019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9pPr>
                    </a:lstStyle>
                    <a:p>
                      <a:pPr marL="0" marR="0" lvl="0" indent="0" algn="l" defTabSz="914400" rtl="0" eaLnBrk="0" fontAlgn="base" latinLnBrk="0" hangingPunct="0">
                        <a:lnSpc>
                          <a:spcPct val="100000"/>
                        </a:lnSpc>
                        <a:spcBef>
                          <a:spcPct val="20000"/>
                        </a:spcBef>
                        <a:spcAft>
                          <a:spcPct val="0"/>
                        </a:spcAft>
                        <a:buClr>
                          <a:srgbClr val="FFCC66"/>
                        </a:buClr>
                        <a:buSzTx/>
                        <a:buFont typeface="Wingdings" pitchFamily="2" charset="2"/>
                        <a:buNone/>
                        <a:tabLst/>
                      </a:pPr>
                      <a:endParaRPr kumimoji="1" lang="ja-JP" altLang="en-US" sz="800" b="0" i="0" u="none" strike="noStrike" cap="none" normalizeH="0" baseline="0">
                        <a:ln>
                          <a:noFill/>
                        </a:ln>
                        <a:solidFill>
                          <a:schemeClr val="tx1"/>
                        </a:solidFill>
                        <a:effectLst/>
                        <a:latin typeface="Meiryo" panose="020B0604030504040204" pitchFamily="34" charset="-128"/>
                        <a:ea typeface="Meiryo" panose="020B060403050404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FFCC66"/>
                        </a:buClr>
                        <a:buFont typeface="Wingdings" pitchFamily="2" charset="2"/>
                        <a:defRPr kumimoji="1" sz="1000">
                          <a:solidFill>
                            <a:schemeClr val="tx1"/>
                          </a:solidFill>
                          <a:latin typeface="Arial" charset="0"/>
                          <a:ea typeface="ＭＳ Ｐゴシック" pitchFamily="50" charset="-128"/>
                        </a:defRPr>
                      </a:lvl1pPr>
                      <a:lvl2pPr marL="265113">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2pPr>
                      <a:lvl3pPr marL="623888">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3pPr>
                      <a:lvl4pPr marL="1022350">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4pPr>
                      <a:lvl5pPr marL="1373188">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5pPr>
                      <a:lvl6pPr marL="18303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6pPr>
                      <a:lvl7pPr marL="22875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7pPr>
                      <a:lvl8pPr marL="27447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8pPr>
                      <a:lvl9pPr marL="32019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9pPr>
                    </a:lstStyle>
                    <a:p>
                      <a:pPr marL="0" marR="0" lvl="0" indent="0" algn="l" defTabSz="914400" rtl="0" eaLnBrk="0" fontAlgn="base" latinLnBrk="0" hangingPunct="0">
                        <a:lnSpc>
                          <a:spcPct val="100000"/>
                        </a:lnSpc>
                        <a:spcBef>
                          <a:spcPct val="20000"/>
                        </a:spcBef>
                        <a:spcAft>
                          <a:spcPct val="0"/>
                        </a:spcAft>
                        <a:buClr>
                          <a:srgbClr val="FFCC66"/>
                        </a:buClr>
                        <a:buSzTx/>
                        <a:buFont typeface="Wingdings" pitchFamily="2" charset="2"/>
                        <a:buNone/>
                        <a:tabLst/>
                      </a:pPr>
                      <a:endParaRPr kumimoji="1" lang="ja-JP" altLang="en-US" sz="800" b="0" i="0" u="none" strike="noStrike" cap="none" normalizeH="0" baseline="0">
                        <a:ln>
                          <a:noFill/>
                        </a:ln>
                        <a:solidFill>
                          <a:schemeClr val="tx1"/>
                        </a:solidFill>
                        <a:effectLst/>
                        <a:latin typeface="Meiryo" panose="020B0604030504040204" pitchFamily="34" charset="-128"/>
                        <a:ea typeface="Meiryo" panose="020B060403050404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044575">
                <a:tc>
                  <a:txBody>
                    <a:bodyPr/>
                    <a:lstStyle>
                      <a:lvl1pPr>
                        <a:spcBef>
                          <a:spcPct val="20000"/>
                        </a:spcBef>
                        <a:buClr>
                          <a:srgbClr val="FFCC66"/>
                        </a:buClr>
                        <a:buFont typeface="Wingdings" pitchFamily="2" charset="2"/>
                        <a:defRPr kumimoji="1" sz="1000">
                          <a:solidFill>
                            <a:schemeClr val="tx1"/>
                          </a:solidFill>
                          <a:latin typeface="Arial" charset="0"/>
                          <a:ea typeface="ＭＳ Ｐゴシック" pitchFamily="50" charset="-128"/>
                        </a:defRPr>
                      </a:lvl1pPr>
                      <a:lvl2pPr marL="265113">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2pPr>
                      <a:lvl3pPr marL="623888">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3pPr>
                      <a:lvl4pPr marL="1022350">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4pPr>
                      <a:lvl5pPr marL="1373188">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5pPr>
                      <a:lvl6pPr marL="18303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6pPr>
                      <a:lvl7pPr marL="22875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7pPr>
                      <a:lvl8pPr marL="27447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8pPr>
                      <a:lvl9pPr marL="32019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9pPr>
                    </a:lstStyle>
                    <a:p>
                      <a:pPr marL="0" marR="0" lvl="0" indent="0" algn="ctr" defTabSz="914400" rtl="0" eaLnBrk="0" fontAlgn="base" latinLnBrk="0" hangingPunct="0">
                        <a:lnSpc>
                          <a:spcPct val="100000"/>
                        </a:lnSpc>
                        <a:spcBef>
                          <a:spcPct val="20000"/>
                        </a:spcBef>
                        <a:spcAft>
                          <a:spcPct val="0"/>
                        </a:spcAft>
                        <a:buClr>
                          <a:srgbClr val="FFCC66"/>
                        </a:buClr>
                        <a:buSzTx/>
                        <a:buFont typeface="Wingdings" pitchFamily="2" charset="2"/>
                        <a:buNone/>
                        <a:tabLst/>
                      </a:pPr>
                      <a:r>
                        <a:rPr kumimoji="1" lang="ja-JP" altLang="en-US" sz="1200" b="1" i="0" u="none" strike="noStrike" cap="none" normalizeH="0" baseline="0" dirty="0">
                          <a:ln>
                            <a:noFill/>
                          </a:ln>
                          <a:solidFill>
                            <a:schemeClr val="bg1"/>
                          </a:solidFill>
                          <a:effectLst/>
                          <a:latin typeface="Meiryo" panose="020B0604030504040204" pitchFamily="34" charset="-128"/>
                          <a:ea typeface="Meiryo" panose="020B0604030504040204" pitchFamily="34" charset="-128"/>
                        </a:rPr>
                        <a:t>目的</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D6E5A"/>
                    </a:solidFill>
                  </a:tcPr>
                </a:tc>
                <a:tc>
                  <a:txBody>
                    <a:bodyPr/>
                    <a:lstStyle>
                      <a:lvl1pPr>
                        <a:spcBef>
                          <a:spcPct val="20000"/>
                        </a:spcBef>
                        <a:buClr>
                          <a:srgbClr val="FFCC66"/>
                        </a:buClr>
                        <a:buFont typeface="Wingdings" pitchFamily="2" charset="2"/>
                        <a:defRPr kumimoji="1" sz="1000">
                          <a:solidFill>
                            <a:schemeClr val="tx1"/>
                          </a:solidFill>
                          <a:latin typeface="Arial" charset="0"/>
                          <a:ea typeface="ＭＳ Ｐゴシック" pitchFamily="50" charset="-128"/>
                        </a:defRPr>
                      </a:lvl1pPr>
                      <a:lvl2pPr marL="265113">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2pPr>
                      <a:lvl3pPr marL="623888">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3pPr>
                      <a:lvl4pPr marL="1022350">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4pPr>
                      <a:lvl5pPr marL="1373188">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5pPr>
                      <a:lvl6pPr marL="18303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6pPr>
                      <a:lvl7pPr marL="22875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7pPr>
                      <a:lvl8pPr marL="27447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8pPr>
                      <a:lvl9pPr marL="32019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9pPr>
                    </a:lstStyle>
                    <a:p>
                      <a:pPr marL="0" marR="0" lvl="0" indent="0" algn="l" defTabSz="914400" rtl="0" eaLnBrk="0" fontAlgn="base" latinLnBrk="0" hangingPunct="0">
                        <a:lnSpc>
                          <a:spcPct val="100000"/>
                        </a:lnSpc>
                        <a:spcBef>
                          <a:spcPct val="20000"/>
                        </a:spcBef>
                        <a:spcAft>
                          <a:spcPct val="0"/>
                        </a:spcAft>
                        <a:buClr>
                          <a:srgbClr val="FFCC66"/>
                        </a:buClr>
                        <a:buSzTx/>
                        <a:buFont typeface="Wingdings" pitchFamily="2" charset="2"/>
                        <a:buNone/>
                        <a:tabLst/>
                      </a:pPr>
                      <a:r>
                        <a:rPr kumimoji="1" lang="ja-JP" altLang="en-US" sz="1200" b="0" i="0" u="none" strike="noStrike" cap="none" normalizeH="0" baseline="0">
                          <a:ln>
                            <a:noFill/>
                          </a:ln>
                          <a:solidFill>
                            <a:schemeClr val="tx1"/>
                          </a:solidFill>
                          <a:effectLst/>
                          <a:latin typeface="Meiryo" panose="020B0604030504040204" pitchFamily="34" charset="-128"/>
                          <a:ea typeface="Meiryo" panose="020B0604030504040204" pitchFamily="34" charset="-128"/>
                        </a:rPr>
                        <a:t>市場環境、事業構造、経営の優先事項を考慮し、指揮命令系統、及び判断基準を明確にする</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FFCC66"/>
                        </a:buClr>
                        <a:buFont typeface="Wingdings" pitchFamily="2" charset="2"/>
                        <a:defRPr kumimoji="1" sz="1000">
                          <a:solidFill>
                            <a:schemeClr val="tx1"/>
                          </a:solidFill>
                          <a:latin typeface="Arial" charset="0"/>
                          <a:ea typeface="ＭＳ Ｐゴシック" pitchFamily="50" charset="-128"/>
                        </a:defRPr>
                      </a:lvl1pPr>
                      <a:lvl2pPr marL="265113">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2pPr>
                      <a:lvl3pPr marL="623888">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3pPr>
                      <a:lvl4pPr marL="1022350">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4pPr>
                      <a:lvl5pPr marL="1373188">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5pPr>
                      <a:lvl6pPr marL="18303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6pPr>
                      <a:lvl7pPr marL="22875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7pPr>
                      <a:lvl8pPr marL="27447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8pPr>
                      <a:lvl9pPr marL="32019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9pPr>
                    </a:lstStyle>
                    <a:p>
                      <a:pPr marL="0" marR="0" lvl="0" indent="0" algn="l" defTabSz="914400" rtl="0" eaLnBrk="0" fontAlgn="base" latinLnBrk="0" hangingPunct="0">
                        <a:lnSpc>
                          <a:spcPct val="100000"/>
                        </a:lnSpc>
                        <a:spcBef>
                          <a:spcPct val="0"/>
                        </a:spcBef>
                        <a:spcAft>
                          <a:spcPct val="0"/>
                        </a:spcAft>
                        <a:buClr>
                          <a:srgbClr val="FFCC66"/>
                        </a:buClr>
                        <a:buSzTx/>
                        <a:buFontTx/>
                        <a:buNone/>
                        <a:tabLst/>
                      </a:pPr>
                      <a:r>
                        <a:rPr kumimoji="1" lang="ja-JP" altLang="en-US" sz="1200" b="0" i="0" u="none" strike="noStrike" cap="none" normalizeH="0" baseline="0">
                          <a:ln>
                            <a:noFill/>
                          </a:ln>
                          <a:solidFill>
                            <a:schemeClr val="tx1"/>
                          </a:solidFill>
                          <a:effectLst/>
                          <a:latin typeface="Meiryo" panose="020B0604030504040204" pitchFamily="34" charset="-128"/>
                          <a:ea typeface="Meiryo" panose="020B0604030504040204" pitchFamily="34" charset="-128"/>
                        </a:rPr>
                        <a:t>重要業務、及び重要システムの運用継続方法を明確にする</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alpha val="50000"/>
                      </a:schemeClr>
                    </a:solidFill>
                  </a:tcPr>
                </a:tc>
                <a:tc>
                  <a:txBody>
                    <a:bodyPr/>
                    <a:lstStyle>
                      <a:lvl1pPr>
                        <a:spcBef>
                          <a:spcPct val="20000"/>
                        </a:spcBef>
                        <a:buClr>
                          <a:srgbClr val="FFCC66"/>
                        </a:buClr>
                        <a:buFont typeface="Wingdings" pitchFamily="2" charset="2"/>
                        <a:defRPr kumimoji="1" sz="1000">
                          <a:solidFill>
                            <a:schemeClr val="tx1"/>
                          </a:solidFill>
                          <a:latin typeface="Arial" charset="0"/>
                          <a:ea typeface="ＭＳ Ｐゴシック" pitchFamily="50" charset="-128"/>
                        </a:defRPr>
                      </a:lvl1pPr>
                      <a:lvl2pPr marL="265113">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2pPr>
                      <a:lvl3pPr marL="623888">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3pPr>
                      <a:lvl4pPr marL="1022350">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4pPr>
                      <a:lvl5pPr marL="1373188">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5pPr>
                      <a:lvl6pPr marL="18303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6pPr>
                      <a:lvl7pPr marL="22875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7pPr>
                      <a:lvl8pPr marL="27447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8pPr>
                      <a:lvl9pPr marL="32019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9pPr>
                    </a:lstStyle>
                    <a:p>
                      <a:pPr marL="0" marR="0" lvl="0" indent="0" algn="l" defTabSz="914400" rtl="0" eaLnBrk="0" fontAlgn="base" latinLnBrk="0" hangingPunct="0">
                        <a:lnSpc>
                          <a:spcPct val="100000"/>
                        </a:lnSpc>
                        <a:spcBef>
                          <a:spcPct val="0"/>
                        </a:spcBef>
                        <a:spcAft>
                          <a:spcPct val="0"/>
                        </a:spcAft>
                        <a:buClr>
                          <a:srgbClr val="FFCC66"/>
                        </a:buClr>
                        <a:buSzTx/>
                        <a:buFontTx/>
                        <a:buNone/>
                        <a:tabLst/>
                      </a:pPr>
                      <a:r>
                        <a:rPr kumimoji="1" lang="ja-JP" altLang="en-US" sz="1200" b="0" i="0" u="none" strike="noStrike" cap="none" normalizeH="0" baseline="0">
                          <a:ln>
                            <a:noFill/>
                          </a:ln>
                          <a:solidFill>
                            <a:schemeClr val="tx1"/>
                          </a:solidFill>
                          <a:effectLst/>
                          <a:latin typeface="Meiryo" panose="020B0604030504040204" pitchFamily="34" charset="-128"/>
                          <a:ea typeface="Meiryo" panose="020B0604030504040204" pitchFamily="34" charset="-128"/>
                        </a:rPr>
                        <a:t>業務・システムの復旧再開に不可欠な要素・資源を明確にする</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FFCC66"/>
                        </a:buClr>
                        <a:buFont typeface="Wingdings" pitchFamily="2" charset="2"/>
                        <a:defRPr kumimoji="1" sz="1000">
                          <a:solidFill>
                            <a:schemeClr val="tx1"/>
                          </a:solidFill>
                          <a:latin typeface="Arial" charset="0"/>
                          <a:ea typeface="ＭＳ Ｐゴシック" pitchFamily="50" charset="-128"/>
                        </a:defRPr>
                      </a:lvl1pPr>
                      <a:lvl2pPr marL="265113">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2pPr>
                      <a:lvl3pPr marL="623888">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3pPr>
                      <a:lvl4pPr marL="1022350">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4pPr>
                      <a:lvl5pPr marL="1373188">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5pPr>
                      <a:lvl6pPr marL="18303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6pPr>
                      <a:lvl7pPr marL="22875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7pPr>
                      <a:lvl8pPr marL="27447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8pPr>
                      <a:lvl9pPr marL="32019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9pPr>
                    </a:lstStyle>
                    <a:p>
                      <a:pPr marL="0" marR="0" lvl="0" indent="0" algn="l" defTabSz="914400" rtl="0" eaLnBrk="0" fontAlgn="base" latinLnBrk="0" hangingPunct="0">
                        <a:lnSpc>
                          <a:spcPct val="100000"/>
                        </a:lnSpc>
                        <a:spcBef>
                          <a:spcPct val="0"/>
                        </a:spcBef>
                        <a:spcAft>
                          <a:spcPct val="0"/>
                        </a:spcAft>
                        <a:buClr>
                          <a:srgbClr val="FFCC66"/>
                        </a:buClr>
                        <a:buSzTx/>
                        <a:buFontTx/>
                        <a:buNone/>
                        <a:tabLst/>
                      </a:pPr>
                      <a:r>
                        <a:rPr kumimoji="1" lang="ja-JP" altLang="en-US" sz="1200" b="0" i="0" u="none" strike="noStrike" cap="none" normalizeH="0" baseline="0">
                          <a:ln>
                            <a:noFill/>
                          </a:ln>
                          <a:solidFill>
                            <a:schemeClr val="tx1"/>
                          </a:solidFill>
                          <a:effectLst/>
                          <a:latin typeface="Meiryo" panose="020B0604030504040204" pitchFamily="34" charset="-128"/>
                          <a:ea typeface="Meiryo" panose="020B0604030504040204" pitchFamily="34" charset="-128"/>
                        </a:rPr>
                        <a:t>重要業務の目標復旧時間を決定する</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FFCC66"/>
                        </a:buClr>
                        <a:buFont typeface="Wingdings" pitchFamily="2" charset="2"/>
                        <a:defRPr kumimoji="1" sz="1000">
                          <a:solidFill>
                            <a:schemeClr val="tx1"/>
                          </a:solidFill>
                          <a:latin typeface="Arial" charset="0"/>
                          <a:ea typeface="ＭＳ Ｐゴシック" pitchFamily="50" charset="-128"/>
                        </a:defRPr>
                      </a:lvl1pPr>
                      <a:lvl2pPr marL="265113">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2pPr>
                      <a:lvl3pPr marL="623888">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3pPr>
                      <a:lvl4pPr marL="1022350">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4pPr>
                      <a:lvl5pPr marL="1373188">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5pPr>
                      <a:lvl6pPr marL="18303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6pPr>
                      <a:lvl7pPr marL="22875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7pPr>
                      <a:lvl8pPr marL="27447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8pPr>
                      <a:lvl9pPr marL="32019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9pPr>
                    </a:lstStyle>
                    <a:p>
                      <a:pPr marL="0" marR="0" lvl="0" indent="0" algn="l" defTabSz="914400" rtl="0" eaLnBrk="0" fontAlgn="base" latinLnBrk="0" hangingPunct="0">
                        <a:lnSpc>
                          <a:spcPct val="100000"/>
                        </a:lnSpc>
                        <a:spcBef>
                          <a:spcPct val="0"/>
                        </a:spcBef>
                        <a:spcAft>
                          <a:spcPct val="0"/>
                        </a:spcAft>
                        <a:buClr>
                          <a:srgbClr val="FFCC66"/>
                        </a:buClr>
                        <a:buSzTx/>
                        <a:buFontTx/>
                        <a:buNone/>
                        <a:tabLst/>
                      </a:pPr>
                      <a:r>
                        <a:rPr kumimoji="1" lang="ja-JP" altLang="en-US" sz="1200" b="0" i="0" u="none" strike="noStrike" cap="none" normalizeH="0" baseline="0">
                          <a:ln>
                            <a:noFill/>
                          </a:ln>
                          <a:solidFill>
                            <a:schemeClr val="tx1"/>
                          </a:solidFill>
                          <a:effectLst/>
                          <a:latin typeface="Meiryo" panose="020B0604030504040204" pitchFamily="34" charset="-128"/>
                          <a:ea typeface="Meiryo" panose="020B0604030504040204" pitchFamily="34" charset="-128"/>
                        </a:rPr>
                        <a:t>目標復旧時間を達成するための戦略を明確にする</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016125">
                <a:tc>
                  <a:txBody>
                    <a:bodyPr/>
                    <a:lstStyle>
                      <a:lvl1pPr>
                        <a:spcBef>
                          <a:spcPct val="20000"/>
                        </a:spcBef>
                        <a:buClr>
                          <a:srgbClr val="FFCC66"/>
                        </a:buClr>
                        <a:buFont typeface="Wingdings" pitchFamily="2" charset="2"/>
                        <a:defRPr kumimoji="1" sz="1000">
                          <a:solidFill>
                            <a:schemeClr val="tx1"/>
                          </a:solidFill>
                          <a:latin typeface="Arial" charset="0"/>
                          <a:ea typeface="ＭＳ Ｐゴシック" pitchFamily="50" charset="-128"/>
                        </a:defRPr>
                      </a:lvl1pPr>
                      <a:lvl2pPr marL="265113">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2pPr>
                      <a:lvl3pPr marL="623888">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3pPr>
                      <a:lvl4pPr marL="1022350">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4pPr>
                      <a:lvl5pPr marL="1373188">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5pPr>
                      <a:lvl6pPr marL="18303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6pPr>
                      <a:lvl7pPr marL="22875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7pPr>
                      <a:lvl8pPr marL="27447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8pPr>
                      <a:lvl9pPr marL="32019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9pPr>
                    </a:lstStyle>
                    <a:p>
                      <a:pPr marL="0" marR="0" lvl="0" indent="0" algn="ctr" defTabSz="914400" rtl="0" eaLnBrk="0" fontAlgn="base" latinLnBrk="0" hangingPunct="0">
                        <a:lnSpc>
                          <a:spcPct val="100000"/>
                        </a:lnSpc>
                        <a:spcBef>
                          <a:spcPct val="20000"/>
                        </a:spcBef>
                        <a:spcAft>
                          <a:spcPct val="0"/>
                        </a:spcAft>
                        <a:buClr>
                          <a:srgbClr val="FFCC66"/>
                        </a:buClr>
                        <a:buSzTx/>
                        <a:buFont typeface="Wingdings" pitchFamily="2" charset="2"/>
                        <a:buNone/>
                        <a:tabLst/>
                      </a:pPr>
                      <a:r>
                        <a:rPr kumimoji="1" lang="ja-JP" altLang="en-US" sz="1200" b="1" i="0" u="none" strike="noStrike" cap="none" normalizeH="0" baseline="0" dirty="0">
                          <a:ln>
                            <a:noFill/>
                          </a:ln>
                          <a:solidFill>
                            <a:schemeClr val="bg1"/>
                          </a:solidFill>
                          <a:effectLst/>
                          <a:latin typeface="Meiryo" panose="020B0604030504040204" pitchFamily="34" charset="-128"/>
                          <a:ea typeface="Meiryo" panose="020B0604030504040204" pitchFamily="34" charset="-128"/>
                        </a:rPr>
                        <a:t>内容</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D6E5A"/>
                    </a:solidFill>
                  </a:tcPr>
                </a:tc>
                <a:tc>
                  <a:txBody>
                    <a:bodyPr/>
                    <a:lstStyle>
                      <a:lvl1pPr marL="177800" indent="-177800">
                        <a:spcBef>
                          <a:spcPct val="20000"/>
                        </a:spcBef>
                        <a:buClr>
                          <a:srgbClr val="FFCC66"/>
                        </a:buClr>
                        <a:buFont typeface="Wingdings" pitchFamily="2" charset="2"/>
                        <a:defRPr kumimoji="1" sz="1000">
                          <a:solidFill>
                            <a:schemeClr val="tx1"/>
                          </a:solidFill>
                          <a:latin typeface="Arial" charset="0"/>
                          <a:ea typeface="ＭＳ Ｐゴシック" pitchFamily="50" charset="-128"/>
                        </a:defRPr>
                      </a:lvl1pPr>
                      <a:lvl2pPr marL="357188">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2pPr>
                      <a:lvl3pPr marL="623888">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3pPr>
                      <a:lvl4pPr marL="1022350">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4pPr>
                      <a:lvl5pPr marL="1373188">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5pPr>
                      <a:lvl6pPr marL="18303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6pPr>
                      <a:lvl7pPr marL="22875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7pPr>
                      <a:lvl8pPr marL="27447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8pPr>
                      <a:lvl9pPr marL="32019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9pPr>
                    </a:lstStyle>
                    <a:p>
                      <a:pPr marL="177800" marR="0" lvl="0" indent="-177800" algn="l" defTabSz="914400" rtl="0" eaLnBrk="0" fontAlgn="base" latinLnBrk="0" hangingPunct="0">
                        <a:lnSpc>
                          <a:spcPct val="100000"/>
                        </a:lnSpc>
                        <a:spcBef>
                          <a:spcPct val="10000"/>
                        </a:spcBef>
                        <a:spcAft>
                          <a:spcPct val="0"/>
                        </a:spcAft>
                        <a:buClr>
                          <a:schemeClr val="tx1"/>
                        </a:buClr>
                        <a:buSzTx/>
                        <a:buFont typeface="Wingdings" pitchFamily="2" charset="2"/>
                        <a:buChar char="ü"/>
                        <a:tabLst/>
                      </a:pPr>
                      <a:r>
                        <a:rPr kumimoji="1" lang="ja-JP" altLang="en-US" sz="1200" b="0" i="0" u="none" strike="noStrike" cap="none" normalizeH="0" baseline="0">
                          <a:ln>
                            <a:noFill/>
                          </a:ln>
                          <a:solidFill>
                            <a:schemeClr val="tx1"/>
                          </a:solidFill>
                          <a:effectLst/>
                          <a:latin typeface="Meiryo" panose="020B0604030504040204" pitchFamily="34" charset="-128"/>
                          <a:ea typeface="Meiryo" panose="020B0604030504040204" pitchFamily="34" charset="-128"/>
                        </a:rPr>
                        <a:t>復旧優先度の設定</a:t>
                      </a:r>
                    </a:p>
                    <a:p>
                      <a:pPr marL="177800" marR="0" lvl="0" indent="-177800" algn="l" defTabSz="914400" rtl="0" eaLnBrk="0" fontAlgn="base" latinLnBrk="0" hangingPunct="0">
                        <a:lnSpc>
                          <a:spcPct val="100000"/>
                        </a:lnSpc>
                        <a:spcBef>
                          <a:spcPct val="10000"/>
                        </a:spcBef>
                        <a:spcAft>
                          <a:spcPct val="0"/>
                        </a:spcAft>
                        <a:buClr>
                          <a:schemeClr val="tx1"/>
                        </a:buClr>
                        <a:buSzTx/>
                        <a:buFont typeface="Wingdings" pitchFamily="2" charset="2"/>
                        <a:buChar char="ü"/>
                        <a:tabLst/>
                      </a:pPr>
                      <a:r>
                        <a:rPr kumimoji="1" lang="ja-JP" altLang="en-US" sz="1200" b="0" i="0" u="none" strike="noStrike" cap="none" normalizeH="0" baseline="0">
                          <a:ln>
                            <a:noFill/>
                          </a:ln>
                          <a:solidFill>
                            <a:schemeClr val="tx1"/>
                          </a:solidFill>
                          <a:effectLst/>
                          <a:latin typeface="Meiryo" panose="020B0604030504040204" pitchFamily="34" charset="-128"/>
                          <a:ea typeface="Meiryo" panose="020B0604030504040204" pitchFamily="34" charset="-128"/>
                        </a:rPr>
                        <a:t>業務・システムの復旧方針の策定</a:t>
                      </a:r>
                    </a:p>
                    <a:p>
                      <a:pPr marL="177800" marR="0" lvl="0" indent="-177800" algn="l" defTabSz="914400" rtl="0" eaLnBrk="0" fontAlgn="base" latinLnBrk="0" hangingPunct="0">
                        <a:lnSpc>
                          <a:spcPct val="100000"/>
                        </a:lnSpc>
                        <a:spcBef>
                          <a:spcPct val="10000"/>
                        </a:spcBef>
                        <a:spcAft>
                          <a:spcPct val="0"/>
                        </a:spcAft>
                        <a:buClr>
                          <a:schemeClr val="tx1"/>
                        </a:buClr>
                        <a:buSzTx/>
                        <a:buFont typeface="Wingdings" pitchFamily="2" charset="2"/>
                        <a:buChar char="ü"/>
                        <a:tabLst/>
                      </a:pPr>
                      <a:r>
                        <a:rPr kumimoji="1" lang="ja-JP" altLang="en-US" sz="1200" b="0" i="0" u="none" strike="noStrike" cap="none" normalizeH="0" baseline="0">
                          <a:ln>
                            <a:noFill/>
                          </a:ln>
                          <a:solidFill>
                            <a:schemeClr val="tx1"/>
                          </a:solidFill>
                          <a:effectLst/>
                          <a:latin typeface="Meiryo" panose="020B0604030504040204" pitchFamily="34" charset="-128"/>
                          <a:ea typeface="Meiryo" panose="020B0604030504040204" pitchFamily="34" charset="-128"/>
                        </a:rPr>
                        <a:t>リハーサル方針の策定</a:t>
                      </a:r>
                    </a:p>
                    <a:p>
                      <a:pPr marL="177800" marR="0" lvl="0" indent="-177800" algn="l" defTabSz="914400" rtl="0" eaLnBrk="0" fontAlgn="base" latinLnBrk="0" hangingPunct="0">
                        <a:lnSpc>
                          <a:spcPct val="100000"/>
                        </a:lnSpc>
                        <a:spcBef>
                          <a:spcPct val="10000"/>
                        </a:spcBef>
                        <a:spcAft>
                          <a:spcPct val="0"/>
                        </a:spcAft>
                        <a:buClr>
                          <a:schemeClr val="tx1"/>
                        </a:buClr>
                        <a:buSzTx/>
                        <a:buFont typeface="Wingdings" pitchFamily="2" charset="2"/>
                        <a:buChar char="ü"/>
                        <a:tabLst/>
                      </a:pPr>
                      <a:r>
                        <a:rPr kumimoji="1" lang="ja-JP" altLang="en-US" sz="1200" b="0" i="0" u="none" strike="noStrike" cap="none" normalizeH="0" baseline="0">
                          <a:ln>
                            <a:noFill/>
                          </a:ln>
                          <a:solidFill>
                            <a:schemeClr val="tx1"/>
                          </a:solidFill>
                          <a:effectLst/>
                          <a:latin typeface="Meiryo" panose="020B0604030504040204" pitchFamily="34" charset="-128"/>
                          <a:ea typeface="Meiryo" panose="020B0604030504040204" pitchFamily="34" charset="-128"/>
                        </a:rPr>
                        <a:t>事業継続関連規程の整備</a:t>
                      </a:r>
                    </a:p>
                    <a:p>
                      <a:pPr marL="177800" marR="0" lvl="0" indent="-177800" algn="l" defTabSz="914400" rtl="0" eaLnBrk="0" fontAlgn="base" latinLnBrk="0" hangingPunct="0">
                        <a:lnSpc>
                          <a:spcPct val="100000"/>
                        </a:lnSpc>
                        <a:spcBef>
                          <a:spcPct val="10000"/>
                        </a:spcBef>
                        <a:spcAft>
                          <a:spcPct val="0"/>
                        </a:spcAft>
                        <a:buClr>
                          <a:schemeClr val="tx1"/>
                        </a:buClr>
                        <a:buSzTx/>
                        <a:buFont typeface="Wingdings" pitchFamily="2" charset="2"/>
                        <a:buChar char="ü"/>
                        <a:tabLst/>
                      </a:pPr>
                      <a:endParaRPr kumimoji="1" lang="ja-JP" altLang="en-US" sz="1200" b="0" i="0" u="none" strike="noStrike" cap="none" normalizeH="0" baseline="0">
                        <a:ln>
                          <a:noFill/>
                        </a:ln>
                        <a:solidFill>
                          <a:schemeClr val="tx1"/>
                        </a:solidFill>
                        <a:effectLst/>
                        <a:latin typeface="Meiryo" panose="020B0604030504040204" pitchFamily="34" charset="-128"/>
                        <a:ea typeface="Meiryo" panose="020B060403050404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177800" indent="-177800">
                        <a:spcBef>
                          <a:spcPct val="20000"/>
                        </a:spcBef>
                        <a:buClr>
                          <a:srgbClr val="FFCC66"/>
                        </a:buClr>
                        <a:buFont typeface="Wingdings" pitchFamily="2" charset="2"/>
                        <a:defRPr kumimoji="1" sz="1000">
                          <a:solidFill>
                            <a:schemeClr val="tx1"/>
                          </a:solidFill>
                          <a:latin typeface="Arial" charset="0"/>
                          <a:ea typeface="ＭＳ Ｐゴシック" pitchFamily="50" charset="-128"/>
                        </a:defRPr>
                      </a:lvl1pPr>
                      <a:lvl2pPr marL="357188">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2pPr>
                      <a:lvl3pPr marL="623888">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3pPr>
                      <a:lvl4pPr marL="1022350">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4pPr>
                      <a:lvl5pPr marL="1373188">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5pPr>
                      <a:lvl6pPr marL="18303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6pPr>
                      <a:lvl7pPr marL="22875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7pPr>
                      <a:lvl8pPr marL="27447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8pPr>
                      <a:lvl9pPr marL="32019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9pPr>
                    </a:lstStyle>
                    <a:p>
                      <a:pPr marL="177800" marR="0" lvl="0" indent="-177800" algn="l" defTabSz="914400" rtl="0" eaLnBrk="0" fontAlgn="base" latinLnBrk="0" hangingPunct="0">
                        <a:lnSpc>
                          <a:spcPct val="100000"/>
                        </a:lnSpc>
                        <a:spcBef>
                          <a:spcPct val="10000"/>
                        </a:spcBef>
                        <a:spcAft>
                          <a:spcPct val="0"/>
                        </a:spcAft>
                        <a:buClr>
                          <a:schemeClr val="tx1"/>
                        </a:buClr>
                        <a:buSzTx/>
                        <a:buFont typeface="Wingdings" pitchFamily="2" charset="2"/>
                        <a:buChar char="ü"/>
                        <a:tabLst/>
                      </a:pPr>
                      <a:r>
                        <a:rPr kumimoji="1" lang="ja-JP" altLang="en-US" sz="1200" b="0" i="0" u="none" strike="noStrike" cap="none" normalizeH="0" baseline="0">
                          <a:ln>
                            <a:noFill/>
                          </a:ln>
                          <a:solidFill>
                            <a:schemeClr val="tx1"/>
                          </a:solidFill>
                          <a:effectLst/>
                          <a:latin typeface="Meiryo" panose="020B0604030504040204" pitchFamily="34" charset="-128"/>
                          <a:ea typeface="Meiryo" panose="020B0604030504040204" pitchFamily="34" charset="-128"/>
                        </a:rPr>
                        <a:t>重要業務・重要システムの選定</a:t>
                      </a:r>
                    </a:p>
                    <a:p>
                      <a:pPr marL="177800" marR="0" lvl="0" indent="-177800" algn="l" defTabSz="914400" rtl="0" eaLnBrk="0" fontAlgn="base" latinLnBrk="0" hangingPunct="0">
                        <a:lnSpc>
                          <a:spcPct val="100000"/>
                        </a:lnSpc>
                        <a:spcBef>
                          <a:spcPct val="10000"/>
                        </a:spcBef>
                        <a:spcAft>
                          <a:spcPct val="0"/>
                        </a:spcAft>
                        <a:buClr>
                          <a:schemeClr val="tx1"/>
                        </a:buClr>
                        <a:buSzTx/>
                        <a:buFont typeface="Wingdings" pitchFamily="2" charset="2"/>
                        <a:buChar char="ü"/>
                        <a:tabLst/>
                      </a:pPr>
                      <a:endParaRPr kumimoji="1" lang="ja-JP" altLang="en-US" sz="1200" b="0" i="0" u="none" strike="noStrike" cap="none" normalizeH="0" baseline="0">
                        <a:ln>
                          <a:noFill/>
                        </a:ln>
                        <a:solidFill>
                          <a:srgbClr val="FF0000"/>
                        </a:solidFill>
                        <a:effectLst/>
                        <a:latin typeface="Meiryo" panose="020B0604030504040204" pitchFamily="34" charset="-128"/>
                        <a:ea typeface="Meiryo" panose="020B060403050404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alpha val="50000"/>
                      </a:schemeClr>
                    </a:solidFill>
                  </a:tcPr>
                </a:tc>
                <a:tc>
                  <a:txBody>
                    <a:bodyPr/>
                    <a:lstStyle>
                      <a:lvl1pPr marL="177800" indent="-177800">
                        <a:spcBef>
                          <a:spcPct val="20000"/>
                        </a:spcBef>
                        <a:buClr>
                          <a:srgbClr val="FFCC66"/>
                        </a:buClr>
                        <a:buFont typeface="Wingdings" pitchFamily="2" charset="2"/>
                        <a:defRPr kumimoji="1" sz="1000">
                          <a:solidFill>
                            <a:schemeClr val="tx1"/>
                          </a:solidFill>
                          <a:latin typeface="Arial" charset="0"/>
                          <a:ea typeface="ＭＳ Ｐゴシック" pitchFamily="50" charset="-128"/>
                        </a:defRPr>
                      </a:lvl1pPr>
                      <a:lvl2pPr marL="357188">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2pPr>
                      <a:lvl3pPr marL="623888">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3pPr>
                      <a:lvl4pPr marL="1022350">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4pPr>
                      <a:lvl5pPr marL="1373188">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5pPr>
                      <a:lvl6pPr marL="18303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6pPr>
                      <a:lvl7pPr marL="22875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7pPr>
                      <a:lvl8pPr marL="27447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8pPr>
                      <a:lvl9pPr marL="32019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9pPr>
                    </a:lstStyle>
                    <a:p>
                      <a:pPr marL="177800" marR="0" lvl="0" indent="-177800" algn="l" defTabSz="914400" rtl="0" eaLnBrk="0" fontAlgn="base" latinLnBrk="0" hangingPunct="0">
                        <a:lnSpc>
                          <a:spcPct val="100000"/>
                        </a:lnSpc>
                        <a:spcBef>
                          <a:spcPct val="10000"/>
                        </a:spcBef>
                        <a:spcAft>
                          <a:spcPct val="0"/>
                        </a:spcAft>
                        <a:buClr>
                          <a:schemeClr val="tx1"/>
                        </a:buClr>
                        <a:buSzTx/>
                        <a:buFont typeface="Wingdings" pitchFamily="2" charset="2"/>
                        <a:buChar char="ü"/>
                        <a:tabLst/>
                      </a:pPr>
                      <a:r>
                        <a:rPr kumimoji="1" lang="ja-JP" altLang="en-US" sz="1200" b="0" i="0" u="none" strike="noStrike" cap="none" normalizeH="0" baseline="0">
                          <a:ln>
                            <a:noFill/>
                          </a:ln>
                          <a:solidFill>
                            <a:schemeClr val="tx1"/>
                          </a:solidFill>
                          <a:effectLst/>
                          <a:latin typeface="Meiryo" panose="020B0604030504040204" pitchFamily="34" charset="-128"/>
                          <a:ea typeface="Meiryo" panose="020B0604030504040204" pitchFamily="34" charset="-128"/>
                        </a:rPr>
                        <a:t>業務・システム復旧に必要となる資源の把握</a:t>
                      </a:r>
                    </a:p>
                    <a:p>
                      <a:pPr marL="177800" marR="0" lvl="0" indent="-177800" algn="l" defTabSz="914400" rtl="0" eaLnBrk="0" fontAlgn="base" latinLnBrk="0" hangingPunct="0">
                        <a:lnSpc>
                          <a:spcPct val="100000"/>
                        </a:lnSpc>
                        <a:spcBef>
                          <a:spcPct val="10000"/>
                        </a:spcBef>
                        <a:spcAft>
                          <a:spcPct val="0"/>
                        </a:spcAft>
                        <a:buClr>
                          <a:schemeClr val="tx1"/>
                        </a:buClr>
                        <a:buSzTx/>
                        <a:buFont typeface="Wingdings" pitchFamily="2" charset="2"/>
                        <a:buChar char="ü"/>
                        <a:tabLst/>
                      </a:pPr>
                      <a:r>
                        <a:rPr kumimoji="1" lang="ja-JP" altLang="en-US" sz="1200" b="0" i="0" u="none" strike="noStrike" cap="none" normalizeH="0" baseline="0">
                          <a:ln>
                            <a:noFill/>
                          </a:ln>
                          <a:solidFill>
                            <a:schemeClr val="tx1"/>
                          </a:solidFill>
                          <a:effectLst/>
                          <a:latin typeface="Meiryo" panose="020B0604030504040204" pitchFamily="34" charset="-128"/>
                          <a:ea typeface="Meiryo" panose="020B0604030504040204" pitchFamily="34" charset="-128"/>
                        </a:rPr>
                        <a:t>代替可能性の有無の確認</a:t>
                      </a:r>
                    </a:p>
                    <a:p>
                      <a:pPr marL="177800" marR="0" lvl="0" indent="-177800" algn="l" defTabSz="914400" rtl="0" eaLnBrk="0" fontAlgn="base" latinLnBrk="0" hangingPunct="0">
                        <a:lnSpc>
                          <a:spcPct val="100000"/>
                        </a:lnSpc>
                        <a:spcBef>
                          <a:spcPct val="10000"/>
                        </a:spcBef>
                        <a:spcAft>
                          <a:spcPct val="0"/>
                        </a:spcAft>
                        <a:buClr>
                          <a:schemeClr val="tx1"/>
                        </a:buClr>
                        <a:buSzTx/>
                        <a:buFont typeface="Wingdings" pitchFamily="2" charset="2"/>
                        <a:buChar char="ü"/>
                        <a:tabLst/>
                      </a:pPr>
                      <a:r>
                        <a:rPr kumimoji="1" lang="ja-JP" altLang="en-US" sz="1200" b="0" i="0" u="none" strike="noStrike" cap="none" normalizeH="0" baseline="0">
                          <a:ln>
                            <a:noFill/>
                          </a:ln>
                          <a:solidFill>
                            <a:schemeClr val="tx1"/>
                          </a:solidFill>
                          <a:effectLst/>
                          <a:latin typeface="Meiryo" panose="020B0604030504040204" pitchFamily="34" charset="-128"/>
                          <a:ea typeface="Meiryo" panose="020B0604030504040204" pitchFamily="34" charset="-128"/>
                        </a:rPr>
                        <a:t>再調達時間の確認</a:t>
                      </a:r>
                    </a:p>
                    <a:p>
                      <a:pPr marL="177800" marR="0" lvl="0" indent="-177800" algn="l" defTabSz="914400" rtl="0" eaLnBrk="0" fontAlgn="base" latinLnBrk="0" hangingPunct="0">
                        <a:lnSpc>
                          <a:spcPct val="100000"/>
                        </a:lnSpc>
                        <a:spcBef>
                          <a:spcPct val="10000"/>
                        </a:spcBef>
                        <a:spcAft>
                          <a:spcPct val="0"/>
                        </a:spcAft>
                        <a:buClr>
                          <a:schemeClr val="tx1"/>
                        </a:buClr>
                        <a:buSzTx/>
                        <a:buFont typeface="Wingdings" pitchFamily="2" charset="2"/>
                        <a:buChar char="ü"/>
                        <a:tabLst/>
                      </a:pPr>
                      <a:r>
                        <a:rPr kumimoji="1" lang="ja-JP" altLang="en-US" sz="1200" b="0" i="0" u="none" strike="noStrike" cap="none" normalizeH="0" baseline="0">
                          <a:ln>
                            <a:noFill/>
                          </a:ln>
                          <a:solidFill>
                            <a:schemeClr val="tx1"/>
                          </a:solidFill>
                          <a:effectLst/>
                          <a:latin typeface="Meiryo" panose="020B0604030504040204" pitchFamily="34" charset="-128"/>
                          <a:ea typeface="Meiryo" panose="020B0604030504040204" pitchFamily="34" charset="-128"/>
                        </a:rPr>
                        <a:t>再調達コストの確認</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177800" indent="-177800">
                        <a:spcBef>
                          <a:spcPct val="20000"/>
                        </a:spcBef>
                        <a:buClr>
                          <a:srgbClr val="FFCC66"/>
                        </a:buClr>
                        <a:buFont typeface="Wingdings" pitchFamily="2" charset="2"/>
                        <a:defRPr kumimoji="1" sz="1000">
                          <a:solidFill>
                            <a:schemeClr val="tx1"/>
                          </a:solidFill>
                          <a:latin typeface="Arial" charset="0"/>
                          <a:ea typeface="ＭＳ Ｐゴシック" pitchFamily="50" charset="-128"/>
                        </a:defRPr>
                      </a:lvl1pPr>
                      <a:lvl2pPr marL="357188">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2pPr>
                      <a:lvl3pPr marL="623888">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3pPr>
                      <a:lvl4pPr marL="1022350">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4pPr>
                      <a:lvl5pPr marL="1373188">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5pPr>
                      <a:lvl6pPr marL="18303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6pPr>
                      <a:lvl7pPr marL="22875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7pPr>
                      <a:lvl8pPr marL="27447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8pPr>
                      <a:lvl9pPr marL="32019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9pPr>
                    </a:lstStyle>
                    <a:p>
                      <a:pPr marL="177800" marR="0" lvl="0" indent="-177800" algn="l" defTabSz="914400" rtl="0" eaLnBrk="0" fontAlgn="base" latinLnBrk="0" hangingPunct="0">
                        <a:lnSpc>
                          <a:spcPct val="100000"/>
                        </a:lnSpc>
                        <a:spcBef>
                          <a:spcPct val="10000"/>
                        </a:spcBef>
                        <a:spcAft>
                          <a:spcPct val="0"/>
                        </a:spcAft>
                        <a:buClr>
                          <a:schemeClr val="tx1"/>
                        </a:buClr>
                        <a:buSzTx/>
                        <a:buFont typeface="Wingdings" pitchFamily="2" charset="2"/>
                        <a:buChar char="ü"/>
                        <a:tabLst/>
                      </a:pPr>
                      <a:r>
                        <a:rPr kumimoji="1" lang="ja-JP" altLang="en-US" sz="1200" b="0" i="0" u="none" strike="noStrike" cap="none" normalizeH="0" baseline="0" dirty="0">
                          <a:ln>
                            <a:noFill/>
                          </a:ln>
                          <a:solidFill>
                            <a:schemeClr val="tx1"/>
                          </a:solidFill>
                          <a:effectLst/>
                          <a:latin typeface="Meiryo" panose="020B0604030504040204" pitchFamily="34" charset="-128"/>
                          <a:ea typeface="Meiryo" panose="020B0604030504040204" pitchFamily="34" charset="-128"/>
                        </a:rPr>
                        <a:t>復旧時間と許容中断時間の乖離分析</a:t>
                      </a:r>
                    </a:p>
                    <a:p>
                      <a:pPr marL="177800" marR="0" lvl="0" indent="-177800" algn="l" defTabSz="914400" rtl="0" eaLnBrk="0" fontAlgn="base" latinLnBrk="0" hangingPunct="0">
                        <a:lnSpc>
                          <a:spcPct val="100000"/>
                        </a:lnSpc>
                        <a:spcBef>
                          <a:spcPct val="10000"/>
                        </a:spcBef>
                        <a:spcAft>
                          <a:spcPct val="0"/>
                        </a:spcAft>
                        <a:buClr>
                          <a:schemeClr val="tx1"/>
                        </a:buClr>
                        <a:buSzTx/>
                        <a:buFont typeface="Wingdings" pitchFamily="2" charset="2"/>
                        <a:buChar char="ü"/>
                        <a:tabLst/>
                      </a:pPr>
                      <a:r>
                        <a:rPr kumimoji="1" lang="ja-JP" altLang="en-US" sz="1200" b="0" i="0" u="none" strike="noStrike" cap="none" normalizeH="0" baseline="0" dirty="0">
                          <a:ln>
                            <a:noFill/>
                          </a:ln>
                          <a:solidFill>
                            <a:schemeClr val="tx1"/>
                          </a:solidFill>
                          <a:effectLst/>
                          <a:latin typeface="Meiryo" panose="020B0604030504040204" pitchFamily="34" charset="-128"/>
                          <a:ea typeface="Meiryo" panose="020B0604030504040204" pitchFamily="34" charset="-128"/>
                        </a:rPr>
                        <a:t>乖離を埋めるために必要となる要素・資源の抽出</a:t>
                      </a:r>
                    </a:p>
                    <a:p>
                      <a:pPr marL="177800" marR="0" lvl="0" indent="-177800" algn="l" defTabSz="914400" rtl="0" eaLnBrk="0" fontAlgn="base" latinLnBrk="0" hangingPunct="0">
                        <a:lnSpc>
                          <a:spcPct val="100000"/>
                        </a:lnSpc>
                        <a:spcBef>
                          <a:spcPct val="10000"/>
                        </a:spcBef>
                        <a:spcAft>
                          <a:spcPct val="0"/>
                        </a:spcAft>
                        <a:buClr>
                          <a:schemeClr val="tx1"/>
                        </a:buClr>
                        <a:buSzTx/>
                        <a:buFont typeface="Wingdings" pitchFamily="2" charset="2"/>
                        <a:buChar char="ü"/>
                        <a:tabLst/>
                      </a:pPr>
                      <a:r>
                        <a:rPr kumimoji="1" lang="ja-JP" altLang="en-US" sz="1200" b="0" i="0" u="none" strike="noStrike" cap="none" normalizeH="0" baseline="0" dirty="0">
                          <a:ln>
                            <a:noFill/>
                          </a:ln>
                          <a:solidFill>
                            <a:schemeClr val="tx1"/>
                          </a:solidFill>
                          <a:effectLst/>
                          <a:latin typeface="Meiryo" panose="020B0604030504040204" pitchFamily="34" charset="-128"/>
                          <a:ea typeface="Meiryo" panose="020B0604030504040204" pitchFamily="34" charset="-128"/>
                        </a:rPr>
                        <a:t>対策に必要となる費用・効果の見積もり</a:t>
                      </a:r>
                    </a:p>
                    <a:p>
                      <a:pPr marL="177800" marR="0" lvl="0" indent="-177800" algn="l" defTabSz="914400" rtl="0" eaLnBrk="0" fontAlgn="base" latinLnBrk="0" hangingPunct="0">
                        <a:lnSpc>
                          <a:spcPct val="100000"/>
                        </a:lnSpc>
                        <a:spcBef>
                          <a:spcPct val="10000"/>
                        </a:spcBef>
                        <a:spcAft>
                          <a:spcPct val="0"/>
                        </a:spcAft>
                        <a:buClr>
                          <a:schemeClr val="tx1"/>
                        </a:buClr>
                        <a:buSzTx/>
                        <a:buFont typeface="Wingdings" pitchFamily="2" charset="2"/>
                        <a:buChar char="ü"/>
                        <a:tabLst/>
                      </a:pPr>
                      <a:r>
                        <a:rPr kumimoji="1" lang="ja-JP" altLang="en-US" sz="1200" b="0" i="0" u="none" strike="noStrike" cap="none" normalizeH="0" baseline="0" dirty="0">
                          <a:ln>
                            <a:noFill/>
                          </a:ln>
                          <a:solidFill>
                            <a:schemeClr val="tx1"/>
                          </a:solidFill>
                          <a:effectLst/>
                          <a:latin typeface="Meiryo" panose="020B0604030504040204" pitchFamily="34" charset="-128"/>
                          <a:ea typeface="Meiryo" panose="020B0604030504040204" pitchFamily="34" charset="-128"/>
                        </a:rPr>
                        <a:t>重要業務の目標復旧時間の決定</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177800" indent="-177800">
                        <a:spcBef>
                          <a:spcPct val="20000"/>
                        </a:spcBef>
                        <a:buClr>
                          <a:srgbClr val="FFCC66"/>
                        </a:buClr>
                        <a:buFont typeface="Wingdings" pitchFamily="2" charset="2"/>
                        <a:defRPr kumimoji="1" sz="1000">
                          <a:solidFill>
                            <a:schemeClr val="tx1"/>
                          </a:solidFill>
                          <a:latin typeface="Arial" charset="0"/>
                          <a:ea typeface="ＭＳ Ｐゴシック" pitchFamily="50" charset="-128"/>
                        </a:defRPr>
                      </a:lvl1pPr>
                      <a:lvl2pPr marL="357188">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2pPr>
                      <a:lvl3pPr marL="623888">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3pPr>
                      <a:lvl4pPr marL="1022350">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4pPr>
                      <a:lvl5pPr marL="1373188">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5pPr>
                      <a:lvl6pPr marL="18303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6pPr>
                      <a:lvl7pPr marL="22875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7pPr>
                      <a:lvl8pPr marL="27447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8pPr>
                      <a:lvl9pPr marL="32019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9pPr>
                    </a:lstStyle>
                    <a:p>
                      <a:pPr marL="177800" marR="0" lvl="0" indent="-177800" algn="l" defTabSz="914400" rtl="0" eaLnBrk="0" fontAlgn="base" latinLnBrk="0" hangingPunct="0">
                        <a:lnSpc>
                          <a:spcPct val="100000"/>
                        </a:lnSpc>
                        <a:spcBef>
                          <a:spcPct val="10000"/>
                        </a:spcBef>
                        <a:spcAft>
                          <a:spcPct val="0"/>
                        </a:spcAft>
                        <a:buClr>
                          <a:schemeClr val="tx1"/>
                        </a:buClr>
                        <a:buSzTx/>
                        <a:buFont typeface="Wingdings" pitchFamily="2" charset="2"/>
                        <a:buChar char="ü"/>
                        <a:tabLst/>
                      </a:pPr>
                      <a:r>
                        <a:rPr kumimoji="1" lang="ja-JP" altLang="en-US" sz="1200" b="0" i="0" u="none" strike="noStrike" cap="none" normalizeH="0" baseline="0" dirty="0">
                          <a:ln>
                            <a:noFill/>
                          </a:ln>
                          <a:solidFill>
                            <a:schemeClr val="tx1"/>
                          </a:solidFill>
                          <a:effectLst/>
                          <a:latin typeface="Meiryo" panose="020B0604030504040204" pitchFamily="34" charset="-128"/>
                          <a:ea typeface="Meiryo" panose="020B0604030504040204" pitchFamily="34" charset="-128"/>
                        </a:rPr>
                        <a:t>目標復旧時間達成戦略の決定</a:t>
                      </a:r>
                    </a:p>
                    <a:p>
                      <a:pPr marL="177800" marR="0" lvl="0" indent="-177800" algn="l" defTabSz="914400" rtl="0" eaLnBrk="0" fontAlgn="base" latinLnBrk="0" hangingPunct="0">
                        <a:lnSpc>
                          <a:spcPct val="100000"/>
                        </a:lnSpc>
                        <a:spcBef>
                          <a:spcPct val="10000"/>
                        </a:spcBef>
                        <a:spcAft>
                          <a:spcPct val="0"/>
                        </a:spcAft>
                        <a:buClr>
                          <a:schemeClr val="tx1"/>
                        </a:buClr>
                        <a:buSzTx/>
                        <a:buFont typeface="Wingdings" pitchFamily="2" charset="2"/>
                        <a:buChar char="ü"/>
                        <a:tabLst/>
                      </a:pPr>
                      <a:r>
                        <a:rPr kumimoji="1" lang="ja-JP" altLang="en-US" sz="1200" b="0" i="0" u="none" strike="noStrike" cap="none" normalizeH="0" baseline="0" dirty="0">
                          <a:ln>
                            <a:noFill/>
                          </a:ln>
                          <a:solidFill>
                            <a:schemeClr val="tx1"/>
                          </a:solidFill>
                          <a:effectLst/>
                          <a:latin typeface="Meiryo" panose="020B0604030504040204" pitchFamily="34" charset="-128"/>
                          <a:ea typeface="Meiryo" panose="020B0604030504040204" pitchFamily="34" charset="-128"/>
                        </a:rPr>
                        <a:t>戦略の文書化</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7" name="AutoShape 36">
            <a:extLst>
              <a:ext uri="{FF2B5EF4-FFF2-40B4-BE49-F238E27FC236}">
                <a16:creationId xmlns:a16="http://schemas.microsoft.com/office/drawing/2014/main" id="{3F7AFB4F-16A8-AFAB-19C6-CFCC12BD46E3}"/>
              </a:ext>
            </a:extLst>
          </p:cNvPr>
          <p:cNvSpPr>
            <a:spLocks noChangeArrowheads="1"/>
          </p:cNvSpPr>
          <p:nvPr/>
        </p:nvSpPr>
        <p:spPr bwMode="gray">
          <a:xfrm>
            <a:off x="2424113" y="2887663"/>
            <a:ext cx="1511300" cy="508000"/>
          </a:xfrm>
          <a:prstGeom prst="homePlate">
            <a:avLst>
              <a:gd name="adj" fmla="val 37518"/>
            </a:avLst>
          </a:prstGeom>
          <a:solidFill>
            <a:schemeClr val="accent5">
              <a:lumMod val="60000"/>
              <a:lumOff val="40000"/>
            </a:schemeClr>
          </a:solidFill>
          <a:ln>
            <a:noFill/>
          </a:ln>
          <a:effectLst>
            <a:prstShdw prst="shdw17" dist="17961" dir="2700000">
              <a:srgbClr val="7A7A99"/>
            </a:prstShdw>
          </a:effectLst>
        </p:spPr>
        <p:txBody>
          <a:bodyPr anchor="ctr"/>
          <a:lstStyle>
            <a:lvl1pPr>
              <a:defRPr sz="1000">
                <a:solidFill>
                  <a:schemeClr val="tx1"/>
                </a:solidFill>
                <a:latin typeface="ＭＳ Ｐゴシック" panose="020B0600070205080204" pitchFamily="34" charset="-128"/>
                <a:ea typeface="ＭＳ Ｐゴシック" panose="020B0600070205080204" pitchFamily="34" charset="-128"/>
              </a:defRPr>
            </a:lvl1pPr>
            <a:lvl2pPr marL="742950" indent="-285750">
              <a:defRPr sz="1000">
                <a:solidFill>
                  <a:schemeClr val="tx1"/>
                </a:solidFill>
                <a:latin typeface="ＭＳ Ｐゴシック" panose="020B0600070205080204" pitchFamily="34" charset="-128"/>
                <a:ea typeface="ＭＳ Ｐゴシック" panose="020B0600070205080204" pitchFamily="34" charset="-128"/>
              </a:defRPr>
            </a:lvl2pPr>
            <a:lvl3pPr marL="1143000" indent="-228600">
              <a:defRPr sz="1000">
                <a:solidFill>
                  <a:schemeClr val="tx1"/>
                </a:solidFill>
                <a:latin typeface="ＭＳ Ｐゴシック" panose="020B0600070205080204" pitchFamily="34" charset="-128"/>
                <a:ea typeface="ＭＳ Ｐゴシック" panose="020B0600070205080204" pitchFamily="34" charset="-128"/>
              </a:defRPr>
            </a:lvl3pPr>
            <a:lvl4pPr marL="1600200" indent="-228600">
              <a:defRPr sz="1000">
                <a:solidFill>
                  <a:schemeClr val="tx1"/>
                </a:solidFill>
                <a:latin typeface="ＭＳ Ｐゴシック" panose="020B0600070205080204" pitchFamily="34" charset="-128"/>
                <a:ea typeface="ＭＳ Ｐゴシック" panose="020B0600070205080204" pitchFamily="34" charset="-128"/>
              </a:defRPr>
            </a:lvl4pPr>
            <a:lvl5pPr marL="2057400" indent="-228600">
              <a:defRPr sz="1000">
                <a:solidFill>
                  <a:schemeClr val="tx1"/>
                </a:solidFill>
                <a:latin typeface="ＭＳ Ｐゴシック" panose="020B0600070205080204" pitchFamily="34" charset="-128"/>
                <a:ea typeface="ＭＳ Ｐゴシック" panose="020B0600070205080204" pitchFamily="34" charset="-128"/>
              </a:defRPr>
            </a:lvl5pPr>
            <a:lvl6pPr marL="2514600" indent="-228600" eaLnBrk="0" fontAlgn="base" hangingPunct="0">
              <a:spcBef>
                <a:spcPct val="0"/>
              </a:spcBef>
              <a:spcAft>
                <a:spcPct val="0"/>
              </a:spcAft>
              <a:defRPr sz="1000">
                <a:solidFill>
                  <a:schemeClr val="tx1"/>
                </a:solidFill>
                <a:latin typeface="ＭＳ Ｐゴシック" panose="020B0600070205080204" pitchFamily="34" charset="-128"/>
                <a:ea typeface="ＭＳ Ｐゴシック" panose="020B0600070205080204" pitchFamily="34" charset="-128"/>
              </a:defRPr>
            </a:lvl6pPr>
            <a:lvl7pPr marL="2971800" indent="-228600" eaLnBrk="0" fontAlgn="base" hangingPunct="0">
              <a:spcBef>
                <a:spcPct val="0"/>
              </a:spcBef>
              <a:spcAft>
                <a:spcPct val="0"/>
              </a:spcAft>
              <a:defRPr sz="1000">
                <a:solidFill>
                  <a:schemeClr val="tx1"/>
                </a:solidFill>
                <a:latin typeface="ＭＳ Ｐゴシック" panose="020B0600070205080204" pitchFamily="34" charset="-128"/>
                <a:ea typeface="ＭＳ Ｐゴシック" panose="020B0600070205080204" pitchFamily="34" charset="-128"/>
              </a:defRPr>
            </a:lvl7pPr>
            <a:lvl8pPr marL="3429000" indent="-228600" eaLnBrk="0" fontAlgn="base" hangingPunct="0">
              <a:spcBef>
                <a:spcPct val="0"/>
              </a:spcBef>
              <a:spcAft>
                <a:spcPct val="0"/>
              </a:spcAft>
              <a:defRPr sz="1000">
                <a:solidFill>
                  <a:schemeClr val="tx1"/>
                </a:solidFill>
                <a:latin typeface="ＭＳ Ｐゴシック" panose="020B0600070205080204" pitchFamily="34" charset="-128"/>
                <a:ea typeface="ＭＳ Ｐゴシック" panose="020B0600070205080204" pitchFamily="34" charset="-128"/>
              </a:defRPr>
            </a:lvl8pPr>
            <a:lvl9pPr marL="3886200" indent="-228600" eaLnBrk="0" fontAlgn="base" hangingPunct="0">
              <a:spcBef>
                <a:spcPct val="0"/>
              </a:spcBef>
              <a:spcAft>
                <a:spcPct val="0"/>
              </a:spcAft>
              <a:defRPr sz="1000">
                <a:solidFill>
                  <a:schemeClr val="tx1"/>
                </a:solidFill>
                <a:latin typeface="ＭＳ Ｐゴシック" panose="020B0600070205080204" pitchFamily="34" charset="-128"/>
                <a:ea typeface="ＭＳ Ｐゴシック" panose="020B0600070205080204" pitchFamily="34" charset="-128"/>
              </a:defRPr>
            </a:lvl9pPr>
          </a:lstStyle>
          <a:p>
            <a:pPr algn="ctr" eaLnBrk="1" hangingPunct="1"/>
            <a:r>
              <a:rPr lang="ja-JP" altLang="en-US" sz="1200">
                <a:latin typeface="Meiryo" panose="020B0604030504040204" pitchFamily="34" charset="-128"/>
                <a:ea typeface="Meiryo" panose="020B0604030504040204" pitchFamily="34" charset="-128"/>
              </a:rPr>
              <a:t>基本方針立案</a:t>
            </a:r>
          </a:p>
        </p:txBody>
      </p:sp>
      <p:sp>
        <p:nvSpPr>
          <p:cNvPr id="8" name="AutoShape 38">
            <a:extLst>
              <a:ext uri="{FF2B5EF4-FFF2-40B4-BE49-F238E27FC236}">
                <a16:creationId xmlns:a16="http://schemas.microsoft.com/office/drawing/2014/main" id="{3DDF52A9-B6CA-06BC-5E59-3A6D786FC47E}"/>
              </a:ext>
            </a:extLst>
          </p:cNvPr>
          <p:cNvSpPr>
            <a:spLocks noChangeArrowheads="1"/>
          </p:cNvSpPr>
          <p:nvPr/>
        </p:nvSpPr>
        <p:spPr bwMode="gray">
          <a:xfrm>
            <a:off x="5610225" y="2887663"/>
            <a:ext cx="1511300" cy="508000"/>
          </a:xfrm>
          <a:prstGeom prst="homePlate">
            <a:avLst>
              <a:gd name="adj" fmla="val 37518"/>
            </a:avLst>
          </a:prstGeom>
          <a:solidFill>
            <a:schemeClr val="accent5">
              <a:lumMod val="60000"/>
              <a:lumOff val="40000"/>
            </a:schemeClr>
          </a:solidFill>
          <a:ln>
            <a:noFill/>
          </a:ln>
          <a:effectLst>
            <a:prstShdw prst="shdw17" dist="17961" dir="2700000">
              <a:srgbClr val="7A7A99"/>
            </a:prstShdw>
          </a:effectLst>
        </p:spPr>
        <p:txBody>
          <a:bodyPr anchor="ctr"/>
          <a:lstStyle>
            <a:lvl1pPr>
              <a:defRPr sz="1000">
                <a:solidFill>
                  <a:schemeClr val="tx1"/>
                </a:solidFill>
                <a:latin typeface="ＭＳ Ｐゴシック" panose="020B0600070205080204" pitchFamily="34" charset="-128"/>
                <a:ea typeface="ＭＳ Ｐゴシック" panose="020B0600070205080204" pitchFamily="34" charset="-128"/>
              </a:defRPr>
            </a:lvl1pPr>
            <a:lvl2pPr marL="742950" indent="-285750">
              <a:defRPr sz="1000">
                <a:solidFill>
                  <a:schemeClr val="tx1"/>
                </a:solidFill>
                <a:latin typeface="ＭＳ Ｐゴシック" panose="020B0600070205080204" pitchFamily="34" charset="-128"/>
                <a:ea typeface="ＭＳ Ｐゴシック" panose="020B0600070205080204" pitchFamily="34" charset="-128"/>
              </a:defRPr>
            </a:lvl2pPr>
            <a:lvl3pPr marL="1143000" indent="-228600">
              <a:defRPr sz="1000">
                <a:solidFill>
                  <a:schemeClr val="tx1"/>
                </a:solidFill>
                <a:latin typeface="ＭＳ Ｐゴシック" panose="020B0600070205080204" pitchFamily="34" charset="-128"/>
                <a:ea typeface="ＭＳ Ｐゴシック" panose="020B0600070205080204" pitchFamily="34" charset="-128"/>
              </a:defRPr>
            </a:lvl3pPr>
            <a:lvl4pPr marL="1600200" indent="-228600">
              <a:defRPr sz="1000">
                <a:solidFill>
                  <a:schemeClr val="tx1"/>
                </a:solidFill>
                <a:latin typeface="ＭＳ Ｐゴシック" panose="020B0600070205080204" pitchFamily="34" charset="-128"/>
                <a:ea typeface="ＭＳ Ｐゴシック" panose="020B0600070205080204" pitchFamily="34" charset="-128"/>
              </a:defRPr>
            </a:lvl4pPr>
            <a:lvl5pPr marL="2057400" indent="-228600">
              <a:defRPr sz="1000">
                <a:solidFill>
                  <a:schemeClr val="tx1"/>
                </a:solidFill>
                <a:latin typeface="ＭＳ Ｐゴシック" panose="020B0600070205080204" pitchFamily="34" charset="-128"/>
                <a:ea typeface="ＭＳ Ｐゴシック" panose="020B0600070205080204" pitchFamily="34" charset="-128"/>
              </a:defRPr>
            </a:lvl5pPr>
            <a:lvl6pPr marL="2514600" indent="-228600" eaLnBrk="0" fontAlgn="base" hangingPunct="0">
              <a:spcBef>
                <a:spcPct val="0"/>
              </a:spcBef>
              <a:spcAft>
                <a:spcPct val="0"/>
              </a:spcAft>
              <a:defRPr sz="1000">
                <a:solidFill>
                  <a:schemeClr val="tx1"/>
                </a:solidFill>
                <a:latin typeface="ＭＳ Ｐゴシック" panose="020B0600070205080204" pitchFamily="34" charset="-128"/>
                <a:ea typeface="ＭＳ Ｐゴシック" panose="020B0600070205080204" pitchFamily="34" charset="-128"/>
              </a:defRPr>
            </a:lvl6pPr>
            <a:lvl7pPr marL="2971800" indent="-228600" eaLnBrk="0" fontAlgn="base" hangingPunct="0">
              <a:spcBef>
                <a:spcPct val="0"/>
              </a:spcBef>
              <a:spcAft>
                <a:spcPct val="0"/>
              </a:spcAft>
              <a:defRPr sz="1000">
                <a:solidFill>
                  <a:schemeClr val="tx1"/>
                </a:solidFill>
                <a:latin typeface="ＭＳ Ｐゴシック" panose="020B0600070205080204" pitchFamily="34" charset="-128"/>
                <a:ea typeface="ＭＳ Ｐゴシック" panose="020B0600070205080204" pitchFamily="34" charset="-128"/>
              </a:defRPr>
            </a:lvl7pPr>
            <a:lvl8pPr marL="3429000" indent="-228600" eaLnBrk="0" fontAlgn="base" hangingPunct="0">
              <a:spcBef>
                <a:spcPct val="0"/>
              </a:spcBef>
              <a:spcAft>
                <a:spcPct val="0"/>
              </a:spcAft>
              <a:defRPr sz="1000">
                <a:solidFill>
                  <a:schemeClr val="tx1"/>
                </a:solidFill>
                <a:latin typeface="ＭＳ Ｐゴシック" panose="020B0600070205080204" pitchFamily="34" charset="-128"/>
                <a:ea typeface="ＭＳ Ｐゴシック" panose="020B0600070205080204" pitchFamily="34" charset="-128"/>
              </a:defRPr>
            </a:lvl8pPr>
            <a:lvl9pPr marL="3886200" indent="-228600" eaLnBrk="0" fontAlgn="base" hangingPunct="0">
              <a:spcBef>
                <a:spcPct val="0"/>
              </a:spcBef>
              <a:spcAft>
                <a:spcPct val="0"/>
              </a:spcAft>
              <a:defRPr sz="1000">
                <a:solidFill>
                  <a:schemeClr val="tx1"/>
                </a:solidFill>
                <a:latin typeface="ＭＳ Ｐゴシック" panose="020B0600070205080204" pitchFamily="34" charset="-128"/>
                <a:ea typeface="ＭＳ Ｐゴシック" panose="020B0600070205080204" pitchFamily="34" charset="-128"/>
              </a:defRPr>
            </a:lvl9pPr>
          </a:lstStyle>
          <a:p>
            <a:pPr algn="ctr" eaLnBrk="1" hangingPunct="1"/>
            <a:r>
              <a:rPr lang="ja-JP" altLang="en-US" sz="1200">
                <a:latin typeface="Meiryo" panose="020B0604030504040204" pitchFamily="34" charset="-128"/>
                <a:ea typeface="Meiryo" panose="020B0604030504040204" pitchFamily="34" charset="-128"/>
              </a:rPr>
              <a:t>重要な要素・</a:t>
            </a:r>
            <a:br>
              <a:rPr lang="ja-JP" altLang="en-US" sz="1200">
                <a:latin typeface="Meiryo" panose="020B0604030504040204" pitchFamily="34" charset="-128"/>
                <a:ea typeface="Meiryo" panose="020B0604030504040204" pitchFamily="34" charset="-128"/>
              </a:rPr>
            </a:br>
            <a:r>
              <a:rPr lang="ja-JP" altLang="en-US" sz="1200">
                <a:latin typeface="Meiryo" panose="020B0604030504040204" pitchFamily="34" charset="-128"/>
                <a:ea typeface="Meiryo" panose="020B0604030504040204" pitchFamily="34" charset="-128"/>
              </a:rPr>
              <a:t>資源の把握</a:t>
            </a:r>
          </a:p>
        </p:txBody>
      </p:sp>
      <p:sp>
        <p:nvSpPr>
          <p:cNvPr id="9" name="AutoShape 39">
            <a:extLst>
              <a:ext uri="{FF2B5EF4-FFF2-40B4-BE49-F238E27FC236}">
                <a16:creationId xmlns:a16="http://schemas.microsoft.com/office/drawing/2014/main" id="{3C318437-380B-DE8E-5498-AE0A849C5009}"/>
              </a:ext>
            </a:extLst>
          </p:cNvPr>
          <p:cNvSpPr>
            <a:spLocks noChangeArrowheads="1"/>
          </p:cNvSpPr>
          <p:nvPr/>
        </p:nvSpPr>
        <p:spPr bwMode="gray">
          <a:xfrm>
            <a:off x="7204075" y="2887663"/>
            <a:ext cx="1511300" cy="508000"/>
          </a:xfrm>
          <a:prstGeom prst="homePlate">
            <a:avLst>
              <a:gd name="adj" fmla="val 37518"/>
            </a:avLst>
          </a:prstGeom>
          <a:solidFill>
            <a:schemeClr val="accent5">
              <a:lumMod val="60000"/>
              <a:lumOff val="40000"/>
            </a:schemeClr>
          </a:solidFill>
          <a:ln>
            <a:noFill/>
          </a:ln>
          <a:effectLst>
            <a:prstShdw prst="shdw17" dist="17961" dir="2700000">
              <a:srgbClr val="7A7A99"/>
            </a:prstShdw>
          </a:effectLst>
        </p:spPr>
        <p:txBody>
          <a:bodyPr anchor="ctr"/>
          <a:lstStyle>
            <a:lvl1pPr>
              <a:defRPr sz="1000">
                <a:solidFill>
                  <a:schemeClr val="tx1"/>
                </a:solidFill>
                <a:latin typeface="ＭＳ Ｐゴシック" panose="020B0600070205080204" pitchFamily="34" charset="-128"/>
                <a:ea typeface="ＭＳ Ｐゴシック" panose="020B0600070205080204" pitchFamily="34" charset="-128"/>
              </a:defRPr>
            </a:lvl1pPr>
            <a:lvl2pPr marL="742950" indent="-285750">
              <a:defRPr sz="1000">
                <a:solidFill>
                  <a:schemeClr val="tx1"/>
                </a:solidFill>
                <a:latin typeface="ＭＳ Ｐゴシック" panose="020B0600070205080204" pitchFamily="34" charset="-128"/>
                <a:ea typeface="ＭＳ Ｐゴシック" panose="020B0600070205080204" pitchFamily="34" charset="-128"/>
              </a:defRPr>
            </a:lvl2pPr>
            <a:lvl3pPr marL="1143000" indent="-228600">
              <a:defRPr sz="1000">
                <a:solidFill>
                  <a:schemeClr val="tx1"/>
                </a:solidFill>
                <a:latin typeface="ＭＳ Ｐゴシック" panose="020B0600070205080204" pitchFamily="34" charset="-128"/>
                <a:ea typeface="ＭＳ Ｐゴシック" panose="020B0600070205080204" pitchFamily="34" charset="-128"/>
              </a:defRPr>
            </a:lvl3pPr>
            <a:lvl4pPr marL="1600200" indent="-228600">
              <a:defRPr sz="1000">
                <a:solidFill>
                  <a:schemeClr val="tx1"/>
                </a:solidFill>
                <a:latin typeface="ＭＳ Ｐゴシック" panose="020B0600070205080204" pitchFamily="34" charset="-128"/>
                <a:ea typeface="ＭＳ Ｐゴシック" panose="020B0600070205080204" pitchFamily="34" charset="-128"/>
              </a:defRPr>
            </a:lvl4pPr>
            <a:lvl5pPr marL="2057400" indent="-228600">
              <a:defRPr sz="1000">
                <a:solidFill>
                  <a:schemeClr val="tx1"/>
                </a:solidFill>
                <a:latin typeface="ＭＳ Ｐゴシック" panose="020B0600070205080204" pitchFamily="34" charset="-128"/>
                <a:ea typeface="ＭＳ Ｐゴシック" panose="020B0600070205080204" pitchFamily="34" charset="-128"/>
              </a:defRPr>
            </a:lvl5pPr>
            <a:lvl6pPr marL="2514600" indent="-228600" eaLnBrk="0" fontAlgn="base" hangingPunct="0">
              <a:spcBef>
                <a:spcPct val="0"/>
              </a:spcBef>
              <a:spcAft>
                <a:spcPct val="0"/>
              </a:spcAft>
              <a:defRPr sz="1000">
                <a:solidFill>
                  <a:schemeClr val="tx1"/>
                </a:solidFill>
                <a:latin typeface="ＭＳ Ｐゴシック" panose="020B0600070205080204" pitchFamily="34" charset="-128"/>
                <a:ea typeface="ＭＳ Ｐゴシック" panose="020B0600070205080204" pitchFamily="34" charset="-128"/>
              </a:defRPr>
            </a:lvl6pPr>
            <a:lvl7pPr marL="2971800" indent="-228600" eaLnBrk="0" fontAlgn="base" hangingPunct="0">
              <a:spcBef>
                <a:spcPct val="0"/>
              </a:spcBef>
              <a:spcAft>
                <a:spcPct val="0"/>
              </a:spcAft>
              <a:defRPr sz="1000">
                <a:solidFill>
                  <a:schemeClr val="tx1"/>
                </a:solidFill>
                <a:latin typeface="ＭＳ Ｐゴシック" panose="020B0600070205080204" pitchFamily="34" charset="-128"/>
                <a:ea typeface="ＭＳ Ｐゴシック" panose="020B0600070205080204" pitchFamily="34" charset="-128"/>
              </a:defRPr>
            </a:lvl7pPr>
            <a:lvl8pPr marL="3429000" indent="-228600" eaLnBrk="0" fontAlgn="base" hangingPunct="0">
              <a:spcBef>
                <a:spcPct val="0"/>
              </a:spcBef>
              <a:spcAft>
                <a:spcPct val="0"/>
              </a:spcAft>
              <a:defRPr sz="1000">
                <a:solidFill>
                  <a:schemeClr val="tx1"/>
                </a:solidFill>
                <a:latin typeface="ＭＳ Ｐゴシック" panose="020B0600070205080204" pitchFamily="34" charset="-128"/>
                <a:ea typeface="ＭＳ Ｐゴシック" panose="020B0600070205080204" pitchFamily="34" charset="-128"/>
              </a:defRPr>
            </a:lvl8pPr>
            <a:lvl9pPr marL="3886200" indent="-228600" eaLnBrk="0" fontAlgn="base" hangingPunct="0">
              <a:spcBef>
                <a:spcPct val="0"/>
              </a:spcBef>
              <a:spcAft>
                <a:spcPct val="0"/>
              </a:spcAft>
              <a:defRPr sz="1000">
                <a:solidFill>
                  <a:schemeClr val="tx1"/>
                </a:solidFill>
                <a:latin typeface="ＭＳ Ｐゴシック" panose="020B0600070205080204" pitchFamily="34" charset="-128"/>
                <a:ea typeface="ＭＳ Ｐゴシック" panose="020B0600070205080204" pitchFamily="34" charset="-128"/>
              </a:defRPr>
            </a:lvl9pPr>
          </a:lstStyle>
          <a:p>
            <a:pPr algn="ctr" eaLnBrk="1" hangingPunct="1"/>
            <a:r>
              <a:rPr lang="ja-JP" altLang="en-US" sz="1200">
                <a:latin typeface="Meiryo" panose="020B0604030504040204" pitchFamily="34" charset="-128"/>
                <a:ea typeface="Meiryo" panose="020B0604030504040204" pitchFamily="34" charset="-128"/>
              </a:rPr>
              <a:t>目標復旧時間決定</a:t>
            </a:r>
          </a:p>
        </p:txBody>
      </p:sp>
      <p:sp>
        <p:nvSpPr>
          <p:cNvPr id="10" name="AutoShape 40">
            <a:extLst>
              <a:ext uri="{FF2B5EF4-FFF2-40B4-BE49-F238E27FC236}">
                <a16:creationId xmlns:a16="http://schemas.microsoft.com/office/drawing/2014/main" id="{F0A2A277-CDA1-969A-D987-0031693B8C76}"/>
              </a:ext>
            </a:extLst>
          </p:cNvPr>
          <p:cNvSpPr>
            <a:spLocks noChangeArrowheads="1"/>
          </p:cNvSpPr>
          <p:nvPr/>
        </p:nvSpPr>
        <p:spPr bwMode="gray">
          <a:xfrm>
            <a:off x="8797925" y="2887663"/>
            <a:ext cx="1511300" cy="508000"/>
          </a:xfrm>
          <a:prstGeom prst="homePlate">
            <a:avLst>
              <a:gd name="adj" fmla="val 37518"/>
            </a:avLst>
          </a:prstGeom>
          <a:solidFill>
            <a:schemeClr val="accent5">
              <a:lumMod val="60000"/>
              <a:lumOff val="40000"/>
            </a:schemeClr>
          </a:solidFill>
          <a:ln>
            <a:noFill/>
          </a:ln>
          <a:effectLst>
            <a:prstShdw prst="shdw17" dist="17961" dir="2700000">
              <a:srgbClr val="7A7A99"/>
            </a:prstShdw>
          </a:effectLst>
        </p:spPr>
        <p:txBody>
          <a:bodyPr anchor="ctr"/>
          <a:lstStyle>
            <a:lvl1pPr>
              <a:defRPr sz="1000">
                <a:solidFill>
                  <a:schemeClr val="tx1"/>
                </a:solidFill>
                <a:latin typeface="ＭＳ Ｐゴシック" panose="020B0600070205080204" pitchFamily="34" charset="-128"/>
                <a:ea typeface="ＭＳ Ｐゴシック" panose="020B0600070205080204" pitchFamily="34" charset="-128"/>
              </a:defRPr>
            </a:lvl1pPr>
            <a:lvl2pPr marL="742950" indent="-285750">
              <a:defRPr sz="1000">
                <a:solidFill>
                  <a:schemeClr val="tx1"/>
                </a:solidFill>
                <a:latin typeface="ＭＳ Ｐゴシック" panose="020B0600070205080204" pitchFamily="34" charset="-128"/>
                <a:ea typeface="ＭＳ Ｐゴシック" panose="020B0600070205080204" pitchFamily="34" charset="-128"/>
              </a:defRPr>
            </a:lvl2pPr>
            <a:lvl3pPr marL="1143000" indent="-228600">
              <a:defRPr sz="1000">
                <a:solidFill>
                  <a:schemeClr val="tx1"/>
                </a:solidFill>
                <a:latin typeface="ＭＳ Ｐゴシック" panose="020B0600070205080204" pitchFamily="34" charset="-128"/>
                <a:ea typeface="ＭＳ Ｐゴシック" panose="020B0600070205080204" pitchFamily="34" charset="-128"/>
              </a:defRPr>
            </a:lvl3pPr>
            <a:lvl4pPr marL="1600200" indent="-228600">
              <a:defRPr sz="1000">
                <a:solidFill>
                  <a:schemeClr val="tx1"/>
                </a:solidFill>
                <a:latin typeface="ＭＳ Ｐゴシック" panose="020B0600070205080204" pitchFamily="34" charset="-128"/>
                <a:ea typeface="ＭＳ Ｐゴシック" panose="020B0600070205080204" pitchFamily="34" charset="-128"/>
              </a:defRPr>
            </a:lvl4pPr>
            <a:lvl5pPr marL="2057400" indent="-228600">
              <a:defRPr sz="1000">
                <a:solidFill>
                  <a:schemeClr val="tx1"/>
                </a:solidFill>
                <a:latin typeface="ＭＳ Ｐゴシック" panose="020B0600070205080204" pitchFamily="34" charset="-128"/>
                <a:ea typeface="ＭＳ Ｐゴシック" panose="020B0600070205080204" pitchFamily="34" charset="-128"/>
              </a:defRPr>
            </a:lvl5pPr>
            <a:lvl6pPr marL="2514600" indent="-228600" eaLnBrk="0" fontAlgn="base" hangingPunct="0">
              <a:spcBef>
                <a:spcPct val="0"/>
              </a:spcBef>
              <a:spcAft>
                <a:spcPct val="0"/>
              </a:spcAft>
              <a:defRPr sz="1000">
                <a:solidFill>
                  <a:schemeClr val="tx1"/>
                </a:solidFill>
                <a:latin typeface="ＭＳ Ｐゴシック" panose="020B0600070205080204" pitchFamily="34" charset="-128"/>
                <a:ea typeface="ＭＳ Ｐゴシック" panose="020B0600070205080204" pitchFamily="34" charset="-128"/>
              </a:defRPr>
            </a:lvl6pPr>
            <a:lvl7pPr marL="2971800" indent="-228600" eaLnBrk="0" fontAlgn="base" hangingPunct="0">
              <a:spcBef>
                <a:spcPct val="0"/>
              </a:spcBef>
              <a:spcAft>
                <a:spcPct val="0"/>
              </a:spcAft>
              <a:defRPr sz="1000">
                <a:solidFill>
                  <a:schemeClr val="tx1"/>
                </a:solidFill>
                <a:latin typeface="ＭＳ Ｐゴシック" panose="020B0600070205080204" pitchFamily="34" charset="-128"/>
                <a:ea typeface="ＭＳ Ｐゴシック" panose="020B0600070205080204" pitchFamily="34" charset="-128"/>
              </a:defRPr>
            </a:lvl7pPr>
            <a:lvl8pPr marL="3429000" indent="-228600" eaLnBrk="0" fontAlgn="base" hangingPunct="0">
              <a:spcBef>
                <a:spcPct val="0"/>
              </a:spcBef>
              <a:spcAft>
                <a:spcPct val="0"/>
              </a:spcAft>
              <a:defRPr sz="1000">
                <a:solidFill>
                  <a:schemeClr val="tx1"/>
                </a:solidFill>
                <a:latin typeface="ＭＳ Ｐゴシック" panose="020B0600070205080204" pitchFamily="34" charset="-128"/>
                <a:ea typeface="ＭＳ Ｐゴシック" panose="020B0600070205080204" pitchFamily="34" charset="-128"/>
              </a:defRPr>
            </a:lvl8pPr>
            <a:lvl9pPr marL="3886200" indent="-228600" eaLnBrk="0" fontAlgn="base" hangingPunct="0">
              <a:spcBef>
                <a:spcPct val="0"/>
              </a:spcBef>
              <a:spcAft>
                <a:spcPct val="0"/>
              </a:spcAft>
              <a:defRPr sz="1000">
                <a:solidFill>
                  <a:schemeClr val="tx1"/>
                </a:solidFill>
                <a:latin typeface="ＭＳ Ｐゴシック" panose="020B0600070205080204" pitchFamily="34" charset="-128"/>
                <a:ea typeface="ＭＳ Ｐゴシック" panose="020B0600070205080204" pitchFamily="34" charset="-128"/>
              </a:defRPr>
            </a:lvl9pPr>
          </a:lstStyle>
          <a:p>
            <a:pPr algn="ctr" eaLnBrk="1" hangingPunct="1"/>
            <a:r>
              <a:rPr lang="ja-JP" altLang="en-US" sz="1200">
                <a:latin typeface="Meiryo" panose="020B0604030504040204" pitchFamily="34" charset="-128"/>
                <a:ea typeface="Meiryo" panose="020B0604030504040204" pitchFamily="34" charset="-128"/>
              </a:rPr>
              <a:t>事業継続戦略決定</a:t>
            </a:r>
          </a:p>
        </p:txBody>
      </p:sp>
      <p:sp>
        <p:nvSpPr>
          <p:cNvPr id="11" name="Rectangle 42">
            <a:extLst>
              <a:ext uri="{FF2B5EF4-FFF2-40B4-BE49-F238E27FC236}">
                <a16:creationId xmlns:a16="http://schemas.microsoft.com/office/drawing/2014/main" id="{B9A7608A-307E-FD0B-3EE1-8EF1C84BD729}"/>
              </a:ext>
            </a:extLst>
          </p:cNvPr>
          <p:cNvSpPr>
            <a:spLocks noChangeArrowheads="1"/>
          </p:cNvSpPr>
          <p:nvPr/>
        </p:nvSpPr>
        <p:spPr bwMode="auto">
          <a:xfrm>
            <a:off x="8075613" y="1412875"/>
            <a:ext cx="792162" cy="825500"/>
          </a:xfrm>
          <a:prstGeom prst="rect">
            <a:avLst/>
          </a:prstGeom>
          <a:noFill/>
          <a:ln w="28575" algn="ctr">
            <a:solidFill>
              <a:srgbClr val="FF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000">
                <a:solidFill>
                  <a:schemeClr val="tx1"/>
                </a:solidFill>
                <a:latin typeface="ＭＳ Ｐゴシック" panose="020B0600070205080204" pitchFamily="34" charset="-128"/>
                <a:ea typeface="ＭＳ Ｐゴシック" panose="020B0600070205080204" pitchFamily="34" charset="-128"/>
              </a:defRPr>
            </a:lvl1pPr>
            <a:lvl2pPr marL="742950" indent="-285750">
              <a:defRPr sz="1000">
                <a:solidFill>
                  <a:schemeClr val="tx1"/>
                </a:solidFill>
                <a:latin typeface="ＭＳ Ｐゴシック" panose="020B0600070205080204" pitchFamily="34" charset="-128"/>
                <a:ea typeface="ＭＳ Ｐゴシック" panose="020B0600070205080204" pitchFamily="34" charset="-128"/>
              </a:defRPr>
            </a:lvl2pPr>
            <a:lvl3pPr marL="1143000" indent="-228600">
              <a:defRPr sz="1000">
                <a:solidFill>
                  <a:schemeClr val="tx1"/>
                </a:solidFill>
                <a:latin typeface="ＭＳ Ｐゴシック" panose="020B0600070205080204" pitchFamily="34" charset="-128"/>
                <a:ea typeface="ＭＳ Ｐゴシック" panose="020B0600070205080204" pitchFamily="34" charset="-128"/>
              </a:defRPr>
            </a:lvl3pPr>
            <a:lvl4pPr marL="1600200" indent="-228600">
              <a:defRPr sz="1000">
                <a:solidFill>
                  <a:schemeClr val="tx1"/>
                </a:solidFill>
                <a:latin typeface="ＭＳ Ｐゴシック" panose="020B0600070205080204" pitchFamily="34" charset="-128"/>
                <a:ea typeface="ＭＳ Ｐゴシック" panose="020B0600070205080204" pitchFamily="34" charset="-128"/>
              </a:defRPr>
            </a:lvl4pPr>
            <a:lvl5pPr marL="2057400" indent="-228600">
              <a:defRPr sz="1000">
                <a:solidFill>
                  <a:schemeClr val="tx1"/>
                </a:solidFill>
                <a:latin typeface="ＭＳ Ｐゴシック" panose="020B0600070205080204" pitchFamily="34" charset="-128"/>
                <a:ea typeface="ＭＳ Ｐゴシック" panose="020B0600070205080204" pitchFamily="34" charset="-128"/>
              </a:defRPr>
            </a:lvl5pPr>
            <a:lvl6pPr marL="2514600" indent="-228600" eaLnBrk="0" fontAlgn="base" hangingPunct="0">
              <a:spcBef>
                <a:spcPct val="0"/>
              </a:spcBef>
              <a:spcAft>
                <a:spcPct val="0"/>
              </a:spcAft>
              <a:defRPr sz="1000">
                <a:solidFill>
                  <a:schemeClr val="tx1"/>
                </a:solidFill>
                <a:latin typeface="ＭＳ Ｐゴシック" panose="020B0600070205080204" pitchFamily="34" charset="-128"/>
                <a:ea typeface="ＭＳ Ｐゴシック" panose="020B0600070205080204" pitchFamily="34" charset="-128"/>
              </a:defRPr>
            </a:lvl6pPr>
            <a:lvl7pPr marL="2971800" indent="-228600" eaLnBrk="0" fontAlgn="base" hangingPunct="0">
              <a:spcBef>
                <a:spcPct val="0"/>
              </a:spcBef>
              <a:spcAft>
                <a:spcPct val="0"/>
              </a:spcAft>
              <a:defRPr sz="1000">
                <a:solidFill>
                  <a:schemeClr val="tx1"/>
                </a:solidFill>
                <a:latin typeface="ＭＳ Ｐゴシック" panose="020B0600070205080204" pitchFamily="34" charset="-128"/>
                <a:ea typeface="ＭＳ Ｐゴシック" panose="020B0600070205080204" pitchFamily="34" charset="-128"/>
              </a:defRPr>
            </a:lvl7pPr>
            <a:lvl8pPr marL="3429000" indent="-228600" eaLnBrk="0" fontAlgn="base" hangingPunct="0">
              <a:spcBef>
                <a:spcPct val="0"/>
              </a:spcBef>
              <a:spcAft>
                <a:spcPct val="0"/>
              </a:spcAft>
              <a:defRPr sz="1000">
                <a:solidFill>
                  <a:schemeClr val="tx1"/>
                </a:solidFill>
                <a:latin typeface="ＭＳ Ｐゴシック" panose="020B0600070205080204" pitchFamily="34" charset="-128"/>
                <a:ea typeface="ＭＳ Ｐゴシック" panose="020B0600070205080204" pitchFamily="34" charset="-128"/>
              </a:defRPr>
            </a:lvl8pPr>
            <a:lvl9pPr marL="3886200" indent="-228600" eaLnBrk="0" fontAlgn="base" hangingPunct="0">
              <a:spcBef>
                <a:spcPct val="0"/>
              </a:spcBef>
              <a:spcAft>
                <a:spcPct val="0"/>
              </a:spcAft>
              <a:defRPr sz="1000">
                <a:solidFill>
                  <a:schemeClr val="tx1"/>
                </a:solidFill>
                <a:latin typeface="ＭＳ Ｐゴシック" panose="020B0600070205080204" pitchFamily="34" charset="-128"/>
                <a:ea typeface="ＭＳ Ｐゴシック" panose="020B0600070205080204" pitchFamily="34" charset="-128"/>
              </a:defRPr>
            </a:lvl9pPr>
          </a:lstStyle>
          <a:p>
            <a:endParaRPr lang="ja-JP" altLang="en-US">
              <a:latin typeface="Meiryo" panose="020B0604030504040204" pitchFamily="34" charset="-128"/>
              <a:ea typeface="Meiryo" panose="020B0604030504040204" pitchFamily="34" charset="-128"/>
            </a:endParaRPr>
          </a:p>
        </p:txBody>
      </p:sp>
      <p:sp>
        <p:nvSpPr>
          <p:cNvPr id="12" name="Line 43">
            <a:extLst>
              <a:ext uri="{FF2B5EF4-FFF2-40B4-BE49-F238E27FC236}">
                <a16:creationId xmlns:a16="http://schemas.microsoft.com/office/drawing/2014/main" id="{06716E03-B5FD-2F76-B1A0-D272D0FD1BD1}"/>
              </a:ext>
            </a:extLst>
          </p:cNvPr>
          <p:cNvSpPr>
            <a:spLocks noChangeShapeType="1"/>
          </p:cNvSpPr>
          <p:nvPr/>
        </p:nvSpPr>
        <p:spPr bwMode="auto">
          <a:xfrm flipV="1">
            <a:off x="2424113" y="2238375"/>
            <a:ext cx="5651500" cy="217488"/>
          </a:xfrm>
          <a:prstGeom prst="line">
            <a:avLst/>
          </a:prstGeom>
          <a:noFill/>
          <a:ln w="12700">
            <a:solidFill>
              <a:srgbClr val="00008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lIns="0" tIns="46800" rIns="0" bIns="46800" anchor="ctr"/>
          <a:lstStyle/>
          <a:p>
            <a:endParaRPr lang="zh-CN" altLang="en-US">
              <a:latin typeface="Meiryo" panose="020B0604030504040204" pitchFamily="34" charset="-128"/>
              <a:ea typeface="Meiryo" panose="020B0604030504040204" pitchFamily="34" charset="-128"/>
            </a:endParaRPr>
          </a:p>
        </p:txBody>
      </p:sp>
      <p:sp>
        <p:nvSpPr>
          <p:cNvPr id="13" name="Line 44">
            <a:extLst>
              <a:ext uri="{FF2B5EF4-FFF2-40B4-BE49-F238E27FC236}">
                <a16:creationId xmlns:a16="http://schemas.microsoft.com/office/drawing/2014/main" id="{F6C630A1-CF17-5F86-B009-898AEC364D29}"/>
              </a:ext>
            </a:extLst>
          </p:cNvPr>
          <p:cNvSpPr>
            <a:spLocks noChangeShapeType="1"/>
          </p:cNvSpPr>
          <p:nvPr/>
        </p:nvSpPr>
        <p:spPr bwMode="auto">
          <a:xfrm flipH="1" flipV="1">
            <a:off x="8867776" y="2238376"/>
            <a:ext cx="1533525" cy="373063"/>
          </a:xfrm>
          <a:prstGeom prst="line">
            <a:avLst/>
          </a:prstGeom>
          <a:noFill/>
          <a:ln w="12700">
            <a:solidFill>
              <a:srgbClr val="00008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lIns="0" tIns="46800" rIns="0" bIns="46800" anchor="ctr"/>
          <a:lstStyle/>
          <a:p>
            <a:endParaRPr lang="zh-CN" altLang="en-US">
              <a:latin typeface="Meiryo" panose="020B0604030504040204" pitchFamily="34" charset="-128"/>
              <a:ea typeface="Meiryo" panose="020B0604030504040204" pitchFamily="34" charset="-128"/>
            </a:endParaRPr>
          </a:p>
        </p:txBody>
      </p:sp>
      <p:sp>
        <p:nvSpPr>
          <p:cNvPr id="14" name="Rectangle 68">
            <a:extLst>
              <a:ext uri="{FF2B5EF4-FFF2-40B4-BE49-F238E27FC236}">
                <a16:creationId xmlns:a16="http://schemas.microsoft.com/office/drawing/2014/main" id="{3C4C0B60-D77C-A106-BB06-9CF1A27C7309}"/>
              </a:ext>
            </a:extLst>
          </p:cNvPr>
          <p:cNvSpPr>
            <a:spLocks noChangeArrowheads="1"/>
          </p:cNvSpPr>
          <p:nvPr/>
        </p:nvSpPr>
        <p:spPr bwMode="auto">
          <a:xfrm>
            <a:off x="3971925" y="2816225"/>
            <a:ext cx="1593850" cy="3708400"/>
          </a:xfrm>
          <a:prstGeom prst="rect">
            <a:avLst/>
          </a:prstGeom>
          <a:noFill/>
          <a:ln w="28575" algn="ctr">
            <a:solidFill>
              <a:srgbClr val="FF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000">
                <a:solidFill>
                  <a:schemeClr val="tx1"/>
                </a:solidFill>
                <a:latin typeface="ＭＳ Ｐゴシック" panose="020B0600070205080204" pitchFamily="34" charset="-128"/>
                <a:ea typeface="ＭＳ Ｐゴシック" panose="020B0600070205080204" pitchFamily="34" charset="-128"/>
              </a:defRPr>
            </a:lvl1pPr>
            <a:lvl2pPr marL="742950" indent="-285750">
              <a:defRPr sz="1000">
                <a:solidFill>
                  <a:schemeClr val="tx1"/>
                </a:solidFill>
                <a:latin typeface="ＭＳ Ｐゴシック" panose="020B0600070205080204" pitchFamily="34" charset="-128"/>
                <a:ea typeface="ＭＳ Ｐゴシック" panose="020B0600070205080204" pitchFamily="34" charset="-128"/>
              </a:defRPr>
            </a:lvl2pPr>
            <a:lvl3pPr marL="1143000" indent="-228600">
              <a:defRPr sz="1000">
                <a:solidFill>
                  <a:schemeClr val="tx1"/>
                </a:solidFill>
                <a:latin typeface="ＭＳ Ｐゴシック" panose="020B0600070205080204" pitchFamily="34" charset="-128"/>
                <a:ea typeface="ＭＳ Ｐゴシック" panose="020B0600070205080204" pitchFamily="34" charset="-128"/>
              </a:defRPr>
            </a:lvl3pPr>
            <a:lvl4pPr marL="1600200" indent="-228600">
              <a:defRPr sz="1000">
                <a:solidFill>
                  <a:schemeClr val="tx1"/>
                </a:solidFill>
                <a:latin typeface="ＭＳ Ｐゴシック" panose="020B0600070205080204" pitchFamily="34" charset="-128"/>
                <a:ea typeface="ＭＳ Ｐゴシック" panose="020B0600070205080204" pitchFamily="34" charset="-128"/>
              </a:defRPr>
            </a:lvl4pPr>
            <a:lvl5pPr marL="2057400" indent="-228600">
              <a:defRPr sz="1000">
                <a:solidFill>
                  <a:schemeClr val="tx1"/>
                </a:solidFill>
                <a:latin typeface="ＭＳ Ｐゴシック" panose="020B0600070205080204" pitchFamily="34" charset="-128"/>
                <a:ea typeface="ＭＳ Ｐゴシック" panose="020B0600070205080204" pitchFamily="34" charset="-128"/>
              </a:defRPr>
            </a:lvl5pPr>
            <a:lvl6pPr marL="2514600" indent="-228600" eaLnBrk="0" fontAlgn="base" hangingPunct="0">
              <a:spcBef>
                <a:spcPct val="0"/>
              </a:spcBef>
              <a:spcAft>
                <a:spcPct val="0"/>
              </a:spcAft>
              <a:defRPr sz="1000">
                <a:solidFill>
                  <a:schemeClr val="tx1"/>
                </a:solidFill>
                <a:latin typeface="ＭＳ Ｐゴシック" panose="020B0600070205080204" pitchFamily="34" charset="-128"/>
                <a:ea typeface="ＭＳ Ｐゴシック" panose="020B0600070205080204" pitchFamily="34" charset="-128"/>
              </a:defRPr>
            </a:lvl6pPr>
            <a:lvl7pPr marL="2971800" indent="-228600" eaLnBrk="0" fontAlgn="base" hangingPunct="0">
              <a:spcBef>
                <a:spcPct val="0"/>
              </a:spcBef>
              <a:spcAft>
                <a:spcPct val="0"/>
              </a:spcAft>
              <a:defRPr sz="1000">
                <a:solidFill>
                  <a:schemeClr val="tx1"/>
                </a:solidFill>
                <a:latin typeface="ＭＳ Ｐゴシック" panose="020B0600070205080204" pitchFamily="34" charset="-128"/>
                <a:ea typeface="ＭＳ Ｐゴシック" panose="020B0600070205080204" pitchFamily="34" charset="-128"/>
              </a:defRPr>
            </a:lvl7pPr>
            <a:lvl8pPr marL="3429000" indent="-228600" eaLnBrk="0" fontAlgn="base" hangingPunct="0">
              <a:spcBef>
                <a:spcPct val="0"/>
              </a:spcBef>
              <a:spcAft>
                <a:spcPct val="0"/>
              </a:spcAft>
              <a:defRPr sz="1000">
                <a:solidFill>
                  <a:schemeClr val="tx1"/>
                </a:solidFill>
                <a:latin typeface="ＭＳ Ｐゴシック" panose="020B0600070205080204" pitchFamily="34" charset="-128"/>
                <a:ea typeface="ＭＳ Ｐゴシック" panose="020B0600070205080204" pitchFamily="34" charset="-128"/>
              </a:defRPr>
            </a:lvl8pPr>
            <a:lvl9pPr marL="3886200" indent="-228600" eaLnBrk="0" fontAlgn="base" hangingPunct="0">
              <a:spcBef>
                <a:spcPct val="0"/>
              </a:spcBef>
              <a:spcAft>
                <a:spcPct val="0"/>
              </a:spcAft>
              <a:defRPr sz="1000">
                <a:solidFill>
                  <a:schemeClr val="tx1"/>
                </a:solidFill>
                <a:latin typeface="ＭＳ Ｐゴシック" panose="020B0600070205080204" pitchFamily="34" charset="-128"/>
                <a:ea typeface="ＭＳ Ｐゴシック" panose="020B0600070205080204" pitchFamily="34" charset="-128"/>
              </a:defRPr>
            </a:lvl9pPr>
          </a:lstStyle>
          <a:p>
            <a:endParaRPr lang="ja-JP" altLang="en-US">
              <a:latin typeface="Meiryo" panose="020B0604030504040204" pitchFamily="34" charset="-128"/>
              <a:ea typeface="Meiryo" panose="020B0604030504040204" pitchFamily="34" charset="-128"/>
            </a:endParaRPr>
          </a:p>
        </p:txBody>
      </p:sp>
      <p:sp>
        <p:nvSpPr>
          <p:cNvPr id="15" name="AutoShape 69">
            <a:extLst>
              <a:ext uri="{FF2B5EF4-FFF2-40B4-BE49-F238E27FC236}">
                <a16:creationId xmlns:a16="http://schemas.microsoft.com/office/drawing/2014/main" id="{3795F7B6-25E5-FE13-E5A8-21C3E839E119}"/>
              </a:ext>
            </a:extLst>
          </p:cNvPr>
          <p:cNvSpPr>
            <a:spLocks noChangeArrowheads="1"/>
          </p:cNvSpPr>
          <p:nvPr/>
        </p:nvSpPr>
        <p:spPr bwMode="gray">
          <a:xfrm>
            <a:off x="4019550" y="2887663"/>
            <a:ext cx="1511300" cy="508000"/>
          </a:xfrm>
          <a:prstGeom prst="homePlate">
            <a:avLst>
              <a:gd name="adj" fmla="val 37518"/>
            </a:avLst>
          </a:prstGeom>
          <a:solidFill>
            <a:schemeClr val="accent5">
              <a:lumMod val="60000"/>
              <a:lumOff val="40000"/>
            </a:schemeClr>
          </a:solidFill>
          <a:ln>
            <a:noFill/>
          </a:ln>
          <a:effectLst>
            <a:prstShdw prst="shdw17" dist="17961" dir="2700000">
              <a:srgbClr val="7A7A99"/>
            </a:prstShdw>
          </a:effectLst>
        </p:spPr>
        <p:txBody>
          <a:bodyPr anchor="ctr"/>
          <a:lstStyle>
            <a:lvl1pPr>
              <a:defRPr sz="1000">
                <a:solidFill>
                  <a:schemeClr val="tx1"/>
                </a:solidFill>
                <a:latin typeface="ＭＳ Ｐゴシック" panose="020B0600070205080204" pitchFamily="34" charset="-128"/>
                <a:ea typeface="ＭＳ Ｐゴシック" panose="020B0600070205080204" pitchFamily="34" charset="-128"/>
              </a:defRPr>
            </a:lvl1pPr>
            <a:lvl2pPr marL="742950" indent="-285750">
              <a:defRPr sz="1000">
                <a:solidFill>
                  <a:schemeClr val="tx1"/>
                </a:solidFill>
                <a:latin typeface="ＭＳ Ｐゴシック" panose="020B0600070205080204" pitchFamily="34" charset="-128"/>
                <a:ea typeface="ＭＳ Ｐゴシック" panose="020B0600070205080204" pitchFamily="34" charset="-128"/>
              </a:defRPr>
            </a:lvl2pPr>
            <a:lvl3pPr marL="1143000" indent="-228600">
              <a:defRPr sz="1000">
                <a:solidFill>
                  <a:schemeClr val="tx1"/>
                </a:solidFill>
                <a:latin typeface="ＭＳ Ｐゴシック" panose="020B0600070205080204" pitchFamily="34" charset="-128"/>
                <a:ea typeface="ＭＳ Ｐゴシック" panose="020B0600070205080204" pitchFamily="34" charset="-128"/>
              </a:defRPr>
            </a:lvl3pPr>
            <a:lvl4pPr marL="1600200" indent="-228600">
              <a:defRPr sz="1000">
                <a:solidFill>
                  <a:schemeClr val="tx1"/>
                </a:solidFill>
                <a:latin typeface="ＭＳ Ｐゴシック" panose="020B0600070205080204" pitchFamily="34" charset="-128"/>
                <a:ea typeface="ＭＳ Ｐゴシック" panose="020B0600070205080204" pitchFamily="34" charset="-128"/>
              </a:defRPr>
            </a:lvl4pPr>
            <a:lvl5pPr marL="2057400" indent="-228600">
              <a:defRPr sz="1000">
                <a:solidFill>
                  <a:schemeClr val="tx1"/>
                </a:solidFill>
                <a:latin typeface="ＭＳ Ｐゴシック" panose="020B0600070205080204" pitchFamily="34" charset="-128"/>
                <a:ea typeface="ＭＳ Ｐゴシック" panose="020B0600070205080204" pitchFamily="34" charset="-128"/>
              </a:defRPr>
            </a:lvl5pPr>
            <a:lvl6pPr marL="2514600" indent="-228600" eaLnBrk="0" fontAlgn="base" hangingPunct="0">
              <a:spcBef>
                <a:spcPct val="0"/>
              </a:spcBef>
              <a:spcAft>
                <a:spcPct val="0"/>
              </a:spcAft>
              <a:defRPr sz="1000">
                <a:solidFill>
                  <a:schemeClr val="tx1"/>
                </a:solidFill>
                <a:latin typeface="ＭＳ Ｐゴシック" panose="020B0600070205080204" pitchFamily="34" charset="-128"/>
                <a:ea typeface="ＭＳ Ｐゴシック" panose="020B0600070205080204" pitchFamily="34" charset="-128"/>
              </a:defRPr>
            </a:lvl6pPr>
            <a:lvl7pPr marL="2971800" indent="-228600" eaLnBrk="0" fontAlgn="base" hangingPunct="0">
              <a:spcBef>
                <a:spcPct val="0"/>
              </a:spcBef>
              <a:spcAft>
                <a:spcPct val="0"/>
              </a:spcAft>
              <a:defRPr sz="1000">
                <a:solidFill>
                  <a:schemeClr val="tx1"/>
                </a:solidFill>
                <a:latin typeface="ＭＳ Ｐゴシック" panose="020B0600070205080204" pitchFamily="34" charset="-128"/>
                <a:ea typeface="ＭＳ Ｐゴシック" panose="020B0600070205080204" pitchFamily="34" charset="-128"/>
              </a:defRPr>
            </a:lvl7pPr>
            <a:lvl8pPr marL="3429000" indent="-228600" eaLnBrk="0" fontAlgn="base" hangingPunct="0">
              <a:spcBef>
                <a:spcPct val="0"/>
              </a:spcBef>
              <a:spcAft>
                <a:spcPct val="0"/>
              </a:spcAft>
              <a:defRPr sz="1000">
                <a:solidFill>
                  <a:schemeClr val="tx1"/>
                </a:solidFill>
                <a:latin typeface="ＭＳ Ｐゴシック" panose="020B0600070205080204" pitchFamily="34" charset="-128"/>
                <a:ea typeface="ＭＳ Ｐゴシック" panose="020B0600070205080204" pitchFamily="34" charset="-128"/>
              </a:defRPr>
            </a:lvl8pPr>
            <a:lvl9pPr marL="3886200" indent="-228600" eaLnBrk="0" fontAlgn="base" hangingPunct="0">
              <a:spcBef>
                <a:spcPct val="0"/>
              </a:spcBef>
              <a:spcAft>
                <a:spcPct val="0"/>
              </a:spcAft>
              <a:defRPr sz="1000">
                <a:solidFill>
                  <a:schemeClr val="tx1"/>
                </a:solidFill>
                <a:latin typeface="ＭＳ Ｐゴシック" panose="020B0600070205080204" pitchFamily="34" charset="-128"/>
                <a:ea typeface="ＭＳ Ｐゴシック" panose="020B0600070205080204" pitchFamily="34" charset="-128"/>
              </a:defRPr>
            </a:lvl9pPr>
          </a:lstStyle>
          <a:p>
            <a:pPr algn="ctr" eaLnBrk="1" hangingPunct="1"/>
            <a:r>
              <a:rPr lang="ja-JP" altLang="en-US" sz="1200">
                <a:latin typeface="Meiryo" panose="020B0604030504040204" pitchFamily="34" charset="-128"/>
                <a:ea typeface="Meiryo" panose="020B0604030504040204" pitchFamily="34" charset="-128"/>
              </a:rPr>
              <a:t>重要業務</a:t>
            </a:r>
          </a:p>
          <a:p>
            <a:pPr algn="ctr" eaLnBrk="1" hangingPunct="1"/>
            <a:r>
              <a:rPr lang="ja-JP" altLang="en-US" sz="1200">
                <a:latin typeface="Meiryo" panose="020B0604030504040204" pitchFamily="34" charset="-128"/>
                <a:ea typeface="Meiryo" panose="020B0604030504040204" pitchFamily="34" charset="-128"/>
              </a:rPr>
              <a:t>明確化</a:t>
            </a:r>
          </a:p>
        </p:txBody>
      </p:sp>
    </p:spTree>
    <p:extLst>
      <p:ext uri="{BB962C8B-B14F-4D97-AF65-F5344CB8AC3E}">
        <p14:creationId xmlns:p14="http://schemas.microsoft.com/office/powerpoint/2010/main" val="30166182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図 17">
            <a:extLst>
              <a:ext uri="{FF2B5EF4-FFF2-40B4-BE49-F238E27FC236}">
                <a16:creationId xmlns:a16="http://schemas.microsoft.com/office/drawing/2014/main" id="{4DD9CBFD-972A-5962-BF14-CD3D628C8E7F}"/>
              </a:ext>
            </a:extLst>
          </p:cNvPr>
          <p:cNvPicPr>
            <a:picLocks noChangeAspect="1"/>
          </p:cNvPicPr>
          <p:nvPr/>
        </p:nvPicPr>
        <p:blipFill>
          <a:blip r:embed="rId2"/>
          <a:stretch>
            <a:fillRect/>
          </a:stretch>
        </p:blipFill>
        <p:spPr>
          <a:xfrm>
            <a:off x="7824789" y="1265237"/>
            <a:ext cx="2763838" cy="996950"/>
          </a:xfrm>
          <a:prstGeom prst="rect">
            <a:avLst/>
          </a:prstGeom>
        </p:spPr>
      </p:pic>
      <p:sp>
        <p:nvSpPr>
          <p:cNvPr id="2" name="タイトル 1">
            <a:extLst>
              <a:ext uri="{FF2B5EF4-FFF2-40B4-BE49-F238E27FC236}">
                <a16:creationId xmlns:a16="http://schemas.microsoft.com/office/drawing/2014/main" id="{B8A159EE-7324-49F8-A841-F34C0AE8FF90}"/>
              </a:ext>
            </a:extLst>
          </p:cNvPr>
          <p:cNvSpPr>
            <a:spLocks noGrp="1"/>
          </p:cNvSpPr>
          <p:nvPr>
            <p:ph type="title"/>
          </p:nvPr>
        </p:nvSpPr>
        <p:spPr bwMode="gray"/>
        <p:txBody>
          <a:bodyPr/>
          <a:lstStyle/>
          <a:p>
            <a:r>
              <a:rPr kumimoji="1" lang="ja-JP" altLang="en-US" dirty="0"/>
              <a:t>「対策詳細決定」フェーズ</a:t>
            </a:r>
          </a:p>
        </p:txBody>
      </p:sp>
      <p:sp>
        <p:nvSpPr>
          <p:cNvPr id="3" name="コンテンツ プレースホルダー 2">
            <a:extLst>
              <a:ext uri="{FF2B5EF4-FFF2-40B4-BE49-F238E27FC236}">
                <a16:creationId xmlns:a16="http://schemas.microsoft.com/office/drawing/2014/main" id="{32CA0308-538A-4E7C-B3C3-33B6761FC7A9}"/>
              </a:ext>
            </a:extLst>
          </p:cNvPr>
          <p:cNvSpPr>
            <a:spLocks noGrp="1"/>
          </p:cNvSpPr>
          <p:nvPr>
            <p:ph idx="10"/>
          </p:nvPr>
        </p:nvSpPr>
        <p:spPr bwMode="gray"/>
        <p:txBody>
          <a:bodyPr/>
          <a:lstStyle/>
          <a:p>
            <a:pPr marL="285750" indent="-285750">
              <a:buFont typeface="Wingdings" panose="05000000000000000000" pitchFamily="2" charset="2"/>
              <a:buChar char="n"/>
            </a:pPr>
            <a:r>
              <a:rPr kumimoji="1" lang="ja-JP" altLang="en-US" sz="1600" dirty="0">
                <a:latin typeface="Meiryo" panose="020B0604030504040204" pitchFamily="34" charset="-128"/>
                <a:ea typeface="Meiryo" panose="020B0604030504040204" pitchFamily="34" charset="-128"/>
              </a:rPr>
              <a:t>製造している製品の変更に適切に対応するため、「維持改善計画作成」プロセスを重視する必要があると考えています。</a:t>
            </a:r>
          </a:p>
        </p:txBody>
      </p:sp>
      <p:graphicFrame>
        <p:nvGraphicFramePr>
          <p:cNvPr id="6" name="Group 66">
            <a:extLst>
              <a:ext uri="{FF2B5EF4-FFF2-40B4-BE49-F238E27FC236}">
                <a16:creationId xmlns:a16="http://schemas.microsoft.com/office/drawing/2014/main" id="{0B3003DC-CF01-CAC8-5E54-AEFD89F52B4F}"/>
              </a:ext>
            </a:extLst>
          </p:cNvPr>
          <p:cNvGraphicFramePr>
            <a:graphicFrameLocks noGrp="1"/>
          </p:cNvGraphicFramePr>
          <p:nvPr>
            <p:extLst>
              <p:ext uri="{D42A27DB-BD31-4B8C-83A1-F6EECF244321}">
                <p14:modId xmlns:p14="http://schemas.microsoft.com/office/powerpoint/2010/main" val="2364903993"/>
              </p:ext>
            </p:extLst>
          </p:nvPr>
        </p:nvGraphicFramePr>
        <p:xfrm>
          <a:off x="1739900" y="2816225"/>
          <a:ext cx="8624888" cy="3708400"/>
        </p:xfrm>
        <a:graphic>
          <a:graphicData uri="http://schemas.openxmlformats.org/drawingml/2006/table">
            <a:tbl>
              <a:tblPr/>
              <a:tblGrid>
                <a:gridCol w="647700">
                  <a:extLst>
                    <a:ext uri="{9D8B030D-6E8A-4147-A177-3AD203B41FA5}">
                      <a16:colId xmlns:a16="http://schemas.microsoft.com/office/drawing/2014/main" val="20000"/>
                    </a:ext>
                  </a:extLst>
                </a:gridCol>
                <a:gridCol w="1595438">
                  <a:extLst>
                    <a:ext uri="{9D8B030D-6E8A-4147-A177-3AD203B41FA5}">
                      <a16:colId xmlns:a16="http://schemas.microsoft.com/office/drawing/2014/main" val="20001"/>
                    </a:ext>
                  </a:extLst>
                </a:gridCol>
                <a:gridCol w="1595437">
                  <a:extLst>
                    <a:ext uri="{9D8B030D-6E8A-4147-A177-3AD203B41FA5}">
                      <a16:colId xmlns:a16="http://schemas.microsoft.com/office/drawing/2014/main" val="20002"/>
                    </a:ext>
                  </a:extLst>
                </a:gridCol>
                <a:gridCol w="1595438">
                  <a:extLst>
                    <a:ext uri="{9D8B030D-6E8A-4147-A177-3AD203B41FA5}">
                      <a16:colId xmlns:a16="http://schemas.microsoft.com/office/drawing/2014/main" val="20003"/>
                    </a:ext>
                  </a:extLst>
                </a:gridCol>
                <a:gridCol w="1595437">
                  <a:extLst>
                    <a:ext uri="{9D8B030D-6E8A-4147-A177-3AD203B41FA5}">
                      <a16:colId xmlns:a16="http://schemas.microsoft.com/office/drawing/2014/main" val="20004"/>
                    </a:ext>
                  </a:extLst>
                </a:gridCol>
                <a:gridCol w="1595438">
                  <a:extLst>
                    <a:ext uri="{9D8B030D-6E8A-4147-A177-3AD203B41FA5}">
                      <a16:colId xmlns:a16="http://schemas.microsoft.com/office/drawing/2014/main" val="20005"/>
                    </a:ext>
                  </a:extLst>
                </a:gridCol>
              </a:tblGrid>
              <a:tr h="647700">
                <a:tc>
                  <a:txBody>
                    <a:bodyPr/>
                    <a:lstStyle>
                      <a:lvl1pPr>
                        <a:spcBef>
                          <a:spcPct val="20000"/>
                        </a:spcBef>
                        <a:buClr>
                          <a:srgbClr val="FFCC66"/>
                        </a:buClr>
                        <a:buFont typeface="Wingdings" pitchFamily="2" charset="2"/>
                        <a:defRPr kumimoji="1" sz="1000">
                          <a:solidFill>
                            <a:schemeClr val="tx1"/>
                          </a:solidFill>
                          <a:latin typeface="Arial" charset="0"/>
                          <a:ea typeface="ＭＳ Ｐゴシック" pitchFamily="50" charset="-128"/>
                        </a:defRPr>
                      </a:lvl1pPr>
                      <a:lvl2pPr marL="265113">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2pPr>
                      <a:lvl3pPr marL="623888">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3pPr>
                      <a:lvl4pPr marL="1022350">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4pPr>
                      <a:lvl5pPr marL="1373188">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5pPr>
                      <a:lvl6pPr marL="18303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6pPr>
                      <a:lvl7pPr marL="22875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7pPr>
                      <a:lvl8pPr marL="27447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8pPr>
                      <a:lvl9pPr marL="32019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9pPr>
                    </a:lstStyle>
                    <a:p>
                      <a:pPr marL="0" marR="0" lvl="0" indent="0" algn="l" defTabSz="914400" rtl="0" eaLnBrk="0" fontAlgn="base" latinLnBrk="0" hangingPunct="0">
                        <a:lnSpc>
                          <a:spcPct val="100000"/>
                        </a:lnSpc>
                        <a:spcBef>
                          <a:spcPct val="20000"/>
                        </a:spcBef>
                        <a:spcAft>
                          <a:spcPct val="0"/>
                        </a:spcAft>
                        <a:buClr>
                          <a:srgbClr val="FFCC66"/>
                        </a:buClr>
                        <a:buSzTx/>
                        <a:buFont typeface="Wingdings" pitchFamily="2" charset="2"/>
                        <a:buNone/>
                        <a:tabLst/>
                      </a:pPr>
                      <a:endParaRPr kumimoji="1" lang="ja-JP" altLang="en-US" sz="800" b="0" i="0" u="none" strike="noStrike" cap="none" normalizeH="0" baseline="0">
                        <a:ln>
                          <a:noFill/>
                        </a:ln>
                        <a:solidFill>
                          <a:schemeClr val="tx1"/>
                        </a:solidFill>
                        <a:effectLst/>
                        <a:latin typeface="Meiryo" panose="020B0604030504040204" pitchFamily="34" charset="-128"/>
                        <a:ea typeface="Meiryo" panose="020B060403050404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FFCC66"/>
                        </a:buClr>
                        <a:buFont typeface="Wingdings" pitchFamily="2" charset="2"/>
                        <a:defRPr kumimoji="1" sz="1000">
                          <a:solidFill>
                            <a:schemeClr val="tx1"/>
                          </a:solidFill>
                          <a:latin typeface="Arial" charset="0"/>
                          <a:ea typeface="ＭＳ Ｐゴシック" pitchFamily="50" charset="-128"/>
                        </a:defRPr>
                      </a:lvl1pPr>
                      <a:lvl2pPr marL="265113">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2pPr>
                      <a:lvl3pPr marL="623888">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3pPr>
                      <a:lvl4pPr marL="1022350">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4pPr>
                      <a:lvl5pPr marL="1373188">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5pPr>
                      <a:lvl6pPr marL="18303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6pPr>
                      <a:lvl7pPr marL="22875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7pPr>
                      <a:lvl8pPr marL="27447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8pPr>
                      <a:lvl9pPr marL="32019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9pPr>
                    </a:lstStyle>
                    <a:p>
                      <a:pPr marL="0" marR="0" lvl="0" indent="0" algn="l" defTabSz="914400" rtl="0" eaLnBrk="0" fontAlgn="base" latinLnBrk="0" hangingPunct="0">
                        <a:lnSpc>
                          <a:spcPct val="100000"/>
                        </a:lnSpc>
                        <a:spcBef>
                          <a:spcPct val="20000"/>
                        </a:spcBef>
                        <a:spcAft>
                          <a:spcPct val="0"/>
                        </a:spcAft>
                        <a:buClr>
                          <a:srgbClr val="FFCC66"/>
                        </a:buClr>
                        <a:buSzTx/>
                        <a:buFont typeface="Wingdings" pitchFamily="2" charset="2"/>
                        <a:buNone/>
                        <a:tabLst/>
                      </a:pPr>
                      <a:endParaRPr kumimoji="1" lang="ja-JP" altLang="en-US" sz="800" b="0" i="0" u="none" strike="noStrike" cap="none" normalizeH="0" baseline="0">
                        <a:ln>
                          <a:noFill/>
                        </a:ln>
                        <a:solidFill>
                          <a:schemeClr val="tx1"/>
                        </a:solidFill>
                        <a:effectLst/>
                        <a:latin typeface="Meiryo" panose="020B0604030504040204" pitchFamily="34" charset="-128"/>
                        <a:ea typeface="Meiryo" panose="020B060403050404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FFCC66"/>
                        </a:buClr>
                        <a:buFont typeface="Wingdings" pitchFamily="2" charset="2"/>
                        <a:defRPr kumimoji="1" sz="1000">
                          <a:solidFill>
                            <a:schemeClr val="tx1"/>
                          </a:solidFill>
                          <a:latin typeface="Arial" charset="0"/>
                          <a:ea typeface="ＭＳ Ｐゴシック" pitchFamily="50" charset="-128"/>
                        </a:defRPr>
                      </a:lvl1pPr>
                      <a:lvl2pPr marL="265113">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2pPr>
                      <a:lvl3pPr marL="623888">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3pPr>
                      <a:lvl4pPr marL="1022350">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4pPr>
                      <a:lvl5pPr marL="1373188">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5pPr>
                      <a:lvl6pPr marL="18303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6pPr>
                      <a:lvl7pPr marL="22875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7pPr>
                      <a:lvl8pPr marL="27447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8pPr>
                      <a:lvl9pPr marL="32019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9pPr>
                    </a:lstStyle>
                    <a:p>
                      <a:pPr marL="0" marR="0" lvl="0" indent="0" algn="l" defTabSz="914400" rtl="0" eaLnBrk="0" fontAlgn="base" latinLnBrk="0" hangingPunct="0">
                        <a:lnSpc>
                          <a:spcPct val="100000"/>
                        </a:lnSpc>
                        <a:spcBef>
                          <a:spcPct val="20000"/>
                        </a:spcBef>
                        <a:spcAft>
                          <a:spcPct val="0"/>
                        </a:spcAft>
                        <a:buClr>
                          <a:srgbClr val="FFCC66"/>
                        </a:buClr>
                        <a:buSzTx/>
                        <a:buFont typeface="Wingdings" pitchFamily="2" charset="2"/>
                        <a:buNone/>
                        <a:tabLst/>
                      </a:pPr>
                      <a:endParaRPr kumimoji="1" lang="ja-JP" altLang="en-US" sz="800" b="0" i="0" u="none" strike="noStrike" cap="none" normalizeH="0" baseline="0">
                        <a:ln>
                          <a:noFill/>
                        </a:ln>
                        <a:solidFill>
                          <a:schemeClr val="tx1"/>
                        </a:solidFill>
                        <a:effectLst/>
                        <a:latin typeface="Meiryo" panose="020B0604030504040204" pitchFamily="34" charset="-128"/>
                        <a:ea typeface="Meiryo" panose="020B060403050404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FFCC66"/>
                        </a:buClr>
                        <a:buFont typeface="Wingdings" pitchFamily="2" charset="2"/>
                        <a:defRPr kumimoji="1" sz="1000">
                          <a:solidFill>
                            <a:schemeClr val="tx1"/>
                          </a:solidFill>
                          <a:latin typeface="Arial" charset="0"/>
                          <a:ea typeface="ＭＳ Ｐゴシック" pitchFamily="50" charset="-128"/>
                        </a:defRPr>
                      </a:lvl1pPr>
                      <a:lvl2pPr marL="265113">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2pPr>
                      <a:lvl3pPr marL="623888">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3pPr>
                      <a:lvl4pPr marL="1022350">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4pPr>
                      <a:lvl5pPr marL="1373188">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5pPr>
                      <a:lvl6pPr marL="18303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6pPr>
                      <a:lvl7pPr marL="22875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7pPr>
                      <a:lvl8pPr marL="27447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8pPr>
                      <a:lvl9pPr marL="32019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9pPr>
                    </a:lstStyle>
                    <a:p>
                      <a:pPr marL="0" marR="0" lvl="0" indent="0" algn="l" defTabSz="914400" rtl="0" eaLnBrk="0" fontAlgn="base" latinLnBrk="0" hangingPunct="0">
                        <a:lnSpc>
                          <a:spcPct val="100000"/>
                        </a:lnSpc>
                        <a:spcBef>
                          <a:spcPct val="20000"/>
                        </a:spcBef>
                        <a:spcAft>
                          <a:spcPct val="0"/>
                        </a:spcAft>
                        <a:buClr>
                          <a:srgbClr val="FFCC66"/>
                        </a:buClr>
                        <a:buSzTx/>
                        <a:buFont typeface="Wingdings" pitchFamily="2" charset="2"/>
                        <a:buNone/>
                        <a:tabLst/>
                      </a:pPr>
                      <a:endParaRPr kumimoji="1" lang="ja-JP" altLang="en-US" sz="800" b="0" i="0" u="none" strike="noStrike" cap="none" normalizeH="0" baseline="0">
                        <a:ln>
                          <a:noFill/>
                        </a:ln>
                        <a:solidFill>
                          <a:schemeClr val="tx1"/>
                        </a:solidFill>
                        <a:effectLst/>
                        <a:latin typeface="Meiryo" panose="020B0604030504040204" pitchFamily="34" charset="-128"/>
                        <a:ea typeface="Meiryo" panose="020B060403050404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FFCC66"/>
                        </a:buClr>
                        <a:buFont typeface="Wingdings" pitchFamily="2" charset="2"/>
                        <a:defRPr kumimoji="1" sz="1000">
                          <a:solidFill>
                            <a:schemeClr val="tx1"/>
                          </a:solidFill>
                          <a:latin typeface="Arial" charset="0"/>
                          <a:ea typeface="ＭＳ Ｐゴシック" pitchFamily="50" charset="-128"/>
                        </a:defRPr>
                      </a:lvl1pPr>
                      <a:lvl2pPr marL="265113">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2pPr>
                      <a:lvl3pPr marL="623888">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3pPr>
                      <a:lvl4pPr marL="1022350">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4pPr>
                      <a:lvl5pPr marL="1373188">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5pPr>
                      <a:lvl6pPr marL="18303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6pPr>
                      <a:lvl7pPr marL="22875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7pPr>
                      <a:lvl8pPr marL="27447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8pPr>
                      <a:lvl9pPr marL="32019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9pPr>
                    </a:lstStyle>
                    <a:p>
                      <a:pPr marL="0" marR="0" lvl="0" indent="0" algn="l" defTabSz="914400" rtl="0" eaLnBrk="0" fontAlgn="base" latinLnBrk="0" hangingPunct="0">
                        <a:lnSpc>
                          <a:spcPct val="100000"/>
                        </a:lnSpc>
                        <a:spcBef>
                          <a:spcPct val="20000"/>
                        </a:spcBef>
                        <a:spcAft>
                          <a:spcPct val="0"/>
                        </a:spcAft>
                        <a:buClr>
                          <a:srgbClr val="FFCC66"/>
                        </a:buClr>
                        <a:buSzTx/>
                        <a:buFont typeface="Wingdings" pitchFamily="2" charset="2"/>
                        <a:buNone/>
                        <a:tabLst/>
                      </a:pPr>
                      <a:endParaRPr kumimoji="1" lang="ja-JP" altLang="en-US" sz="800" b="0" i="0" u="none" strike="noStrike" cap="none" normalizeH="0" baseline="0">
                        <a:ln>
                          <a:noFill/>
                        </a:ln>
                        <a:solidFill>
                          <a:schemeClr val="tx1"/>
                        </a:solidFill>
                        <a:effectLst/>
                        <a:latin typeface="Meiryo" panose="020B0604030504040204" pitchFamily="34" charset="-128"/>
                        <a:ea typeface="Meiryo" panose="020B060403050404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alpha val="50000"/>
                      </a:schemeClr>
                    </a:solidFill>
                  </a:tcPr>
                </a:tc>
                <a:tc>
                  <a:txBody>
                    <a:bodyPr/>
                    <a:lstStyle>
                      <a:lvl1pPr>
                        <a:spcBef>
                          <a:spcPct val="20000"/>
                        </a:spcBef>
                        <a:buClr>
                          <a:srgbClr val="FFCC66"/>
                        </a:buClr>
                        <a:buFont typeface="Wingdings" pitchFamily="2" charset="2"/>
                        <a:defRPr kumimoji="1" sz="1000">
                          <a:solidFill>
                            <a:schemeClr val="tx1"/>
                          </a:solidFill>
                          <a:latin typeface="Arial" charset="0"/>
                          <a:ea typeface="ＭＳ Ｐゴシック" pitchFamily="50" charset="-128"/>
                        </a:defRPr>
                      </a:lvl1pPr>
                      <a:lvl2pPr marL="265113">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2pPr>
                      <a:lvl3pPr marL="623888">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3pPr>
                      <a:lvl4pPr marL="1022350">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4pPr>
                      <a:lvl5pPr marL="1373188">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5pPr>
                      <a:lvl6pPr marL="18303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6pPr>
                      <a:lvl7pPr marL="22875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7pPr>
                      <a:lvl8pPr marL="27447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8pPr>
                      <a:lvl9pPr marL="32019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9pPr>
                    </a:lstStyle>
                    <a:p>
                      <a:pPr marL="0" marR="0" lvl="0" indent="0" algn="l" defTabSz="914400" rtl="0" eaLnBrk="0" fontAlgn="base" latinLnBrk="0" hangingPunct="0">
                        <a:lnSpc>
                          <a:spcPct val="100000"/>
                        </a:lnSpc>
                        <a:spcBef>
                          <a:spcPct val="20000"/>
                        </a:spcBef>
                        <a:spcAft>
                          <a:spcPct val="0"/>
                        </a:spcAft>
                        <a:buClr>
                          <a:srgbClr val="FFCC66"/>
                        </a:buClr>
                        <a:buSzTx/>
                        <a:buFont typeface="Wingdings" pitchFamily="2" charset="2"/>
                        <a:buNone/>
                        <a:tabLst/>
                      </a:pPr>
                      <a:endParaRPr kumimoji="1" lang="ja-JP" altLang="en-US" sz="800" b="0" i="0" u="none" strike="noStrike" cap="none" normalizeH="0" baseline="0">
                        <a:ln>
                          <a:noFill/>
                        </a:ln>
                        <a:solidFill>
                          <a:schemeClr val="tx1"/>
                        </a:solidFill>
                        <a:effectLst/>
                        <a:latin typeface="Meiryo" panose="020B0604030504040204" pitchFamily="34" charset="-128"/>
                        <a:ea typeface="Meiryo" panose="020B060403050404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alpha val="50000"/>
                      </a:schemeClr>
                    </a:solidFill>
                  </a:tcPr>
                </a:tc>
                <a:extLst>
                  <a:ext uri="{0D108BD9-81ED-4DB2-BD59-A6C34878D82A}">
                    <a16:rowId xmlns:a16="http://schemas.microsoft.com/office/drawing/2014/main" val="10000"/>
                  </a:ext>
                </a:extLst>
              </a:tr>
              <a:tr h="1044575">
                <a:tc>
                  <a:txBody>
                    <a:bodyPr/>
                    <a:lstStyle>
                      <a:lvl1pPr>
                        <a:spcBef>
                          <a:spcPct val="20000"/>
                        </a:spcBef>
                        <a:buClr>
                          <a:srgbClr val="FFCC66"/>
                        </a:buClr>
                        <a:buFont typeface="Wingdings" pitchFamily="2" charset="2"/>
                        <a:defRPr kumimoji="1" sz="1000">
                          <a:solidFill>
                            <a:schemeClr val="tx1"/>
                          </a:solidFill>
                          <a:latin typeface="Arial" charset="0"/>
                          <a:ea typeface="ＭＳ Ｐゴシック" pitchFamily="50" charset="-128"/>
                        </a:defRPr>
                      </a:lvl1pPr>
                      <a:lvl2pPr marL="265113">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2pPr>
                      <a:lvl3pPr marL="623888">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3pPr>
                      <a:lvl4pPr marL="1022350">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4pPr>
                      <a:lvl5pPr marL="1373188">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5pPr>
                      <a:lvl6pPr marL="18303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6pPr>
                      <a:lvl7pPr marL="22875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7pPr>
                      <a:lvl8pPr marL="27447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8pPr>
                      <a:lvl9pPr marL="32019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9pPr>
                    </a:lstStyle>
                    <a:p>
                      <a:pPr marL="0" marR="0" lvl="0" indent="0" algn="ctr" defTabSz="914400" rtl="0" eaLnBrk="0" fontAlgn="base" latinLnBrk="0" hangingPunct="0">
                        <a:lnSpc>
                          <a:spcPct val="100000"/>
                        </a:lnSpc>
                        <a:spcBef>
                          <a:spcPct val="20000"/>
                        </a:spcBef>
                        <a:spcAft>
                          <a:spcPct val="0"/>
                        </a:spcAft>
                        <a:buClr>
                          <a:srgbClr val="FFCC66"/>
                        </a:buClr>
                        <a:buSzTx/>
                        <a:buFont typeface="Wingdings" pitchFamily="2" charset="2"/>
                        <a:buNone/>
                        <a:tabLst/>
                      </a:pPr>
                      <a:r>
                        <a:rPr kumimoji="1" lang="ja-JP" altLang="en-US" sz="1200" b="1" i="0" u="none" strike="noStrike" cap="none" normalizeH="0" baseline="0" dirty="0">
                          <a:ln>
                            <a:noFill/>
                          </a:ln>
                          <a:solidFill>
                            <a:schemeClr val="bg1"/>
                          </a:solidFill>
                          <a:effectLst/>
                          <a:latin typeface="Meiryo" panose="020B0604030504040204" pitchFamily="34" charset="-128"/>
                          <a:ea typeface="Meiryo" panose="020B0604030504040204" pitchFamily="34" charset="-128"/>
                        </a:rPr>
                        <a:t>目的</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D6E5A"/>
                    </a:solidFill>
                  </a:tcPr>
                </a:tc>
                <a:tc>
                  <a:txBody>
                    <a:bodyPr/>
                    <a:lstStyle>
                      <a:lvl1pPr>
                        <a:spcBef>
                          <a:spcPct val="20000"/>
                        </a:spcBef>
                        <a:buClr>
                          <a:srgbClr val="FFCC66"/>
                        </a:buClr>
                        <a:buFont typeface="Wingdings" pitchFamily="2" charset="2"/>
                        <a:defRPr kumimoji="1" sz="1000">
                          <a:solidFill>
                            <a:schemeClr val="tx1"/>
                          </a:solidFill>
                          <a:latin typeface="Arial" charset="0"/>
                          <a:ea typeface="ＭＳ Ｐゴシック" pitchFamily="50" charset="-128"/>
                        </a:defRPr>
                      </a:lvl1pPr>
                      <a:lvl2pPr marL="265113">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2pPr>
                      <a:lvl3pPr marL="623888">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3pPr>
                      <a:lvl4pPr marL="1022350">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4pPr>
                      <a:lvl5pPr marL="1373188">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5pPr>
                      <a:lvl6pPr marL="18303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6pPr>
                      <a:lvl7pPr marL="22875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7pPr>
                      <a:lvl8pPr marL="27447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8pPr>
                      <a:lvl9pPr marL="32019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9pPr>
                    </a:lstStyle>
                    <a:p>
                      <a:pPr marL="0" marR="0" lvl="0" indent="0" algn="l" defTabSz="914400" rtl="0" eaLnBrk="0" fontAlgn="base" latinLnBrk="0" hangingPunct="0">
                        <a:lnSpc>
                          <a:spcPct val="100000"/>
                        </a:lnSpc>
                        <a:spcBef>
                          <a:spcPct val="0"/>
                        </a:spcBef>
                        <a:spcAft>
                          <a:spcPct val="0"/>
                        </a:spcAft>
                        <a:buClr>
                          <a:srgbClr val="FFCC66"/>
                        </a:buClr>
                        <a:buSzTx/>
                        <a:buFontTx/>
                        <a:buNone/>
                        <a:tabLst/>
                      </a:pPr>
                      <a:r>
                        <a:rPr kumimoji="1" lang="ja-JP" altLang="en-US" sz="1200" b="0" i="0" u="none" strike="noStrike" cap="none" normalizeH="0" baseline="0">
                          <a:ln>
                            <a:noFill/>
                          </a:ln>
                          <a:solidFill>
                            <a:schemeClr val="tx1"/>
                          </a:solidFill>
                          <a:effectLst/>
                          <a:latin typeface="Meiryo" panose="020B0604030504040204" pitchFamily="34" charset="-128"/>
                          <a:ea typeface="Meiryo" panose="020B0604030504040204" pitchFamily="34" charset="-128"/>
                        </a:rPr>
                        <a:t>不測事態発生時に重要業務が継続するよう事前対策の詳細内容を決定する</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FFCC66"/>
                        </a:buClr>
                        <a:buFont typeface="Wingdings" pitchFamily="2" charset="2"/>
                        <a:defRPr kumimoji="1" sz="1000">
                          <a:solidFill>
                            <a:schemeClr val="tx1"/>
                          </a:solidFill>
                          <a:latin typeface="Arial" charset="0"/>
                          <a:ea typeface="ＭＳ Ｐゴシック" pitchFamily="50" charset="-128"/>
                        </a:defRPr>
                      </a:lvl1pPr>
                      <a:lvl2pPr marL="265113">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2pPr>
                      <a:lvl3pPr marL="623888">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3pPr>
                      <a:lvl4pPr marL="1022350">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4pPr>
                      <a:lvl5pPr marL="1373188">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5pPr>
                      <a:lvl6pPr marL="18303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6pPr>
                      <a:lvl7pPr marL="22875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7pPr>
                      <a:lvl8pPr marL="27447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8pPr>
                      <a:lvl9pPr marL="32019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9pPr>
                    </a:lstStyle>
                    <a:p>
                      <a:pPr marL="0" marR="0" lvl="0" indent="0" algn="l" defTabSz="914400" rtl="0" eaLnBrk="0" fontAlgn="base" latinLnBrk="0" hangingPunct="0">
                        <a:lnSpc>
                          <a:spcPct val="100000"/>
                        </a:lnSpc>
                        <a:spcBef>
                          <a:spcPct val="20000"/>
                        </a:spcBef>
                        <a:spcAft>
                          <a:spcPct val="0"/>
                        </a:spcAft>
                        <a:buClr>
                          <a:srgbClr val="FFCC66"/>
                        </a:buClr>
                        <a:buSzTx/>
                        <a:buFont typeface="Wingdings" pitchFamily="2" charset="2"/>
                        <a:buNone/>
                        <a:tabLst/>
                      </a:pPr>
                      <a:r>
                        <a:rPr kumimoji="1" lang="ja-JP" altLang="en-US" sz="1200" b="0" i="0" u="none" strike="noStrike" cap="none" normalizeH="0" baseline="0">
                          <a:ln>
                            <a:noFill/>
                          </a:ln>
                          <a:solidFill>
                            <a:schemeClr val="tx1"/>
                          </a:solidFill>
                          <a:effectLst/>
                          <a:latin typeface="Meiryo" panose="020B0604030504040204" pitchFamily="34" charset="-128"/>
                          <a:ea typeface="Meiryo" panose="020B0604030504040204" pitchFamily="34" charset="-128"/>
                        </a:rPr>
                        <a:t>事前対策の実施スケジュールを明確にする</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FFCC66"/>
                        </a:buClr>
                        <a:buFont typeface="Wingdings" pitchFamily="2" charset="2"/>
                        <a:defRPr kumimoji="1" sz="1000">
                          <a:solidFill>
                            <a:schemeClr val="tx1"/>
                          </a:solidFill>
                          <a:latin typeface="Arial" charset="0"/>
                          <a:ea typeface="ＭＳ Ｐゴシック" pitchFamily="50" charset="-128"/>
                        </a:defRPr>
                      </a:lvl1pPr>
                      <a:lvl2pPr marL="265113">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2pPr>
                      <a:lvl3pPr marL="623888">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3pPr>
                      <a:lvl4pPr marL="1022350">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4pPr>
                      <a:lvl5pPr marL="1373188">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5pPr>
                      <a:lvl6pPr marL="18303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6pPr>
                      <a:lvl7pPr marL="22875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7pPr>
                      <a:lvl8pPr marL="27447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8pPr>
                      <a:lvl9pPr marL="32019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9pPr>
                    </a:lstStyle>
                    <a:p>
                      <a:pPr marL="0" marR="0" lvl="0" indent="0" algn="l" defTabSz="914400" rtl="0" eaLnBrk="0" fontAlgn="base" latinLnBrk="0" hangingPunct="0">
                        <a:lnSpc>
                          <a:spcPct val="100000"/>
                        </a:lnSpc>
                        <a:spcBef>
                          <a:spcPct val="0"/>
                        </a:spcBef>
                        <a:spcAft>
                          <a:spcPct val="0"/>
                        </a:spcAft>
                        <a:buClr>
                          <a:srgbClr val="FFCC66"/>
                        </a:buClr>
                        <a:buSzTx/>
                        <a:buFontTx/>
                        <a:buNone/>
                        <a:tabLst/>
                      </a:pPr>
                      <a:r>
                        <a:rPr kumimoji="1" lang="ja-JP" altLang="en-US" sz="1200" b="0" i="0" u="none" strike="noStrike" cap="none" normalizeH="0" baseline="0">
                          <a:ln>
                            <a:noFill/>
                          </a:ln>
                          <a:solidFill>
                            <a:schemeClr val="tx1"/>
                          </a:solidFill>
                          <a:effectLst/>
                          <a:latin typeface="Meiryo" panose="020B0604030504040204" pitchFamily="34" charset="-128"/>
                          <a:ea typeface="Meiryo" panose="020B0604030504040204" pitchFamily="34" charset="-128"/>
                        </a:rPr>
                        <a:t>不測事態発生時の対応体制・ルールを明確にする</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FFCC66"/>
                        </a:buClr>
                        <a:buFont typeface="Wingdings" pitchFamily="2" charset="2"/>
                        <a:defRPr kumimoji="1" sz="1000">
                          <a:solidFill>
                            <a:schemeClr val="tx1"/>
                          </a:solidFill>
                          <a:latin typeface="Arial" charset="0"/>
                          <a:ea typeface="ＭＳ Ｐゴシック" pitchFamily="50" charset="-128"/>
                        </a:defRPr>
                      </a:lvl1pPr>
                      <a:lvl2pPr marL="265113">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2pPr>
                      <a:lvl3pPr marL="623888">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3pPr>
                      <a:lvl4pPr marL="1022350">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4pPr>
                      <a:lvl5pPr marL="1373188">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5pPr>
                      <a:lvl6pPr marL="18303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6pPr>
                      <a:lvl7pPr marL="22875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7pPr>
                      <a:lvl8pPr marL="27447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8pPr>
                      <a:lvl9pPr marL="32019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9pPr>
                    </a:lstStyle>
                    <a:p>
                      <a:pPr marL="0" marR="0" lvl="0" indent="0" algn="l" defTabSz="914400" rtl="0" eaLnBrk="0" fontAlgn="base" latinLnBrk="0" hangingPunct="0">
                        <a:lnSpc>
                          <a:spcPct val="100000"/>
                        </a:lnSpc>
                        <a:spcBef>
                          <a:spcPct val="0"/>
                        </a:spcBef>
                        <a:spcAft>
                          <a:spcPct val="0"/>
                        </a:spcAft>
                        <a:buClr>
                          <a:srgbClr val="FFCC66"/>
                        </a:buClr>
                        <a:buSzTx/>
                        <a:buFontTx/>
                        <a:buNone/>
                        <a:tabLst/>
                      </a:pPr>
                      <a:r>
                        <a:rPr kumimoji="1" lang="ja-JP" altLang="en-US" sz="1200" b="0" i="0" u="none" strike="noStrike" cap="none" normalizeH="0" baseline="0">
                          <a:ln>
                            <a:noFill/>
                          </a:ln>
                          <a:solidFill>
                            <a:schemeClr val="tx1"/>
                          </a:solidFill>
                          <a:effectLst/>
                          <a:latin typeface="Meiryo" panose="020B0604030504040204" pitchFamily="34" charset="-128"/>
                          <a:ea typeface="Meiryo" panose="020B0604030504040204" pitchFamily="34" charset="-128"/>
                        </a:rPr>
                        <a:t>不測事態発生時に従業員が速やかに行動できるよう対応手順を明確にする</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alpha val="50000"/>
                      </a:schemeClr>
                    </a:solidFill>
                  </a:tcPr>
                </a:tc>
                <a:tc>
                  <a:txBody>
                    <a:bodyPr/>
                    <a:lstStyle>
                      <a:lvl1pPr>
                        <a:spcBef>
                          <a:spcPct val="20000"/>
                        </a:spcBef>
                        <a:buClr>
                          <a:srgbClr val="FFCC66"/>
                        </a:buClr>
                        <a:buFont typeface="Wingdings" pitchFamily="2" charset="2"/>
                        <a:defRPr kumimoji="1" sz="1000">
                          <a:solidFill>
                            <a:schemeClr val="tx1"/>
                          </a:solidFill>
                          <a:latin typeface="Arial" charset="0"/>
                          <a:ea typeface="ＭＳ Ｐゴシック" pitchFamily="50" charset="-128"/>
                        </a:defRPr>
                      </a:lvl1pPr>
                      <a:lvl2pPr marL="265113">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2pPr>
                      <a:lvl3pPr marL="623888">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3pPr>
                      <a:lvl4pPr marL="1022350">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4pPr>
                      <a:lvl5pPr marL="1373188">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5pPr>
                      <a:lvl6pPr marL="18303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6pPr>
                      <a:lvl7pPr marL="22875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7pPr>
                      <a:lvl8pPr marL="27447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8pPr>
                      <a:lvl9pPr marL="32019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9pPr>
                    </a:lstStyle>
                    <a:p>
                      <a:pPr marL="0" marR="0" lvl="0" indent="0" algn="l" defTabSz="914400" rtl="0" eaLnBrk="0" fontAlgn="base" latinLnBrk="0" hangingPunct="0">
                        <a:lnSpc>
                          <a:spcPct val="100000"/>
                        </a:lnSpc>
                        <a:spcBef>
                          <a:spcPct val="0"/>
                        </a:spcBef>
                        <a:spcAft>
                          <a:spcPct val="0"/>
                        </a:spcAft>
                        <a:buClr>
                          <a:srgbClr val="FFCC66"/>
                        </a:buClr>
                        <a:buSzTx/>
                        <a:buFontTx/>
                        <a:buNone/>
                        <a:tabLst/>
                      </a:pPr>
                      <a:r>
                        <a:rPr kumimoji="1" lang="ja-JP" altLang="en-US" sz="1200" b="0" i="0" u="none" strike="noStrike" cap="none" normalizeH="0" baseline="0">
                          <a:ln>
                            <a:noFill/>
                          </a:ln>
                          <a:solidFill>
                            <a:schemeClr val="tx1"/>
                          </a:solidFill>
                          <a:effectLst/>
                          <a:latin typeface="Meiryo" panose="020B0604030504040204" pitchFamily="34" charset="-128"/>
                          <a:ea typeface="Meiryo" panose="020B0604030504040204" pitchFamily="34" charset="-128"/>
                        </a:rPr>
                        <a:t>対策実施計画、不測事態対応計画を常に適切な状態に保つため、維持・改善プロセスを明確にする</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alpha val="50000"/>
                      </a:schemeClr>
                    </a:solidFill>
                  </a:tcPr>
                </a:tc>
                <a:extLst>
                  <a:ext uri="{0D108BD9-81ED-4DB2-BD59-A6C34878D82A}">
                    <a16:rowId xmlns:a16="http://schemas.microsoft.com/office/drawing/2014/main" val="10001"/>
                  </a:ext>
                </a:extLst>
              </a:tr>
              <a:tr h="2016125">
                <a:tc>
                  <a:txBody>
                    <a:bodyPr/>
                    <a:lstStyle>
                      <a:lvl1pPr>
                        <a:spcBef>
                          <a:spcPct val="20000"/>
                        </a:spcBef>
                        <a:buClr>
                          <a:srgbClr val="FFCC66"/>
                        </a:buClr>
                        <a:buFont typeface="Wingdings" pitchFamily="2" charset="2"/>
                        <a:defRPr kumimoji="1" sz="1000">
                          <a:solidFill>
                            <a:schemeClr val="tx1"/>
                          </a:solidFill>
                          <a:latin typeface="Arial" charset="0"/>
                          <a:ea typeface="ＭＳ Ｐゴシック" pitchFamily="50" charset="-128"/>
                        </a:defRPr>
                      </a:lvl1pPr>
                      <a:lvl2pPr marL="265113">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2pPr>
                      <a:lvl3pPr marL="623888">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3pPr>
                      <a:lvl4pPr marL="1022350">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4pPr>
                      <a:lvl5pPr marL="1373188">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5pPr>
                      <a:lvl6pPr marL="18303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6pPr>
                      <a:lvl7pPr marL="22875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7pPr>
                      <a:lvl8pPr marL="27447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8pPr>
                      <a:lvl9pPr marL="32019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9pPr>
                    </a:lstStyle>
                    <a:p>
                      <a:pPr marL="0" marR="0" lvl="0" indent="0" algn="ctr" defTabSz="914400" rtl="0" eaLnBrk="0" fontAlgn="base" latinLnBrk="0" hangingPunct="0">
                        <a:lnSpc>
                          <a:spcPct val="100000"/>
                        </a:lnSpc>
                        <a:spcBef>
                          <a:spcPct val="20000"/>
                        </a:spcBef>
                        <a:spcAft>
                          <a:spcPct val="0"/>
                        </a:spcAft>
                        <a:buClr>
                          <a:srgbClr val="FFCC66"/>
                        </a:buClr>
                        <a:buSzTx/>
                        <a:buFont typeface="Wingdings" pitchFamily="2" charset="2"/>
                        <a:buNone/>
                        <a:tabLst/>
                      </a:pPr>
                      <a:r>
                        <a:rPr kumimoji="1" lang="ja-JP" altLang="en-US" sz="1200" b="1" i="0" u="none" strike="noStrike" cap="none" normalizeH="0" baseline="0" dirty="0">
                          <a:ln>
                            <a:noFill/>
                          </a:ln>
                          <a:solidFill>
                            <a:schemeClr val="bg1"/>
                          </a:solidFill>
                          <a:effectLst/>
                          <a:latin typeface="Meiryo" panose="020B0604030504040204" pitchFamily="34" charset="-128"/>
                          <a:ea typeface="Meiryo" panose="020B0604030504040204" pitchFamily="34" charset="-128"/>
                        </a:rPr>
                        <a:t>内容</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D6E5A"/>
                    </a:solidFill>
                  </a:tcPr>
                </a:tc>
                <a:tc>
                  <a:txBody>
                    <a:bodyPr/>
                    <a:lstStyle>
                      <a:lvl1pPr marL="177800" indent="-177800">
                        <a:spcBef>
                          <a:spcPct val="20000"/>
                        </a:spcBef>
                        <a:buClr>
                          <a:srgbClr val="FFCC66"/>
                        </a:buClr>
                        <a:buFont typeface="Wingdings" pitchFamily="2" charset="2"/>
                        <a:defRPr kumimoji="1" sz="1000">
                          <a:solidFill>
                            <a:schemeClr val="tx1"/>
                          </a:solidFill>
                          <a:latin typeface="Arial" charset="0"/>
                          <a:ea typeface="ＭＳ Ｐゴシック" pitchFamily="50" charset="-128"/>
                        </a:defRPr>
                      </a:lvl1pPr>
                      <a:lvl2pPr marL="357188">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2pPr>
                      <a:lvl3pPr marL="623888">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3pPr>
                      <a:lvl4pPr marL="1022350">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4pPr>
                      <a:lvl5pPr marL="1373188">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5pPr>
                      <a:lvl6pPr marL="18303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6pPr>
                      <a:lvl7pPr marL="22875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7pPr>
                      <a:lvl8pPr marL="27447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8pPr>
                      <a:lvl9pPr marL="32019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9pPr>
                    </a:lstStyle>
                    <a:p>
                      <a:pPr marL="177800" marR="0" lvl="0" indent="-177800" algn="l" defTabSz="914400" rtl="0" eaLnBrk="0" fontAlgn="base" latinLnBrk="0" hangingPunct="0">
                        <a:lnSpc>
                          <a:spcPct val="100000"/>
                        </a:lnSpc>
                        <a:spcBef>
                          <a:spcPct val="10000"/>
                        </a:spcBef>
                        <a:spcAft>
                          <a:spcPct val="0"/>
                        </a:spcAft>
                        <a:buClr>
                          <a:schemeClr val="tx1"/>
                        </a:buClr>
                        <a:buSzTx/>
                        <a:buFont typeface="Wingdings" pitchFamily="2" charset="2"/>
                        <a:buChar char="ü"/>
                        <a:tabLst/>
                      </a:pPr>
                      <a:r>
                        <a:rPr kumimoji="1" lang="ja-JP" altLang="en-US" sz="1200" b="0" i="0" u="none" strike="noStrike" cap="none" normalizeH="0" baseline="0">
                          <a:ln>
                            <a:noFill/>
                          </a:ln>
                          <a:solidFill>
                            <a:schemeClr val="tx1"/>
                          </a:solidFill>
                          <a:effectLst/>
                          <a:latin typeface="Meiryo" panose="020B0604030504040204" pitchFamily="34" charset="-128"/>
                          <a:ea typeface="Meiryo" panose="020B0604030504040204" pitchFamily="34" charset="-128"/>
                        </a:rPr>
                        <a:t>事前対策の費用対効果の検討</a:t>
                      </a:r>
                    </a:p>
                    <a:p>
                      <a:pPr marL="177800" marR="0" lvl="0" indent="-177800" algn="l" defTabSz="914400" rtl="0" eaLnBrk="0" fontAlgn="base" latinLnBrk="0" hangingPunct="0">
                        <a:lnSpc>
                          <a:spcPct val="100000"/>
                        </a:lnSpc>
                        <a:spcBef>
                          <a:spcPct val="10000"/>
                        </a:spcBef>
                        <a:spcAft>
                          <a:spcPct val="0"/>
                        </a:spcAft>
                        <a:buClr>
                          <a:schemeClr val="tx1"/>
                        </a:buClr>
                        <a:buSzTx/>
                        <a:buFont typeface="Wingdings" pitchFamily="2" charset="2"/>
                        <a:buChar char="ü"/>
                        <a:tabLst/>
                      </a:pPr>
                      <a:r>
                        <a:rPr kumimoji="1" lang="ja-JP" altLang="en-US" sz="1200" b="0" i="0" u="none" strike="noStrike" cap="none" normalizeH="0" baseline="0">
                          <a:ln>
                            <a:noFill/>
                          </a:ln>
                          <a:solidFill>
                            <a:schemeClr val="tx1"/>
                          </a:solidFill>
                          <a:effectLst/>
                          <a:latin typeface="Meiryo" panose="020B0604030504040204" pitchFamily="34" charset="-128"/>
                          <a:ea typeface="Meiryo" panose="020B0604030504040204" pitchFamily="34" charset="-128"/>
                        </a:rPr>
                        <a:t>事前対策内容決定</a:t>
                      </a:r>
                    </a:p>
                    <a:p>
                      <a:pPr marL="177800" marR="0" lvl="0" indent="-177800" algn="l" defTabSz="914400" rtl="0" eaLnBrk="0" fontAlgn="base" latinLnBrk="0" hangingPunct="0">
                        <a:lnSpc>
                          <a:spcPct val="100000"/>
                        </a:lnSpc>
                        <a:spcBef>
                          <a:spcPct val="10000"/>
                        </a:spcBef>
                        <a:spcAft>
                          <a:spcPct val="0"/>
                        </a:spcAft>
                        <a:buClr>
                          <a:schemeClr val="tx1"/>
                        </a:buClr>
                        <a:buSzTx/>
                        <a:buFont typeface="Wingdings" pitchFamily="2" charset="2"/>
                        <a:buChar char="ü"/>
                        <a:tabLst/>
                      </a:pPr>
                      <a:r>
                        <a:rPr kumimoji="1" lang="ja-JP" altLang="en-US" sz="1200" b="0" i="0" u="none" strike="noStrike" cap="none" normalizeH="0" baseline="0">
                          <a:ln>
                            <a:noFill/>
                          </a:ln>
                          <a:solidFill>
                            <a:schemeClr val="tx1"/>
                          </a:solidFill>
                          <a:effectLst/>
                          <a:latin typeface="Meiryo" panose="020B0604030504040204" pitchFamily="34" charset="-128"/>
                          <a:ea typeface="Meiryo" panose="020B0604030504040204" pitchFamily="34" charset="-128"/>
                        </a:rPr>
                        <a:t>外部発注・委託先の検討</a:t>
                      </a:r>
                    </a:p>
                    <a:p>
                      <a:pPr marL="177800" marR="0" lvl="0" indent="-177800" algn="l" defTabSz="914400" rtl="0" eaLnBrk="0" fontAlgn="base" latinLnBrk="0" hangingPunct="0">
                        <a:lnSpc>
                          <a:spcPct val="100000"/>
                        </a:lnSpc>
                        <a:spcBef>
                          <a:spcPct val="10000"/>
                        </a:spcBef>
                        <a:spcAft>
                          <a:spcPct val="0"/>
                        </a:spcAft>
                        <a:buClr>
                          <a:schemeClr val="tx1"/>
                        </a:buClr>
                        <a:buSzTx/>
                        <a:buFont typeface="Wingdings" pitchFamily="2" charset="2"/>
                        <a:buChar char="ü"/>
                        <a:tabLst/>
                      </a:pPr>
                      <a:r>
                        <a:rPr kumimoji="1" lang="ja-JP" altLang="en-US" sz="1200" b="0" i="0" u="none" strike="noStrike" cap="none" normalizeH="0" baseline="0">
                          <a:ln>
                            <a:noFill/>
                          </a:ln>
                          <a:solidFill>
                            <a:schemeClr val="tx1"/>
                          </a:solidFill>
                          <a:effectLst/>
                          <a:latin typeface="Meiryo" panose="020B0604030504040204" pitchFamily="34" charset="-128"/>
                          <a:ea typeface="Meiryo" panose="020B0604030504040204" pitchFamily="34" charset="-128"/>
                        </a:rPr>
                        <a:t>対策実施計画の策定</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177800" indent="-177800">
                        <a:spcBef>
                          <a:spcPct val="20000"/>
                        </a:spcBef>
                        <a:buClr>
                          <a:srgbClr val="FFCC66"/>
                        </a:buClr>
                        <a:buFont typeface="Wingdings" pitchFamily="2" charset="2"/>
                        <a:defRPr kumimoji="1" sz="1000">
                          <a:solidFill>
                            <a:schemeClr val="tx1"/>
                          </a:solidFill>
                          <a:latin typeface="Arial" charset="0"/>
                          <a:ea typeface="ＭＳ Ｐゴシック" pitchFamily="50" charset="-128"/>
                        </a:defRPr>
                      </a:lvl1pPr>
                      <a:lvl2pPr marL="357188">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2pPr>
                      <a:lvl3pPr marL="623888">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3pPr>
                      <a:lvl4pPr marL="1022350">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4pPr>
                      <a:lvl5pPr marL="1373188">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5pPr>
                      <a:lvl6pPr marL="18303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6pPr>
                      <a:lvl7pPr marL="22875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7pPr>
                      <a:lvl8pPr marL="27447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8pPr>
                      <a:lvl9pPr marL="32019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9pPr>
                    </a:lstStyle>
                    <a:p>
                      <a:pPr marL="177800" marR="0" lvl="0" indent="-177800" algn="l" defTabSz="914400" rtl="0" eaLnBrk="0" fontAlgn="base" latinLnBrk="0" hangingPunct="0">
                        <a:lnSpc>
                          <a:spcPct val="100000"/>
                        </a:lnSpc>
                        <a:spcBef>
                          <a:spcPct val="10000"/>
                        </a:spcBef>
                        <a:spcAft>
                          <a:spcPct val="0"/>
                        </a:spcAft>
                        <a:buClr>
                          <a:schemeClr val="tx1"/>
                        </a:buClr>
                        <a:buSzTx/>
                        <a:buFont typeface="Wingdings" pitchFamily="2" charset="2"/>
                        <a:buChar char="ü"/>
                        <a:tabLst/>
                      </a:pPr>
                      <a:r>
                        <a:rPr kumimoji="1" lang="ja-JP" altLang="en-US" sz="1200" b="0" i="0" u="none" strike="noStrike" cap="none" normalizeH="0" baseline="0">
                          <a:ln>
                            <a:noFill/>
                          </a:ln>
                          <a:solidFill>
                            <a:schemeClr val="tx1"/>
                          </a:solidFill>
                          <a:effectLst/>
                          <a:latin typeface="Meiryo" panose="020B0604030504040204" pitchFamily="34" charset="-128"/>
                          <a:ea typeface="Meiryo" panose="020B0604030504040204" pitchFamily="34" charset="-128"/>
                        </a:rPr>
                        <a:t>事前対策の実施スケジュール決定</a:t>
                      </a:r>
                    </a:p>
                    <a:p>
                      <a:pPr marL="177800" marR="0" lvl="0" indent="-177800" algn="l" defTabSz="914400" rtl="0" eaLnBrk="0" fontAlgn="base" latinLnBrk="0" hangingPunct="0">
                        <a:lnSpc>
                          <a:spcPct val="100000"/>
                        </a:lnSpc>
                        <a:spcBef>
                          <a:spcPct val="10000"/>
                        </a:spcBef>
                        <a:spcAft>
                          <a:spcPct val="0"/>
                        </a:spcAft>
                        <a:buClr>
                          <a:schemeClr val="tx1"/>
                        </a:buClr>
                        <a:buSzTx/>
                        <a:buFont typeface="Wingdings" pitchFamily="2" charset="2"/>
                        <a:buChar char="ü"/>
                        <a:tabLst/>
                      </a:pPr>
                      <a:r>
                        <a:rPr kumimoji="1" lang="ja-JP" altLang="en-US" sz="1200" b="0" i="0" u="none" strike="noStrike" cap="none" normalizeH="0" baseline="0">
                          <a:ln>
                            <a:noFill/>
                          </a:ln>
                          <a:solidFill>
                            <a:schemeClr val="tx1"/>
                          </a:solidFill>
                          <a:effectLst/>
                          <a:latin typeface="Meiryo" panose="020B0604030504040204" pitchFamily="34" charset="-128"/>
                          <a:ea typeface="Meiryo" panose="020B0604030504040204" pitchFamily="34" charset="-128"/>
                        </a:rPr>
                        <a:t>投資の実行に対する責任者の承認</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177800" indent="-177800">
                        <a:spcBef>
                          <a:spcPct val="20000"/>
                        </a:spcBef>
                        <a:buClr>
                          <a:srgbClr val="FFCC66"/>
                        </a:buClr>
                        <a:buFont typeface="Wingdings" pitchFamily="2" charset="2"/>
                        <a:defRPr kumimoji="1" sz="1000">
                          <a:solidFill>
                            <a:schemeClr val="tx1"/>
                          </a:solidFill>
                          <a:latin typeface="Arial" charset="0"/>
                          <a:ea typeface="ＭＳ Ｐゴシック" pitchFamily="50" charset="-128"/>
                        </a:defRPr>
                      </a:lvl1pPr>
                      <a:lvl2pPr marL="357188">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2pPr>
                      <a:lvl3pPr marL="623888">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3pPr>
                      <a:lvl4pPr marL="1022350">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4pPr>
                      <a:lvl5pPr marL="1373188">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5pPr>
                      <a:lvl6pPr marL="18303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6pPr>
                      <a:lvl7pPr marL="22875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7pPr>
                      <a:lvl8pPr marL="27447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8pPr>
                      <a:lvl9pPr marL="32019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9pPr>
                    </a:lstStyle>
                    <a:p>
                      <a:pPr marL="177800" marR="0" lvl="0" indent="-177800" algn="l" defTabSz="914400" rtl="0" eaLnBrk="0" fontAlgn="base" latinLnBrk="0" hangingPunct="0">
                        <a:lnSpc>
                          <a:spcPct val="100000"/>
                        </a:lnSpc>
                        <a:spcBef>
                          <a:spcPct val="10000"/>
                        </a:spcBef>
                        <a:spcAft>
                          <a:spcPct val="0"/>
                        </a:spcAft>
                        <a:buClr>
                          <a:schemeClr val="tx1"/>
                        </a:buClr>
                        <a:buSzTx/>
                        <a:buFont typeface="Wingdings" pitchFamily="2" charset="2"/>
                        <a:buChar char="ü"/>
                        <a:tabLst/>
                      </a:pPr>
                      <a:r>
                        <a:rPr kumimoji="1" lang="ja-JP" altLang="en-US" sz="1200" b="0" i="0" u="none" strike="noStrike" cap="none" normalizeH="0" baseline="0">
                          <a:ln>
                            <a:noFill/>
                          </a:ln>
                          <a:solidFill>
                            <a:schemeClr val="tx1"/>
                          </a:solidFill>
                          <a:effectLst/>
                          <a:latin typeface="Meiryo" panose="020B0604030504040204" pitchFamily="34" charset="-128"/>
                          <a:ea typeface="Meiryo" panose="020B0604030504040204" pitchFamily="34" charset="-128"/>
                        </a:rPr>
                        <a:t>不測事態発生時の対応体制・ルールの決定</a:t>
                      </a:r>
                    </a:p>
                    <a:p>
                      <a:pPr marL="177800" marR="0" lvl="0" indent="-177800" algn="l" defTabSz="914400" rtl="0" eaLnBrk="0" fontAlgn="base" latinLnBrk="0" hangingPunct="0">
                        <a:lnSpc>
                          <a:spcPct val="100000"/>
                        </a:lnSpc>
                        <a:spcBef>
                          <a:spcPct val="10000"/>
                        </a:spcBef>
                        <a:spcAft>
                          <a:spcPct val="0"/>
                        </a:spcAft>
                        <a:buClr>
                          <a:schemeClr val="tx1"/>
                        </a:buClr>
                        <a:buSzTx/>
                        <a:buFont typeface="Wingdings" pitchFamily="2" charset="2"/>
                        <a:buChar char="ü"/>
                        <a:tabLst/>
                      </a:pPr>
                      <a:r>
                        <a:rPr kumimoji="1" lang="ja-JP" altLang="en-US" sz="1200" b="0" i="0" u="none" strike="noStrike" cap="none" normalizeH="0" baseline="0">
                          <a:ln>
                            <a:noFill/>
                          </a:ln>
                          <a:solidFill>
                            <a:schemeClr val="tx1"/>
                          </a:solidFill>
                          <a:effectLst/>
                          <a:latin typeface="Meiryo" panose="020B0604030504040204" pitchFamily="34" charset="-128"/>
                          <a:ea typeface="Meiryo" panose="020B0604030504040204" pitchFamily="34" charset="-128"/>
                        </a:rPr>
                        <a:t>不測事態発生時の対応プロセス決定</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177800" indent="-177800">
                        <a:spcBef>
                          <a:spcPct val="20000"/>
                        </a:spcBef>
                        <a:buClr>
                          <a:srgbClr val="FFCC66"/>
                        </a:buClr>
                        <a:buFont typeface="Wingdings" pitchFamily="2" charset="2"/>
                        <a:defRPr kumimoji="1" sz="1000">
                          <a:solidFill>
                            <a:schemeClr val="tx1"/>
                          </a:solidFill>
                          <a:latin typeface="Arial" charset="0"/>
                          <a:ea typeface="ＭＳ Ｐゴシック" pitchFamily="50" charset="-128"/>
                        </a:defRPr>
                      </a:lvl1pPr>
                      <a:lvl2pPr marL="357188">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2pPr>
                      <a:lvl3pPr marL="623888">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3pPr>
                      <a:lvl4pPr marL="1022350">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4pPr>
                      <a:lvl5pPr marL="1373188">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5pPr>
                      <a:lvl6pPr marL="18303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6pPr>
                      <a:lvl7pPr marL="22875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7pPr>
                      <a:lvl8pPr marL="27447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8pPr>
                      <a:lvl9pPr marL="32019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9pPr>
                    </a:lstStyle>
                    <a:p>
                      <a:pPr marL="177800" marR="0" lvl="0" indent="-177800" algn="l" defTabSz="914400" rtl="0" eaLnBrk="0" fontAlgn="base" latinLnBrk="0" hangingPunct="0">
                        <a:lnSpc>
                          <a:spcPct val="100000"/>
                        </a:lnSpc>
                        <a:spcBef>
                          <a:spcPct val="10000"/>
                        </a:spcBef>
                        <a:spcAft>
                          <a:spcPct val="0"/>
                        </a:spcAft>
                        <a:buClr>
                          <a:schemeClr val="tx1"/>
                        </a:buClr>
                        <a:buSzTx/>
                        <a:buFont typeface="Wingdings" pitchFamily="2" charset="2"/>
                        <a:buChar char="ü"/>
                        <a:tabLst/>
                      </a:pPr>
                      <a:r>
                        <a:rPr kumimoji="1" lang="ja-JP" altLang="en-US" sz="1200" b="0" i="0" u="none" strike="noStrike" cap="none" normalizeH="0" baseline="0" dirty="0">
                          <a:ln>
                            <a:noFill/>
                          </a:ln>
                          <a:solidFill>
                            <a:schemeClr val="tx1"/>
                          </a:solidFill>
                          <a:effectLst/>
                          <a:latin typeface="Meiryo" panose="020B0604030504040204" pitchFamily="34" charset="-128"/>
                          <a:ea typeface="Meiryo" panose="020B0604030504040204" pitchFamily="34" charset="-128"/>
                        </a:rPr>
                        <a:t>不測事態発生時の対応手順書の作成</a:t>
                      </a:r>
                    </a:p>
                    <a:p>
                      <a:pPr marL="177800" marR="0" lvl="0" indent="-177800" algn="l" defTabSz="914400" rtl="0" eaLnBrk="0" fontAlgn="base" latinLnBrk="0" hangingPunct="0">
                        <a:lnSpc>
                          <a:spcPct val="100000"/>
                        </a:lnSpc>
                        <a:spcBef>
                          <a:spcPct val="10000"/>
                        </a:spcBef>
                        <a:spcAft>
                          <a:spcPct val="0"/>
                        </a:spcAft>
                        <a:buClr>
                          <a:schemeClr val="tx1"/>
                        </a:buClr>
                        <a:buSzTx/>
                        <a:buFont typeface="Wingdings" pitchFamily="2" charset="2"/>
                        <a:buChar char="ü"/>
                        <a:tabLst/>
                      </a:pPr>
                      <a:r>
                        <a:rPr kumimoji="1" lang="ja-JP" altLang="en-US" sz="1200" b="0" i="0" u="none" strike="noStrike" cap="none" normalizeH="0" baseline="0" dirty="0">
                          <a:ln>
                            <a:noFill/>
                          </a:ln>
                          <a:solidFill>
                            <a:schemeClr val="tx1"/>
                          </a:solidFill>
                          <a:effectLst/>
                          <a:latin typeface="Meiryo" panose="020B0604030504040204" pitchFamily="34" charset="-128"/>
                          <a:ea typeface="Meiryo" panose="020B0604030504040204" pitchFamily="34" charset="-128"/>
                        </a:rPr>
                        <a:t>不測事態発生時の行動マニュアルの作成</a:t>
                      </a:r>
                    </a:p>
                    <a:p>
                      <a:pPr marL="177800" marR="0" lvl="0" indent="-177800" algn="l" defTabSz="914400" rtl="0" eaLnBrk="0" fontAlgn="base" latinLnBrk="0" hangingPunct="0">
                        <a:lnSpc>
                          <a:spcPct val="100000"/>
                        </a:lnSpc>
                        <a:spcBef>
                          <a:spcPct val="10000"/>
                        </a:spcBef>
                        <a:spcAft>
                          <a:spcPct val="0"/>
                        </a:spcAft>
                        <a:buClr>
                          <a:schemeClr val="tx1"/>
                        </a:buClr>
                        <a:buSzTx/>
                        <a:buFont typeface="Wingdings" pitchFamily="2" charset="2"/>
                        <a:buChar char="ü"/>
                        <a:tabLst/>
                      </a:pPr>
                      <a:r>
                        <a:rPr kumimoji="1" lang="ja-JP" altLang="en-US" sz="1200" b="0" i="0" u="none" strike="noStrike" cap="none" normalizeH="0" baseline="0" dirty="0">
                          <a:ln>
                            <a:noFill/>
                          </a:ln>
                          <a:solidFill>
                            <a:schemeClr val="tx1"/>
                          </a:solidFill>
                          <a:effectLst/>
                          <a:latin typeface="Meiryo" panose="020B0604030504040204" pitchFamily="34" charset="-128"/>
                          <a:ea typeface="Meiryo" panose="020B0604030504040204" pitchFamily="34" charset="-128"/>
                        </a:rPr>
                        <a:t>不測事態発生時のチェックリストの作成</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alpha val="50000"/>
                      </a:schemeClr>
                    </a:solidFill>
                  </a:tcPr>
                </a:tc>
                <a:tc>
                  <a:txBody>
                    <a:bodyPr/>
                    <a:lstStyle>
                      <a:lvl1pPr marL="177800" indent="-177800">
                        <a:spcBef>
                          <a:spcPct val="20000"/>
                        </a:spcBef>
                        <a:buClr>
                          <a:srgbClr val="FFCC66"/>
                        </a:buClr>
                        <a:buFont typeface="Wingdings" pitchFamily="2" charset="2"/>
                        <a:defRPr kumimoji="1" sz="1000">
                          <a:solidFill>
                            <a:schemeClr val="tx1"/>
                          </a:solidFill>
                          <a:latin typeface="Arial" charset="0"/>
                          <a:ea typeface="ＭＳ Ｐゴシック" pitchFamily="50" charset="-128"/>
                        </a:defRPr>
                      </a:lvl1pPr>
                      <a:lvl2pPr marL="357188">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2pPr>
                      <a:lvl3pPr marL="623888">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3pPr>
                      <a:lvl4pPr marL="1022350">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4pPr>
                      <a:lvl5pPr marL="1373188">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5pPr>
                      <a:lvl6pPr marL="18303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6pPr>
                      <a:lvl7pPr marL="22875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7pPr>
                      <a:lvl8pPr marL="27447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8pPr>
                      <a:lvl9pPr marL="32019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9pPr>
                    </a:lstStyle>
                    <a:p>
                      <a:pPr marL="177800" marR="0" lvl="0" indent="-177800" algn="l" defTabSz="914400" rtl="0" eaLnBrk="0" fontAlgn="base" latinLnBrk="0" hangingPunct="0">
                        <a:lnSpc>
                          <a:spcPct val="100000"/>
                        </a:lnSpc>
                        <a:spcBef>
                          <a:spcPct val="10000"/>
                        </a:spcBef>
                        <a:spcAft>
                          <a:spcPct val="0"/>
                        </a:spcAft>
                        <a:buClr>
                          <a:schemeClr val="tx1"/>
                        </a:buClr>
                        <a:buSzTx/>
                        <a:buFont typeface="Wingdings" pitchFamily="2" charset="2"/>
                        <a:buChar char="ü"/>
                        <a:tabLst/>
                      </a:pPr>
                      <a:r>
                        <a:rPr kumimoji="1" lang="ja-JP" altLang="en-US" sz="1200" b="0" i="0" u="none" strike="noStrike" cap="none" normalizeH="0" baseline="0" dirty="0">
                          <a:ln>
                            <a:noFill/>
                          </a:ln>
                          <a:solidFill>
                            <a:schemeClr val="tx1"/>
                          </a:solidFill>
                          <a:effectLst/>
                          <a:latin typeface="Meiryo" panose="020B0604030504040204" pitchFamily="34" charset="-128"/>
                          <a:ea typeface="Meiryo" panose="020B0604030504040204" pitchFamily="34" charset="-128"/>
                        </a:rPr>
                        <a:t>維持・改善プロセスの決定</a:t>
                      </a:r>
                    </a:p>
                    <a:p>
                      <a:pPr marL="177800" marR="0" lvl="0" indent="-177800" algn="l" defTabSz="914400" rtl="0" eaLnBrk="0" fontAlgn="base" latinLnBrk="0" hangingPunct="0">
                        <a:lnSpc>
                          <a:spcPct val="100000"/>
                        </a:lnSpc>
                        <a:spcBef>
                          <a:spcPct val="10000"/>
                        </a:spcBef>
                        <a:spcAft>
                          <a:spcPct val="0"/>
                        </a:spcAft>
                        <a:buClr>
                          <a:schemeClr val="tx1"/>
                        </a:buClr>
                        <a:buSzTx/>
                        <a:buFont typeface="Wingdings" pitchFamily="2" charset="2"/>
                        <a:buChar char="ü"/>
                        <a:tabLst/>
                      </a:pPr>
                      <a:r>
                        <a:rPr kumimoji="1" lang="ja-JP" altLang="en-US" sz="1200" b="0" i="0" u="none" strike="noStrike" cap="none" normalizeH="0" baseline="0" dirty="0">
                          <a:ln>
                            <a:noFill/>
                          </a:ln>
                          <a:solidFill>
                            <a:schemeClr val="tx1"/>
                          </a:solidFill>
                          <a:effectLst/>
                          <a:latin typeface="Meiryo" panose="020B0604030504040204" pitchFamily="34" charset="-128"/>
                          <a:ea typeface="Meiryo" panose="020B0604030504040204" pitchFamily="34" charset="-128"/>
                        </a:rPr>
                        <a:t>維持・改善体制の決定</a:t>
                      </a:r>
                    </a:p>
                    <a:p>
                      <a:pPr marL="177800" marR="0" lvl="0" indent="-177800" algn="l" defTabSz="914400" rtl="0" eaLnBrk="0" fontAlgn="base" latinLnBrk="0" hangingPunct="0">
                        <a:lnSpc>
                          <a:spcPct val="100000"/>
                        </a:lnSpc>
                        <a:spcBef>
                          <a:spcPct val="10000"/>
                        </a:spcBef>
                        <a:spcAft>
                          <a:spcPct val="0"/>
                        </a:spcAft>
                        <a:buClr>
                          <a:schemeClr val="tx1"/>
                        </a:buClr>
                        <a:buSzTx/>
                        <a:buFont typeface="Wingdings" pitchFamily="2" charset="2"/>
                        <a:buChar char="ü"/>
                        <a:tabLst/>
                      </a:pPr>
                      <a:r>
                        <a:rPr kumimoji="1" lang="ja-JP" altLang="en-US" sz="1200" b="0" i="0" u="none" strike="noStrike" cap="none" normalizeH="0" baseline="0" dirty="0">
                          <a:ln>
                            <a:noFill/>
                          </a:ln>
                          <a:solidFill>
                            <a:schemeClr val="tx1"/>
                          </a:solidFill>
                          <a:effectLst/>
                          <a:latin typeface="Meiryo" panose="020B0604030504040204" pitchFamily="34" charset="-128"/>
                          <a:ea typeface="Meiryo" panose="020B0604030504040204" pitchFamily="34" charset="-128"/>
                        </a:rPr>
                        <a:t>教育・訓練計画の作成</a:t>
                      </a:r>
                    </a:p>
                    <a:p>
                      <a:pPr marL="177800" marR="0" lvl="0" indent="-177800" algn="l" defTabSz="914400" rtl="0" eaLnBrk="0" fontAlgn="base" latinLnBrk="0" hangingPunct="0">
                        <a:lnSpc>
                          <a:spcPct val="100000"/>
                        </a:lnSpc>
                        <a:spcBef>
                          <a:spcPct val="10000"/>
                        </a:spcBef>
                        <a:spcAft>
                          <a:spcPct val="0"/>
                        </a:spcAft>
                        <a:buClr>
                          <a:schemeClr val="tx1"/>
                        </a:buClr>
                        <a:buSzTx/>
                        <a:buFont typeface="Wingdings" pitchFamily="2" charset="2"/>
                        <a:buChar char="ü"/>
                        <a:tabLst/>
                      </a:pPr>
                      <a:r>
                        <a:rPr kumimoji="1" lang="ja-JP" altLang="en-US" sz="1200" b="0" i="0" u="none" strike="noStrike" cap="none" normalizeH="0" baseline="0" dirty="0">
                          <a:ln>
                            <a:noFill/>
                          </a:ln>
                          <a:solidFill>
                            <a:schemeClr val="tx1"/>
                          </a:solidFill>
                          <a:effectLst/>
                          <a:latin typeface="Meiryo" panose="020B0604030504040204" pitchFamily="34" charset="-128"/>
                          <a:ea typeface="Meiryo" panose="020B0604030504040204" pitchFamily="34" charset="-128"/>
                        </a:rPr>
                        <a:t>維持・改善手順の作成</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alpha val="50000"/>
                      </a:schemeClr>
                    </a:solidFill>
                  </a:tcPr>
                </a:tc>
                <a:extLst>
                  <a:ext uri="{0D108BD9-81ED-4DB2-BD59-A6C34878D82A}">
                    <a16:rowId xmlns:a16="http://schemas.microsoft.com/office/drawing/2014/main" val="10002"/>
                  </a:ext>
                </a:extLst>
              </a:tr>
            </a:tbl>
          </a:graphicData>
        </a:graphic>
      </p:graphicFrame>
      <p:sp>
        <p:nvSpPr>
          <p:cNvPr id="7" name="AutoShape 35">
            <a:extLst>
              <a:ext uri="{FF2B5EF4-FFF2-40B4-BE49-F238E27FC236}">
                <a16:creationId xmlns:a16="http://schemas.microsoft.com/office/drawing/2014/main" id="{73792E84-223A-16ED-C723-3399E8B6944B}"/>
              </a:ext>
            </a:extLst>
          </p:cNvPr>
          <p:cNvSpPr>
            <a:spLocks noChangeArrowheads="1"/>
          </p:cNvSpPr>
          <p:nvPr/>
        </p:nvSpPr>
        <p:spPr bwMode="gray">
          <a:xfrm>
            <a:off x="2422526" y="2887663"/>
            <a:ext cx="1547813" cy="508000"/>
          </a:xfrm>
          <a:prstGeom prst="homePlate">
            <a:avLst>
              <a:gd name="adj" fmla="val 38424"/>
            </a:avLst>
          </a:prstGeom>
          <a:solidFill>
            <a:schemeClr val="accent5">
              <a:lumMod val="60000"/>
              <a:lumOff val="40000"/>
            </a:schemeClr>
          </a:solidFill>
          <a:ln>
            <a:noFill/>
          </a:ln>
          <a:effectLst>
            <a:prstShdw prst="shdw17" dist="17961" dir="2700000">
              <a:srgbClr val="7A7A99"/>
            </a:prstShdw>
          </a:effectLst>
        </p:spPr>
        <p:txBody>
          <a:bodyPr anchor="ctr"/>
          <a:lstStyle>
            <a:lvl1pPr>
              <a:defRPr sz="1000">
                <a:solidFill>
                  <a:schemeClr val="tx1"/>
                </a:solidFill>
                <a:latin typeface="ＭＳ Ｐゴシック" panose="020B0600070205080204" pitchFamily="34" charset="-128"/>
                <a:ea typeface="ＭＳ Ｐゴシック" panose="020B0600070205080204" pitchFamily="34" charset="-128"/>
              </a:defRPr>
            </a:lvl1pPr>
            <a:lvl2pPr marL="742950" indent="-285750">
              <a:defRPr sz="1000">
                <a:solidFill>
                  <a:schemeClr val="tx1"/>
                </a:solidFill>
                <a:latin typeface="ＭＳ Ｐゴシック" panose="020B0600070205080204" pitchFamily="34" charset="-128"/>
                <a:ea typeface="ＭＳ Ｐゴシック" panose="020B0600070205080204" pitchFamily="34" charset="-128"/>
              </a:defRPr>
            </a:lvl2pPr>
            <a:lvl3pPr marL="1143000" indent="-228600">
              <a:defRPr sz="1000">
                <a:solidFill>
                  <a:schemeClr val="tx1"/>
                </a:solidFill>
                <a:latin typeface="ＭＳ Ｐゴシック" panose="020B0600070205080204" pitchFamily="34" charset="-128"/>
                <a:ea typeface="ＭＳ Ｐゴシック" panose="020B0600070205080204" pitchFamily="34" charset="-128"/>
              </a:defRPr>
            </a:lvl3pPr>
            <a:lvl4pPr marL="1600200" indent="-228600">
              <a:defRPr sz="1000">
                <a:solidFill>
                  <a:schemeClr val="tx1"/>
                </a:solidFill>
                <a:latin typeface="ＭＳ Ｐゴシック" panose="020B0600070205080204" pitchFamily="34" charset="-128"/>
                <a:ea typeface="ＭＳ Ｐゴシック" panose="020B0600070205080204" pitchFamily="34" charset="-128"/>
              </a:defRPr>
            </a:lvl4pPr>
            <a:lvl5pPr marL="2057400" indent="-228600">
              <a:defRPr sz="1000">
                <a:solidFill>
                  <a:schemeClr val="tx1"/>
                </a:solidFill>
                <a:latin typeface="ＭＳ Ｐゴシック" panose="020B0600070205080204" pitchFamily="34" charset="-128"/>
                <a:ea typeface="ＭＳ Ｐゴシック" panose="020B0600070205080204" pitchFamily="34" charset="-128"/>
              </a:defRPr>
            </a:lvl5pPr>
            <a:lvl6pPr marL="2514600" indent="-228600" eaLnBrk="0" fontAlgn="base" hangingPunct="0">
              <a:spcBef>
                <a:spcPct val="0"/>
              </a:spcBef>
              <a:spcAft>
                <a:spcPct val="0"/>
              </a:spcAft>
              <a:defRPr sz="1000">
                <a:solidFill>
                  <a:schemeClr val="tx1"/>
                </a:solidFill>
                <a:latin typeface="ＭＳ Ｐゴシック" panose="020B0600070205080204" pitchFamily="34" charset="-128"/>
                <a:ea typeface="ＭＳ Ｐゴシック" panose="020B0600070205080204" pitchFamily="34" charset="-128"/>
              </a:defRPr>
            </a:lvl6pPr>
            <a:lvl7pPr marL="2971800" indent="-228600" eaLnBrk="0" fontAlgn="base" hangingPunct="0">
              <a:spcBef>
                <a:spcPct val="0"/>
              </a:spcBef>
              <a:spcAft>
                <a:spcPct val="0"/>
              </a:spcAft>
              <a:defRPr sz="1000">
                <a:solidFill>
                  <a:schemeClr val="tx1"/>
                </a:solidFill>
                <a:latin typeface="ＭＳ Ｐゴシック" panose="020B0600070205080204" pitchFamily="34" charset="-128"/>
                <a:ea typeface="ＭＳ Ｐゴシック" panose="020B0600070205080204" pitchFamily="34" charset="-128"/>
              </a:defRPr>
            </a:lvl7pPr>
            <a:lvl8pPr marL="3429000" indent="-228600" eaLnBrk="0" fontAlgn="base" hangingPunct="0">
              <a:spcBef>
                <a:spcPct val="0"/>
              </a:spcBef>
              <a:spcAft>
                <a:spcPct val="0"/>
              </a:spcAft>
              <a:defRPr sz="1000">
                <a:solidFill>
                  <a:schemeClr val="tx1"/>
                </a:solidFill>
                <a:latin typeface="ＭＳ Ｐゴシック" panose="020B0600070205080204" pitchFamily="34" charset="-128"/>
                <a:ea typeface="ＭＳ Ｐゴシック" panose="020B0600070205080204" pitchFamily="34" charset="-128"/>
              </a:defRPr>
            </a:lvl8pPr>
            <a:lvl9pPr marL="3886200" indent="-228600" eaLnBrk="0" fontAlgn="base" hangingPunct="0">
              <a:spcBef>
                <a:spcPct val="0"/>
              </a:spcBef>
              <a:spcAft>
                <a:spcPct val="0"/>
              </a:spcAft>
              <a:defRPr sz="1000">
                <a:solidFill>
                  <a:schemeClr val="tx1"/>
                </a:solidFill>
                <a:latin typeface="ＭＳ Ｐゴシック" panose="020B0600070205080204" pitchFamily="34" charset="-128"/>
                <a:ea typeface="ＭＳ Ｐゴシック" panose="020B0600070205080204" pitchFamily="34" charset="-128"/>
              </a:defRPr>
            </a:lvl9pPr>
          </a:lstStyle>
          <a:p>
            <a:pPr algn="ctr" eaLnBrk="1" hangingPunct="1"/>
            <a:r>
              <a:rPr lang="ja-JP" altLang="en-US" sz="1200">
                <a:latin typeface="Meiryo" panose="020B0604030504040204" pitchFamily="34" charset="-128"/>
                <a:ea typeface="Meiryo" panose="020B0604030504040204" pitchFamily="34" charset="-128"/>
              </a:rPr>
              <a:t>対策実施計画</a:t>
            </a:r>
            <a:br>
              <a:rPr lang="ja-JP" altLang="en-US" sz="1200">
                <a:latin typeface="Meiryo" panose="020B0604030504040204" pitchFamily="34" charset="-128"/>
                <a:ea typeface="Meiryo" panose="020B0604030504040204" pitchFamily="34" charset="-128"/>
              </a:rPr>
            </a:br>
            <a:r>
              <a:rPr lang="ja-JP" altLang="en-US" sz="1200">
                <a:latin typeface="Meiryo" panose="020B0604030504040204" pitchFamily="34" charset="-128"/>
                <a:ea typeface="Meiryo" panose="020B0604030504040204" pitchFamily="34" charset="-128"/>
              </a:rPr>
              <a:t>作成</a:t>
            </a:r>
          </a:p>
        </p:txBody>
      </p:sp>
      <p:sp>
        <p:nvSpPr>
          <p:cNvPr id="8" name="AutoShape 36">
            <a:extLst>
              <a:ext uri="{FF2B5EF4-FFF2-40B4-BE49-F238E27FC236}">
                <a16:creationId xmlns:a16="http://schemas.microsoft.com/office/drawing/2014/main" id="{79AB075A-D882-F79A-153A-5200E0976543}"/>
              </a:ext>
            </a:extLst>
          </p:cNvPr>
          <p:cNvSpPr>
            <a:spLocks noChangeArrowheads="1"/>
          </p:cNvSpPr>
          <p:nvPr/>
        </p:nvSpPr>
        <p:spPr bwMode="gray">
          <a:xfrm>
            <a:off x="4014788" y="2887663"/>
            <a:ext cx="1547812" cy="508000"/>
          </a:xfrm>
          <a:prstGeom prst="homePlate">
            <a:avLst>
              <a:gd name="adj" fmla="val 38424"/>
            </a:avLst>
          </a:prstGeom>
          <a:solidFill>
            <a:schemeClr val="accent5">
              <a:lumMod val="60000"/>
              <a:lumOff val="40000"/>
            </a:schemeClr>
          </a:solidFill>
          <a:ln>
            <a:noFill/>
          </a:ln>
          <a:effectLst>
            <a:prstShdw prst="shdw17" dist="17961" dir="2700000">
              <a:srgbClr val="7A7A99"/>
            </a:prstShdw>
          </a:effectLst>
        </p:spPr>
        <p:txBody>
          <a:bodyPr lIns="54000" rIns="54000" anchor="ctr"/>
          <a:lstStyle>
            <a:lvl1pPr>
              <a:defRPr sz="1000">
                <a:solidFill>
                  <a:schemeClr val="tx1"/>
                </a:solidFill>
                <a:latin typeface="ＭＳ Ｐゴシック" panose="020B0600070205080204" pitchFamily="34" charset="-128"/>
                <a:ea typeface="ＭＳ Ｐゴシック" panose="020B0600070205080204" pitchFamily="34" charset="-128"/>
              </a:defRPr>
            </a:lvl1pPr>
            <a:lvl2pPr marL="742950" indent="-285750">
              <a:defRPr sz="1000">
                <a:solidFill>
                  <a:schemeClr val="tx1"/>
                </a:solidFill>
                <a:latin typeface="ＭＳ Ｐゴシック" panose="020B0600070205080204" pitchFamily="34" charset="-128"/>
                <a:ea typeface="ＭＳ Ｐゴシック" panose="020B0600070205080204" pitchFamily="34" charset="-128"/>
              </a:defRPr>
            </a:lvl2pPr>
            <a:lvl3pPr marL="1143000" indent="-228600">
              <a:defRPr sz="1000">
                <a:solidFill>
                  <a:schemeClr val="tx1"/>
                </a:solidFill>
                <a:latin typeface="ＭＳ Ｐゴシック" panose="020B0600070205080204" pitchFamily="34" charset="-128"/>
                <a:ea typeface="ＭＳ Ｐゴシック" panose="020B0600070205080204" pitchFamily="34" charset="-128"/>
              </a:defRPr>
            </a:lvl3pPr>
            <a:lvl4pPr marL="1600200" indent="-228600">
              <a:defRPr sz="1000">
                <a:solidFill>
                  <a:schemeClr val="tx1"/>
                </a:solidFill>
                <a:latin typeface="ＭＳ Ｐゴシック" panose="020B0600070205080204" pitchFamily="34" charset="-128"/>
                <a:ea typeface="ＭＳ Ｐゴシック" panose="020B0600070205080204" pitchFamily="34" charset="-128"/>
              </a:defRPr>
            </a:lvl4pPr>
            <a:lvl5pPr marL="2057400" indent="-228600">
              <a:defRPr sz="1000">
                <a:solidFill>
                  <a:schemeClr val="tx1"/>
                </a:solidFill>
                <a:latin typeface="ＭＳ Ｐゴシック" panose="020B0600070205080204" pitchFamily="34" charset="-128"/>
                <a:ea typeface="ＭＳ Ｐゴシック" panose="020B0600070205080204" pitchFamily="34" charset="-128"/>
              </a:defRPr>
            </a:lvl5pPr>
            <a:lvl6pPr marL="2514600" indent="-228600" eaLnBrk="0" fontAlgn="base" hangingPunct="0">
              <a:spcBef>
                <a:spcPct val="0"/>
              </a:spcBef>
              <a:spcAft>
                <a:spcPct val="0"/>
              </a:spcAft>
              <a:defRPr sz="1000">
                <a:solidFill>
                  <a:schemeClr val="tx1"/>
                </a:solidFill>
                <a:latin typeface="ＭＳ Ｐゴシック" panose="020B0600070205080204" pitchFamily="34" charset="-128"/>
                <a:ea typeface="ＭＳ Ｐゴシック" panose="020B0600070205080204" pitchFamily="34" charset="-128"/>
              </a:defRPr>
            </a:lvl6pPr>
            <a:lvl7pPr marL="2971800" indent="-228600" eaLnBrk="0" fontAlgn="base" hangingPunct="0">
              <a:spcBef>
                <a:spcPct val="0"/>
              </a:spcBef>
              <a:spcAft>
                <a:spcPct val="0"/>
              </a:spcAft>
              <a:defRPr sz="1000">
                <a:solidFill>
                  <a:schemeClr val="tx1"/>
                </a:solidFill>
                <a:latin typeface="ＭＳ Ｐゴシック" panose="020B0600070205080204" pitchFamily="34" charset="-128"/>
                <a:ea typeface="ＭＳ Ｐゴシック" panose="020B0600070205080204" pitchFamily="34" charset="-128"/>
              </a:defRPr>
            </a:lvl7pPr>
            <a:lvl8pPr marL="3429000" indent="-228600" eaLnBrk="0" fontAlgn="base" hangingPunct="0">
              <a:spcBef>
                <a:spcPct val="0"/>
              </a:spcBef>
              <a:spcAft>
                <a:spcPct val="0"/>
              </a:spcAft>
              <a:defRPr sz="1000">
                <a:solidFill>
                  <a:schemeClr val="tx1"/>
                </a:solidFill>
                <a:latin typeface="ＭＳ Ｐゴシック" panose="020B0600070205080204" pitchFamily="34" charset="-128"/>
                <a:ea typeface="ＭＳ Ｐゴシック" panose="020B0600070205080204" pitchFamily="34" charset="-128"/>
              </a:defRPr>
            </a:lvl8pPr>
            <a:lvl9pPr marL="3886200" indent="-228600" eaLnBrk="0" fontAlgn="base" hangingPunct="0">
              <a:spcBef>
                <a:spcPct val="0"/>
              </a:spcBef>
              <a:spcAft>
                <a:spcPct val="0"/>
              </a:spcAft>
              <a:defRPr sz="1000">
                <a:solidFill>
                  <a:schemeClr val="tx1"/>
                </a:solidFill>
                <a:latin typeface="ＭＳ Ｐゴシック" panose="020B0600070205080204" pitchFamily="34" charset="-128"/>
                <a:ea typeface="ＭＳ Ｐゴシック" panose="020B0600070205080204" pitchFamily="34" charset="-128"/>
              </a:defRPr>
            </a:lvl9pPr>
          </a:lstStyle>
          <a:p>
            <a:pPr algn="ctr" eaLnBrk="1" hangingPunct="1"/>
            <a:r>
              <a:rPr lang="ja-JP" altLang="en-US" sz="1200">
                <a:latin typeface="Meiryo" panose="020B0604030504040204" pitchFamily="34" charset="-128"/>
                <a:ea typeface="Meiryo" panose="020B0604030504040204" pitchFamily="34" charset="-128"/>
              </a:rPr>
              <a:t>実施スケジュール決定</a:t>
            </a:r>
          </a:p>
        </p:txBody>
      </p:sp>
      <p:sp>
        <p:nvSpPr>
          <p:cNvPr id="9" name="AutoShape 37">
            <a:extLst>
              <a:ext uri="{FF2B5EF4-FFF2-40B4-BE49-F238E27FC236}">
                <a16:creationId xmlns:a16="http://schemas.microsoft.com/office/drawing/2014/main" id="{43FA9631-7939-1C68-3100-1470ACFA8EBD}"/>
              </a:ext>
            </a:extLst>
          </p:cNvPr>
          <p:cNvSpPr>
            <a:spLocks noChangeArrowheads="1"/>
          </p:cNvSpPr>
          <p:nvPr/>
        </p:nvSpPr>
        <p:spPr bwMode="gray">
          <a:xfrm>
            <a:off x="5608638" y="2887663"/>
            <a:ext cx="1547812" cy="508000"/>
          </a:xfrm>
          <a:prstGeom prst="homePlate">
            <a:avLst>
              <a:gd name="adj" fmla="val 38424"/>
            </a:avLst>
          </a:prstGeom>
          <a:solidFill>
            <a:schemeClr val="accent5">
              <a:lumMod val="60000"/>
              <a:lumOff val="40000"/>
            </a:schemeClr>
          </a:solidFill>
          <a:ln>
            <a:noFill/>
          </a:ln>
          <a:effectLst>
            <a:prstShdw prst="shdw17" dist="17961" dir="2700000">
              <a:srgbClr val="7A7A99"/>
            </a:prstShdw>
          </a:effectLst>
        </p:spPr>
        <p:txBody>
          <a:bodyPr anchor="ctr"/>
          <a:lstStyle>
            <a:lvl1pPr>
              <a:defRPr sz="1000">
                <a:solidFill>
                  <a:schemeClr val="tx1"/>
                </a:solidFill>
                <a:latin typeface="ＭＳ Ｐゴシック" panose="020B0600070205080204" pitchFamily="34" charset="-128"/>
                <a:ea typeface="ＭＳ Ｐゴシック" panose="020B0600070205080204" pitchFamily="34" charset="-128"/>
              </a:defRPr>
            </a:lvl1pPr>
            <a:lvl2pPr marL="742950" indent="-285750">
              <a:defRPr sz="1000">
                <a:solidFill>
                  <a:schemeClr val="tx1"/>
                </a:solidFill>
                <a:latin typeface="ＭＳ Ｐゴシック" panose="020B0600070205080204" pitchFamily="34" charset="-128"/>
                <a:ea typeface="ＭＳ Ｐゴシック" panose="020B0600070205080204" pitchFamily="34" charset="-128"/>
              </a:defRPr>
            </a:lvl2pPr>
            <a:lvl3pPr marL="1143000" indent="-228600">
              <a:defRPr sz="1000">
                <a:solidFill>
                  <a:schemeClr val="tx1"/>
                </a:solidFill>
                <a:latin typeface="ＭＳ Ｐゴシック" panose="020B0600070205080204" pitchFamily="34" charset="-128"/>
                <a:ea typeface="ＭＳ Ｐゴシック" panose="020B0600070205080204" pitchFamily="34" charset="-128"/>
              </a:defRPr>
            </a:lvl3pPr>
            <a:lvl4pPr marL="1600200" indent="-228600">
              <a:defRPr sz="1000">
                <a:solidFill>
                  <a:schemeClr val="tx1"/>
                </a:solidFill>
                <a:latin typeface="ＭＳ Ｐゴシック" panose="020B0600070205080204" pitchFamily="34" charset="-128"/>
                <a:ea typeface="ＭＳ Ｐゴシック" panose="020B0600070205080204" pitchFamily="34" charset="-128"/>
              </a:defRPr>
            </a:lvl4pPr>
            <a:lvl5pPr marL="2057400" indent="-228600">
              <a:defRPr sz="1000">
                <a:solidFill>
                  <a:schemeClr val="tx1"/>
                </a:solidFill>
                <a:latin typeface="ＭＳ Ｐゴシック" panose="020B0600070205080204" pitchFamily="34" charset="-128"/>
                <a:ea typeface="ＭＳ Ｐゴシック" panose="020B0600070205080204" pitchFamily="34" charset="-128"/>
              </a:defRPr>
            </a:lvl5pPr>
            <a:lvl6pPr marL="2514600" indent="-228600" eaLnBrk="0" fontAlgn="base" hangingPunct="0">
              <a:spcBef>
                <a:spcPct val="0"/>
              </a:spcBef>
              <a:spcAft>
                <a:spcPct val="0"/>
              </a:spcAft>
              <a:defRPr sz="1000">
                <a:solidFill>
                  <a:schemeClr val="tx1"/>
                </a:solidFill>
                <a:latin typeface="ＭＳ Ｐゴシック" panose="020B0600070205080204" pitchFamily="34" charset="-128"/>
                <a:ea typeface="ＭＳ Ｐゴシック" panose="020B0600070205080204" pitchFamily="34" charset="-128"/>
              </a:defRPr>
            </a:lvl6pPr>
            <a:lvl7pPr marL="2971800" indent="-228600" eaLnBrk="0" fontAlgn="base" hangingPunct="0">
              <a:spcBef>
                <a:spcPct val="0"/>
              </a:spcBef>
              <a:spcAft>
                <a:spcPct val="0"/>
              </a:spcAft>
              <a:defRPr sz="1000">
                <a:solidFill>
                  <a:schemeClr val="tx1"/>
                </a:solidFill>
                <a:latin typeface="ＭＳ Ｐゴシック" panose="020B0600070205080204" pitchFamily="34" charset="-128"/>
                <a:ea typeface="ＭＳ Ｐゴシック" panose="020B0600070205080204" pitchFamily="34" charset="-128"/>
              </a:defRPr>
            </a:lvl7pPr>
            <a:lvl8pPr marL="3429000" indent="-228600" eaLnBrk="0" fontAlgn="base" hangingPunct="0">
              <a:spcBef>
                <a:spcPct val="0"/>
              </a:spcBef>
              <a:spcAft>
                <a:spcPct val="0"/>
              </a:spcAft>
              <a:defRPr sz="1000">
                <a:solidFill>
                  <a:schemeClr val="tx1"/>
                </a:solidFill>
                <a:latin typeface="ＭＳ Ｐゴシック" panose="020B0600070205080204" pitchFamily="34" charset="-128"/>
                <a:ea typeface="ＭＳ Ｐゴシック" panose="020B0600070205080204" pitchFamily="34" charset="-128"/>
              </a:defRPr>
            </a:lvl8pPr>
            <a:lvl9pPr marL="3886200" indent="-228600" eaLnBrk="0" fontAlgn="base" hangingPunct="0">
              <a:spcBef>
                <a:spcPct val="0"/>
              </a:spcBef>
              <a:spcAft>
                <a:spcPct val="0"/>
              </a:spcAft>
              <a:defRPr sz="1000">
                <a:solidFill>
                  <a:schemeClr val="tx1"/>
                </a:solidFill>
                <a:latin typeface="ＭＳ Ｐゴシック" panose="020B0600070205080204" pitchFamily="34" charset="-128"/>
                <a:ea typeface="ＭＳ Ｐゴシック" panose="020B0600070205080204" pitchFamily="34" charset="-128"/>
              </a:defRPr>
            </a:lvl9pPr>
          </a:lstStyle>
          <a:p>
            <a:pPr algn="ctr" eaLnBrk="1" hangingPunct="1"/>
            <a:r>
              <a:rPr lang="ja-JP" altLang="en-US" sz="1200">
                <a:latin typeface="Meiryo" panose="020B0604030504040204" pitchFamily="34" charset="-128"/>
                <a:ea typeface="Meiryo" panose="020B0604030504040204" pitchFamily="34" charset="-128"/>
              </a:rPr>
              <a:t>不測事態</a:t>
            </a:r>
            <a:br>
              <a:rPr lang="ja-JP" altLang="en-US" sz="1200">
                <a:latin typeface="Meiryo" panose="020B0604030504040204" pitchFamily="34" charset="-128"/>
                <a:ea typeface="Meiryo" panose="020B0604030504040204" pitchFamily="34" charset="-128"/>
              </a:rPr>
            </a:br>
            <a:r>
              <a:rPr lang="ja-JP" altLang="en-US" sz="1200">
                <a:latin typeface="Meiryo" panose="020B0604030504040204" pitchFamily="34" charset="-128"/>
                <a:ea typeface="Meiryo" panose="020B0604030504040204" pitchFamily="34" charset="-128"/>
              </a:rPr>
              <a:t>対応計画作成</a:t>
            </a:r>
          </a:p>
        </p:txBody>
      </p:sp>
      <p:sp>
        <p:nvSpPr>
          <p:cNvPr id="10" name="AutoShape 38">
            <a:extLst>
              <a:ext uri="{FF2B5EF4-FFF2-40B4-BE49-F238E27FC236}">
                <a16:creationId xmlns:a16="http://schemas.microsoft.com/office/drawing/2014/main" id="{CA2F78B1-1EB0-F1F0-2813-9DE9A0D82806}"/>
              </a:ext>
            </a:extLst>
          </p:cNvPr>
          <p:cNvSpPr>
            <a:spLocks noChangeArrowheads="1"/>
          </p:cNvSpPr>
          <p:nvPr/>
        </p:nvSpPr>
        <p:spPr bwMode="gray">
          <a:xfrm>
            <a:off x="7202488" y="2887663"/>
            <a:ext cx="1547812" cy="508000"/>
          </a:xfrm>
          <a:prstGeom prst="homePlate">
            <a:avLst>
              <a:gd name="adj" fmla="val 38424"/>
            </a:avLst>
          </a:prstGeom>
          <a:solidFill>
            <a:schemeClr val="accent5">
              <a:lumMod val="60000"/>
              <a:lumOff val="40000"/>
            </a:schemeClr>
          </a:solidFill>
          <a:ln>
            <a:noFill/>
          </a:ln>
          <a:effectLst>
            <a:prstShdw prst="shdw17" dist="17961" dir="2700000">
              <a:srgbClr val="7A7A99"/>
            </a:prstShdw>
          </a:effectLst>
        </p:spPr>
        <p:txBody>
          <a:bodyPr anchor="ctr"/>
          <a:lstStyle>
            <a:lvl1pPr>
              <a:defRPr sz="1000">
                <a:solidFill>
                  <a:schemeClr val="tx1"/>
                </a:solidFill>
                <a:latin typeface="ＭＳ Ｐゴシック" panose="020B0600070205080204" pitchFamily="34" charset="-128"/>
                <a:ea typeface="ＭＳ Ｐゴシック" panose="020B0600070205080204" pitchFamily="34" charset="-128"/>
              </a:defRPr>
            </a:lvl1pPr>
            <a:lvl2pPr marL="742950" indent="-285750">
              <a:defRPr sz="1000">
                <a:solidFill>
                  <a:schemeClr val="tx1"/>
                </a:solidFill>
                <a:latin typeface="ＭＳ Ｐゴシック" panose="020B0600070205080204" pitchFamily="34" charset="-128"/>
                <a:ea typeface="ＭＳ Ｐゴシック" panose="020B0600070205080204" pitchFamily="34" charset="-128"/>
              </a:defRPr>
            </a:lvl2pPr>
            <a:lvl3pPr marL="1143000" indent="-228600">
              <a:defRPr sz="1000">
                <a:solidFill>
                  <a:schemeClr val="tx1"/>
                </a:solidFill>
                <a:latin typeface="ＭＳ Ｐゴシック" panose="020B0600070205080204" pitchFamily="34" charset="-128"/>
                <a:ea typeface="ＭＳ Ｐゴシック" panose="020B0600070205080204" pitchFamily="34" charset="-128"/>
              </a:defRPr>
            </a:lvl3pPr>
            <a:lvl4pPr marL="1600200" indent="-228600">
              <a:defRPr sz="1000">
                <a:solidFill>
                  <a:schemeClr val="tx1"/>
                </a:solidFill>
                <a:latin typeface="ＭＳ Ｐゴシック" panose="020B0600070205080204" pitchFamily="34" charset="-128"/>
                <a:ea typeface="ＭＳ Ｐゴシック" panose="020B0600070205080204" pitchFamily="34" charset="-128"/>
              </a:defRPr>
            </a:lvl4pPr>
            <a:lvl5pPr marL="2057400" indent="-228600">
              <a:defRPr sz="1000">
                <a:solidFill>
                  <a:schemeClr val="tx1"/>
                </a:solidFill>
                <a:latin typeface="ＭＳ Ｐゴシック" panose="020B0600070205080204" pitchFamily="34" charset="-128"/>
                <a:ea typeface="ＭＳ Ｐゴシック" panose="020B0600070205080204" pitchFamily="34" charset="-128"/>
              </a:defRPr>
            </a:lvl5pPr>
            <a:lvl6pPr marL="2514600" indent="-228600" eaLnBrk="0" fontAlgn="base" hangingPunct="0">
              <a:spcBef>
                <a:spcPct val="0"/>
              </a:spcBef>
              <a:spcAft>
                <a:spcPct val="0"/>
              </a:spcAft>
              <a:defRPr sz="1000">
                <a:solidFill>
                  <a:schemeClr val="tx1"/>
                </a:solidFill>
                <a:latin typeface="ＭＳ Ｐゴシック" panose="020B0600070205080204" pitchFamily="34" charset="-128"/>
                <a:ea typeface="ＭＳ Ｐゴシック" panose="020B0600070205080204" pitchFamily="34" charset="-128"/>
              </a:defRPr>
            </a:lvl6pPr>
            <a:lvl7pPr marL="2971800" indent="-228600" eaLnBrk="0" fontAlgn="base" hangingPunct="0">
              <a:spcBef>
                <a:spcPct val="0"/>
              </a:spcBef>
              <a:spcAft>
                <a:spcPct val="0"/>
              </a:spcAft>
              <a:defRPr sz="1000">
                <a:solidFill>
                  <a:schemeClr val="tx1"/>
                </a:solidFill>
                <a:latin typeface="ＭＳ Ｐゴシック" panose="020B0600070205080204" pitchFamily="34" charset="-128"/>
                <a:ea typeface="ＭＳ Ｐゴシック" panose="020B0600070205080204" pitchFamily="34" charset="-128"/>
              </a:defRPr>
            </a:lvl7pPr>
            <a:lvl8pPr marL="3429000" indent="-228600" eaLnBrk="0" fontAlgn="base" hangingPunct="0">
              <a:spcBef>
                <a:spcPct val="0"/>
              </a:spcBef>
              <a:spcAft>
                <a:spcPct val="0"/>
              </a:spcAft>
              <a:defRPr sz="1000">
                <a:solidFill>
                  <a:schemeClr val="tx1"/>
                </a:solidFill>
                <a:latin typeface="ＭＳ Ｐゴシック" panose="020B0600070205080204" pitchFamily="34" charset="-128"/>
                <a:ea typeface="ＭＳ Ｐゴシック" panose="020B0600070205080204" pitchFamily="34" charset="-128"/>
              </a:defRPr>
            </a:lvl8pPr>
            <a:lvl9pPr marL="3886200" indent="-228600" eaLnBrk="0" fontAlgn="base" hangingPunct="0">
              <a:spcBef>
                <a:spcPct val="0"/>
              </a:spcBef>
              <a:spcAft>
                <a:spcPct val="0"/>
              </a:spcAft>
              <a:defRPr sz="1000">
                <a:solidFill>
                  <a:schemeClr val="tx1"/>
                </a:solidFill>
                <a:latin typeface="ＭＳ Ｐゴシック" panose="020B0600070205080204" pitchFamily="34" charset="-128"/>
                <a:ea typeface="ＭＳ Ｐゴシック" panose="020B0600070205080204" pitchFamily="34" charset="-128"/>
              </a:defRPr>
            </a:lvl9pPr>
          </a:lstStyle>
          <a:p>
            <a:pPr algn="ctr" eaLnBrk="1" hangingPunct="1"/>
            <a:r>
              <a:rPr lang="ja-JP" altLang="en-US" sz="1200" dirty="0">
                <a:latin typeface="Meiryo" panose="020B0604030504040204" pitchFamily="34" charset="-128"/>
                <a:ea typeface="Meiryo" panose="020B0604030504040204" pitchFamily="34" charset="-128"/>
              </a:rPr>
              <a:t>手順書・行動</a:t>
            </a:r>
          </a:p>
          <a:p>
            <a:pPr algn="ctr" eaLnBrk="1" hangingPunct="1"/>
            <a:r>
              <a:rPr lang="ja-JP" altLang="en-US" sz="1200" dirty="0">
                <a:latin typeface="Meiryo" panose="020B0604030504040204" pitchFamily="34" charset="-128"/>
                <a:ea typeface="Meiryo" panose="020B0604030504040204" pitchFamily="34" charset="-128"/>
              </a:rPr>
              <a:t>マニュアル作成</a:t>
            </a:r>
          </a:p>
        </p:txBody>
      </p:sp>
      <p:sp>
        <p:nvSpPr>
          <p:cNvPr id="11" name="AutoShape 40">
            <a:extLst>
              <a:ext uri="{FF2B5EF4-FFF2-40B4-BE49-F238E27FC236}">
                <a16:creationId xmlns:a16="http://schemas.microsoft.com/office/drawing/2014/main" id="{C609D6CD-3134-39ED-4EFA-8C8F77C37C9A}"/>
              </a:ext>
            </a:extLst>
          </p:cNvPr>
          <p:cNvSpPr>
            <a:spLocks noChangeArrowheads="1"/>
          </p:cNvSpPr>
          <p:nvPr/>
        </p:nvSpPr>
        <p:spPr bwMode="gray">
          <a:xfrm>
            <a:off x="2422526" y="2455863"/>
            <a:ext cx="7978775" cy="303212"/>
          </a:xfrm>
          <a:prstGeom prst="homePlate">
            <a:avLst>
              <a:gd name="adj" fmla="val 212463"/>
            </a:avLst>
          </a:prstGeom>
          <a:solidFill>
            <a:schemeClr val="accent5">
              <a:lumMod val="60000"/>
              <a:lumOff val="40000"/>
            </a:schemeClr>
          </a:solidFill>
          <a:ln w="19050" algn="ctr">
            <a:solidFill>
              <a:schemeClr val="bg1"/>
            </a:solidFill>
            <a:miter lim="800000"/>
            <a:headEnd/>
            <a:tailEnd/>
          </a:ln>
          <a:effectLst>
            <a:prstShdw prst="shdw17" dist="17961" dir="2700000">
              <a:schemeClr val="bg1">
                <a:gamma/>
                <a:shade val="60000"/>
                <a:invGamma/>
              </a:schemeClr>
            </a:prstShdw>
          </a:effectLst>
        </p:spPr>
        <p:txBody>
          <a:bodyPr anchor="ctr"/>
          <a:lstStyle/>
          <a:p>
            <a:pPr algn="ctr" eaLnBrk="1" hangingPunct="1">
              <a:defRPr/>
            </a:pPr>
            <a:r>
              <a:rPr kumimoji="1" lang="ja-JP" altLang="en-US" sz="1200" b="1">
                <a:solidFill>
                  <a:schemeClr val="bg2"/>
                </a:solidFill>
                <a:latin typeface="Meiryo" panose="020B0604030504040204" pitchFamily="34" charset="-128"/>
                <a:ea typeface="Meiryo" panose="020B0604030504040204" pitchFamily="34" charset="-128"/>
              </a:rPr>
              <a:t>対策詳細決定</a:t>
            </a:r>
          </a:p>
        </p:txBody>
      </p:sp>
      <p:sp>
        <p:nvSpPr>
          <p:cNvPr id="12" name="Rectangle 42">
            <a:extLst>
              <a:ext uri="{FF2B5EF4-FFF2-40B4-BE49-F238E27FC236}">
                <a16:creationId xmlns:a16="http://schemas.microsoft.com/office/drawing/2014/main" id="{29714E2C-DCE4-C59C-5027-0B4F7792FB2C}"/>
              </a:ext>
            </a:extLst>
          </p:cNvPr>
          <p:cNvSpPr>
            <a:spLocks noChangeArrowheads="1"/>
          </p:cNvSpPr>
          <p:nvPr/>
        </p:nvSpPr>
        <p:spPr bwMode="auto">
          <a:xfrm>
            <a:off x="8904288" y="1376364"/>
            <a:ext cx="431800" cy="504825"/>
          </a:xfrm>
          <a:prstGeom prst="rect">
            <a:avLst/>
          </a:prstGeom>
          <a:noFill/>
          <a:ln w="28575" algn="ctr">
            <a:solidFill>
              <a:srgbClr val="FF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000">
                <a:solidFill>
                  <a:schemeClr val="tx1"/>
                </a:solidFill>
                <a:latin typeface="ＭＳ Ｐゴシック" panose="020B0600070205080204" pitchFamily="34" charset="-128"/>
                <a:ea typeface="ＭＳ Ｐゴシック" panose="020B0600070205080204" pitchFamily="34" charset="-128"/>
              </a:defRPr>
            </a:lvl1pPr>
            <a:lvl2pPr marL="742950" indent="-285750">
              <a:defRPr sz="1000">
                <a:solidFill>
                  <a:schemeClr val="tx1"/>
                </a:solidFill>
                <a:latin typeface="ＭＳ Ｐゴシック" panose="020B0600070205080204" pitchFamily="34" charset="-128"/>
                <a:ea typeface="ＭＳ Ｐゴシック" panose="020B0600070205080204" pitchFamily="34" charset="-128"/>
              </a:defRPr>
            </a:lvl2pPr>
            <a:lvl3pPr marL="1143000" indent="-228600">
              <a:defRPr sz="1000">
                <a:solidFill>
                  <a:schemeClr val="tx1"/>
                </a:solidFill>
                <a:latin typeface="ＭＳ Ｐゴシック" panose="020B0600070205080204" pitchFamily="34" charset="-128"/>
                <a:ea typeface="ＭＳ Ｐゴシック" panose="020B0600070205080204" pitchFamily="34" charset="-128"/>
              </a:defRPr>
            </a:lvl3pPr>
            <a:lvl4pPr marL="1600200" indent="-228600">
              <a:defRPr sz="1000">
                <a:solidFill>
                  <a:schemeClr val="tx1"/>
                </a:solidFill>
                <a:latin typeface="ＭＳ Ｐゴシック" panose="020B0600070205080204" pitchFamily="34" charset="-128"/>
                <a:ea typeface="ＭＳ Ｐゴシック" panose="020B0600070205080204" pitchFamily="34" charset="-128"/>
              </a:defRPr>
            </a:lvl4pPr>
            <a:lvl5pPr marL="2057400" indent="-228600">
              <a:defRPr sz="1000">
                <a:solidFill>
                  <a:schemeClr val="tx1"/>
                </a:solidFill>
                <a:latin typeface="ＭＳ Ｐゴシック" panose="020B0600070205080204" pitchFamily="34" charset="-128"/>
                <a:ea typeface="ＭＳ Ｐゴシック" panose="020B0600070205080204" pitchFamily="34" charset="-128"/>
              </a:defRPr>
            </a:lvl5pPr>
            <a:lvl6pPr marL="2514600" indent="-228600" eaLnBrk="0" fontAlgn="base" hangingPunct="0">
              <a:spcBef>
                <a:spcPct val="0"/>
              </a:spcBef>
              <a:spcAft>
                <a:spcPct val="0"/>
              </a:spcAft>
              <a:defRPr sz="1000">
                <a:solidFill>
                  <a:schemeClr val="tx1"/>
                </a:solidFill>
                <a:latin typeface="ＭＳ Ｐゴシック" panose="020B0600070205080204" pitchFamily="34" charset="-128"/>
                <a:ea typeface="ＭＳ Ｐゴシック" panose="020B0600070205080204" pitchFamily="34" charset="-128"/>
              </a:defRPr>
            </a:lvl6pPr>
            <a:lvl7pPr marL="2971800" indent="-228600" eaLnBrk="0" fontAlgn="base" hangingPunct="0">
              <a:spcBef>
                <a:spcPct val="0"/>
              </a:spcBef>
              <a:spcAft>
                <a:spcPct val="0"/>
              </a:spcAft>
              <a:defRPr sz="1000">
                <a:solidFill>
                  <a:schemeClr val="tx1"/>
                </a:solidFill>
                <a:latin typeface="ＭＳ Ｐゴシック" panose="020B0600070205080204" pitchFamily="34" charset="-128"/>
                <a:ea typeface="ＭＳ Ｐゴシック" panose="020B0600070205080204" pitchFamily="34" charset="-128"/>
              </a:defRPr>
            </a:lvl7pPr>
            <a:lvl8pPr marL="3429000" indent="-228600" eaLnBrk="0" fontAlgn="base" hangingPunct="0">
              <a:spcBef>
                <a:spcPct val="0"/>
              </a:spcBef>
              <a:spcAft>
                <a:spcPct val="0"/>
              </a:spcAft>
              <a:defRPr sz="1000">
                <a:solidFill>
                  <a:schemeClr val="tx1"/>
                </a:solidFill>
                <a:latin typeface="ＭＳ Ｐゴシック" panose="020B0600070205080204" pitchFamily="34" charset="-128"/>
                <a:ea typeface="ＭＳ Ｐゴシック" panose="020B0600070205080204" pitchFamily="34" charset="-128"/>
              </a:defRPr>
            </a:lvl8pPr>
            <a:lvl9pPr marL="3886200" indent="-228600" eaLnBrk="0" fontAlgn="base" hangingPunct="0">
              <a:spcBef>
                <a:spcPct val="0"/>
              </a:spcBef>
              <a:spcAft>
                <a:spcPct val="0"/>
              </a:spcAft>
              <a:defRPr sz="1000">
                <a:solidFill>
                  <a:schemeClr val="tx1"/>
                </a:solidFill>
                <a:latin typeface="ＭＳ Ｐゴシック" panose="020B0600070205080204" pitchFamily="34" charset="-128"/>
                <a:ea typeface="ＭＳ Ｐゴシック" panose="020B0600070205080204" pitchFamily="34" charset="-128"/>
              </a:defRPr>
            </a:lvl9pPr>
          </a:lstStyle>
          <a:p>
            <a:endParaRPr lang="ja-JP" altLang="en-US">
              <a:latin typeface="Meiryo" panose="020B0604030504040204" pitchFamily="34" charset="-128"/>
              <a:ea typeface="Meiryo" panose="020B0604030504040204" pitchFamily="34" charset="-128"/>
            </a:endParaRPr>
          </a:p>
        </p:txBody>
      </p:sp>
      <p:sp>
        <p:nvSpPr>
          <p:cNvPr id="13" name="Line 44">
            <a:extLst>
              <a:ext uri="{FF2B5EF4-FFF2-40B4-BE49-F238E27FC236}">
                <a16:creationId xmlns:a16="http://schemas.microsoft.com/office/drawing/2014/main" id="{EF7663D2-E319-301D-2478-B5FE3B2D0A79}"/>
              </a:ext>
            </a:extLst>
          </p:cNvPr>
          <p:cNvSpPr>
            <a:spLocks noChangeShapeType="1"/>
          </p:cNvSpPr>
          <p:nvPr/>
        </p:nvSpPr>
        <p:spPr bwMode="auto">
          <a:xfrm flipV="1">
            <a:off x="2422526" y="1881189"/>
            <a:ext cx="6481763" cy="574675"/>
          </a:xfrm>
          <a:prstGeom prst="line">
            <a:avLst/>
          </a:prstGeom>
          <a:noFill/>
          <a:ln w="12700">
            <a:solidFill>
              <a:srgbClr val="00008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lIns="0" tIns="46800" rIns="0" bIns="46800" anchor="ctr"/>
          <a:lstStyle/>
          <a:p>
            <a:endParaRPr lang="zh-CN" altLang="en-US">
              <a:latin typeface="Meiryo" panose="020B0604030504040204" pitchFamily="34" charset="-128"/>
              <a:ea typeface="Meiryo" panose="020B0604030504040204" pitchFamily="34" charset="-128"/>
            </a:endParaRPr>
          </a:p>
        </p:txBody>
      </p:sp>
      <p:sp>
        <p:nvSpPr>
          <p:cNvPr id="14" name="Line 45">
            <a:extLst>
              <a:ext uri="{FF2B5EF4-FFF2-40B4-BE49-F238E27FC236}">
                <a16:creationId xmlns:a16="http://schemas.microsoft.com/office/drawing/2014/main" id="{87232502-7ED9-7327-408F-2BA00F246791}"/>
              </a:ext>
            </a:extLst>
          </p:cNvPr>
          <p:cNvSpPr>
            <a:spLocks noChangeShapeType="1"/>
          </p:cNvSpPr>
          <p:nvPr/>
        </p:nvSpPr>
        <p:spPr bwMode="auto">
          <a:xfrm flipH="1" flipV="1">
            <a:off x="9336088" y="1881188"/>
            <a:ext cx="1065212" cy="730250"/>
          </a:xfrm>
          <a:prstGeom prst="line">
            <a:avLst/>
          </a:prstGeom>
          <a:noFill/>
          <a:ln w="12700">
            <a:solidFill>
              <a:srgbClr val="00008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lIns="0" tIns="46800" rIns="0" bIns="46800" anchor="ctr"/>
          <a:lstStyle/>
          <a:p>
            <a:endParaRPr lang="zh-CN" altLang="en-US">
              <a:latin typeface="Meiryo" panose="020B0604030504040204" pitchFamily="34" charset="-128"/>
              <a:ea typeface="Meiryo" panose="020B0604030504040204" pitchFamily="34" charset="-128"/>
            </a:endParaRPr>
          </a:p>
        </p:txBody>
      </p:sp>
      <p:sp>
        <p:nvSpPr>
          <p:cNvPr id="15" name="AutoShape 69">
            <a:extLst>
              <a:ext uri="{FF2B5EF4-FFF2-40B4-BE49-F238E27FC236}">
                <a16:creationId xmlns:a16="http://schemas.microsoft.com/office/drawing/2014/main" id="{0299D03C-2AA3-28EB-3F6A-2336BC861005}"/>
              </a:ext>
            </a:extLst>
          </p:cNvPr>
          <p:cNvSpPr>
            <a:spLocks noChangeArrowheads="1"/>
          </p:cNvSpPr>
          <p:nvPr/>
        </p:nvSpPr>
        <p:spPr bwMode="gray">
          <a:xfrm>
            <a:off x="8782051" y="2887663"/>
            <a:ext cx="1547813" cy="508000"/>
          </a:xfrm>
          <a:prstGeom prst="homePlate">
            <a:avLst>
              <a:gd name="adj" fmla="val 38424"/>
            </a:avLst>
          </a:prstGeom>
          <a:solidFill>
            <a:schemeClr val="accent5">
              <a:lumMod val="60000"/>
              <a:lumOff val="40000"/>
            </a:schemeClr>
          </a:solidFill>
          <a:ln>
            <a:noFill/>
          </a:ln>
          <a:effectLst>
            <a:prstShdw prst="shdw17" dist="17961" dir="2700000">
              <a:srgbClr val="7A7A99"/>
            </a:prstShdw>
          </a:effectLst>
        </p:spPr>
        <p:txBody>
          <a:bodyPr anchor="ctr"/>
          <a:lstStyle>
            <a:lvl1pPr>
              <a:defRPr sz="1000">
                <a:solidFill>
                  <a:schemeClr val="tx1"/>
                </a:solidFill>
                <a:latin typeface="ＭＳ Ｐゴシック" panose="020B0600070205080204" pitchFamily="34" charset="-128"/>
                <a:ea typeface="ＭＳ Ｐゴシック" panose="020B0600070205080204" pitchFamily="34" charset="-128"/>
              </a:defRPr>
            </a:lvl1pPr>
            <a:lvl2pPr marL="742950" indent="-285750">
              <a:defRPr sz="1000">
                <a:solidFill>
                  <a:schemeClr val="tx1"/>
                </a:solidFill>
                <a:latin typeface="ＭＳ Ｐゴシック" panose="020B0600070205080204" pitchFamily="34" charset="-128"/>
                <a:ea typeface="ＭＳ Ｐゴシック" panose="020B0600070205080204" pitchFamily="34" charset="-128"/>
              </a:defRPr>
            </a:lvl2pPr>
            <a:lvl3pPr marL="1143000" indent="-228600">
              <a:defRPr sz="1000">
                <a:solidFill>
                  <a:schemeClr val="tx1"/>
                </a:solidFill>
                <a:latin typeface="ＭＳ Ｐゴシック" panose="020B0600070205080204" pitchFamily="34" charset="-128"/>
                <a:ea typeface="ＭＳ Ｐゴシック" panose="020B0600070205080204" pitchFamily="34" charset="-128"/>
              </a:defRPr>
            </a:lvl3pPr>
            <a:lvl4pPr marL="1600200" indent="-228600">
              <a:defRPr sz="1000">
                <a:solidFill>
                  <a:schemeClr val="tx1"/>
                </a:solidFill>
                <a:latin typeface="ＭＳ Ｐゴシック" panose="020B0600070205080204" pitchFamily="34" charset="-128"/>
                <a:ea typeface="ＭＳ Ｐゴシック" panose="020B0600070205080204" pitchFamily="34" charset="-128"/>
              </a:defRPr>
            </a:lvl4pPr>
            <a:lvl5pPr marL="2057400" indent="-228600">
              <a:defRPr sz="1000">
                <a:solidFill>
                  <a:schemeClr val="tx1"/>
                </a:solidFill>
                <a:latin typeface="ＭＳ Ｐゴシック" panose="020B0600070205080204" pitchFamily="34" charset="-128"/>
                <a:ea typeface="ＭＳ Ｐゴシック" panose="020B0600070205080204" pitchFamily="34" charset="-128"/>
              </a:defRPr>
            </a:lvl5pPr>
            <a:lvl6pPr marL="2514600" indent="-228600" eaLnBrk="0" fontAlgn="base" hangingPunct="0">
              <a:spcBef>
                <a:spcPct val="0"/>
              </a:spcBef>
              <a:spcAft>
                <a:spcPct val="0"/>
              </a:spcAft>
              <a:defRPr sz="1000">
                <a:solidFill>
                  <a:schemeClr val="tx1"/>
                </a:solidFill>
                <a:latin typeface="ＭＳ Ｐゴシック" panose="020B0600070205080204" pitchFamily="34" charset="-128"/>
                <a:ea typeface="ＭＳ Ｐゴシック" panose="020B0600070205080204" pitchFamily="34" charset="-128"/>
              </a:defRPr>
            </a:lvl6pPr>
            <a:lvl7pPr marL="2971800" indent="-228600" eaLnBrk="0" fontAlgn="base" hangingPunct="0">
              <a:spcBef>
                <a:spcPct val="0"/>
              </a:spcBef>
              <a:spcAft>
                <a:spcPct val="0"/>
              </a:spcAft>
              <a:defRPr sz="1000">
                <a:solidFill>
                  <a:schemeClr val="tx1"/>
                </a:solidFill>
                <a:latin typeface="ＭＳ Ｐゴシック" panose="020B0600070205080204" pitchFamily="34" charset="-128"/>
                <a:ea typeface="ＭＳ Ｐゴシック" panose="020B0600070205080204" pitchFamily="34" charset="-128"/>
              </a:defRPr>
            </a:lvl7pPr>
            <a:lvl8pPr marL="3429000" indent="-228600" eaLnBrk="0" fontAlgn="base" hangingPunct="0">
              <a:spcBef>
                <a:spcPct val="0"/>
              </a:spcBef>
              <a:spcAft>
                <a:spcPct val="0"/>
              </a:spcAft>
              <a:defRPr sz="1000">
                <a:solidFill>
                  <a:schemeClr val="tx1"/>
                </a:solidFill>
                <a:latin typeface="ＭＳ Ｐゴシック" panose="020B0600070205080204" pitchFamily="34" charset="-128"/>
                <a:ea typeface="ＭＳ Ｐゴシック" panose="020B0600070205080204" pitchFamily="34" charset="-128"/>
              </a:defRPr>
            </a:lvl8pPr>
            <a:lvl9pPr marL="3886200" indent="-228600" eaLnBrk="0" fontAlgn="base" hangingPunct="0">
              <a:spcBef>
                <a:spcPct val="0"/>
              </a:spcBef>
              <a:spcAft>
                <a:spcPct val="0"/>
              </a:spcAft>
              <a:defRPr sz="1000">
                <a:solidFill>
                  <a:schemeClr val="tx1"/>
                </a:solidFill>
                <a:latin typeface="ＭＳ Ｐゴシック" panose="020B0600070205080204" pitchFamily="34" charset="-128"/>
                <a:ea typeface="ＭＳ Ｐゴシック" panose="020B0600070205080204" pitchFamily="34" charset="-128"/>
              </a:defRPr>
            </a:lvl9pPr>
          </a:lstStyle>
          <a:p>
            <a:pPr algn="ctr" eaLnBrk="1" hangingPunct="1"/>
            <a:r>
              <a:rPr lang="ja-JP" altLang="en-US" sz="1200">
                <a:latin typeface="Meiryo" panose="020B0604030504040204" pitchFamily="34" charset="-128"/>
                <a:ea typeface="Meiryo" panose="020B0604030504040204" pitchFamily="34" charset="-128"/>
              </a:rPr>
              <a:t>維持改善計画</a:t>
            </a:r>
          </a:p>
          <a:p>
            <a:pPr algn="ctr" eaLnBrk="1" hangingPunct="1"/>
            <a:r>
              <a:rPr lang="ja-JP" altLang="en-US" sz="1200">
                <a:latin typeface="Meiryo" panose="020B0604030504040204" pitchFamily="34" charset="-128"/>
                <a:ea typeface="Meiryo" panose="020B0604030504040204" pitchFamily="34" charset="-128"/>
              </a:rPr>
              <a:t>作成</a:t>
            </a:r>
          </a:p>
        </p:txBody>
      </p:sp>
      <p:sp>
        <p:nvSpPr>
          <p:cNvPr id="16" name="Rectangle 68">
            <a:extLst>
              <a:ext uri="{FF2B5EF4-FFF2-40B4-BE49-F238E27FC236}">
                <a16:creationId xmlns:a16="http://schemas.microsoft.com/office/drawing/2014/main" id="{6089261D-C98F-0B09-E9B9-83246C1B07C5}"/>
              </a:ext>
            </a:extLst>
          </p:cNvPr>
          <p:cNvSpPr>
            <a:spLocks noChangeArrowheads="1"/>
          </p:cNvSpPr>
          <p:nvPr/>
        </p:nvSpPr>
        <p:spPr bwMode="auto">
          <a:xfrm>
            <a:off x="8763000" y="2816225"/>
            <a:ext cx="1593850" cy="3708400"/>
          </a:xfrm>
          <a:prstGeom prst="rect">
            <a:avLst/>
          </a:prstGeom>
          <a:noFill/>
          <a:ln w="28575" algn="ctr">
            <a:solidFill>
              <a:srgbClr val="FF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000">
                <a:solidFill>
                  <a:schemeClr val="tx1"/>
                </a:solidFill>
                <a:latin typeface="ＭＳ Ｐゴシック" panose="020B0600070205080204" pitchFamily="34" charset="-128"/>
                <a:ea typeface="ＭＳ Ｐゴシック" panose="020B0600070205080204" pitchFamily="34" charset="-128"/>
              </a:defRPr>
            </a:lvl1pPr>
            <a:lvl2pPr marL="742950" indent="-285750">
              <a:defRPr sz="1000">
                <a:solidFill>
                  <a:schemeClr val="tx1"/>
                </a:solidFill>
                <a:latin typeface="ＭＳ Ｐゴシック" panose="020B0600070205080204" pitchFamily="34" charset="-128"/>
                <a:ea typeface="ＭＳ Ｐゴシック" panose="020B0600070205080204" pitchFamily="34" charset="-128"/>
              </a:defRPr>
            </a:lvl2pPr>
            <a:lvl3pPr marL="1143000" indent="-228600">
              <a:defRPr sz="1000">
                <a:solidFill>
                  <a:schemeClr val="tx1"/>
                </a:solidFill>
                <a:latin typeface="ＭＳ Ｐゴシック" panose="020B0600070205080204" pitchFamily="34" charset="-128"/>
                <a:ea typeface="ＭＳ Ｐゴシック" panose="020B0600070205080204" pitchFamily="34" charset="-128"/>
              </a:defRPr>
            </a:lvl3pPr>
            <a:lvl4pPr marL="1600200" indent="-228600">
              <a:defRPr sz="1000">
                <a:solidFill>
                  <a:schemeClr val="tx1"/>
                </a:solidFill>
                <a:latin typeface="ＭＳ Ｐゴシック" panose="020B0600070205080204" pitchFamily="34" charset="-128"/>
                <a:ea typeface="ＭＳ Ｐゴシック" panose="020B0600070205080204" pitchFamily="34" charset="-128"/>
              </a:defRPr>
            </a:lvl4pPr>
            <a:lvl5pPr marL="2057400" indent="-228600">
              <a:defRPr sz="1000">
                <a:solidFill>
                  <a:schemeClr val="tx1"/>
                </a:solidFill>
                <a:latin typeface="ＭＳ Ｐゴシック" panose="020B0600070205080204" pitchFamily="34" charset="-128"/>
                <a:ea typeface="ＭＳ Ｐゴシック" panose="020B0600070205080204" pitchFamily="34" charset="-128"/>
              </a:defRPr>
            </a:lvl5pPr>
            <a:lvl6pPr marL="2514600" indent="-228600" eaLnBrk="0" fontAlgn="base" hangingPunct="0">
              <a:spcBef>
                <a:spcPct val="0"/>
              </a:spcBef>
              <a:spcAft>
                <a:spcPct val="0"/>
              </a:spcAft>
              <a:defRPr sz="1000">
                <a:solidFill>
                  <a:schemeClr val="tx1"/>
                </a:solidFill>
                <a:latin typeface="ＭＳ Ｐゴシック" panose="020B0600070205080204" pitchFamily="34" charset="-128"/>
                <a:ea typeface="ＭＳ Ｐゴシック" panose="020B0600070205080204" pitchFamily="34" charset="-128"/>
              </a:defRPr>
            </a:lvl6pPr>
            <a:lvl7pPr marL="2971800" indent="-228600" eaLnBrk="0" fontAlgn="base" hangingPunct="0">
              <a:spcBef>
                <a:spcPct val="0"/>
              </a:spcBef>
              <a:spcAft>
                <a:spcPct val="0"/>
              </a:spcAft>
              <a:defRPr sz="1000">
                <a:solidFill>
                  <a:schemeClr val="tx1"/>
                </a:solidFill>
                <a:latin typeface="ＭＳ Ｐゴシック" panose="020B0600070205080204" pitchFamily="34" charset="-128"/>
                <a:ea typeface="ＭＳ Ｐゴシック" panose="020B0600070205080204" pitchFamily="34" charset="-128"/>
              </a:defRPr>
            </a:lvl7pPr>
            <a:lvl8pPr marL="3429000" indent="-228600" eaLnBrk="0" fontAlgn="base" hangingPunct="0">
              <a:spcBef>
                <a:spcPct val="0"/>
              </a:spcBef>
              <a:spcAft>
                <a:spcPct val="0"/>
              </a:spcAft>
              <a:defRPr sz="1000">
                <a:solidFill>
                  <a:schemeClr val="tx1"/>
                </a:solidFill>
                <a:latin typeface="ＭＳ Ｐゴシック" panose="020B0600070205080204" pitchFamily="34" charset="-128"/>
                <a:ea typeface="ＭＳ Ｐゴシック" panose="020B0600070205080204" pitchFamily="34" charset="-128"/>
              </a:defRPr>
            </a:lvl8pPr>
            <a:lvl9pPr marL="3886200" indent="-228600" eaLnBrk="0" fontAlgn="base" hangingPunct="0">
              <a:spcBef>
                <a:spcPct val="0"/>
              </a:spcBef>
              <a:spcAft>
                <a:spcPct val="0"/>
              </a:spcAft>
              <a:defRPr sz="1000">
                <a:solidFill>
                  <a:schemeClr val="tx1"/>
                </a:solidFill>
                <a:latin typeface="ＭＳ Ｐゴシック" panose="020B0600070205080204" pitchFamily="34" charset="-128"/>
                <a:ea typeface="ＭＳ Ｐゴシック" panose="020B0600070205080204" pitchFamily="34" charset="-128"/>
              </a:defRPr>
            </a:lvl9pPr>
          </a:lstStyle>
          <a:p>
            <a:endParaRPr lang="ja-JP" altLang="en-US">
              <a:latin typeface="Meiryo" panose="020B0604030504040204" pitchFamily="34" charset="-128"/>
              <a:ea typeface="Meiryo" panose="020B0604030504040204" pitchFamily="34" charset="-128"/>
            </a:endParaRPr>
          </a:p>
        </p:txBody>
      </p:sp>
      <p:sp>
        <p:nvSpPr>
          <p:cNvPr id="17" name="Rectangle 7">
            <a:extLst>
              <a:ext uri="{FF2B5EF4-FFF2-40B4-BE49-F238E27FC236}">
                <a16:creationId xmlns:a16="http://schemas.microsoft.com/office/drawing/2014/main" id="{04066817-702A-7661-327B-6D959F916B73}"/>
              </a:ext>
            </a:extLst>
          </p:cNvPr>
          <p:cNvSpPr>
            <a:spLocks noChangeArrowheads="1"/>
          </p:cNvSpPr>
          <p:nvPr/>
        </p:nvSpPr>
        <p:spPr bwMode="auto">
          <a:xfrm>
            <a:off x="1487490" y="2092921"/>
            <a:ext cx="1620838" cy="309958"/>
          </a:xfrm>
          <a:prstGeom prst="rect">
            <a:avLst/>
          </a:prstGeom>
          <a:solidFill>
            <a:schemeClr val="bg1"/>
          </a:solidFill>
          <a:ln w="19050" algn="ctr">
            <a:solidFill>
              <a:srgbClr val="FFFFFF"/>
            </a:solidFill>
            <a:miter lim="800000"/>
            <a:headEnd/>
            <a:tailEnd/>
          </a:ln>
        </p:spPr>
        <p:txBody>
          <a:bodyPr lIns="90000" tIns="46800" rIns="90000" bIns="46800" anchor="ctr">
            <a:spAutoFit/>
          </a:bodyPr>
          <a:lstStyle>
            <a:lvl1pPr>
              <a:defRPr sz="1000">
                <a:solidFill>
                  <a:schemeClr val="tx1"/>
                </a:solidFill>
                <a:latin typeface="ＭＳ Ｐゴシック" panose="020B0600070205080204" pitchFamily="34" charset="-128"/>
                <a:ea typeface="ＭＳ Ｐゴシック" panose="020B0600070205080204" pitchFamily="34" charset="-128"/>
              </a:defRPr>
            </a:lvl1pPr>
            <a:lvl2pPr marL="742950" indent="-285750">
              <a:defRPr sz="1000">
                <a:solidFill>
                  <a:schemeClr val="tx1"/>
                </a:solidFill>
                <a:latin typeface="ＭＳ Ｐゴシック" panose="020B0600070205080204" pitchFamily="34" charset="-128"/>
                <a:ea typeface="ＭＳ Ｐゴシック" panose="020B0600070205080204" pitchFamily="34" charset="-128"/>
              </a:defRPr>
            </a:lvl2pPr>
            <a:lvl3pPr marL="1143000" indent="-228600">
              <a:defRPr sz="1000">
                <a:solidFill>
                  <a:schemeClr val="tx1"/>
                </a:solidFill>
                <a:latin typeface="ＭＳ Ｐゴシック" panose="020B0600070205080204" pitchFamily="34" charset="-128"/>
                <a:ea typeface="ＭＳ Ｐゴシック" panose="020B0600070205080204" pitchFamily="34" charset="-128"/>
              </a:defRPr>
            </a:lvl3pPr>
            <a:lvl4pPr marL="1600200" indent="-228600">
              <a:defRPr sz="1000">
                <a:solidFill>
                  <a:schemeClr val="tx1"/>
                </a:solidFill>
                <a:latin typeface="ＭＳ Ｐゴシック" panose="020B0600070205080204" pitchFamily="34" charset="-128"/>
                <a:ea typeface="ＭＳ Ｐゴシック" panose="020B0600070205080204" pitchFamily="34" charset="-128"/>
              </a:defRPr>
            </a:lvl4pPr>
            <a:lvl5pPr marL="2057400" indent="-228600">
              <a:defRPr sz="1000">
                <a:solidFill>
                  <a:schemeClr val="tx1"/>
                </a:solidFill>
                <a:latin typeface="ＭＳ Ｐゴシック" panose="020B0600070205080204" pitchFamily="34" charset="-128"/>
                <a:ea typeface="ＭＳ Ｐゴシック" panose="020B0600070205080204" pitchFamily="34" charset="-128"/>
              </a:defRPr>
            </a:lvl5pPr>
            <a:lvl6pPr marL="2514600" indent="-228600" eaLnBrk="0" fontAlgn="base" hangingPunct="0">
              <a:spcBef>
                <a:spcPct val="0"/>
              </a:spcBef>
              <a:spcAft>
                <a:spcPct val="0"/>
              </a:spcAft>
              <a:defRPr sz="1000">
                <a:solidFill>
                  <a:schemeClr val="tx1"/>
                </a:solidFill>
                <a:latin typeface="ＭＳ Ｐゴシック" panose="020B0600070205080204" pitchFamily="34" charset="-128"/>
                <a:ea typeface="ＭＳ Ｐゴシック" panose="020B0600070205080204" pitchFamily="34" charset="-128"/>
              </a:defRPr>
            </a:lvl6pPr>
            <a:lvl7pPr marL="2971800" indent="-228600" eaLnBrk="0" fontAlgn="base" hangingPunct="0">
              <a:spcBef>
                <a:spcPct val="0"/>
              </a:spcBef>
              <a:spcAft>
                <a:spcPct val="0"/>
              </a:spcAft>
              <a:defRPr sz="1000">
                <a:solidFill>
                  <a:schemeClr val="tx1"/>
                </a:solidFill>
                <a:latin typeface="ＭＳ Ｐゴシック" panose="020B0600070205080204" pitchFamily="34" charset="-128"/>
                <a:ea typeface="ＭＳ Ｐゴシック" panose="020B0600070205080204" pitchFamily="34" charset="-128"/>
              </a:defRPr>
            </a:lvl7pPr>
            <a:lvl8pPr marL="3429000" indent="-228600" eaLnBrk="0" fontAlgn="base" hangingPunct="0">
              <a:spcBef>
                <a:spcPct val="0"/>
              </a:spcBef>
              <a:spcAft>
                <a:spcPct val="0"/>
              </a:spcAft>
              <a:defRPr sz="1000">
                <a:solidFill>
                  <a:schemeClr val="tx1"/>
                </a:solidFill>
                <a:latin typeface="ＭＳ Ｐゴシック" panose="020B0600070205080204" pitchFamily="34" charset="-128"/>
                <a:ea typeface="ＭＳ Ｐゴシック" panose="020B0600070205080204" pitchFamily="34" charset="-128"/>
              </a:defRPr>
            </a:lvl8pPr>
            <a:lvl9pPr marL="3886200" indent="-228600" eaLnBrk="0" fontAlgn="base" hangingPunct="0">
              <a:spcBef>
                <a:spcPct val="0"/>
              </a:spcBef>
              <a:spcAft>
                <a:spcPct val="0"/>
              </a:spcAft>
              <a:defRPr sz="1000">
                <a:solidFill>
                  <a:schemeClr val="tx1"/>
                </a:solidFill>
                <a:latin typeface="ＭＳ Ｐゴシック" panose="020B0600070205080204" pitchFamily="34" charset="-128"/>
                <a:ea typeface="ＭＳ Ｐゴシック" panose="020B0600070205080204" pitchFamily="34" charset="-128"/>
              </a:defRPr>
            </a:lvl9pPr>
          </a:lstStyle>
          <a:p>
            <a:pPr algn="ctr"/>
            <a:r>
              <a:rPr lang="ja-JP" altLang="en-US" sz="1400" b="1" u="sng" dirty="0">
                <a:solidFill>
                  <a:srgbClr val="FF0000"/>
                </a:solidFill>
                <a:latin typeface="Meiryo" panose="020B0604030504040204" pitchFamily="34" charset="-128"/>
                <a:ea typeface="Meiryo" panose="020B0604030504040204" pitchFamily="34" charset="-128"/>
              </a:rPr>
              <a:t>業務の側面</a:t>
            </a:r>
          </a:p>
        </p:txBody>
      </p:sp>
    </p:spTree>
    <p:extLst>
      <p:ext uri="{BB962C8B-B14F-4D97-AF65-F5344CB8AC3E}">
        <p14:creationId xmlns:p14="http://schemas.microsoft.com/office/powerpoint/2010/main" val="15772680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図 15">
            <a:extLst>
              <a:ext uri="{FF2B5EF4-FFF2-40B4-BE49-F238E27FC236}">
                <a16:creationId xmlns:a16="http://schemas.microsoft.com/office/drawing/2014/main" id="{E9C70304-A774-C96D-E90B-CB078841DBFD}"/>
              </a:ext>
            </a:extLst>
          </p:cNvPr>
          <p:cNvPicPr>
            <a:picLocks noChangeAspect="1"/>
          </p:cNvPicPr>
          <p:nvPr/>
        </p:nvPicPr>
        <p:blipFill>
          <a:blip r:embed="rId2"/>
          <a:stretch>
            <a:fillRect/>
          </a:stretch>
        </p:blipFill>
        <p:spPr>
          <a:xfrm>
            <a:off x="7824789" y="1265237"/>
            <a:ext cx="2763838" cy="996950"/>
          </a:xfrm>
          <a:prstGeom prst="rect">
            <a:avLst/>
          </a:prstGeom>
        </p:spPr>
      </p:pic>
      <p:sp>
        <p:nvSpPr>
          <p:cNvPr id="2" name="タイトル 1">
            <a:extLst>
              <a:ext uri="{FF2B5EF4-FFF2-40B4-BE49-F238E27FC236}">
                <a16:creationId xmlns:a16="http://schemas.microsoft.com/office/drawing/2014/main" id="{B8A159EE-7324-49F8-A841-F34C0AE8FF90}"/>
              </a:ext>
            </a:extLst>
          </p:cNvPr>
          <p:cNvSpPr>
            <a:spLocks noGrp="1"/>
          </p:cNvSpPr>
          <p:nvPr>
            <p:ph type="title"/>
          </p:nvPr>
        </p:nvSpPr>
        <p:spPr bwMode="gray"/>
        <p:txBody>
          <a:bodyPr/>
          <a:lstStyle/>
          <a:p>
            <a:r>
              <a:rPr kumimoji="1" lang="ja-JP" altLang="en-US"/>
              <a:t>「対策実施」フェーズ</a:t>
            </a:r>
            <a:endParaRPr kumimoji="1" lang="ja-JP" altLang="en-US" dirty="0"/>
          </a:p>
        </p:txBody>
      </p:sp>
      <p:sp>
        <p:nvSpPr>
          <p:cNvPr id="3" name="コンテンツ プレースホルダー 2">
            <a:extLst>
              <a:ext uri="{FF2B5EF4-FFF2-40B4-BE49-F238E27FC236}">
                <a16:creationId xmlns:a16="http://schemas.microsoft.com/office/drawing/2014/main" id="{32CA0308-538A-4E7C-B3C3-33B6761FC7A9}"/>
              </a:ext>
            </a:extLst>
          </p:cNvPr>
          <p:cNvSpPr>
            <a:spLocks noGrp="1"/>
          </p:cNvSpPr>
          <p:nvPr>
            <p:ph idx="10"/>
          </p:nvPr>
        </p:nvSpPr>
        <p:spPr bwMode="gray"/>
        <p:txBody>
          <a:bodyPr/>
          <a:lstStyle/>
          <a:p>
            <a:pPr marL="285750" indent="-285750">
              <a:buFont typeface="Wingdings" panose="05000000000000000000" pitchFamily="2" charset="2"/>
              <a:buChar char="n"/>
            </a:pPr>
            <a:r>
              <a:rPr kumimoji="1" lang="ja-JP" altLang="en-US" sz="1600" dirty="0">
                <a:latin typeface="Meiryo" panose="020B0604030504040204" pitchFamily="34" charset="-128"/>
                <a:ea typeface="Meiryo" panose="020B0604030504040204" pitchFamily="34" charset="-128"/>
              </a:rPr>
              <a:t>事業継続計画の実行が担保されるように「実施結果確認」プロセスを重視する必要があると考えています。</a:t>
            </a:r>
          </a:p>
        </p:txBody>
      </p:sp>
      <p:graphicFrame>
        <p:nvGraphicFramePr>
          <p:cNvPr id="5" name="Group 189">
            <a:extLst>
              <a:ext uri="{FF2B5EF4-FFF2-40B4-BE49-F238E27FC236}">
                <a16:creationId xmlns:a16="http://schemas.microsoft.com/office/drawing/2014/main" id="{789EF679-D2C7-6CB5-218D-225BCBF821CB}"/>
              </a:ext>
            </a:extLst>
          </p:cNvPr>
          <p:cNvGraphicFramePr>
            <a:graphicFrameLocks noGrp="1"/>
          </p:cNvGraphicFramePr>
          <p:nvPr>
            <p:extLst>
              <p:ext uri="{D42A27DB-BD31-4B8C-83A1-F6EECF244321}">
                <p14:modId xmlns:p14="http://schemas.microsoft.com/office/powerpoint/2010/main" val="3238848572"/>
              </p:ext>
            </p:extLst>
          </p:nvPr>
        </p:nvGraphicFramePr>
        <p:xfrm>
          <a:off x="1739901" y="2816225"/>
          <a:ext cx="5434013" cy="3708400"/>
        </p:xfrm>
        <a:graphic>
          <a:graphicData uri="http://schemas.openxmlformats.org/drawingml/2006/table">
            <a:tbl>
              <a:tblPr/>
              <a:tblGrid>
                <a:gridCol w="647700">
                  <a:extLst>
                    <a:ext uri="{9D8B030D-6E8A-4147-A177-3AD203B41FA5}">
                      <a16:colId xmlns:a16="http://schemas.microsoft.com/office/drawing/2014/main" val="20000"/>
                    </a:ext>
                  </a:extLst>
                </a:gridCol>
                <a:gridCol w="1595438">
                  <a:extLst>
                    <a:ext uri="{9D8B030D-6E8A-4147-A177-3AD203B41FA5}">
                      <a16:colId xmlns:a16="http://schemas.microsoft.com/office/drawing/2014/main" val="20001"/>
                    </a:ext>
                  </a:extLst>
                </a:gridCol>
                <a:gridCol w="1595437">
                  <a:extLst>
                    <a:ext uri="{9D8B030D-6E8A-4147-A177-3AD203B41FA5}">
                      <a16:colId xmlns:a16="http://schemas.microsoft.com/office/drawing/2014/main" val="20002"/>
                    </a:ext>
                  </a:extLst>
                </a:gridCol>
                <a:gridCol w="1595438">
                  <a:extLst>
                    <a:ext uri="{9D8B030D-6E8A-4147-A177-3AD203B41FA5}">
                      <a16:colId xmlns:a16="http://schemas.microsoft.com/office/drawing/2014/main" val="20003"/>
                    </a:ext>
                  </a:extLst>
                </a:gridCol>
              </a:tblGrid>
              <a:tr h="647700">
                <a:tc>
                  <a:txBody>
                    <a:bodyPr/>
                    <a:lstStyle>
                      <a:lvl1pPr>
                        <a:spcBef>
                          <a:spcPct val="20000"/>
                        </a:spcBef>
                        <a:buClr>
                          <a:srgbClr val="FFCC66"/>
                        </a:buClr>
                        <a:buFont typeface="Wingdings" pitchFamily="2" charset="2"/>
                        <a:defRPr kumimoji="1" sz="1000">
                          <a:solidFill>
                            <a:schemeClr val="tx1"/>
                          </a:solidFill>
                          <a:latin typeface="Arial" charset="0"/>
                          <a:ea typeface="ＭＳ Ｐゴシック" pitchFamily="50" charset="-128"/>
                        </a:defRPr>
                      </a:lvl1pPr>
                      <a:lvl2pPr marL="265113">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2pPr>
                      <a:lvl3pPr marL="623888">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3pPr>
                      <a:lvl4pPr marL="1022350">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4pPr>
                      <a:lvl5pPr marL="1373188">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5pPr>
                      <a:lvl6pPr marL="18303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6pPr>
                      <a:lvl7pPr marL="22875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7pPr>
                      <a:lvl8pPr marL="27447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8pPr>
                      <a:lvl9pPr marL="32019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9pPr>
                    </a:lstStyle>
                    <a:p>
                      <a:pPr marL="0" marR="0" lvl="0" indent="0" algn="l" defTabSz="914400" rtl="0" eaLnBrk="0" fontAlgn="base" latinLnBrk="0" hangingPunct="0">
                        <a:lnSpc>
                          <a:spcPct val="100000"/>
                        </a:lnSpc>
                        <a:spcBef>
                          <a:spcPct val="20000"/>
                        </a:spcBef>
                        <a:spcAft>
                          <a:spcPct val="0"/>
                        </a:spcAft>
                        <a:buClr>
                          <a:srgbClr val="FFCC66"/>
                        </a:buClr>
                        <a:buSzTx/>
                        <a:buFont typeface="Wingdings" pitchFamily="2" charset="2"/>
                        <a:buNone/>
                        <a:tabLst/>
                      </a:pPr>
                      <a:endParaRPr kumimoji="1" lang="ja-JP" altLang="en-US" sz="800" b="0" i="0" u="none" strike="noStrike" cap="none" normalizeH="0" baseline="0">
                        <a:ln>
                          <a:noFill/>
                        </a:ln>
                        <a:solidFill>
                          <a:schemeClr val="tx1"/>
                        </a:solidFill>
                        <a:effectLst/>
                        <a:latin typeface="Meiryo" panose="020B0604030504040204" pitchFamily="34" charset="-128"/>
                        <a:ea typeface="Meiryo" panose="020B060403050404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FFCC66"/>
                        </a:buClr>
                        <a:buFont typeface="Wingdings" pitchFamily="2" charset="2"/>
                        <a:defRPr kumimoji="1" sz="1000">
                          <a:solidFill>
                            <a:schemeClr val="tx1"/>
                          </a:solidFill>
                          <a:latin typeface="Arial" charset="0"/>
                          <a:ea typeface="ＭＳ Ｐゴシック" pitchFamily="50" charset="-128"/>
                        </a:defRPr>
                      </a:lvl1pPr>
                      <a:lvl2pPr marL="265113">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2pPr>
                      <a:lvl3pPr marL="623888">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3pPr>
                      <a:lvl4pPr marL="1022350">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4pPr>
                      <a:lvl5pPr marL="1373188">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5pPr>
                      <a:lvl6pPr marL="18303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6pPr>
                      <a:lvl7pPr marL="22875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7pPr>
                      <a:lvl8pPr marL="27447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8pPr>
                      <a:lvl9pPr marL="32019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9pPr>
                    </a:lstStyle>
                    <a:p>
                      <a:pPr marL="0" marR="0" lvl="0" indent="0" algn="l" defTabSz="914400" rtl="0" eaLnBrk="0" fontAlgn="base" latinLnBrk="0" hangingPunct="0">
                        <a:lnSpc>
                          <a:spcPct val="100000"/>
                        </a:lnSpc>
                        <a:spcBef>
                          <a:spcPct val="20000"/>
                        </a:spcBef>
                        <a:spcAft>
                          <a:spcPct val="0"/>
                        </a:spcAft>
                        <a:buClr>
                          <a:srgbClr val="FFCC66"/>
                        </a:buClr>
                        <a:buSzTx/>
                        <a:buFont typeface="Wingdings" pitchFamily="2" charset="2"/>
                        <a:buNone/>
                        <a:tabLst/>
                      </a:pPr>
                      <a:endParaRPr kumimoji="1" lang="ja-JP" altLang="en-US" sz="800" b="0" i="0" u="none" strike="noStrike" cap="none" normalizeH="0" baseline="0">
                        <a:ln>
                          <a:noFill/>
                        </a:ln>
                        <a:solidFill>
                          <a:schemeClr val="tx1"/>
                        </a:solidFill>
                        <a:effectLst/>
                        <a:latin typeface="Meiryo" panose="020B0604030504040204" pitchFamily="34" charset="-128"/>
                        <a:ea typeface="Meiryo" panose="020B060403050404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alpha val="50000"/>
                      </a:schemeClr>
                    </a:solidFill>
                  </a:tcPr>
                </a:tc>
                <a:tc>
                  <a:txBody>
                    <a:bodyPr/>
                    <a:lstStyle>
                      <a:lvl1pPr>
                        <a:spcBef>
                          <a:spcPct val="20000"/>
                        </a:spcBef>
                        <a:buClr>
                          <a:srgbClr val="FFCC66"/>
                        </a:buClr>
                        <a:buFont typeface="Wingdings" pitchFamily="2" charset="2"/>
                        <a:defRPr kumimoji="1" sz="1000">
                          <a:solidFill>
                            <a:schemeClr val="tx1"/>
                          </a:solidFill>
                          <a:latin typeface="Arial" charset="0"/>
                          <a:ea typeface="ＭＳ Ｐゴシック" pitchFamily="50" charset="-128"/>
                        </a:defRPr>
                      </a:lvl1pPr>
                      <a:lvl2pPr marL="265113">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2pPr>
                      <a:lvl3pPr marL="623888">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3pPr>
                      <a:lvl4pPr marL="1022350">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4pPr>
                      <a:lvl5pPr marL="1373188">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5pPr>
                      <a:lvl6pPr marL="18303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6pPr>
                      <a:lvl7pPr marL="22875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7pPr>
                      <a:lvl8pPr marL="27447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8pPr>
                      <a:lvl9pPr marL="32019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9pPr>
                    </a:lstStyle>
                    <a:p>
                      <a:pPr marL="0" marR="0" lvl="0" indent="0" algn="l" defTabSz="914400" rtl="0" eaLnBrk="0" fontAlgn="base" latinLnBrk="0" hangingPunct="0">
                        <a:lnSpc>
                          <a:spcPct val="100000"/>
                        </a:lnSpc>
                        <a:spcBef>
                          <a:spcPct val="20000"/>
                        </a:spcBef>
                        <a:spcAft>
                          <a:spcPct val="0"/>
                        </a:spcAft>
                        <a:buClr>
                          <a:srgbClr val="FFCC66"/>
                        </a:buClr>
                        <a:buSzTx/>
                        <a:buFont typeface="Wingdings" pitchFamily="2" charset="2"/>
                        <a:buNone/>
                        <a:tabLst/>
                      </a:pPr>
                      <a:endParaRPr kumimoji="1" lang="ja-JP" altLang="en-US" sz="800" b="0" i="0" u="none" strike="noStrike" cap="none" normalizeH="0" baseline="0">
                        <a:ln>
                          <a:noFill/>
                        </a:ln>
                        <a:solidFill>
                          <a:schemeClr val="tx1"/>
                        </a:solidFill>
                        <a:effectLst/>
                        <a:latin typeface="Meiryo" panose="020B0604030504040204" pitchFamily="34" charset="-128"/>
                        <a:ea typeface="Meiryo" panose="020B060403050404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alpha val="50000"/>
                      </a:schemeClr>
                    </a:solidFill>
                  </a:tcPr>
                </a:tc>
                <a:tc>
                  <a:txBody>
                    <a:bodyPr/>
                    <a:lstStyle>
                      <a:lvl1pPr>
                        <a:spcBef>
                          <a:spcPct val="20000"/>
                        </a:spcBef>
                        <a:buClr>
                          <a:srgbClr val="FFCC66"/>
                        </a:buClr>
                        <a:buFont typeface="Wingdings" pitchFamily="2" charset="2"/>
                        <a:defRPr kumimoji="1" sz="1000">
                          <a:solidFill>
                            <a:schemeClr val="tx1"/>
                          </a:solidFill>
                          <a:latin typeface="Arial" charset="0"/>
                          <a:ea typeface="ＭＳ Ｐゴシック" pitchFamily="50" charset="-128"/>
                        </a:defRPr>
                      </a:lvl1pPr>
                      <a:lvl2pPr marL="265113">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2pPr>
                      <a:lvl3pPr marL="623888">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3pPr>
                      <a:lvl4pPr marL="1022350">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4pPr>
                      <a:lvl5pPr marL="1373188">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5pPr>
                      <a:lvl6pPr marL="18303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6pPr>
                      <a:lvl7pPr marL="22875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7pPr>
                      <a:lvl8pPr marL="27447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8pPr>
                      <a:lvl9pPr marL="32019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9pPr>
                    </a:lstStyle>
                    <a:p>
                      <a:pPr marL="0" marR="0" lvl="0" indent="0" algn="l" defTabSz="914400" rtl="0" eaLnBrk="0" fontAlgn="base" latinLnBrk="0" hangingPunct="0">
                        <a:lnSpc>
                          <a:spcPct val="100000"/>
                        </a:lnSpc>
                        <a:spcBef>
                          <a:spcPct val="20000"/>
                        </a:spcBef>
                        <a:spcAft>
                          <a:spcPct val="0"/>
                        </a:spcAft>
                        <a:buClr>
                          <a:srgbClr val="FFCC66"/>
                        </a:buClr>
                        <a:buSzTx/>
                        <a:buFont typeface="Wingdings" pitchFamily="2" charset="2"/>
                        <a:buNone/>
                        <a:tabLst/>
                      </a:pPr>
                      <a:endParaRPr kumimoji="1" lang="ja-JP" altLang="en-US" sz="800" b="0" i="0" u="none" strike="noStrike" cap="none" normalizeH="0" baseline="0">
                        <a:ln>
                          <a:noFill/>
                        </a:ln>
                        <a:solidFill>
                          <a:schemeClr val="tx1"/>
                        </a:solidFill>
                        <a:effectLst/>
                        <a:latin typeface="Meiryo" panose="020B0604030504040204" pitchFamily="34" charset="-128"/>
                        <a:ea typeface="Meiryo" panose="020B060403050404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044575">
                <a:tc>
                  <a:txBody>
                    <a:bodyPr/>
                    <a:lstStyle>
                      <a:lvl1pPr>
                        <a:spcBef>
                          <a:spcPct val="20000"/>
                        </a:spcBef>
                        <a:buClr>
                          <a:srgbClr val="FFCC66"/>
                        </a:buClr>
                        <a:buFont typeface="Wingdings" pitchFamily="2" charset="2"/>
                        <a:defRPr kumimoji="1" sz="1000">
                          <a:solidFill>
                            <a:schemeClr val="tx1"/>
                          </a:solidFill>
                          <a:latin typeface="Arial" charset="0"/>
                          <a:ea typeface="ＭＳ Ｐゴシック" pitchFamily="50" charset="-128"/>
                        </a:defRPr>
                      </a:lvl1pPr>
                      <a:lvl2pPr marL="265113">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2pPr>
                      <a:lvl3pPr marL="623888">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3pPr>
                      <a:lvl4pPr marL="1022350">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4pPr>
                      <a:lvl5pPr marL="1373188">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5pPr>
                      <a:lvl6pPr marL="18303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6pPr>
                      <a:lvl7pPr marL="22875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7pPr>
                      <a:lvl8pPr marL="27447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8pPr>
                      <a:lvl9pPr marL="32019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9pPr>
                    </a:lstStyle>
                    <a:p>
                      <a:pPr marL="0" marR="0" lvl="0" indent="0" algn="ctr" defTabSz="914400" rtl="0" eaLnBrk="0" fontAlgn="base" latinLnBrk="0" hangingPunct="0">
                        <a:lnSpc>
                          <a:spcPct val="100000"/>
                        </a:lnSpc>
                        <a:spcBef>
                          <a:spcPct val="20000"/>
                        </a:spcBef>
                        <a:spcAft>
                          <a:spcPct val="0"/>
                        </a:spcAft>
                        <a:buClr>
                          <a:srgbClr val="FFCC66"/>
                        </a:buClr>
                        <a:buSzTx/>
                        <a:buFont typeface="Wingdings" pitchFamily="2" charset="2"/>
                        <a:buNone/>
                        <a:tabLst/>
                      </a:pPr>
                      <a:r>
                        <a:rPr kumimoji="1" lang="ja-JP" altLang="en-US" sz="1200" b="1" i="0" u="none" strike="noStrike" cap="none" normalizeH="0" baseline="0" dirty="0">
                          <a:ln>
                            <a:noFill/>
                          </a:ln>
                          <a:solidFill>
                            <a:schemeClr val="bg1"/>
                          </a:solidFill>
                          <a:effectLst/>
                          <a:latin typeface="Meiryo" panose="020B0604030504040204" pitchFamily="34" charset="-128"/>
                          <a:ea typeface="Meiryo" panose="020B0604030504040204" pitchFamily="34" charset="-128"/>
                        </a:rPr>
                        <a:t>目的</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D6E5A"/>
                    </a:solidFill>
                  </a:tcPr>
                </a:tc>
                <a:tc>
                  <a:txBody>
                    <a:bodyPr/>
                    <a:lstStyle>
                      <a:lvl1pPr>
                        <a:spcBef>
                          <a:spcPct val="20000"/>
                        </a:spcBef>
                        <a:buClr>
                          <a:srgbClr val="FFCC66"/>
                        </a:buClr>
                        <a:buFont typeface="Wingdings" pitchFamily="2" charset="2"/>
                        <a:defRPr kumimoji="1" sz="1000">
                          <a:solidFill>
                            <a:schemeClr val="tx1"/>
                          </a:solidFill>
                          <a:latin typeface="Arial" charset="0"/>
                          <a:ea typeface="ＭＳ Ｐゴシック" pitchFamily="50" charset="-128"/>
                        </a:defRPr>
                      </a:lvl1pPr>
                      <a:lvl2pPr marL="265113">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2pPr>
                      <a:lvl3pPr marL="623888">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3pPr>
                      <a:lvl4pPr marL="1022350">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4pPr>
                      <a:lvl5pPr marL="1373188">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5pPr>
                      <a:lvl6pPr marL="18303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6pPr>
                      <a:lvl7pPr marL="22875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7pPr>
                      <a:lvl8pPr marL="27447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8pPr>
                      <a:lvl9pPr marL="32019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9pPr>
                    </a:lstStyle>
                    <a:p>
                      <a:pPr marL="0" marR="0" lvl="0" indent="0" algn="l" defTabSz="914400" rtl="0" eaLnBrk="0" fontAlgn="base" latinLnBrk="0" hangingPunct="0">
                        <a:lnSpc>
                          <a:spcPct val="100000"/>
                        </a:lnSpc>
                        <a:spcBef>
                          <a:spcPct val="20000"/>
                        </a:spcBef>
                        <a:spcAft>
                          <a:spcPct val="0"/>
                        </a:spcAft>
                        <a:buClr>
                          <a:srgbClr val="FFCC66"/>
                        </a:buClr>
                        <a:buSzTx/>
                        <a:buFont typeface="Wingdings" pitchFamily="2" charset="2"/>
                        <a:buNone/>
                        <a:tabLst/>
                      </a:pPr>
                      <a:r>
                        <a:rPr kumimoji="1" lang="ja-JP" altLang="en-US" sz="1200" b="0" i="0" u="none" strike="noStrike" cap="none" normalizeH="0" baseline="0">
                          <a:ln>
                            <a:noFill/>
                          </a:ln>
                          <a:solidFill>
                            <a:schemeClr val="tx1"/>
                          </a:solidFill>
                          <a:effectLst/>
                          <a:latin typeface="Meiryo" panose="020B0604030504040204" pitchFamily="34" charset="-128"/>
                          <a:ea typeface="Meiryo" panose="020B0604030504040204" pitchFamily="34" charset="-128"/>
                        </a:rPr>
                        <a:t>不測事態発生時に重要業務が継続するよう事前対策を対策実施計画に則り実行する</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alpha val="50000"/>
                      </a:schemeClr>
                    </a:solidFill>
                  </a:tcPr>
                </a:tc>
                <a:tc>
                  <a:txBody>
                    <a:bodyPr/>
                    <a:lstStyle>
                      <a:lvl1pPr>
                        <a:spcBef>
                          <a:spcPct val="20000"/>
                        </a:spcBef>
                        <a:buClr>
                          <a:srgbClr val="FFCC66"/>
                        </a:buClr>
                        <a:buFont typeface="Wingdings" pitchFamily="2" charset="2"/>
                        <a:defRPr kumimoji="1" sz="1000">
                          <a:solidFill>
                            <a:schemeClr val="tx1"/>
                          </a:solidFill>
                          <a:latin typeface="Arial" charset="0"/>
                          <a:ea typeface="ＭＳ Ｐゴシック" pitchFamily="50" charset="-128"/>
                        </a:defRPr>
                      </a:lvl1pPr>
                      <a:lvl2pPr marL="265113">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2pPr>
                      <a:lvl3pPr marL="623888">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3pPr>
                      <a:lvl4pPr marL="1022350">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4pPr>
                      <a:lvl5pPr marL="1373188">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5pPr>
                      <a:lvl6pPr marL="18303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6pPr>
                      <a:lvl7pPr marL="22875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7pPr>
                      <a:lvl8pPr marL="27447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8pPr>
                      <a:lvl9pPr marL="32019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9pPr>
                    </a:lstStyle>
                    <a:p>
                      <a:pPr marL="0" marR="0" lvl="0" indent="0" algn="l" defTabSz="914400" rtl="0" eaLnBrk="0" fontAlgn="base" latinLnBrk="0" hangingPunct="0">
                        <a:lnSpc>
                          <a:spcPct val="100000"/>
                        </a:lnSpc>
                        <a:spcBef>
                          <a:spcPct val="0"/>
                        </a:spcBef>
                        <a:spcAft>
                          <a:spcPct val="0"/>
                        </a:spcAft>
                        <a:buClr>
                          <a:srgbClr val="FFCC66"/>
                        </a:buClr>
                        <a:buSzTx/>
                        <a:buFontTx/>
                        <a:buNone/>
                        <a:tabLst/>
                      </a:pPr>
                      <a:r>
                        <a:rPr kumimoji="1" lang="ja-JP" altLang="en-US" sz="1200" b="0" i="0" u="none" strike="noStrike" cap="none" normalizeH="0" baseline="0">
                          <a:ln>
                            <a:noFill/>
                          </a:ln>
                          <a:solidFill>
                            <a:schemeClr val="tx1"/>
                          </a:solidFill>
                          <a:effectLst/>
                          <a:latin typeface="Meiryo" panose="020B0604030504040204" pitchFamily="34" charset="-128"/>
                          <a:ea typeface="Meiryo" panose="020B0604030504040204" pitchFamily="34" charset="-128"/>
                        </a:rPr>
                        <a:t>維持改善計画に則り事業継続計画の維持管理体制を確立する</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alpha val="50000"/>
                      </a:schemeClr>
                    </a:solidFill>
                  </a:tcPr>
                </a:tc>
                <a:tc>
                  <a:txBody>
                    <a:bodyPr/>
                    <a:lstStyle>
                      <a:lvl1pPr>
                        <a:spcBef>
                          <a:spcPct val="20000"/>
                        </a:spcBef>
                        <a:buClr>
                          <a:srgbClr val="FFCC66"/>
                        </a:buClr>
                        <a:buFont typeface="Wingdings" pitchFamily="2" charset="2"/>
                        <a:defRPr kumimoji="1" sz="1000">
                          <a:solidFill>
                            <a:schemeClr val="tx1"/>
                          </a:solidFill>
                          <a:latin typeface="Arial" charset="0"/>
                          <a:ea typeface="ＭＳ Ｐゴシック" pitchFamily="50" charset="-128"/>
                        </a:defRPr>
                      </a:lvl1pPr>
                      <a:lvl2pPr marL="265113">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2pPr>
                      <a:lvl3pPr marL="623888">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3pPr>
                      <a:lvl4pPr marL="1022350">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4pPr>
                      <a:lvl5pPr marL="1373188">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5pPr>
                      <a:lvl6pPr marL="18303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6pPr>
                      <a:lvl7pPr marL="22875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7pPr>
                      <a:lvl8pPr marL="27447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8pPr>
                      <a:lvl9pPr marL="32019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9pPr>
                    </a:lstStyle>
                    <a:p>
                      <a:pPr marL="0" marR="0" lvl="0" indent="0" algn="l" defTabSz="914400" rtl="0" eaLnBrk="0" fontAlgn="base" latinLnBrk="0" hangingPunct="0">
                        <a:lnSpc>
                          <a:spcPct val="100000"/>
                        </a:lnSpc>
                        <a:spcBef>
                          <a:spcPct val="0"/>
                        </a:spcBef>
                        <a:spcAft>
                          <a:spcPct val="0"/>
                        </a:spcAft>
                        <a:buClr>
                          <a:srgbClr val="FFCC66"/>
                        </a:buClr>
                        <a:buSzTx/>
                        <a:buFontTx/>
                        <a:buNone/>
                        <a:tabLst/>
                      </a:pPr>
                      <a:r>
                        <a:rPr kumimoji="1" lang="ja-JP" altLang="en-US" sz="1200" b="0" i="0" u="none" strike="noStrike" cap="none" normalizeH="0" baseline="0" dirty="0">
                          <a:ln>
                            <a:noFill/>
                          </a:ln>
                          <a:solidFill>
                            <a:schemeClr val="tx1"/>
                          </a:solidFill>
                          <a:effectLst/>
                          <a:latin typeface="Meiryo" panose="020B0604030504040204" pitchFamily="34" charset="-128"/>
                          <a:ea typeface="Meiryo" panose="020B0604030504040204" pitchFamily="34" charset="-128"/>
                        </a:rPr>
                        <a:t>実施結果を確認し、結果を責任者に報告する</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016125">
                <a:tc>
                  <a:txBody>
                    <a:bodyPr/>
                    <a:lstStyle>
                      <a:lvl1pPr>
                        <a:spcBef>
                          <a:spcPct val="20000"/>
                        </a:spcBef>
                        <a:buClr>
                          <a:srgbClr val="FFCC66"/>
                        </a:buClr>
                        <a:buFont typeface="Wingdings" pitchFamily="2" charset="2"/>
                        <a:defRPr kumimoji="1" sz="1000">
                          <a:solidFill>
                            <a:schemeClr val="tx1"/>
                          </a:solidFill>
                          <a:latin typeface="Arial" charset="0"/>
                          <a:ea typeface="ＭＳ Ｐゴシック" pitchFamily="50" charset="-128"/>
                        </a:defRPr>
                      </a:lvl1pPr>
                      <a:lvl2pPr marL="265113">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2pPr>
                      <a:lvl3pPr marL="623888">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3pPr>
                      <a:lvl4pPr marL="1022350">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4pPr>
                      <a:lvl5pPr marL="1373188">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5pPr>
                      <a:lvl6pPr marL="18303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6pPr>
                      <a:lvl7pPr marL="22875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7pPr>
                      <a:lvl8pPr marL="27447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8pPr>
                      <a:lvl9pPr marL="32019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9pPr>
                    </a:lstStyle>
                    <a:p>
                      <a:pPr marL="0" marR="0" lvl="0" indent="0" algn="ctr" defTabSz="914400" rtl="0" eaLnBrk="0" fontAlgn="base" latinLnBrk="0" hangingPunct="0">
                        <a:lnSpc>
                          <a:spcPct val="100000"/>
                        </a:lnSpc>
                        <a:spcBef>
                          <a:spcPct val="20000"/>
                        </a:spcBef>
                        <a:spcAft>
                          <a:spcPct val="0"/>
                        </a:spcAft>
                        <a:buClr>
                          <a:srgbClr val="FFCC66"/>
                        </a:buClr>
                        <a:buSzTx/>
                        <a:buFont typeface="Wingdings" pitchFamily="2" charset="2"/>
                        <a:buNone/>
                        <a:tabLst/>
                      </a:pPr>
                      <a:r>
                        <a:rPr kumimoji="1" lang="ja-JP" altLang="en-US" sz="1200" b="1" i="0" u="none" strike="noStrike" cap="none" normalizeH="0" baseline="0" dirty="0">
                          <a:ln>
                            <a:noFill/>
                          </a:ln>
                          <a:solidFill>
                            <a:schemeClr val="bg1"/>
                          </a:solidFill>
                          <a:effectLst/>
                          <a:latin typeface="Meiryo" panose="020B0604030504040204" pitchFamily="34" charset="-128"/>
                          <a:ea typeface="Meiryo" panose="020B0604030504040204" pitchFamily="34" charset="-128"/>
                        </a:rPr>
                        <a:t>内容</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D6E5A"/>
                    </a:solidFill>
                  </a:tcPr>
                </a:tc>
                <a:tc>
                  <a:txBody>
                    <a:bodyPr/>
                    <a:lstStyle>
                      <a:lvl1pPr marL="177800" indent="-177800">
                        <a:spcBef>
                          <a:spcPct val="20000"/>
                        </a:spcBef>
                        <a:buClr>
                          <a:srgbClr val="FFCC66"/>
                        </a:buClr>
                        <a:buFont typeface="Wingdings" pitchFamily="2" charset="2"/>
                        <a:defRPr kumimoji="1" sz="1000">
                          <a:solidFill>
                            <a:schemeClr val="tx1"/>
                          </a:solidFill>
                          <a:latin typeface="Arial" charset="0"/>
                          <a:ea typeface="ＭＳ Ｐゴシック" pitchFamily="50" charset="-128"/>
                        </a:defRPr>
                      </a:lvl1pPr>
                      <a:lvl2pPr marL="357188">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2pPr>
                      <a:lvl3pPr marL="623888">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3pPr>
                      <a:lvl4pPr marL="1022350">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4pPr>
                      <a:lvl5pPr marL="1373188">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5pPr>
                      <a:lvl6pPr marL="18303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6pPr>
                      <a:lvl7pPr marL="22875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7pPr>
                      <a:lvl8pPr marL="27447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8pPr>
                      <a:lvl9pPr marL="32019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9pPr>
                    </a:lstStyle>
                    <a:p>
                      <a:pPr marL="177800" marR="0" lvl="0" indent="-177800" algn="l" defTabSz="914400" rtl="0" eaLnBrk="0" fontAlgn="base" latinLnBrk="0" hangingPunct="0">
                        <a:lnSpc>
                          <a:spcPct val="100000"/>
                        </a:lnSpc>
                        <a:spcBef>
                          <a:spcPct val="10000"/>
                        </a:spcBef>
                        <a:spcAft>
                          <a:spcPct val="0"/>
                        </a:spcAft>
                        <a:buClr>
                          <a:schemeClr val="tx1"/>
                        </a:buClr>
                        <a:buSzTx/>
                        <a:buFont typeface="Wingdings" pitchFamily="2" charset="2"/>
                        <a:buChar char="ü"/>
                        <a:tabLst/>
                      </a:pPr>
                      <a:r>
                        <a:rPr kumimoji="1" lang="ja-JP" altLang="en-US" sz="1200" b="0" i="0" u="none" strike="noStrike" cap="none" normalizeH="0" baseline="0">
                          <a:ln>
                            <a:noFill/>
                          </a:ln>
                          <a:solidFill>
                            <a:schemeClr val="tx1"/>
                          </a:solidFill>
                          <a:effectLst/>
                          <a:latin typeface="Meiryo" panose="020B0604030504040204" pitchFamily="34" charset="-128"/>
                          <a:ea typeface="Meiryo" panose="020B0604030504040204" pitchFamily="34" charset="-128"/>
                        </a:rPr>
                        <a:t>対策実施計画の確実な実行</a:t>
                      </a:r>
                    </a:p>
                    <a:p>
                      <a:pPr marL="177800" marR="0" lvl="0" indent="-177800" algn="l" defTabSz="914400" rtl="0" eaLnBrk="0" fontAlgn="base" latinLnBrk="0" hangingPunct="0">
                        <a:lnSpc>
                          <a:spcPct val="100000"/>
                        </a:lnSpc>
                        <a:spcBef>
                          <a:spcPct val="10000"/>
                        </a:spcBef>
                        <a:spcAft>
                          <a:spcPct val="0"/>
                        </a:spcAft>
                        <a:buClr>
                          <a:schemeClr val="tx1"/>
                        </a:buClr>
                        <a:buSzTx/>
                        <a:buFont typeface="Wingdings" pitchFamily="2" charset="2"/>
                        <a:buChar char="ü"/>
                        <a:tabLst/>
                      </a:pPr>
                      <a:endParaRPr kumimoji="1" lang="ja-JP" altLang="en-US" sz="1200" b="0" i="0" u="none" strike="noStrike" cap="none" normalizeH="0" baseline="0">
                        <a:ln>
                          <a:noFill/>
                        </a:ln>
                        <a:solidFill>
                          <a:schemeClr val="tx1"/>
                        </a:solidFill>
                        <a:effectLst/>
                        <a:latin typeface="Meiryo" panose="020B0604030504040204" pitchFamily="34" charset="-128"/>
                        <a:ea typeface="Meiryo" panose="020B0604030504040204" pitchFamily="34" charset="-128"/>
                      </a:endParaRPr>
                    </a:p>
                    <a:p>
                      <a:pPr marL="177800" marR="0" lvl="0" indent="-177800" algn="l" defTabSz="914400" rtl="0" eaLnBrk="0" fontAlgn="base" latinLnBrk="0" hangingPunct="0">
                        <a:lnSpc>
                          <a:spcPct val="100000"/>
                        </a:lnSpc>
                        <a:spcBef>
                          <a:spcPct val="10000"/>
                        </a:spcBef>
                        <a:spcAft>
                          <a:spcPct val="0"/>
                        </a:spcAft>
                        <a:buClr>
                          <a:schemeClr val="tx1"/>
                        </a:buClr>
                        <a:buSzTx/>
                        <a:buFont typeface="Wingdings" pitchFamily="2" charset="2"/>
                        <a:buChar char="ü"/>
                        <a:tabLst/>
                      </a:pPr>
                      <a:endParaRPr kumimoji="1" lang="ja-JP" altLang="en-US" sz="1200" b="0" i="0" u="none" strike="noStrike" cap="none" normalizeH="0" baseline="0">
                        <a:ln>
                          <a:noFill/>
                        </a:ln>
                        <a:solidFill>
                          <a:schemeClr val="tx1"/>
                        </a:solidFill>
                        <a:effectLst/>
                        <a:latin typeface="Meiryo" panose="020B0604030504040204" pitchFamily="34" charset="-128"/>
                        <a:ea typeface="Meiryo" panose="020B060403050404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alpha val="50000"/>
                      </a:schemeClr>
                    </a:solidFill>
                  </a:tcPr>
                </a:tc>
                <a:tc>
                  <a:txBody>
                    <a:bodyPr/>
                    <a:lstStyle>
                      <a:lvl1pPr marL="177800" indent="-177800">
                        <a:spcBef>
                          <a:spcPct val="20000"/>
                        </a:spcBef>
                        <a:buClr>
                          <a:srgbClr val="FFCC66"/>
                        </a:buClr>
                        <a:buFont typeface="Wingdings" pitchFamily="2" charset="2"/>
                        <a:defRPr kumimoji="1" sz="1000">
                          <a:solidFill>
                            <a:schemeClr val="tx1"/>
                          </a:solidFill>
                          <a:latin typeface="Arial" charset="0"/>
                          <a:ea typeface="ＭＳ Ｐゴシック" pitchFamily="50" charset="-128"/>
                        </a:defRPr>
                      </a:lvl1pPr>
                      <a:lvl2pPr marL="357188">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2pPr>
                      <a:lvl3pPr marL="623888">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3pPr>
                      <a:lvl4pPr marL="1022350">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4pPr>
                      <a:lvl5pPr marL="1373188">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5pPr>
                      <a:lvl6pPr marL="18303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6pPr>
                      <a:lvl7pPr marL="22875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7pPr>
                      <a:lvl8pPr marL="27447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8pPr>
                      <a:lvl9pPr marL="32019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9pPr>
                    </a:lstStyle>
                    <a:p>
                      <a:pPr marL="177800" marR="0" lvl="0" indent="-177800" algn="l" defTabSz="914400" rtl="0" eaLnBrk="0" fontAlgn="base" latinLnBrk="0" hangingPunct="0">
                        <a:lnSpc>
                          <a:spcPct val="100000"/>
                        </a:lnSpc>
                        <a:spcBef>
                          <a:spcPct val="10000"/>
                        </a:spcBef>
                        <a:spcAft>
                          <a:spcPct val="0"/>
                        </a:spcAft>
                        <a:buClr>
                          <a:schemeClr val="tx1"/>
                        </a:buClr>
                        <a:buSzTx/>
                        <a:buFont typeface="Wingdings" pitchFamily="2" charset="2"/>
                        <a:buChar char="ü"/>
                        <a:tabLst/>
                      </a:pPr>
                      <a:r>
                        <a:rPr kumimoji="1" lang="ja-JP" altLang="en-US" sz="1200" b="0" i="0" u="none" strike="noStrike" cap="none" normalizeH="0" baseline="0">
                          <a:ln>
                            <a:noFill/>
                          </a:ln>
                          <a:solidFill>
                            <a:schemeClr val="tx1"/>
                          </a:solidFill>
                          <a:effectLst/>
                          <a:latin typeface="Meiryo" panose="020B0604030504040204" pitchFamily="34" charset="-128"/>
                          <a:ea typeface="Meiryo" panose="020B0604030504040204" pitchFamily="34" charset="-128"/>
                        </a:rPr>
                        <a:t>維持管理体制の設置</a:t>
                      </a:r>
                    </a:p>
                    <a:p>
                      <a:pPr marL="177800" marR="0" lvl="0" indent="-177800" algn="l" defTabSz="914400" rtl="0" eaLnBrk="0" fontAlgn="base" latinLnBrk="0" hangingPunct="0">
                        <a:lnSpc>
                          <a:spcPct val="100000"/>
                        </a:lnSpc>
                        <a:spcBef>
                          <a:spcPct val="10000"/>
                        </a:spcBef>
                        <a:spcAft>
                          <a:spcPct val="0"/>
                        </a:spcAft>
                        <a:buClr>
                          <a:schemeClr val="tx1"/>
                        </a:buClr>
                        <a:buSzTx/>
                        <a:buFont typeface="Wingdings" pitchFamily="2" charset="2"/>
                        <a:buChar char="ü"/>
                        <a:tabLst/>
                      </a:pPr>
                      <a:endParaRPr kumimoji="1" lang="ja-JP" altLang="en-US" sz="1200" b="0" i="0" u="none" strike="noStrike" cap="none" normalizeH="0" baseline="0">
                        <a:ln>
                          <a:noFill/>
                        </a:ln>
                        <a:solidFill>
                          <a:schemeClr val="tx1"/>
                        </a:solidFill>
                        <a:effectLst/>
                        <a:latin typeface="Meiryo" panose="020B0604030504040204" pitchFamily="34" charset="-128"/>
                        <a:ea typeface="Meiryo" panose="020B060403050404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alpha val="50000"/>
                      </a:schemeClr>
                    </a:solidFill>
                  </a:tcPr>
                </a:tc>
                <a:tc>
                  <a:txBody>
                    <a:bodyPr/>
                    <a:lstStyle>
                      <a:lvl1pPr marL="177800" indent="-177800">
                        <a:spcBef>
                          <a:spcPct val="20000"/>
                        </a:spcBef>
                        <a:buClr>
                          <a:srgbClr val="FFCC66"/>
                        </a:buClr>
                        <a:buFont typeface="Wingdings" pitchFamily="2" charset="2"/>
                        <a:defRPr kumimoji="1" sz="1000">
                          <a:solidFill>
                            <a:schemeClr val="tx1"/>
                          </a:solidFill>
                          <a:latin typeface="Arial" charset="0"/>
                          <a:ea typeface="ＭＳ Ｐゴシック" pitchFamily="50" charset="-128"/>
                        </a:defRPr>
                      </a:lvl1pPr>
                      <a:lvl2pPr marL="357188">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2pPr>
                      <a:lvl3pPr marL="623888">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3pPr>
                      <a:lvl4pPr marL="1022350">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4pPr>
                      <a:lvl5pPr marL="1373188">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5pPr>
                      <a:lvl6pPr marL="18303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6pPr>
                      <a:lvl7pPr marL="22875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7pPr>
                      <a:lvl8pPr marL="27447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8pPr>
                      <a:lvl9pPr marL="32019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9pPr>
                    </a:lstStyle>
                    <a:p>
                      <a:pPr marL="177800" marR="0" lvl="0" indent="-177800" algn="l" defTabSz="914400" rtl="0" eaLnBrk="0" fontAlgn="base" latinLnBrk="0" hangingPunct="0">
                        <a:lnSpc>
                          <a:spcPct val="100000"/>
                        </a:lnSpc>
                        <a:spcBef>
                          <a:spcPct val="10000"/>
                        </a:spcBef>
                        <a:spcAft>
                          <a:spcPct val="0"/>
                        </a:spcAft>
                        <a:buClr>
                          <a:schemeClr val="tx1"/>
                        </a:buClr>
                        <a:buSzTx/>
                        <a:buFont typeface="Wingdings" pitchFamily="2" charset="2"/>
                        <a:buChar char="ü"/>
                        <a:tabLst/>
                      </a:pPr>
                      <a:r>
                        <a:rPr kumimoji="1" lang="ja-JP" altLang="en-US" sz="1200" b="0" i="0" u="none" strike="noStrike" cap="none" normalizeH="0" baseline="0" dirty="0">
                          <a:ln>
                            <a:noFill/>
                          </a:ln>
                          <a:solidFill>
                            <a:schemeClr val="tx1"/>
                          </a:solidFill>
                          <a:effectLst/>
                          <a:latin typeface="Meiryo" panose="020B0604030504040204" pitchFamily="34" charset="-128"/>
                          <a:ea typeface="Meiryo" panose="020B0604030504040204" pitchFamily="34" charset="-128"/>
                        </a:rPr>
                        <a:t>実施スケジュールのステータスの更新</a:t>
                      </a:r>
                    </a:p>
                    <a:p>
                      <a:pPr marL="177800" marR="0" lvl="0" indent="-177800" algn="l" defTabSz="914400" rtl="0" eaLnBrk="0" fontAlgn="base" latinLnBrk="0" hangingPunct="0">
                        <a:lnSpc>
                          <a:spcPct val="100000"/>
                        </a:lnSpc>
                        <a:spcBef>
                          <a:spcPct val="10000"/>
                        </a:spcBef>
                        <a:spcAft>
                          <a:spcPct val="0"/>
                        </a:spcAft>
                        <a:buClr>
                          <a:schemeClr val="tx1"/>
                        </a:buClr>
                        <a:buSzTx/>
                        <a:buFont typeface="Wingdings" pitchFamily="2" charset="2"/>
                        <a:buChar char="ü"/>
                        <a:tabLst/>
                      </a:pPr>
                      <a:r>
                        <a:rPr kumimoji="1" lang="ja-JP" altLang="en-US" sz="1200" b="0" i="0" u="none" strike="noStrike" cap="none" normalizeH="0" baseline="0" dirty="0">
                          <a:ln>
                            <a:noFill/>
                          </a:ln>
                          <a:solidFill>
                            <a:schemeClr val="tx1"/>
                          </a:solidFill>
                          <a:effectLst/>
                          <a:latin typeface="Meiryo" panose="020B0604030504040204" pitchFamily="34" charset="-128"/>
                          <a:ea typeface="Meiryo" panose="020B0604030504040204" pitchFamily="34" charset="-128"/>
                        </a:rPr>
                        <a:t>責任者への報告</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6" name="AutoShape 72">
            <a:extLst>
              <a:ext uri="{FF2B5EF4-FFF2-40B4-BE49-F238E27FC236}">
                <a16:creationId xmlns:a16="http://schemas.microsoft.com/office/drawing/2014/main" id="{52B5AD91-1575-B51A-0AE9-340433B083FD}"/>
              </a:ext>
            </a:extLst>
          </p:cNvPr>
          <p:cNvSpPr>
            <a:spLocks noChangeArrowheads="1"/>
          </p:cNvSpPr>
          <p:nvPr/>
        </p:nvSpPr>
        <p:spPr bwMode="gray">
          <a:xfrm>
            <a:off x="4041775" y="2887663"/>
            <a:ext cx="1511300" cy="508000"/>
          </a:xfrm>
          <a:prstGeom prst="homePlate">
            <a:avLst>
              <a:gd name="adj" fmla="val 37518"/>
            </a:avLst>
          </a:prstGeom>
          <a:solidFill>
            <a:schemeClr val="accent5">
              <a:lumMod val="60000"/>
              <a:lumOff val="40000"/>
            </a:schemeClr>
          </a:solidFill>
          <a:ln>
            <a:noFill/>
          </a:ln>
          <a:effectLst>
            <a:prstShdw prst="shdw17" dist="17961" dir="2700000">
              <a:srgbClr val="7A7A99"/>
            </a:prstShdw>
          </a:effectLst>
        </p:spPr>
        <p:txBody>
          <a:bodyPr anchor="ctr"/>
          <a:lstStyle>
            <a:lvl1pPr>
              <a:defRPr sz="1000">
                <a:solidFill>
                  <a:schemeClr val="tx1"/>
                </a:solidFill>
                <a:latin typeface="ＭＳ Ｐゴシック" panose="020B0600070205080204" pitchFamily="34" charset="-128"/>
                <a:ea typeface="ＭＳ Ｐゴシック" panose="020B0600070205080204" pitchFamily="34" charset="-128"/>
              </a:defRPr>
            </a:lvl1pPr>
            <a:lvl2pPr marL="742950" indent="-285750">
              <a:defRPr sz="1000">
                <a:solidFill>
                  <a:schemeClr val="tx1"/>
                </a:solidFill>
                <a:latin typeface="ＭＳ Ｐゴシック" panose="020B0600070205080204" pitchFamily="34" charset="-128"/>
                <a:ea typeface="ＭＳ Ｐゴシック" panose="020B0600070205080204" pitchFamily="34" charset="-128"/>
              </a:defRPr>
            </a:lvl2pPr>
            <a:lvl3pPr marL="1143000" indent="-228600">
              <a:defRPr sz="1000">
                <a:solidFill>
                  <a:schemeClr val="tx1"/>
                </a:solidFill>
                <a:latin typeface="ＭＳ Ｐゴシック" panose="020B0600070205080204" pitchFamily="34" charset="-128"/>
                <a:ea typeface="ＭＳ Ｐゴシック" panose="020B0600070205080204" pitchFamily="34" charset="-128"/>
              </a:defRPr>
            </a:lvl3pPr>
            <a:lvl4pPr marL="1600200" indent="-228600">
              <a:defRPr sz="1000">
                <a:solidFill>
                  <a:schemeClr val="tx1"/>
                </a:solidFill>
                <a:latin typeface="ＭＳ Ｐゴシック" panose="020B0600070205080204" pitchFamily="34" charset="-128"/>
                <a:ea typeface="ＭＳ Ｐゴシック" panose="020B0600070205080204" pitchFamily="34" charset="-128"/>
              </a:defRPr>
            </a:lvl4pPr>
            <a:lvl5pPr marL="2057400" indent="-228600">
              <a:defRPr sz="1000">
                <a:solidFill>
                  <a:schemeClr val="tx1"/>
                </a:solidFill>
                <a:latin typeface="ＭＳ Ｐゴシック" panose="020B0600070205080204" pitchFamily="34" charset="-128"/>
                <a:ea typeface="ＭＳ Ｐゴシック" panose="020B0600070205080204" pitchFamily="34" charset="-128"/>
              </a:defRPr>
            </a:lvl5pPr>
            <a:lvl6pPr marL="2514600" indent="-228600" eaLnBrk="0" fontAlgn="base" hangingPunct="0">
              <a:spcBef>
                <a:spcPct val="0"/>
              </a:spcBef>
              <a:spcAft>
                <a:spcPct val="0"/>
              </a:spcAft>
              <a:defRPr sz="1000">
                <a:solidFill>
                  <a:schemeClr val="tx1"/>
                </a:solidFill>
                <a:latin typeface="ＭＳ Ｐゴシック" panose="020B0600070205080204" pitchFamily="34" charset="-128"/>
                <a:ea typeface="ＭＳ Ｐゴシック" panose="020B0600070205080204" pitchFamily="34" charset="-128"/>
              </a:defRPr>
            </a:lvl6pPr>
            <a:lvl7pPr marL="2971800" indent="-228600" eaLnBrk="0" fontAlgn="base" hangingPunct="0">
              <a:spcBef>
                <a:spcPct val="0"/>
              </a:spcBef>
              <a:spcAft>
                <a:spcPct val="0"/>
              </a:spcAft>
              <a:defRPr sz="1000">
                <a:solidFill>
                  <a:schemeClr val="tx1"/>
                </a:solidFill>
                <a:latin typeface="ＭＳ Ｐゴシック" panose="020B0600070205080204" pitchFamily="34" charset="-128"/>
                <a:ea typeface="ＭＳ Ｐゴシック" panose="020B0600070205080204" pitchFamily="34" charset="-128"/>
              </a:defRPr>
            </a:lvl7pPr>
            <a:lvl8pPr marL="3429000" indent="-228600" eaLnBrk="0" fontAlgn="base" hangingPunct="0">
              <a:spcBef>
                <a:spcPct val="0"/>
              </a:spcBef>
              <a:spcAft>
                <a:spcPct val="0"/>
              </a:spcAft>
              <a:defRPr sz="1000">
                <a:solidFill>
                  <a:schemeClr val="tx1"/>
                </a:solidFill>
                <a:latin typeface="ＭＳ Ｐゴシック" panose="020B0600070205080204" pitchFamily="34" charset="-128"/>
                <a:ea typeface="ＭＳ Ｐゴシック" panose="020B0600070205080204" pitchFamily="34" charset="-128"/>
              </a:defRPr>
            </a:lvl8pPr>
            <a:lvl9pPr marL="3886200" indent="-228600" eaLnBrk="0" fontAlgn="base" hangingPunct="0">
              <a:spcBef>
                <a:spcPct val="0"/>
              </a:spcBef>
              <a:spcAft>
                <a:spcPct val="0"/>
              </a:spcAft>
              <a:defRPr sz="1000">
                <a:solidFill>
                  <a:schemeClr val="tx1"/>
                </a:solidFill>
                <a:latin typeface="ＭＳ Ｐゴシック" panose="020B0600070205080204" pitchFamily="34" charset="-128"/>
                <a:ea typeface="ＭＳ Ｐゴシック" panose="020B0600070205080204" pitchFamily="34" charset="-128"/>
              </a:defRPr>
            </a:lvl9pPr>
          </a:lstStyle>
          <a:p>
            <a:pPr algn="ctr" eaLnBrk="1" hangingPunct="1"/>
            <a:r>
              <a:rPr lang="ja-JP" altLang="en-US" sz="1400">
                <a:latin typeface="Meiryo" panose="020B0604030504040204" pitchFamily="34" charset="-128"/>
                <a:ea typeface="Meiryo" panose="020B0604030504040204" pitchFamily="34" charset="-128"/>
              </a:rPr>
              <a:t>維持管理体制設置</a:t>
            </a:r>
          </a:p>
        </p:txBody>
      </p:sp>
      <p:sp>
        <p:nvSpPr>
          <p:cNvPr id="7" name="AutoShape 73">
            <a:extLst>
              <a:ext uri="{FF2B5EF4-FFF2-40B4-BE49-F238E27FC236}">
                <a16:creationId xmlns:a16="http://schemas.microsoft.com/office/drawing/2014/main" id="{69DD2AFA-440E-252C-C622-FB70BA46E884}"/>
              </a:ext>
            </a:extLst>
          </p:cNvPr>
          <p:cNvSpPr>
            <a:spLocks noChangeArrowheads="1"/>
          </p:cNvSpPr>
          <p:nvPr/>
        </p:nvSpPr>
        <p:spPr bwMode="gray">
          <a:xfrm>
            <a:off x="5662613" y="2887663"/>
            <a:ext cx="1511300" cy="508000"/>
          </a:xfrm>
          <a:prstGeom prst="homePlate">
            <a:avLst>
              <a:gd name="adj" fmla="val 37518"/>
            </a:avLst>
          </a:prstGeom>
          <a:solidFill>
            <a:schemeClr val="accent5">
              <a:lumMod val="60000"/>
              <a:lumOff val="40000"/>
            </a:schemeClr>
          </a:solidFill>
          <a:ln>
            <a:noFill/>
          </a:ln>
          <a:effectLst>
            <a:prstShdw prst="shdw17" dist="17961" dir="2700000">
              <a:srgbClr val="7A7A99"/>
            </a:prstShdw>
          </a:effectLst>
        </p:spPr>
        <p:txBody>
          <a:bodyPr lIns="54000" rIns="54000" anchor="ctr"/>
          <a:lstStyle>
            <a:lvl1pPr>
              <a:defRPr sz="1000">
                <a:solidFill>
                  <a:schemeClr val="tx1"/>
                </a:solidFill>
                <a:latin typeface="ＭＳ Ｐゴシック" panose="020B0600070205080204" pitchFamily="34" charset="-128"/>
                <a:ea typeface="ＭＳ Ｐゴシック" panose="020B0600070205080204" pitchFamily="34" charset="-128"/>
              </a:defRPr>
            </a:lvl1pPr>
            <a:lvl2pPr marL="742950" indent="-285750">
              <a:defRPr sz="1000">
                <a:solidFill>
                  <a:schemeClr val="tx1"/>
                </a:solidFill>
                <a:latin typeface="ＭＳ Ｐゴシック" panose="020B0600070205080204" pitchFamily="34" charset="-128"/>
                <a:ea typeface="ＭＳ Ｐゴシック" panose="020B0600070205080204" pitchFamily="34" charset="-128"/>
              </a:defRPr>
            </a:lvl2pPr>
            <a:lvl3pPr marL="1143000" indent="-228600">
              <a:defRPr sz="1000">
                <a:solidFill>
                  <a:schemeClr val="tx1"/>
                </a:solidFill>
                <a:latin typeface="ＭＳ Ｐゴシック" panose="020B0600070205080204" pitchFamily="34" charset="-128"/>
                <a:ea typeface="ＭＳ Ｐゴシック" panose="020B0600070205080204" pitchFamily="34" charset="-128"/>
              </a:defRPr>
            </a:lvl3pPr>
            <a:lvl4pPr marL="1600200" indent="-228600">
              <a:defRPr sz="1000">
                <a:solidFill>
                  <a:schemeClr val="tx1"/>
                </a:solidFill>
                <a:latin typeface="ＭＳ Ｐゴシック" panose="020B0600070205080204" pitchFamily="34" charset="-128"/>
                <a:ea typeface="ＭＳ Ｐゴシック" panose="020B0600070205080204" pitchFamily="34" charset="-128"/>
              </a:defRPr>
            </a:lvl4pPr>
            <a:lvl5pPr marL="2057400" indent="-228600">
              <a:defRPr sz="1000">
                <a:solidFill>
                  <a:schemeClr val="tx1"/>
                </a:solidFill>
                <a:latin typeface="ＭＳ Ｐゴシック" panose="020B0600070205080204" pitchFamily="34" charset="-128"/>
                <a:ea typeface="ＭＳ Ｐゴシック" panose="020B0600070205080204" pitchFamily="34" charset="-128"/>
              </a:defRPr>
            </a:lvl5pPr>
            <a:lvl6pPr marL="2514600" indent="-228600" eaLnBrk="0" fontAlgn="base" hangingPunct="0">
              <a:spcBef>
                <a:spcPct val="0"/>
              </a:spcBef>
              <a:spcAft>
                <a:spcPct val="0"/>
              </a:spcAft>
              <a:defRPr sz="1000">
                <a:solidFill>
                  <a:schemeClr val="tx1"/>
                </a:solidFill>
                <a:latin typeface="ＭＳ Ｐゴシック" panose="020B0600070205080204" pitchFamily="34" charset="-128"/>
                <a:ea typeface="ＭＳ Ｐゴシック" panose="020B0600070205080204" pitchFamily="34" charset="-128"/>
              </a:defRPr>
            </a:lvl6pPr>
            <a:lvl7pPr marL="2971800" indent="-228600" eaLnBrk="0" fontAlgn="base" hangingPunct="0">
              <a:spcBef>
                <a:spcPct val="0"/>
              </a:spcBef>
              <a:spcAft>
                <a:spcPct val="0"/>
              </a:spcAft>
              <a:defRPr sz="1000">
                <a:solidFill>
                  <a:schemeClr val="tx1"/>
                </a:solidFill>
                <a:latin typeface="ＭＳ Ｐゴシック" panose="020B0600070205080204" pitchFamily="34" charset="-128"/>
                <a:ea typeface="ＭＳ Ｐゴシック" panose="020B0600070205080204" pitchFamily="34" charset="-128"/>
              </a:defRPr>
            </a:lvl7pPr>
            <a:lvl8pPr marL="3429000" indent="-228600" eaLnBrk="0" fontAlgn="base" hangingPunct="0">
              <a:spcBef>
                <a:spcPct val="0"/>
              </a:spcBef>
              <a:spcAft>
                <a:spcPct val="0"/>
              </a:spcAft>
              <a:defRPr sz="1000">
                <a:solidFill>
                  <a:schemeClr val="tx1"/>
                </a:solidFill>
                <a:latin typeface="ＭＳ Ｐゴシック" panose="020B0600070205080204" pitchFamily="34" charset="-128"/>
                <a:ea typeface="ＭＳ Ｐゴシック" panose="020B0600070205080204" pitchFamily="34" charset="-128"/>
              </a:defRPr>
            </a:lvl8pPr>
            <a:lvl9pPr marL="3886200" indent="-228600" eaLnBrk="0" fontAlgn="base" hangingPunct="0">
              <a:spcBef>
                <a:spcPct val="0"/>
              </a:spcBef>
              <a:spcAft>
                <a:spcPct val="0"/>
              </a:spcAft>
              <a:defRPr sz="1000">
                <a:solidFill>
                  <a:schemeClr val="tx1"/>
                </a:solidFill>
                <a:latin typeface="ＭＳ Ｐゴシック" panose="020B0600070205080204" pitchFamily="34" charset="-128"/>
                <a:ea typeface="ＭＳ Ｐゴシック" panose="020B0600070205080204" pitchFamily="34" charset="-128"/>
              </a:defRPr>
            </a:lvl9pPr>
          </a:lstStyle>
          <a:p>
            <a:pPr algn="ctr" eaLnBrk="1" hangingPunct="1"/>
            <a:r>
              <a:rPr lang="ja-JP" altLang="en-US" sz="1400">
                <a:latin typeface="Meiryo" panose="020B0604030504040204" pitchFamily="34" charset="-128"/>
                <a:ea typeface="Meiryo" panose="020B0604030504040204" pitchFamily="34" charset="-128"/>
              </a:rPr>
              <a:t>実施結果</a:t>
            </a:r>
          </a:p>
          <a:p>
            <a:pPr algn="ctr" eaLnBrk="1" hangingPunct="1"/>
            <a:r>
              <a:rPr lang="ja-JP" altLang="en-US" sz="1400">
                <a:latin typeface="Meiryo" panose="020B0604030504040204" pitchFamily="34" charset="-128"/>
                <a:ea typeface="Meiryo" panose="020B0604030504040204" pitchFamily="34" charset="-128"/>
              </a:rPr>
              <a:t>確認</a:t>
            </a:r>
          </a:p>
        </p:txBody>
      </p:sp>
      <p:sp>
        <p:nvSpPr>
          <p:cNvPr id="8" name="AutoShape 168">
            <a:extLst>
              <a:ext uri="{FF2B5EF4-FFF2-40B4-BE49-F238E27FC236}">
                <a16:creationId xmlns:a16="http://schemas.microsoft.com/office/drawing/2014/main" id="{7B874837-E3EA-AB0D-8F8B-2CB6FBF453D5}"/>
              </a:ext>
            </a:extLst>
          </p:cNvPr>
          <p:cNvSpPr>
            <a:spLocks noChangeArrowheads="1"/>
          </p:cNvSpPr>
          <p:nvPr/>
        </p:nvSpPr>
        <p:spPr bwMode="gray">
          <a:xfrm>
            <a:off x="2424114" y="2455863"/>
            <a:ext cx="4751387" cy="303212"/>
          </a:xfrm>
          <a:prstGeom prst="homePlate">
            <a:avLst>
              <a:gd name="adj" fmla="val 126522"/>
            </a:avLst>
          </a:prstGeom>
          <a:solidFill>
            <a:schemeClr val="accent5">
              <a:lumMod val="60000"/>
              <a:lumOff val="40000"/>
            </a:schemeClr>
          </a:solidFill>
          <a:ln w="19050" algn="ctr">
            <a:solidFill>
              <a:schemeClr val="bg1"/>
            </a:solidFill>
            <a:miter lim="800000"/>
            <a:headEnd/>
            <a:tailEnd/>
          </a:ln>
          <a:effectLst>
            <a:prstShdw prst="shdw17" dist="17961" dir="2700000">
              <a:schemeClr val="bg1">
                <a:gamma/>
                <a:shade val="60000"/>
                <a:invGamma/>
              </a:schemeClr>
            </a:prstShdw>
          </a:effectLst>
        </p:spPr>
        <p:txBody>
          <a:bodyPr anchor="ctr"/>
          <a:lstStyle/>
          <a:p>
            <a:pPr algn="ctr" eaLnBrk="1" hangingPunct="1">
              <a:defRPr/>
            </a:pPr>
            <a:r>
              <a:rPr kumimoji="1" lang="ja-JP" altLang="en-US" sz="1200" b="1">
                <a:solidFill>
                  <a:schemeClr val="bg2"/>
                </a:solidFill>
                <a:latin typeface="Meiryo" panose="020B0604030504040204" pitchFamily="34" charset="-128"/>
                <a:ea typeface="Meiryo" panose="020B0604030504040204" pitchFamily="34" charset="-128"/>
              </a:rPr>
              <a:t>対策実施</a:t>
            </a:r>
          </a:p>
        </p:txBody>
      </p:sp>
      <p:sp>
        <p:nvSpPr>
          <p:cNvPr id="9" name="Rectangle 180">
            <a:extLst>
              <a:ext uri="{FF2B5EF4-FFF2-40B4-BE49-F238E27FC236}">
                <a16:creationId xmlns:a16="http://schemas.microsoft.com/office/drawing/2014/main" id="{C077A3AE-5295-5664-E836-EEC4C7830E48}"/>
              </a:ext>
            </a:extLst>
          </p:cNvPr>
          <p:cNvSpPr>
            <a:spLocks noChangeArrowheads="1"/>
          </p:cNvSpPr>
          <p:nvPr/>
        </p:nvSpPr>
        <p:spPr bwMode="auto">
          <a:xfrm>
            <a:off x="9301163" y="1376364"/>
            <a:ext cx="431800" cy="504825"/>
          </a:xfrm>
          <a:prstGeom prst="rect">
            <a:avLst/>
          </a:prstGeom>
          <a:noFill/>
          <a:ln w="28575" algn="ctr">
            <a:solidFill>
              <a:srgbClr val="FF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000">
                <a:solidFill>
                  <a:schemeClr val="tx1"/>
                </a:solidFill>
                <a:latin typeface="ＭＳ Ｐゴシック" panose="020B0600070205080204" pitchFamily="34" charset="-128"/>
                <a:ea typeface="ＭＳ Ｐゴシック" panose="020B0600070205080204" pitchFamily="34" charset="-128"/>
              </a:defRPr>
            </a:lvl1pPr>
            <a:lvl2pPr marL="742950" indent="-285750">
              <a:defRPr sz="1000">
                <a:solidFill>
                  <a:schemeClr val="tx1"/>
                </a:solidFill>
                <a:latin typeface="ＭＳ Ｐゴシック" panose="020B0600070205080204" pitchFamily="34" charset="-128"/>
                <a:ea typeface="ＭＳ Ｐゴシック" panose="020B0600070205080204" pitchFamily="34" charset="-128"/>
              </a:defRPr>
            </a:lvl2pPr>
            <a:lvl3pPr marL="1143000" indent="-228600">
              <a:defRPr sz="1000">
                <a:solidFill>
                  <a:schemeClr val="tx1"/>
                </a:solidFill>
                <a:latin typeface="ＭＳ Ｐゴシック" panose="020B0600070205080204" pitchFamily="34" charset="-128"/>
                <a:ea typeface="ＭＳ Ｐゴシック" panose="020B0600070205080204" pitchFamily="34" charset="-128"/>
              </a:defRPr>
            </a:lvl3pPr>
            <a:lvl4pPr marL="1600200" indent="-228600">
              <a:defRPr sz="1000">
                <a:solidFill>
                  <a:schemeClr val="tx1"/>
                </a:solidFill>
                <a:latin typeface="ＭＳ Ｐゴシック" panose="020B0600070205080204" pitchFamily="34" charset="-128"/>
                <a:ea typeface="ＭＳ Ｐゴシック" panose="020B0600070205080204" pitchFamily="34" charset="-128"/>
              </a:defRPr>
            </a:lvl4pPr>
            <a:lvl5pPr marL="2057400" indent="-228600">
              <a:defRPr sz="1000">
                <a:solidFill>
                  <a:schemeClr val="tx1"/>
                </a:solidFill>
                <a:latin typeface="ＭＳ Ｐゴシック" panose="020B0600070205080204" pitchFamily="34" charset="-128"/>
                <a:ea typeface="ＭＳ Ｐゴシック" panose="020B0600070205080204" pitchFamily="34" charset="-128"/>
              </a:defRPr>
            </a:lvl5pPr>
            <a:lvl6pPr marL="2514600" indent="-228600" eaLnBrk="0" fontAlgn="base" hangingPunct="0">
              <a:spcBef>
                <a:spcPct val="0"/>
              </a:spcBef>
              <a:spcAft>
                <a:spcPct val="0"/>
              </a:spcAft>
              <a:defRPr sz="1000">
                <a:solidFill>
                  <a:schemeClr val="tx1"/>
                </a:solidFill>
                <a:latin typeface="ＭＳ Ｐゴシック" panose="020B0600070205080204" pitchFamily="34" charset="-128"/>
                <a:ea typeface="ＭＳ Ｐゴシック" panose="020B0600070205080204" pitchFamily="34" charset="-128"/>
              </a:defRPr>
            </a:lvl6pPr>
            <a:lvl7pPr marL="2971800" indent="-228600" eaLnBrk="0" fontAlgn="base" hangingPunct="0">
              <a:spcBef>
                <a:spcPct val="0"/>
              </a:spcBef>
              <a:spcAft>
                <a:spcPct val="0"/>
              </a:spcAft>
              <a:defRPr sz="1000">
                <a:solidFill>
                  <a:schemeClr val="tx1"/>
                </a:solidFill>
                <a:latin typeface="ＭＳ Ｐゴシック" panose="020B0600070205080204" pitchFamily="34" charset="-128"/>
                <a:ea typeface="ＭＳ Ｐゴシック" panose="020B0600070205080204" pitchFamily="34" charset="-128"/>
              </a:defRPr>
            </a:lvl7pPr>
            <a:lvl8pPr marL="3429000" indent="-228600" eaLnBrk="0" fontAlgn="base" hangingPunct="0">
              <a:spcBef>
                <a:spcPct val="0"/>
              </a:spcBef>
              <a:spcAft>
                <a:spcPct val="0"/>
              </a:spcAft>
              <a:defRPr sz="1000">
                <a:solidFill>
                  <a:schemeClr val="tx1"/>
                </a:solidFill>
                <a:latin typeface="ＭＳ Ｐゴシック" panose="020B0600070205080204" pitchFamily="34" charset="-128"/>
                <a:ea typeface="ＭＳ Ｐゴシック" panose="020B0600070205080204" pitchFamily="34" charset="-128"/>
              </a:defRPr>
            </a:lvl8pPr>
            <a:lvl9pPr marL="3886200" indent="-228600" eaLnBrk="0" fontAlgn="base" hangingPunct="0">
              <a:spcBef>
                <a:spcPct val="0"/>
              </a:spcBef>
              <a:spcAft>
                <a:spcPct val="0"/>
              </a:spcAft>
              <a:defRPr sz="1000">
                <a:solidFill>
                  <a:schemeClr val="tx1"/>
                </a:solidFill>
                <a:latin typeface="ＭＳ Ｐゴシック" panose="020B0600070205080204" pitchFamily="34" charset="-128"/>
                <a:ea typeface="ＭＳ Ｐゴシック" panose="020B0600070205080204" pitchFamily="34" charset="-128"/>
              </a:defRPr>
            </a:lvl9pPr>
          </a:lstStyle>
          <a:p>
            <a:endParaRPr lang="ja-JP" altLang="en-US"/>
          </a:p>
        </p:txBody>
      </p:sp>
      <p:sp>
        <p:nvSpPr>
          <p:cNvPr id="10" name="Line 178">
            <a:extLst>
              <a:ext uri="{FF2B5EF4-FFF2-40B4-BE49-F238E27FC236}">
                <a16:creationId xmlns:a16="http://schemas.microsoft.com/office/drawing/2014/main" id="{A1163637-D529-5063-84E4-0A9DD58EF30A}"/>
              </a:ext>
            </a:extLst>
          </p:cNvPr>
          <p:cNvSpPr>
            <a:spLocks noChangeShapeType="1"/>
          </p:cNvSpPr>
          <p:nvPr/>
        </p:nvSpPr>
        <p:spPr bwMode="auto">
          <a:xfrm flipV="1">
            <a:off x="7175501" y="1881188"/>
            <a:ext cx="2557463" cy="730250"/>
          </a:xfrm>
          <a:prstGeom prst="line">
            <a:avLst/>
          </a:prstGeom>
          <a:noFill/>
          <a:ln w="12700">
            <a:solidFill>
              <a:srgbClr val="00008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lIns="0" tIns="46800" rIns="0" bIns="46800" anchor="ctr"/>
          <a:lstStyle/>
          <a:p>
            <a:endParaRPr lang="zh-CN" altLang="en-US"/>
          </a:p>
        </p:txBody>
      </p:sp>
      <p:sp>
        <p:nvSpPr>
          <p:cNvPr id="11" name="Line 177">
            <a:extLst>
              <a:ext uri="{FF2B5EF4-FFF2-40B4-BE49-F238E27FC236}">
                <a16:creationId xmlns:a16="http://schemas.microsoft.com/office/drawing/2014/main" id="{25790FAF-BD04-23CD-7F77-A65B662FBF9B}"/>
              </a:ext>
            </a:extLst>
          </p:cNvPr>
          <p:cNvSpPr>
            <a:spLocks noChangeShapeType="1"/>
          </p:cNvSpPr>
          <p:nvPr/>
        </p:nvSpPr>
        <p:spPr bwMode="auto">
          <a:xfrm flipV="1">
            <a:off x="2422525" y="1881189"/>
            <a:ext cx="6878638" cy="574675"/>
          </a:xfrm>
          <a:prstGeom prst="line">
            <a:avLst/>
          </a:prstGeom>
          <a:noFill/>
          <a:ln w="12700">
            <a:solidFill>
              <a:srgbClr val="00008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lIns="0" tIns="46800" rIns="0" bIns="46800" anchor="ctr"/>
          <a:lstStyle/>
          <a:p>
            <a:endParaRPr lang="zh-CN" altLang="en-US"/>
          </a:p>
        </p:txBody>
      </p:sp>
      <p:sp>
        <p:nvSpPr>
          <p:cNvPr id="12" name="AutoShape 190">
            <a:extLst>
              <a:ext uri="{FF2B5EF4-FFF2-40B4-BE49-F238E27FC236}">
                <a16:creationId xmlns:a16="http://schemas.microsoft.com/office/drawing/2014/main" id="{44C8FD8E-2403-E0D7-97CB-D2D826FD1072}"/>
              </a:ext>
            </a:extLst>
          </p:cNvPr>
          <p:cNvSpPr>
            <a:spLocks noChangeArrowheads="1"/>
          </p:cNvSpPr>
          <p:nvPr/>
        </p:nvSpPr>
        <p:spPr bwMode="gray">
          <a:xfrm>
            <a:off x="2424113" y="2889250"/>
            <a:ext cx="1511300" cy="508000"/>
          </a:xfrm>
          <a:prstGeom prst="homePlate">
            <a:avLst>
              <a:gd name="adj" fmla="val 37518"/>
            </a:avLst>
          </a:prstGeom>
          <a:solidFill>
            <a:schemeClr val="accent5">
              <a:lumMod val="60000"/>
              <a:lumOff val="40000"/>
            </a:schemeClr>
          </a:solidFill>
          <a:ln>
            <a:noFill/>
          </a:ln>
          <a:effectLst>
            <a:prstShdw prst="shdw17" dist="17961" dir="2700000">
              <a:srgbClr val="7A7A99"/>
            </a:prstShdw>
          </a:effectLst>
        </p:spPr>
        <p:txBody>
          <a:bodyPr lIns="54000" rIns="54000" anchor="ctr"/>
          <a:lstStyle>
            <a:lvl1pPr>
              <a:defRPr sz="1000">
                <a:solidFill>
                  <a:schemeClr val="tx1"/>
                </a:solidFill>
                <a:latin typeface="ＭＳ Ｐゴシック" panose="020B0600070205080204" pitchFamily="34" charset="-128"/>
                <a:ea typeface="ＭＳ Ｐゴシック" panose="020B0600070205080204" pitchFamily="34" charset="-128"/>
              </a:defRPr>
            </a:lvl1pPr>
            <a:lvl2pPr marL="742950" indent="-285750">
              <a:defRPr sz="1000">
                <a:solidFill>
                  <a:schemeClr val="tx1"/>
                </a:solidFill>
                <a:latin typeface="ＭＳ Ｐゴシック" panose="020B0600070205080204" pitchFamily="34" charset="-128"/>
                <a:ea typeface="ＭＳ Ｐゴシック" panose="020B0600070205080204" pitchFamily="34" charset="-128"/>
              </a:defRPr>
            </a:lvl2pPr>
            <a:lvl3pPr marL="1143000" indent="-228600">
              <a:defRPr sz="1000">
                <a:solidFill>
                  <a:schemeClr val="tx1"/>
                </a:solidFill>
                <a:latin typeface="ＭＳ Ｐゴシック" panose="020B0600070205080204" pitchFamily="34" charset="-128"/>
                <a:ea typeface="ＭＳ Ｐゴシック" panose="020B0600070205080204" pitchFamily="34" charset="-128"/>
              </a:defRPr>
            </a:lvl3pPr>
            <a:lvl4pPr marL="1600200" indent="-228600">
              <a:defRPr sz="1000">
                <a:solidFill>
                  <a:schemeClr val="tx1"/>
                </a:solidFill>
                <a:latin typeface="ＭＳ Ｐゴシック" panose="020B0600070205080204" pitchFamily="34" charset="-128"/>
                <a:ea typeface="ＭＳ Ｐゴシック" panose="020B0600070205080204" pitchFamily="34" charset="-128"/>
              </a:defRPr>
            </a:lvl4pPr>
            <a:lvl5pPr marL="2057400" indent="-228600">
              <a:defRPr sz="1000">
                <a:solidFill>
                  <a:schemeClr val="tx1"/>
                </a:solidFill>
                <a:latin typeface="ＭＳ Ｐゴシック" panose="020B0600070205080204" pitchFamily="34" charset="-128"/>
                <a:ea typeface="ＭＳ Ｐゴシック" panose="020B0600070205080204" pitchFamily="34" charset="-128"/>
              </a:defRPr>
            </a:lvl5pPr>
            <a:lvl6pPr marL="2514600" indent="-228600" eaLnBrk="0" fontAlgn="base" hangingPunct="0">
              <a:spcBef>
                <a:spcPct val="0"/>
              </a:spcBef>
              <a:spcAft>
                <a:spcPct val="0"/>
              </a:spcAft>
              <a:defRPr sz="1000">
                <a:solidFill>
                  <a:schemeClr val="tx1"/>
                </a:solidFill>
                <a:latin typeface="ＭＳ Ｐゴシック" panose="020B0600070205080204" pitchFamily="34" charset="-128"/>
                <a:ea typeface="ＭＳ Ｐゴシック" panose="020B0600070205080204" pitchFamily="34" charset="-128"/>
              </a:defRPr>
            </a:lvl6pPr>
            <a:lvl7pPr marL="2971800" indent="-228600" eaLnBrk="0" fontAlgn="base" hangingPunct="0">
              <a:spcBef>
                <a:spcPct val="0"/>
              </a:spcBef>
              <a:spcAft>
                <a:spcPct val="0"/>
              </a:spcAft>
              <a:defRPr sz="1000">
                <a:solidFill>
                  <a:schemeClr val="tx1"/>
                </a:solidFill>
                <a:latin typeface="ＭＳ Ｐゴシック" panose="020B0600070205080204" pitchFamily="34" charset="-128"/>
                <a:ea typeface="ＭＳ Ｐゴシック" panose="020B0600070205080204" pitchFamily="34" charset="-128"/>
              </a:defRPr>
            </a:lvl7pPr>
            <a:lvl8pPr marL="3429000" indent="-228600" eaLnBrk="0" fontAlgn="base" hangingPunct="0">
              <a:spcBef>
                <a:spcPct val="0"/>
              </a:spcBef>
              <a:spcAft>
                <a:spcPct val="0"/>
              </a:spcAft>
              <a:defRPr sz="1000">
                <a:solidFill>
                  <a:schemeClr val="tx1"/>
                </a:solidFill>
                <a:latin typeface="ＭＳ Ｐゴシック" panose="020B0600070205080204" pitchFamily="34" charset="-128"/>
                <a:ea typeface="ＭＳ Ｐゴシック" panose="020B0600070205080204" pitchFamily="34" charset="-128"/>
              </a:defRPr>
            </a:lvl8pPr>
            <a:lvl9pPr marL="3886200" indent="-228600" eaLnBrk="0" fontAlgn="base" hangingPunct="0">
              <a:spcBef>
                <a:spcPct val="0"/>
              </a:spcBef>
              <a:spcAft>
                <a:spcPct val="0"/>
              </a:spcAft>
              <a:defRPr sz="1000">
                <a:solidFill>
                  <a:schemeClr val="tx1"/>
                </a:solidFill>
                <a:latin typeface="ＭＳ Ｐゴシック" panose="020B0600070205080204" pitchFamily="34" charset="-128"/>
                <a:ea typeface="ＭＳ Ｐゴシック" panose="020B0600070205080204" pitchFamily="34" charset="-128"/>
              </a:defRPr>
            </a:lvl9pPr>
          </a:lstStyle>
          <a:p>
            <a:pPr algn="ctr" eaLnBrk="1" hangingPunct="1"/>
            <a:r>
              <a:rPr lang="ja-JP" altLang="en-US" sz="1400">
                <a:latin typeface="Meiryo" panose="020B0604030504040204" pitchFamily="34" charset="-128"/>
                <a:ea typeface="Meiryo" panose="020B0604030504040204" pitchFamily="34" charset="-128"/>
              </a:rPr>
              <a:t>対策実施計画</a:t>
            </a:r>
          </a:p>
          <a:p>
            <a:pPr algn="ctr" eaLnBrk="1" hangingPunct="1"/>
            <a:r>
              <a:rPr lang="ja-JP" altLang="en-US" sz="1400">
                <a:latin typeface="Meiryo" panose="020B0604030504040204" pitchFamily="34" charset="-128"/>
                <a:ea typeface="Meiryo" panose="020B0604030504040204" pitchFamily="34" charset="-128"/>
              </a:rPr>
              <a:t>実行</a:t>
            </a:r>
          </a:p>
        </p:txBody>
      </p:sp>
      <p:sp>
        <p:nvSpPr>
          <p:cNvPr id="13" name="Rectangle 191">
            <a:extLst>
              <a:ext uri="{FF2B5EF4-FFF2-40B4-BE49-F238E27FC236}">
                <a16:creationId xmlns:a16="http://schemas.microsoft.com/office/drawing/2014/main" id="{AD545EB4-FC1D-E407-099C-09F991D9941E}"/>
              </a:ext>
            </a:extLst>
          </p:cNvPr>
          <p:cNvSpPr>
            <a:spLocks noChangeArrowheads="1"/>
          </p:cNvSpPr>
          <p:nvPr/>
        </p:nvSpPr>
        <p:spPr bwMode="auto">
          <a:xfrm>
            <a:off x="5581650" y="2816225"/>
            <a:ext cx="1593850" cy="3708400"/>
          </a:xfrm>
          <a:prstGeom prst="rect">
            <a:avLst/>
          </a:prstGeom>
          <a:noFill/>
          <a:ln w="28575" algn="ctr">
            <a:solidFill>
              <a:srgbClr val="FF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000">
                <a:solidFill>
                  <a:schemeClr val="tx1"/>
                </a:solidFill>
                <a:latin typeface="ＭＳ Ｐゴシック" panose="020B0600070205080204" pitchFamily="34" charset="-128"/>
                <a:ea typeface="ＭＳ Ｐゴシック" panose="020B0600070205080204" pitchFamily="34" charset="-128"/>
              </a:defRPr>
            </a:lvl1pPr>
            <a:lvl2pPr marL="742950" indent="-285750">
              <a:defRPr sz="1000">
                <a:solidFill>
                  <a:schemeClr val="tx1"/>
                </a:solidFill>
                <a:latin typeface="ＭＳ Ｐゴシック" panose="020B0600070205080204" pitchFamily="34" charset="-128"/>
                <a:ea typeface="ＭＳ Ｐゴシック" panose="020B0600070205080204" pitchFamily="34" charset="-128"/>
              </a:defRPr>
            </a:lvl2pPr>
            <a:lvl3pPr marL="1143000" indent="-228600">
              <a:defRPr sz="1000">
                <a:solidFill>
                  <a:schemeClr val="tx1"/>
                </a:solidFill>
                <a:latin typeface="ＭＳ Ｐゴシック" panose="020B0600070205080204" pitchFamily="34" charset="-128"/>
                <a:ea typeface="ＭＳ Ｐゴシック" panose="020B0600070205080204" pitchFamily="34" charset="-128"/>
              </a:defRPr>
            </a:lvl3pPr>
            <a:lvl4pPr marL="1600200" indent="-228600">
              <a:defRPr sz="1000">
                <a:solidFill>
                  <a:schemeClr val="tx1"/>
                </a:solidFill>
                <a:latin typeface="ＭＳ Ｐゴシック" panose="020B0600070205080204" pitchFamily="34" charset="-128"/>
                <a:ea typeface="ＭＳ Ｐゴシック" panose="020B0600070205080204" pitchFamily="34" charset="-128"/>
              </a:defRPr>
            </a:lvl4pPr>
            <a:lvl5pPr marL="2057400" indent="-228600">
              <a:defRPr sz="1000">
                <a:solidFill>
                  <a:schemeClr val="tx1"/>
                </a:solidFill>
                <a:latin typeface="ＭＳ Ｐゴシック" panose="020B0600070205080204" pitchFamily="34" charset="-128"/>
                <a:ea typeface="ＭＳ Ｐゴシック" panose="020B0600070205080204" pitchFamily="34" charset="-128"/>
              </a:defRPr>
            </a:lvl5pPr>
            <a:lvl6pPr marL="2514600" indent="-228600" eaLnBrk="0" fontAlgn="base" hangingPunct="0">
              <a:spcBef>
                <a:spcPct val="0"/>
              </a:spcBef>
              <a:spcAft>
                <a:spcPct val="0"/>
              </a:spcAft>
              <a:defRPr sz="1000">
                <a:solidFill>
                  <a:schemeClr val="tx1"/>
                </a:solidFill>
                <a:latin typeface="ＭＳ Ｐゴシック" panose="020B0600070205080204" pitchFamily="34" charset="-128"/>
                <a:ea typeface="ＭＳ Ｐゴシック" panose="020B0600070205080204" pitchFamily="34" charset="-128"/>
              </a:defRPr>
            </a:lvl6pPr>
            <a:lvl7pPr marL="2971800" indent="-228600" eaLnBrk="0" fontAlgn="base" hangingPunct="0">
              <a:spcBef>
                <a:spcPct val="0"/>
              </a:spcBef>
              <a:spcAft>
                <a:spcPct val="0"/>
              </a:spcAft>
              <a:defRPr sz="1000">
                <a:solidFill>
                  <a:schemeClr val="tx1"/>
                </a:solidFill>
                <a:latin typeface="ＭＳ Ｐゴシック" panose="020B0600070205080204" pitchFamily="34" charset="-128"/>
                <a:ea typeface="ＭＳ Ｐゴシック" panose="020B0600070205080204" pitchFamily="34" charset="-128"/>
              </a:defRPr>
            </a:lvl7pPr>
            <a:lvl8pPr marL="3429000" indent="-228600" eaLnBrk="0" fontAlgn="base" hangingPunct="0">
              <a:spcBef>
                <a:spcPct val="0"/>
              </a:spcBef>
              <a:spcAft>
                <a:spcPct val="0"/>
              </a:spcAft>
              <a:defRPr sz="1000">
                <a:solidFill>
                  <a:schemeClr val="tx1"/>
                </a:solidFill>
                <a:latin typeface="ＭＳ Ｐゴシック" panose="020B0600070205080204" pitchFamily="34" charset="-128"/>
                <a:ea typeface="ＭＳ Ｐゴシック" panose="020B0600070205080204" pitchFamily="34" charset="-128"/>
              </a:defRPr>
            </a:lvl8pPr>
            <a:lvl9pPr marL="3886200" indent="-228600" eaLnBrk="0" fontAlgn="base" hangingPunct="0">
              <a:spcBef>
                <a:spcPct val="0"/>
              </a:spcBef>
              <a:spcAft>
                <a:spcPct val="0"/>
              </a:spcAft>
              <a:defRPr sz="1000">
                <a:solidFill>
                  <a:schemeClr val="tx1"/>
                </a:solidFill>
                <a:latin typeface="ＭＳ Ｐゴシック" panose="020B0600070205080204" pitchFamily="34" charset="-128"/>
                <a:ea typeface="ＭＳ Ｐゴシック" panose="020B0600070205080204" pitchFamily="34" charset="-128"/>
              </a:defRPr>
            </a:lvl9pPr>
          </a:lstStyle>
          <a:p>
            <a:endParaRPr lang="ja-JP" altLang="en-US"/>
          </a:p>
        </p:txBody>
      </p:sp>
      <p:sp>
        <p:nvSpPr>
          <p:cNvPr id="15" name="Rectangle 7">
            <a:extLst>
              <a:ext uri="{FF2B5EF4-FFF2-40B4-BE49-F238E27FC236}">
                <a16:creationId xmlns:a16="http://schemas.microsoft.com/office/drawing/2014/main" id="{6BF5088A-9290-C2F5-1FAA-208925F2C1D7}"/>
              </a:ext>
            </a:extLst>
          </p:cNvPr>
          <p:cNvSpPr>
            <a:spLocks noChangeArrowheads="1"/>
          </p:cNvSpPr>
          <p:nvPr/>
        </p:nvSpPr>
        <p:spPr bwMode="auto">
          <a:xfrm>
            <a:off x="1487490" y="2092921"/>
            <a:ext cx="1620838" cy="309958"/>
          </a:xfrm>
          <a:prstGeom prst="rect">
            <a:avLst/>
          </a:prstGeom>
          <a:solidFill>
            <a:schemeClr val="bg1"/>
          </a:solidFill>
          <a:ln w="19050" algn="ctr">
            <a:solidFill>
              <a:srgbClr val="FFFFFF"/>
            </a:solidFill>
            <a:miter lim="800000"/>
            <a:headEnd/>
            <a:tailEnd/>
          </a:ln>
        </p:spPr>
        <p:txBody>
          <a:bodyPr lIns="90000" tIns="46800" rIns="90000" bIns="46800" anchor="ctr">
            <a:spAutoFit/>
          </a:bodyPr>
          <a:lstStyle>
            <a:lvl1pPr>
              <a:defRPr sz="1000">
                <a:solidFill>
                  <a:schemeClr val="tx1"/>
                </a:solidFill>
                <a:latin typeface="ＭＳ Ｐゴシック" panose="020B0600070205080204" pitchFamily="34" charset="-128"/>
                <a:ea typeface="ＭＳ Ｐゴシック" panose="020B0600070205080204" pitchFamily="34" charset="-128"/>
              </a:defRPr>
            </a:lvl1pPr>
            <a:lvl2pPr marL="742950" indent="-285750">
              <a:defRPr sz="1000">
                <a:solidFill>
                  <a:schemeClr val="tx1"/>
                </a:solidFill>
                <a:latin typeface="ＭＳ Ｐゴシック" panose="020B0600070205080204" pitchFamily="34" charset="-128"/>
                <a:ea typeface="ＭＳ Ｐゴシック" panose="020B0600070205080204" pitchFamily="34" charset="-128"/>
              </a:defRPr>
            </a:lvl2pPr>
            <a:lvl3pPr marL="1143000" indent="-228600">
              <a:defRPr sz="1000">
                <a:solidFill>
                  <a:schemeClr val="tx1"/>
                </a:solidFill>
                <a:latin typeface="ＭＳ Ｐゴシック" panose="020B0600070205080204" pitchFamily="34" charset="-128"/>
                <a:ea typeface="ＭＳ Ｐゴシック" panose="020B0600070205080204" pitchFamily="34" charset="-128"/>
              </a:defRPr>
            </a:lvl3pPr>
            <a:lvl4pPr marL="1600200" indent="-228600">
              <a:defRPr sz="1000">
                <a:solidFill>
                  <a:schemeClr val="tx1"/>
                </a:solidFill>
                <a:latin typeface="ＭＳ Ｐゴシック" panose="020B0600070205080204" pitchFamily="34" charset="-128"/>
                <a:ea typeface="ＭＳ Ｐゴシック" panose="020B0600070205080204" pitchFamily="34" charset="-128"/>
              </a:defRPr>
            </a:lvl4pPr>
            <a:lvl5pPr marL="2057400" indent="-228600">
              <a:defRPr sz="1000">
                <a:solidFill>
                  <a:schemeClr val="tx1"/>
                </a:solidFill>
                <a:latin typeface="ＭＳ Ｐゴシック" panose="020B0600070205080204" pitchFamily="34" charset="-128"/>
                <a:ea typeface="ＭＳ Ｐゴシック" panose="020B0600070205080204" pitchFamily="34" charset="-128"/>
              </a:defRPr>
            </a:lvl5pPr>
            <a:lvl6pPr marL="2514600" indent="-228600" eaLnBrk="0" fontAlgn="base" hangingPunct="0">
              <a:spcBef>
                <a:spcPct val="0"/>
              </a:spcBef>
              <a:spcAft>
                <a:spcPct val="0"/>
              </a:spcAft>
              <a:defRPr sz="1000">
                <a:solidFill>
                  <a:schemeClr val="tx1"/>
                </a:solidFill>
                <a:latin typeface="ＭＳ Ｐゴシック" panose="020B0600070205080204" pitchFamily="34" charset="-128"/>
                <a:ea typeface="ＭＳ Ｐゴシック" panose="020B0600070205080204" pitchFamily="34" charset="-128"/>
              </a:defRPr>
            </a:lvl6pPr>
            <a:lvl7pPr marL="2971800" indent="-228600" eaLnBrk="0" fontAlgn="base" hangingPunct="0">
              <a:spcBef>
                <a:spcPct val="0"/>
              </a:spcBef>
              <a:spcAft>
                <a:spcPct val="0"/>
              </a:spcAft>
              <a:defRPr sz="1000">
                <a:solidFill>
                  <a:schemeClr val="tx1"/>
                </a:solidFill>
                <a:latin typeface="ＭＳ Ｐゴシック" panose="020B0600070205080204" pitchFamily="34" charset="-128"/>
                <a:ea typeface="ＭＳ Ｐゴシック" panose="020B0600070205080204" pitchFamily="34" charset="-128"/>
              </a:defRPr>
            </a:lvl7pPr>
            <a:lvl8pPr marL="3429000" indent="-228600" eaLnBrk="0" fontAlgn="base" hangingPunct="0">
              <a:spcBef>
                <a:spcPct val="0"/>
              </a:spcBef>
              <a:spcAft>
                <a:spcPct val="0"/>
              </a:spcAft>
              <a:defRPr sz="1000">
                <a:solidFill>
                  <a:schemeClr val="tx1"/>
                </a:solidFill>
                <a:latin typeface="ＭＳ Ｐゴシック" panose="020B0600070205080204" pitchFamily="34" charset="-128"/>
                <a:ea typeface="ＭＳ Ｐゴシック" panose="020B0600070205080204" pitchFamily="34" charset="-128"/>
              </a:defRPr>
            </a:lvl8pPr>
            <a:lvl9pPr marL="3886200" indent="-228600" eaLnBrk="0" fontAlgn="base" hangingPunct="0">
              <a:spcBef>
                <a:spcPct val="0"/>
              </a:spcBef>
              <a:spcAft>
                <a:spcPct val="0"/>
              </a:spcAft>
              <a:defRPr sz="1000">
                <a:solidFill>
                  <a:schemeClr val="tx1"/>
                </a:solidFill>
                <a:latin typeface="ＭＳ Ｐゴシック" panose="020B0600070205080204" pitchFamily="34" charset="-128"/>
                <a:ea typeface="ＭＳ Ｐゴシック" panose="020B0600070205080204" pitchFamily="34" charset="-128"/>
              </a:defRPr>
            </a:lvl9pPr>
          </a:lstStyle>
          <a:p>
            <a:pPr algn="ctr"/>
            <a:r>
              <a:rPr lang="ja-JP" altLang="en-US" sz="1400" b="1" u="sng" dirty="0">
                <a:solidFill>
                  <a:srgbClr val="FF0000"/>
                </a:solidFill>
                <a:latin typeface="Meiryo" panose="020B0604030504040204" pitchFamily="34" charset="-128"/>
                <a:ea typeface="Meiryo" panose="020B0604030504040204" pitchFamily="34" charset="-128"/>
              </a:rPr>
              <a:t>業務の側面</a:t>
            </a:r>
          </a:p>
        </p:txBody>
      </p:sp>
    </p:spTree>
    <p:extLst>
      <p:ext uri="{BB962C8B-B14F-4D97-AF65-F5344CB8AC3E}">
        <p14:creationId xmlns:p14="http://schemas.microsoft.com/office/powerpoint/2010/main" val="25838820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図 16">
            <a:extLst>
              <a:ext uri="{FF2B5EF4-FFF2-40B4-BE49-F238E27FC236}">
                <a16:creationId xmlns:a16="http://schemas.microsoft.com/office/drawing/2014/main" id="{B0DC91BE-0BC3-714B-1CF5-697ADCE65BF0}"/>
              </a:ext>
            </a:extLst>
          </p:cNvPr>
          <p:cNvPicPr>
            <a:picLocks noChangeAspect="1"/>
          </p:cNvPicPr>
          <p:nvPr/>
        </p:nvPicPr>
        <p:blipFill>
          <a:blip r:embed="rId2"/>
          <a:stretch>
            <a:fillRect/>
          </a:stretch>
        </p:blipFill>
        <p:spPr>
          <a:xfrm>
            <a:off x="7824789" y="1265237"/>
            <a:ext cx="2763838" cy="996950"/>
          </a:xfrm>
          <a:prstGeom prst="rect">
            <a:avLst/>
          </a:prstGeom>
        </p:spPr>
      </p:pic>
      <p:sp>
        <p:nvSpPr>
          <p:cNvPr id="2" name="タイトル 1">
            <a:extLst>
              <a:ext uri="{FF2B5EF4-FFF2-40B4-BE49-F238E27FC236}">
                <a16:creationId xmlns:a16="http://schemas.microsoft.com/office/drawing/2014/main" id="{B8A159EE-7324-49F8-A841-F34C0AE8FF90}"/>
              </a:ext>
            </a:extLst>
          </p:cNvPr>
          <p:cNvSpPr>
            <a:spLocks noGrp="1"/>
          </p:cNvSpPr>
          <p:nvPr>
            <p:ph type="title"/>
          </p:nvPr>
        </p:nvSpPr>
        <p:spPr bwMode="gray"/>
        <p:txBody>
          <a:bodyPr/>
          <a:lstStyle/>
          <a:p>
            <a:r>
              <a:rPr kumimoji="1" lang="ja-JP" altLang="en-US" dirty="0"/>
              <a:t>「システム対策・復旧詳細決定」フェーズ</a:t>
            </a:r>
          </a:p>
        </p:txBody>
      </p:sp>
      <p:sp>
        <p:nvSpPr>
          <p:cNvPr id="3" name="コンテンツ プレースホルダー 2">
            <a:extLst>
              <a:ext uri="{FF2B5EF4-FFF2-40B4-BE49-F238E27FC236}">
                <a16:creationId xmlns:a16="http://schemas.microsoft.com/office/drawing/2014/main" id="{32CA0308-538A-4E7C-B3C3-33B6761FC7A9}"/>
              </a:ext>
            </a:extLst>
          </p:cNvPr>
          <p:cNvSpPr>
            <a:spLocks noGrp="1"/>
          </p:cNvSpPr>
          <p:nvPr>
            <p:ph idx="10"/>
          </p:nvPr>
        </p:nvSpPr>
        <p:spPr bwMode="gray"/>
        <p:txBody>
          <a:bodyPr/>
          <a:lstStyle/>
          <a:p>
            <a:pPr marL="285750" indent="-285750">
              <a:buFont typeface="Wingdings" panose="05000000000000000000" pitchFamily="2" charset="2"/>
              <a:buChar char="n"/>
            </a:pPr>
            <a:r>
              <a:rPr kumimoji="1" lang="ja-JP" altLang="en-US" sz="1600" dirty="0">
                <a:latin typeface="Meiryo" panose="020B0604030504040204" pitchFamily="34" charset="-128"/>
                <a:ea typeface="Meiryo" panose="020B0604030504040204" pitchFamily="34" charset="-128"/>
              </a:rPr>
              <a:t>実行性の高いシステム対策が求められていると理解しており、「システム復旧計画策定」プロセスを重視する必要があると考えています。</a:t>
            </a:r>
          </a:p>
        </p:txBody>
      </p:sp>
      <p:sp>
        <p:nvSpPr>
          <p:cNvPr id="5" name="AutoShape 100">
            <a:extLst>
              <a:ext uri="{FF2B5EF4-FFF2-40B4-BE49-F238E27FC236}">
                <a16:creationId xmlns:a16="http://schemas.microsoft.com/office/drawing/2014/main" id="{59754901-34C7-21EE-85C6-86ABB6F28E98}"/>
              </a:ext>
            </a:extLst>
          </p:cNvPr>
          <p:cNvSpPr>
            <a:spLocks noChangeArrowheads="1"/>
          </p:cNvSpPr>
          <p:nvPr/>
        </p:nvSpPr>
        <p:spPr bwMode="gray">
          <a:xfrm>
            <a:off x="2422526" y="2455863"/>
            <a:ext cx="7978775" cy="303212"/>
          </a:xfrm>
          <a:prstGeom prst="homePlate">
            <a:avLst>
              <a:gd name="adj" fmla="val 212463"/>
            </a:avLst>
          </a:prstGeom>
          <a:solidFill>
            <a:schemeClr val="accent5">
              <a:lumMod val="60000"/>
              <a:lumOff val="40000"/>
            </a:schemeClr>
          </a:solidFill>
          <a:ln w="19050" algn="ctr">
            <a:solidFill>
              <a:schemeClr val="bg1"/>
            </a:solidFill>
            <a:miter lim="800000"/>
            <a:headEnd/>
            <a:tailEnd/>
          </a:ln>
          <a:effectLst>
            <a:prstShdw prst="shdw17" dist="17961" dir="2700000">
              <a:schemeClr val="bg1">
                <a:gamma/>
                <a:shade val="60000"/>
                <a:invGamma/>
              </a:schemeClr>
            </a:prstShdw>
          </a:effectLst>
        </p:spPr>
        <p:txBody>
          <a:bodyPr anchor="ctr"/>
          <a:lstStyle/>
          <a:p>
            <a:pPr algn="ctr" eaLnBrk="1" hangingPunct="1">
              <a:defRPr/>
            </a:pPr>
            <a:r>
              <a:rPr kumimoji="1" lang="ja-JP" altLang="en-US" sz="1200" b="1">
                <a:solidFill>
                  <a:schemeClr val="bg2"/>
                </a:solidFill>
                <a:latin typeface="Meiryo" panose="020B0604030504040204" pitchFamily="34" charset="-128"/>
                <a:ea typeface="Meiryo" panose="020B0604030504040204" pitchFamily="34" charset="-128"/>
              </a:rPr>
              <a:t>システム対策・復旧詳細決定</a:t>
            </a:r>
          </a:p>
        </p:txBody>
      </p:sp>
      <p:graphicFrame>
        <p:nvGraphicFramePr>
          <p:cNvPr id="6" name="Group 259">
            <a:extLst>
              <a:ext uri="{FF2B5EF4-FFF2-40B4-BE49-F238E27FC236}">
                <a16:creationId xmlns:a16="http://schemas.microsoft.com/office/drawing/2014/main" id="{B5C7A754-A1F5-3A26-C355-692BFB4BD45E}"/>
              </a:ext>
            </a:extLst>
          </p:cNvPr>
          <p:cNvGraphicFramePr>
            <a:graphicFrameLocks noGrp="1"/>
          </p:cNvGraphicFramePr>
          <p:nvPr>
            <p:extLst>
              <p:ext uri="{D42A27DB-BD31-4B8C-83A1-F6EECF244321}">
                <p14:modId xmlns:p14="http://schemas.microsoft.com/office/powerpoint/2010/main" val="3454009721"/>
              </p:ext>
            </p:extLst>
          </p:nvPr>
        </p:nvGraphicFramePr>
        <p:xfrm>
          <a:off x="1739900" y="2816225"/>
          <a:ext cx="8624888" cy="3708400"/>
        </p:xfrm>
        <a:graphic>
          <a:graphicData uri="http://schemas.openxmlformats.org/drawingml/2006/table">
            <a:tbl>
              <a:tblPr/>
              <a:tblGrid>
                <a:gridCol w="647700">
                  <a:extLst>
                    <a:ext uri="{9D8B030D-6E8A-4147-A177-3AD203B41FA5}">
                      <a16:colId xmlns:a16="http://schemas.microsoft.com/office/drawing/2014/main" val="20000"/>
                    </a:ext>
                  </a:extLst>
                </a:gridCol>
                <a:gridCol w="1595438">
                  <a:extLst>
                    <a:ext uri="{9D8B030D-6E8A-4147-A177-3AD203B41FA5}">
                      <a16:colId xmlns:a16="http://schemas.microsoft.com/office/drawing/2014/main" val="20001"/>
                    </a:ext>
                  </a:extLst>
                </a:gridCol>
                <a:gridCol w="1595437">
                  <a:extLst>
                    <a:ext uri="{9D8B030D-6E8A-4147-A177-3AD203B41FA5}">
                      <a16:colId xmlns:a16="http://schemas.microsoft.com/office/drawing/2014/main" val="20002"/>
                    </a:ext>
                  </a:extLst>
                </a:gridCol>
                <a:gridCol w="1595438">
                  <a:extLst>
                    <a:ext uri="{9D8B030D-6E8A-4147-A177-3AD203B41FA5}">
                      <a16:colId xmlns:a16="http://schemas.microsoft.com/office/drawing/2014/main" val="20003"/>
                    </a:ext>
                  </a:extLst>
                </a:gridCol>
                <a:gridCol w="1595437">
                  <a:extLst>
                    <a:ext uri="{9D8B030D-6E8A-4147-A177-3AD203B41FA5}">
                      <a16:colId xmlns:a16="http://schemas.microsoft.com/office/drawing/2014/main" val="20004"/>
                    </a:ext>
                  </a:extLst>
                </a:gridCol>
                <a:gridCol w="1595438">
                  <a:extLst>
                    <a:ext uri="{9D8B030D-6E8A-4147-A177-3AD203B41FA5}">
                      <a16:colId xmlns:a16="http://schemas.microsoft.com/office/drawing/2014/main" val="20005"/>
                    </a:ext>
                  </a:extLst>
                </a:gridCol>
              </a:tblGrid>
              <a:tr h="647700">
                <a:tc>
                  <a:txBody>
                    <a:bodyPr/>
                    <a:lstStyle>
                      <a:lvl1pPr>
                        <a:spcBef>
                          <a:spcPct val="20000"/>
                        </a:spcBef>
                        <a:buClr>
                          <a:srgbClr val="FFCC66"/>
                        </a:buClr>
                        <a:buFont typeface="Wingdings" pitchFamily="2" charset="2"/>
                        <a:defRPr kumimoji="1" sz="1000">
                          <a:solidFill>
                            <a:schemeClr val="tx1"/>
                          </a:solidFill>
                          <a:latin typeface="Arial" charset="0"/>
                          <a:ea typeface="ＭＳ Ｐゴシック" pitchFamily="50" charset="-128"/>
                        </a:defRPr>
                      </a:lvl1pPr>
                      <a:lvl2pPr marL="265113">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2pPr>
                      <a:lvl3pPr marL="623888">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3pPr>
                      <a:lvl4pPr marL="1022350">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4pPr>
                      <a:lvl5pPr marL="1373188">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5pPr>
                      <a:lvl6pPr marL="18303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6pPr>
                      <a:lvl7pPr marL="22875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7pPr>
                      <a:lvl8pPr marL="27447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8pPr>
                      <a:lvl9pPr marL="32019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9pPr>
                    </a:lstStyle>
                    <a:p>
                      <a:pPr marL="0" marR="0" lvl="0" indent="0" algn="l" defTabSz="914400" rtl="0" eaLnBrk="0" fontAlgn="base" latinLnBrk="0" hangingPunct="0">
                        <a:lnSpc>
                          <a:spcPct val="100000"/>
                        </a:lnSpc>
                        <a:spcBef>
                          <a:spcPct val="20000"/>
                        </a:spcBef>
                        <a:spcAft>
                          <a:spcPct val="0"/>
                        </a:spcAft>
                        <a:buClr>
                          <a:srgbClr val="FFCC66"/>
                        </a:buClr>
                        <a:buSzTx/>
                        <a:buFont typeface="Wingdings" pitchFamily="2" charset="2"/>
                        <a:buNone/>
                        <a:tabLst/>
                      </a:pPr>
                      <a:endParaRPr kumimoji="1" lang="ja-JP" altLang="en-US" sz="800" b="0" i="0" u="none" strike="noStrike" cap="none" normalizeH="0" baseline="0">
                        <a:ln>
                          <a:noFill/>
                        </a:ln>
                        <a:solidFill>
                          <a:schemeClr val="tx1"/>
                        </a:solidFill>
                        <a:effectLst/>
                        <a:latin typeface="Meiryo" panose="020B0604030504040204" pitchFamily="34" charset="-128"/>
                        <a:ea typeface="Meiryo" panose="020B060403050404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FFCC66"/>
                        </a:buClr>
                        <a:buFont typeface="Wingdings" pitchFamily="2" charset="2"/>
                        <a:defRPr kumimoji="1" sz="1000">
                          <a:solidFill>
                            <a:schemeClr val="tx1"/>
                          </a:solidFill>
                          <a:latin typeface="Arial" charset="0"/>
                          <a:ea typeface="ＭＳ Ｐゴシック" pitchFamily="50" charset="-128"/>
                        </a:defRPr>
                      </a:lvl1pPr>
                      <a:lvl2pPr marL="265113">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2pPr>
                      <a:lvl3pPr marL="623888">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3pPr>
                      <a:lvl4pPr marL="1022350">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4pPr>
                      <a:lvl5pPr marL="1373188">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5pPr>
                      <a:lvl6pPr marL="18303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6pPr>
                      <a:lvl7pPr marL="22875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7pPr>
                      <a:lvl8pPr marL="27447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8pPr>
                      <a:lvl9pPr marL="32019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9pPr>
                    </a:lstStyle>
                    <a:p>
                      <a:pPr marL="0" marR="0" lvl="0" indent="0" algn="l" defTabSz="914400" rtl="0" eaLnBrk="0" fontAlgn="base" latinLnBrk="0" hangingPunct="0">
                        <a:lnSpc>
                          <a:spcPct val="100000"/>
                        </a:lnSpc>
                        <a:spcBef>
                          <a:spcPct val="20000"/>
                        </a:spcBef>
                        <a:spcAft>
                          <a:spcPct val="0"/>
                        </a:spcAft>
                        <a:buClr>
                          <a:srgbClr val="FFCC66"/>
                        </a:buClr>
                        <a:buSzTx/>
                        <a:buFont typeface="Wingdings" pitchFamily="2" charset="2"/>
                        <a:buNone/>
                        <a:tabLst/>
                      </a:pPr>
                      <a:endParaRPr kumimoji="1" lang="ja-JP" altLang="en-US" sz="800" b="0" i="0" u="none" strike="noStrike" cap="none" normalizeH="0" baseline="0">
                        <a:ln>
                          <a:noFill/>
                        </a:ln>
                        <a:solidFill>
                          <a:schemeClr val="tx1"/>
                        </a:solidFill>
                        <a:effectLst/>
                        <a:latin typeface="Meiryo" panose="020B0604030504040204" pitchFamily="34" charset="-128"/>
                        <a:ea typeface="Meiryo" panose="020B060403050404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alpha val="50000"/>
                      </a:schemeClr>
                    </a:solidFill>
                  </a:tcPr>
                </a:tc>
                <a:tc>
                  <a:txBody>
                    <a:bodyPr/>
                    <a:lstStyle>
                      <a:lvl1pPr>
                        <a:spcBef>
                          <a:spcPct val="20000"/>
                        </a:spcBef>
                        <a:buClr>
                          <a:srgbClr val="FFCC66"/>
                        </a:buClr>
                        <a:buFont typeface="Wingdings" pitchFamily="2" charset="2"/>
                        <a:defRPr kumimoji="1" sz="1000">
                          <a:solidFill>
                            <a:schemeClr val="tx1"/>
                          </a:solidFill>
                          <a:latin typeface="Arial" charset="0"/>
                          <a:ea typeface="ＭＳ Ｐゴシック" pitchFamily="50" charset="-128"/>
                        </a:defRPr>
                      </a:lvl1pPr>
                      <a:lvl2pPr marL="265113">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2pPr>
                      <a:lvl3pPr marL="623888">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3pPr>
                      <a:lvl4pPr marL="1022350">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4pPr>
                      <a:lvl5pPr marL="1373188">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5pPr>
                      <a:lvl6pPr marL="18303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6pPr>
                      <a:lvl7pPr marL="22875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7pPr>
                      <a:lvl8pPr marL="27447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8pPr>
                      <a:lvl9pPr marL="32019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9pPr>
                    </a:lstStyle>
                    <a:p>
                      <a:pPr marL="0" marR="0" lvl="0" indent="0" algn="l" defTabSz="914400" rtl="0" eaLnBrk="0" fontAlgn="base" latinLnBrk="0" hangingPunct="0">
                        <a:lnSpc>
                          <a:spcPct val="100000"/>
                        </a:lnSpc>
                        <a:spcBef>
                          <a:spcPct val="20000"/>
                        </a:spcBef>
                        <a:spcAft>
                          <a:spcPct val="0"/>
                        </a:spcAft>
                        <a:buClr>
                          <a:srgbClr val="FFCC66"/>
                        </a:buClr>
                        <a:buSzTx/>
                        <a:buFont typeface="Wingdings" pitchFamily="2" charset="2"/>
                        <a:buNone/>
                        <a:tabLst/>
                      </a:pPr>
                      <a:endParaRPr kumimoji="1" lang="ja-JP" altLang="en-US" sz="800" b="0" i="0" u="none" strike="noStrike" cap="none" normalizeH="0" baseline="0">
                        <a:ln>
                          <a:noFill/>
                        </a:ln>
                        <a:solidFill>
                          <a:schemeClr val="tx1"/>
                        </a:solidFill>
                        <a:effectLst/>
                        <a:latin typeface="Meiryo" panose="020B0604030504040204" pitchFamily="34" charset="-128"/>
                        <a:ea typeface="Meiryo" panose="020B060403050404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alpha val="50000"/>
                      </a:schemeClr>
                    </a:solidFill>
                  </a:tcPr>
                </a:tc>
                <a:tc>
                  <a:txBody>
                    <a:bodyPr/>
                    <a:lstStyle>
                      <a:lvl1pPr>
                        <a:spcBef>
                          <a:spcPct val="20000"/>
                        </a:spcBef>
                        <a:buClr>
                          <a:srgbClr val="FFCC66"/>
                        </a:buClr>
                        <a:buFont typeface="Wingdings" pitchFamily="2" charset="2"/>
                        <a:defRPr kumimoji="1" sz="1000">
                          <a:solidFill>
                            <a:schemeClr val="tx1"/>
                          </a:solidFill>
                          <a:latin typeface="Arial" charset="0"/>
                          <a:ea typeface="ＭＳ Ｐゴシック" pitchFamily="50" charset="-128"/>
                        </a:defRPr>
                      </a:lvl1pPr>
                      <a:lvl2pPr marL="265113">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2pPr>
                      <a:lvl3pPr marL="623888">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3pPr>
                      <a:lvl4pPr marL="1022350">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4pPr>
                      <a:lvl5pPr marL="1373188">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5pPr>
                      <a:lvl6pPr marL="18303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6pPr>
                      <a:lvl7pPr marL="22875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7pPr>
                      <a:lvl8pPr marL="27447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8pPr>
                      <a:lvl9pPr marL="32019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9pPr>
                    </a:lstStyle>
                    <a:p>
                      <a:pPr marL="0" marR="0" lvl="0" indent="0" algn="l" defTabSz="914400" rtl="0" eaLnBrk="0" fontAlgn="base" latinLnBrk="0" hangingPunct="0">
                        <a:lnSpc>
                          <a:spcPct val="100000"/>
                        </a:lnSpc>
                        <a:spcBef>
                          <a:spcPct val="20000"/>
                        </a:spcBef>
                        <a:spcAft>
                          <a:spcPct val="0"/>
                        </a:spcAft>
                        <a:buClr>
                          <a:srgbClr val="FFCC66"/>
                        </a:buClr>
                        <a:buSzTx/>
                        <a:buFont typeface="Wingdings" pitchFamily="2" charset="2"/>
                        <a:buNone/>
                        <a:tabLst/>
                      </a:pPr>
                      <a:endParaRPr kumimoji="1" lang="ja-JP" altLang="en-US" sz="800" b="0" i="0" u="none" strike="noStrike" cap="none" normalizeH="0" baseline="0">
                        <a:ln>
                          <a:noFill/>
                        </a:ln>
                        <a:solidFill>
                          <a:schemeClr val="tx1"/>
                        </a:solidFill>
                        <a:effectLst/>
                        <a:latin typeface="Meiryo" panose="020B0604030504040204" pitchFamily="34" charset="-128"/>
                        <a:ea typeface="Meiryo" panose="020B060403050404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FFCC66"/>
                        </a:buClr>
                        <a:buFont typeface="Wingdings" pitchFamily="2" charset="2"/>
                        <a:defRPr kumimoji="1" sz="1000">
                          <a:solidFill>
                            <a:schemeClr val="tx1"/>
                          </a:solidFill>
                          <a:latin typeface="Arial" charset="0"/>
                          <a:ea typeface="ＭＳ Ｐゴシック" pitchFamily="50" charset="-128"/>
                        </a:defRPr>
                      </a:lvl1pPr>
                      <a:lvl2pPr marL="265113">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2pPr>
                      <a:lvl3pPr marL="623888">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3pPr>
                      <a:lvl4pPr marL="1022350">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4pPr>
                      <a:lvl5pPr marL="1373188">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5pPr>
                      <a:lvl6pPr marL="18303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6pPr>
                      <a:lvl7pPr marL="22875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7pPr>
                      <a:lvl8pPr marL="27447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8pPr>
                      <a:lvl9pPr marL="32019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9pPr>
                    </a:lstStyle>
                    <a:p>
                      <a:pPr marL="0" marR="0" lvl="0" indent="0" algn="l" defTabSz="914400" rtl="0" eaLnBrk="0" fontAlgn="base" latinLnBrk="0" hangingPunct="0">
                        <a:lnSpc>
                          <a:spcPct val="100000"/>
                        </a:lnSpc>
                        <a:spcBef>
                          <a:spcPct val="20000"/>
                        </a:spcBef>
                        <a:spcAft>
                          <a:spcPct val="0"/>
                        </a:spcAft>
                        <a:buClr>
                          <a:srgbClr val="FFCC66"/>
                        </a:buClr>
                        <a:buSzTx/>
                        <a:buFont typeface="Wingdings" pitchFamily="2" charset="2"/>
                        <a:buNone/>
                        <a:tabLst/>
                      </a:pPr>
                      <a:endParaRPr kumimoji="1" lang="ja-JP" altLang="en-US" sz="800" b="0" i="0" u="none" strike="noStrike" cap="none" normalizeH="0" baseline="0">
                        <a:ln>
                          <a:noFill/>
                        </a:ln>
                        <a:solidFill>
                          <a:schemeClr val="tx1"/>
                        </a:solidFill>
                        <a:effectLst/>
                        <a:latin typeface="Meiryo" panose="020B0604030504040204" pitchFamily="34" charset="-128"/>
                        <a:ea typeface="Meiryo" panose="020B060403050404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FFCC66"/>
                        </a:buClr>
                        <a:buFont typeface="Wingdings" pitchFamily="2" charset="2"/>
                        <a:defRPr kumimoji="1" sz="1000">
                          <a:solidFill>
                            <a:schemeClr val="tx1"/>
                          </a:solidFill>
                          <a:latin typeface="Arial" charset="0"/>
                          <a:ea typeface="ＭＳ Ｐゴシック" pitchFamily="50" charset="-128"/>
                        </a:defRPr>
                      </a:lvl1pPr>
                      <a:lvl2pPr marL="265113">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2pPr>
                      <a:lvl3pPr marL="623888">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3pPr>
                      <a:lvl4pPr marL="1022350">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4pPr>
                      <a:lvl5pPr marL="1373188">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5pPr>
                      <a:lvl6pPr marL="18303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6pPr>
                      <a:lvl7pPr marL="22875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7pPr>
                      <a:lvl8pPr marL="27447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8pPr>
                      <a:lvl9pPr marL="32019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9pPr>
                    </a:lstStyle>
                    <a:p>
                      <a:pPr marL="0" marR="0" lvl="0" indent="0" algn="l" defTabSz="914400" rtl="0" eaLnBrk="0" fontAlgn="base" latinLnBrk="0" hangingPunct="0">
                        <a:lnSpc>
                          <a:spcPct val="100000"/>
                        </a:lnSpc>
                        <a:spcBef>
                          <a:spcPct val="20000"/>
                        </a:spcBef>
                        <a:spcAft>
                          <a:spcPct val="0"/>
                        </a:spcAft>
                        <a:buClr>
                          <a:srgbClr val="FFCC66"/>
                        </a:buClr>
                        <a:buSzTx/>
                        <a:buFont typeface="Wingdings" pitchFamily="2" charset="2"/>
                        <a:buNone/>
                        <a:tabLst/>
                      </a:pPr>
                      <a:endParaRPr kumimoji="1" lang="ja-JP" altLang="en-US" sz="800" b="0" i="0" u="none" strike="noStrike" cap="none" normalizeH="0" baseline="0">
                        <a:ln>
                          <a:noFill/>
                        </a:ln>
                        <a:solidFill>
                          <a:schemeClr val="tx1"/>
                        </a:solidFill>
                        <a:effectLst/>
                        <a:latin typeface="Meiryo" panose="020B0604030504040204" pitchFamily="34" charset="-128"/>
                        <a:ea typeface="Meiryo" panose="020B060403050404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044575">
                <a:tc>
                  <a:txBody>
                    <a:bodyPr/>
                    <a:lstStyle>
                      <a:lvl1pPr>
                        <a:spcBef>
                          <a:spcPct val="20000"/>
                        </a:spcBef>
                        <a:buClr>
                          <a:srgbClr val="FFCC66"/>
                        </a:buClr>
                        <a:buFont typeface="Wingdings" pitchFamily="2" charset="2"/>
                        <a:defRPr kumimoji="1" sz="1000">
                          <a:solidFill>
                            <a:schemeClr val="tx1"/>
                          </a:solidFill>
                          <a:latin typeface="Arial" charset="0"/>
                          <a:ea typeface="ＭＳ Ｐゴシック" pitchFamily="50" charset="-128"/>
                        </a:defRPr>
                      </a:lvl1pPr>
                      <a:lvl2pPr marL="265113">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2pPr>
                      <a:lvl3pPr marL="623888">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3pPr>
                      <a:lvl4pPr marL="1022350">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4pPr>
                      <a:lvl5pPr marL="1373188">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5pPr>
                      <a:lvl6pPr marL="18303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6pPr>
                      <a:lvl7pPr marL="22875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7pPr>
                      <a:lvl8pPr marL="27447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8pPr>
                      <a:lvl9pPr marL="32019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9pPr>
                    </a:lstStyle>
                    <a:p>
                      <a:pPr marL="0" marR="0" lvl="0" indent="0" algn="ctr" defTabSz="914400" rtl="0" eaLnBrk="0" fontAlgn="base" latinLnBrk="0" hangingPunct="0">
                        <a:lnSpc>
                          <a:spcPct val="100000"/>
                        </a:lnSpc>
                        <a:spcBef>
                          <a:spcPct val="20000"/>
                        </a:spcBef>
                        <a:spcAft>
                          <a:spcPct val="0"/>
                        </a:spcAft>
                        <a:buClr>
                          <a:srgbClr val="FFCC66"/>
                        </a:buClr>
                        <a:buSzTx/>
                        <a:buFont typeface="Wingdings" pitchFamily="2" charset="2"/>
                        <a:buNone/>
                        <a:tabLst/>
                      </a:pPr>
                      <a:r>
                        <a:rPr kumimoji="1" lang="ja-JP" altLang="en-US" sz="1200" b="1" i="0" u="none" strike="noStrike" cap="none" normalizeH="0" baseline="0" dirty="0">
                          <a:ln>
                            <a:noFill/>
                          </a:ln>
                          <a:solidFill>
                            <a:schemeClr val="bg1"/>
                          </a:solidFill>
                          <a:effectLst/>
                          <a:latin typeface="Meiryo" panose="020B0604030504040204" pitchFamily="34" charset="-128"/>
                          <a:ea typeface="Meiryo" panose="020B0604030504040204" pitchFamily="34" charset="-128"/>
                        </a:rPr>
                        <a:t>目的</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D6E5A"/>
                    </a:solidFill>
                  </a:tcPr>
                </a:tc>
                <a:tc>
                  <a:txBody>
                    <a:bodyPr/>
                    <a:lstStyle>
                      <a:lvl1pPr>
                        <a:spcBef>
                          <a:spcPct val="20000"/>
                        </a:spcBef>
                        <a:buClr>
                          <a:srgbClr val="FFCC66"/>
                        </a:buClr>
                        <a:buFont typeface="Wingdings" pitchFamily="2" charset="2"/>
                        <a:defRPr kumimoji="1" sz="1000">
                          <a:solidFill>
                            <a:schemeClr val="tx1"/>
                          </a:solidFill>
                          <a:latin typeface="Arial" charset="0"/>
                          <a:ea typeface="ＭＳ Ｐゴシック" pitchFamily="50" charset="-128"/>
                        </a:defRPr>
                      </a:lvl1pPr>
                      <a:lvl2pPr marL="265113">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2pPr>
                      <a:lvl3pPr marL="623888">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3pPr>
                      <a:lvl4pPr marL="1022350">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4pPr>
                      <a:lvl5pPr marL="1373188">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5pPr>
                      <a:lvl6pPr marL="18303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6pPr>
                      <a:lvl7pPr marL="22875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7pPr>
                      <a:lvl8pPr marL="27447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8pPr>
                      <a:lvl9pPr marL="32019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9pPr>
                    </a:lstStyle>
                    <a:p>
                      <a:pPr marL="0" marR="0" lvl="0" indent="0" algn="l" defTabSz="914400" rtl="0" eaLnBrk="0" fontAlgn="base" latinLnBrk="0" hangingPunct="0">
                        <a:lnSpc>
                          <a:spcPct val="100000"/>
                        </a:lnSpc>
                        <a:spcBef>
                          <a:spcPct val="0"/>
                        </a:spcBef>
                        <a:spcAft>
                          <a:spcPct val="0"/>
                        </a:spcAft>
                        <a:buClr>
                          <a:srgbClr val="FFCC66"/>
                        </a:buClr>
                        <a:buSzTx/>
                        <a:buFontTx/>
                        <a:buNone/>
                        <a:tabLst/>
                      </a:pPr>
                      <a:r>
                        <a:rPr kumimoji="1" lang="ja-JP" altLang="en-US" sz="1200" b="0" i="0" u="none" strike="noStrike" cap="none" normalizeH="0" baseline="0">
                          <a:ln>
                            <a:noFill/>
                          </a:ln>
                          <a:solidFill>
                            <a:schemeClr val="tx1"/>
                          </a:solidFill>
                          <a:effectLst/>
                          <a:latin typeface="Meiryo" panose="020B0604030504040204" pitchFamily="34" charset="-128"/>
                          <a:ea typeface="Meiryo" panose="020B0604030504040204" pitchFamily="34" charset="-128"/>
                        </a:rPr>
                        <a:t>不測事態発生時に重要システムが継続するよう事前対策の詳細内容を決定する</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alpha val="50000"/>
                      </a:schemeClr>
                    </a:solidFill>
                  </a:tcPr>
                </a:tc>
                <a:tc>
                  <a:txBody>
                    <a:bodyPr/>
                    <a:lstStyle>
                      <a:lvl1pPr>
                        <a:spcBef>
                          <a:spcPct val="20000"/>
                        </a:spcBef>
                        <a:buClr>
                          <a:srgbClr val="FFCC66"/>
                        </a:buClr>
                        <a:buFont typeface="Wingdings" pitchFamily="2" charset="2"/>
                        <a:defRPr kumimoji="1" sz="1000">
                          <a:solidFill>
                            <a:schemeClr val="tx1"/>
                          </a:solidFill>
                          <a:latin typeface="Arial" charset="0"/>
                          <a:ea typeface="ＭＳ Ｐゴシック" pitchFamily="50" charset="-128"/>
                        </a:defRPr>
                      </a:lvl1pPr>
                      <a:lvl2pPr marL="265113">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2pPr>
                      <a:lvl3pPr marL="623888">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3pPr>
                      <a:lvl4pPr marL="1022350">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4pPr>
                      <a:lvl5pPr marL="1373188">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5pPr>
                      <a:lvl6pPr marL="18303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6pPr>
                      <a:lvl7pPr marL="22875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7pPr>
                      <a:lvl8pPr marL="27447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8pPr>
                      <a:lvl9pPr marL="32019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9pPr>
                    </a:lstStyle>
                    <a:p>
                      <a:pPr marL="0" marR="0" lvl="0" indent="0" algn="l" defTabSz="914400" rtl="0" eaLnBrk="0" fontAlgn="base" latinLnBrk="0" hangingPunct="0">
                        <a:lnSpc>
                          <a:spcPct val="100000"/>
                        </a:lnSpc>
                        <a:spcBef>
                          <a:spcPct val="20000"/>
                        </a:spcBef>
                        <a:spcAft>
                          <a:spcPct val="0"/>
                        </a:spcAft>
                        <a:buClr>
                          <a:srgbClr val="FFCC66"/>
                        </a:buClr>
                        <a:buSzTx/>
                        <a:buFont typeface="Wingdings" pitchFamily="2" charset="2"/>
                        <a:buNone/>
                        <a:tabLst/>
                      </a:pPr>
                      <a:r>
                        <a:rPr kumimoji="1" lang="ja-JP" altLang="en-US" sz="1200" b="0" i="0" u="none" strike="noStrike" cap="none" normalizeH="0" baseline="0">
                          <a:ln>
                            <a:noFill/>
                          </a:ln>
                          <a:solidFill>
                            <a:schemeClr val="tx1"/>
                          </a:solidFill>
                          <a:effectLst/>
                          <a:latin typeface="Meiryo" panose="020B0604030504040204" pitchFamily="34" charset="-128"/>
                          <a:ea typeface="Meiryo" panose="020B0604030504040204" pitchFamily="34" charset="-128"/>
                        </a:rPr>
                        <a:t>事前対策の実施スケジュールを明確にする</a:t>
                      </a:r>
                    </a:p>
                    <a:p>
                      <a:pPr marL="0" marR="0" lvl="0" indent="0" algn="l" defTabSz="914400" rtl="0" eaLnBrk="0" fontAlgn="base" latinLnBrk="0" hangingPunct="0">
                        <a:lnSpc>
                          <a:spcPct val="100000"/>
                        </a:lnSpc>
                        <a:spcBef>
                          <a:spcPct val="20000"/>
                        </a:spcBef>
                        <a:spcAft>
                          <a:spcPct val="0"/>
                        </a:spcAft>
                        <a:buClr>
                          <a:srgbClr val="FFCC66"/>
                        </a:buClr>
                        <a:buSzTx/>
                        <a:buFont typeface="Wingdings" pitchFamily="2" charset="2"/>
                        <a:buNone/>
                        <a:tabLst/>
                      </a:pPr>
                      <a:endParaRPr kumimoji="1" lang="ja-JP" altLang="en-US" sz="1200" b="0" i="0" u="none" strike="noStrike" cap="none" normalizeH="0" baseline="0">
                        <a:ln>
                          <a:noFill/>
                        </a:ln>
                        <a:solidFill>
                          <a:schemeClr val="tx1"/>
                        </a:solidFill>
                        <a:effectLst/>
                        <a:latin typeface="Meiryo" panose="020B0604030504040204" pitchFamily="34" charset="-128"/>
                        <a:ea typeface="Meiryo" panose="020B060403050404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alpha val="50000"/>
                      </a:schemeClr>
                    </a:solidFill>
                  </a:tcPr>
                </a:tc>
                <a:tc>
                  <a:txBody>
                    <a:bodyPr/>
                    <a:lstStyle>
                      <a:lvl1pPr>
                        <a:spcBef>
                          <a:spcPct val="20000"/>
                        </a:spcBef>
                        <a:buClr>
                          <a:srgbClr val="FFCC66"/>
                        </a:buClr>
                        <a:buFont typeface="Wingdings" pitchFamily="2" charset="2"/>
                        <a:defRPr kumimoji="1" sz="1000">
                          <a:solidFill>
                            <a:schemeClr val="tx1"/>
                          </a:solidFill>
                          <a:latin typeface="Arial" charset="0"/>
                          <a:ea typeface="ＭＳ Ｐゴシック" pitchFamily="50" charset="-128"/>
                        </a:defRPr>
                      </a:lvl1pPr>
                      <a:lvl2pPr marL="265113">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2pPr>
                      <a:lvl3pPr marL="623888">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3pPr>
                      <a:lvl4pPr marL="1022350">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4pPr>
                      <a:lvl5pPr marL="1373188">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5pPr>
                      <a:lvl6pPr marL="18303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6pPr>
                      <a:lvl7pPr marL="22875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7pPr>
                      <a:lvl8pPr marL="27447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8pPr>
                      <a:lvl9pPr marL="32019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9pPr>
                    </a:lstStyle>
                    <a:p>
                      <a:pPr marL="0" marR="0" lvl="0" indent="0" algn="l" defTabSz="914400" rtl="0" eaLnBrk="0" fontAlgn="base" latinLnBrk="0" hangingPunct="0">
                        <a:lnSpc>
                          <a:spcPct val="100000"/>
                        </a:lnSpc>
                        <a:spcBef>
                          <a:spcPct val="0"/>
                        </a:spcBef>
                        <a:spcAft>
                          <a:spcPct val="0"/>
                        </a:spcAft>
                        <a:buClr>
                          <a:srgbClr val="FFCC66"/>
                        </a:buClr>
                        <a:buSzTx/>
                        <a:buFontTx/>
                        <a:buNone/>
                        <a:tabLst/>
                      </a:pPr>
                      <a:r>
                        <a:rPr kumimoji="1" lang="ja-JP" altLang="en-US" sz="1200" b="0" i="0" u="none" strike="noStrike" cap="none" normalizeH="0" baseline="0">
                          <a:ln>
                            <a:noFill/>
                          </a:ln>
                          <a:solidFill>
                            <a:schemeClr val="tx1"/>
                          </a:solidFill>
                          <a:effectLst/>
                          <a:latin typeface="Meiryo" panose="020B0604030504040204" pitchFamily="34" charset="-128"/>
                          <a:ea typeface="Meiryo" panose="020B0604030504040204" pitchFamily="34" charset="-128"/>
                        </a:rPr>
                        <a:t>不測事態発生時の対応体制・ルールを明確にする</a:t>
                      </a:r>
                    </a:p>
                    <a:p>
                      <a:pPr marL="0" marR="0" lvl="0" indent="0" algn="l" defTabSz="914400" rtl="0" eaLnBrk="0" fontAlgn="base" latinLnBrk="0" hangingPunct="0">
                        <a:lnSpc>
                          <a:spcPct val="100000"/>
                        </a:lnSpc>
                        <a:spcBef>
                          <a:spcPct val="0"/>
                        </a:spcBef>
                        <a:spcAft>
                          <a:spcPct val="0"/>
                        </a:spcAft>
                        <a:buClr>
                          <a:srgbClr val="FFCC66"/>
                        </a:buClr>
                        <a:buSzTx/>
                        <a:buFontTx/>
                        <a:buNone/>
                        <a:tabLst/>
                      </a:pPr>
                      <a:endParaRPr kumimoji="1" lang="ja-JP" altLang="en-US" sz="1200" b="0" i="0" u="none" strike="noStrike" cap="none" normalizeH="0" baseline="0">
                        <a:ln>
                          <a:noFill/>
                        </a:ln>
                        <a:solidFill>
                          <a:schemeClr val="tx1"/>
                        </a:solidFill>
                        <a:effectLst/>
                        <a:latin typeface="Meiryo" panose="020B0604030504040204" pitchFamily="34" charset="-128"/>
                        <a:ea typeface="Meiryo" panose="020B060403050404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FFCC66"/>
                        </a:buClr>
                        <a:buFont typeface="Wingdings" pitchFamily="2" charset="2"/>
                        <a:defRPr kumimoji="1" sz="1000">
                          <a:solidFill>
                            <a:schemeClr val="tx1"/>
                          </a:solidFill>
                          <a:latin typeface="Arial" charset="0"/>
                          <a:ea typeface="ＭＳ Ｐゴシック" pitchFamily="50" charset="-128"/>
                        </a:defRPr>
                      </a:lvl1pPr>
                      <a:lvl2pPr marL="265113">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2pPr>
                      <a:lvl3pPr marL="623888">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3pPr>
                      <a:lvl4pPr marL="1022350">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4pPr>
                      <a:lvl5pPr marL="1373188">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5pPr>
                      <a:lvl6pPr marL="18303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6pPr>
                      <a:lvl7pPr marL="22875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7pPr>
                      <a:lvl8pPr marL="27447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8pPr>
                      <a:lvl9pPr marL="32019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9pPr>
                    </a:lstStyle>
                    <a:p>
                      <a:pPr marL="0" marR="0" lvl="0" indent="0" algn="l" defTabSz="914400" rtl="0" eaLnBrk="0" fontAlgn="base" latinLnBrk="0" hangingPunct="0">
                        <a:lnSpc>
                          <a:spcPct val="100000"/>
                        </a:lnSpc>
                        <a:spcBef>
                          <a:spcPct val="0"/>
                        </a:spcBef>
                        <a:spcAft>
                          <a:spcPct val="0"/>
                        </a:spcAft>
                        <a:buClr>
                          <a:srgbClr val="FFCC66"/>
                        </a:buClr>
                        <a:buSzTx/>
                        <a:buFontTx/>
                        <a:buNone/>
                        <a:tabLst/>
                      </a:pPr>
                      <a:r>
                        <a:rPr kumimoji="1" lang="ja-JP" altLang="en-US" sz="1200" b="0" i="0" u="none" strike="noStrike" cap="none" normalizeH="0" baseline="0">
                          <a:ln>
                            <a:noFill/>
                          </a:ln>
                          <a:solidFill>
                            <a:schemeClr val="tx1"/>
                          </a:solidFill>
                          <a:effectLst/>
                          <a:latin typeface="Meiryo" panose="020B0604030504040204" pitchFamily="34" charset="-128"/>
                          <a:ea typeface="Meiryo" panose="020B0604030504040204" pitchFamily="34" charset="-128"/>
                        </a:rPr>
                        <a:t>不測事態発生時に速やかにシステムが復旧できるよう対応手順を明確にする</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FFCC66"/>
                        </a:buClr>
                        <a:buFont typeface="Wingdings" pitchFamily="2" charset="2"/>
                        <a:defRPr kumimoji="1" sz="1000">
                          <a:solidFill>
                            <a:schemeClr val="tx1"/>
                          </a:solidFill>
                          <a:latin typeface="Arial" charset="0"/>
                          <a:ea typeface="ＭＳ Ｐゴシック" pitchFamily="50" charset="-128"/>
                        </a:defRPr>
                      </a:lvl1pPr>
                      <a:lvl2pPr marL="265113">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2pPr>
                      <a:lvl3pPr marL="623888">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3pPr>
                      <a:lvl4pPr marL="1022350">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4pPr>
                      <a:lvl5pPr marL="1373188">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5pPr>
                      <a:lvl6pPr marL="18303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6pPr>
                      <a:lvl7pPr marL="22875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7pPr>
                      <a:lvl8pPr marL="27447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8pPr>
                      <a:lvl9pPr marL="32019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9pPr>
                    </a:lstStyle>
                    <a:p>
                      <a:pPr marL="0" marR="0" lvl="0" indent="0" algn="l" defTabSz="914400" rtl="0" eaLnBrk="0" fontAlgn="base" latinLnBrk="0" hangingPunct="0">
                        <a:lnSpc>
                          <a:spcPct val="100000"/>
                        </a:lnSpc>
                        <a:spcBef>
                          <a:spcPct val="0"/>
                        </a:spcBef>
                        <a:spcAft>
                          <a:spcPct val="0"/>
                        </a:spcAft>
                        <a:buClr>
                          <a:srgbClr val="FFCC66"/>
                        </a:buClr>
                        <a:buSzTx/>
                        <a:buFontTx/>
                        <a:buNone/>
                        <a:tabLst/>
                      </a:pPr>
                      <a:r>
                        <a:rPr kumimoji="1" lang="ja-JP" altLang="en-US" sz="1200" b="0" i="0" u="none" strike="noStrike" cap="none" normalizeH="0" baseline="0">
                          <a:ln>
                            <a:noFill/>
                          </a:ln>
                          <a:solidFill>
                            <a:schemeClr val="tx1"/>
                          </a:solidFill>
                          <a:effectLst/>
                          <a:latin typeface="Meiryo" panose="020B0604030504040204" pitchFamily="34" charset="-128"/>
                          <a:ea typeface="Meiryo" panose="020B0604030504040204" pitchFamily="34" charset="-128"/>
                        </a:rPr>
                        <a:t>対策実施計画、不測事態対応計画を常に適切な状態に保つため、維持・改善プロセスを明確にする</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016125">
                <a:tc>
                  <a:txBody>
                    <a:bodyPr/>
                    <a:lstStyle>
                      <a:lvl1pPr>
                        <a:spcBef>
                          <a:spcPct val="20000"/>
                        </a:spcBef>
                        <a:buClr>
                          <a:srgbClr val="FFCC66"/>
                        </a:buClr>
                        <a:buFont typeface="Wingdings" pitchFamily="2" charset="2"/>
                        <a:defRPr kumimoji="1" sz="1000">
                          <a:solidFill>
                            <a:schemeClr val="tx1"/>
                          </a:solidFill>
                          <a:latin typeface="Arial" charset="0"/>
                          <a:ea typeface="ＭＳ Ｐゴシック" pitchFamily="50" charset="-128"/>
                        </a:defRPr>
                      </a:lvl1pPr>
                      <a:lvl2pPr marL="265113">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2pPr>
                      <a:lvl3pPr marL="623888">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3pPr>
                      <a:lvl4pPr marL="1022350">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4pPr>
                      <a:lvl5pPr marL="1373188">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5pPr>
                      <a:lvl6pPr marL="18303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6pPr>
                      <a:lvl7pPr marL="22875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7pPr>
                      <a:lvl8pPr marL="27447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8pPr>
                      <a:lvl9pPr marL="32019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9pPr>
                    </a:lstStyle>
                    <a:p>
                      <a:pPr marL="0" marR="0" lvl="0" indent="0" algn="ctr" defTabSz="914400" rtl="0" eaLnBrk="0" fontAlgn="base" latinLnBrk="0" hangingPunct="0">
                        <a:lnSpc>
                          <a:spcPct val="100000"/>
                        </a:lnSpc>
                        <a:spcBef>
                          <a:spcPct val="20000"/>
                        </a:spcBef>
                        <a:spcAft>
                          <a:spcPct val="0"/>
                        </a:spcAft>
                        <a:buClr>
                          <a:srgbClr val="FFCC66"/>
                        </a:buClr>
                        <a:buSzTx/>
                        <a:buFont typeface="Wingdings" pitchFamily="2" charset="2"/>
                        <a:buNone/>
                        <a:tabLst/>
                      </a:pPr>
                      <a:r>
                        <a:rPr kumimoji="1" lang="ja-JP" altLang="en-US" sz="1200" b="1" i="0" u="none" strike="noStrike" cap="none" normalizeH="0" baseline="0" dirty="0">
                          <a:ln>
                            <a:noFill/>
                          </a:ln>
                          <a:solidFill>
                            <a:schemeClr val="bg1"/>
                          </a:solidFill>
                          <a:effectLst/>
                          <a:latin typeface="Meiryo" panose="020B0604030504040204" pitchFamily="34" charset="-128"/>
                          <a:ea typeface="Meiryo" panose="020B0604030504040204" pitchFamily="34" charset="-128"/>
                        </a:rPr>
                        <a:t>内容</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D6E5A"/>
                    </a:solidFill>
                  </a:tcPr>
                </a:tc>
                <a:tc>
                  <a:txBody>
                    <a:bodyPr/>
                    <a:lstStyle>
                      <a:lvl1pPr marL="177800" indent="-177800">
                        <a:spcBef>
                          <a:spcPct val="20000"/>
                        </a:spcBef>
                        <a:buClr>
                          <a:srgbClr val="FFCC66"/>
                        </a:buClr>
                        <a:buFont typeface="Wingdings" pitchFamily="2" charset="2"/>
                        <a:defRPr kumimoji="1" sz="1000">
                          <a:solidFill>
                            <a:schemeClr val="tx1"/>
                          </a:solidFill>
                          <a:latin typeface="Arial" charset="0"/>
                          <a:ea typeface="ＭＳ Ｐゴシック" pitchFamily="50" charset="-128"/>
                        </a:defRPr>
                      </a:lvl1pPr>
                      <a:lvl2pPr marL="357188">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2pPr>
                      <a:lvl3pPr marL="623888">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3pPr>
                      <a:lvl4pPr marL="1022350">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4pPr>
                      <a:lvl5pPr marL="1373188">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5pPr>
                      <a:lvl6pPr marL="18303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6pPr>
                      <a:lvl7pPr marL="22875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7pPr>
                      <a:lvl8pPr marL="27447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8pPr>
                      <a:lvl9pPr marL="32019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9pPr>
                    </a:lstStyle>
                    <a:p>
                      <a:pPr marL="177800" marR="0" lvl="0" indent="-177800" algn="l" defTabSz="914400" rtl="0" eaLnBrk="0" fontAlgn="base" latinLnBrk="0" hangingPunct="0">
                        <a:lnSpc>
                          <a:spcPct val="100000"/>
                        </a:lnSpc>
                        <a:spcBef>
                          <a:spcPct val="10000"/>
                        </a:spcBef>
                        <a:spcAft>
                          <a:spcPct val="0"/>
                        </a:spcAft>
                        <a:buClr>
                          <a:schemeClr val="tx1"/>
                        </a:buClr>
                        <a:buSzTx/>
                        <a:buFont typeface="Wingdings" pitchFamily="2" charset="2"/>
                        <a:buChar char="ü"/>
                        <a:tabLst/>
                      </a:pPr>
                      <a:r>
                        <a:rPr kumimoji="1" lang="ja-JP" altLang="en-US" sz="1200" b="0" i="0" u="none" strike="noStrike" cap="none" normalizeH="0" baseline="0">
                          <a:ln>
                            <a:noFill/>
                          </a:ln>
                          <a:solidFill>
                            <a:schemeClr val="tx1"/>
                          </a:solidFill>
                          <a:effectLst/>
                          <a:latin typeface="Meiryo" panose="020B0604030504040204" pitchFamily="34" charset="-128"/>
                          <a:ea typeface="Meiryo" panose="020B0604030504040204" pitchFamily="34" charset="-128"/>
                        </a:rPr>
                        <a:t>事前対策の費用対効果の検討</a:t>
                      </a:r>
                    </a:p>
                    <a:p>
                      <a:pPr marL="177800" marR="0" lvl="0" indent="-177800" algn="l" defTabSz="914400" rtl="0" eaLnBrk="0" fontAlgn="base" latinLnBrk="0" hangingPunct="0">
                        <a:lnSpc>
                          <a:spcPct val="100000"/>
                        </a:lnSpc>
                        <a:spcBef>
                          <a:spcPct val="10000"/>
                        </a:spcBef>
                        <a:spcAft>
                          <a:spcPct val="0"/>
                        </a:spcAft>
                        <a:buClr>
                          <a:schemeClr val="tx1"/>
                        </a:buClr>
                        <a:buSzTx/>
                        <a:buFont typeface="Wingdings" pitchFamily="2" charset="2"/>
                        <a:buChar char="ü"/>
                        <a:tabLst/>
                      </a:pPr>
                      <a:r>
                        <a:rPr kumimoji="1" lang="ja-JP" altLang="en-US" sz="1200" b="0" i="0" u="none" strike="noStrike" cap="none" normalizeH="0" baseline="0">
                          <a:ln>
                            <a:noFill/>
                          </a:ln>
                          <a:solidFill>
                            <a:schemeClr val="tx1"/>
                          </a:solidFill>
                          <a:effectLst/>
                          <a:latin typeface="Meiryo" panose="020B0604030504040204" pitchFamily="34" charset="-128"/>
                          <a:ea typeface="Meiryo" panose="020B0604030504040204" pitchFamily="34" charset="-128"/>
                        </a:rPr>
                        <a:t>事前対策内容決定</a:t>
                      </a:r>
                    </a:p>
                    <a:p>
                      <a:pPr marL="177800" marR="0" lvl="0" indent="-177800" algn="l" defTabSz="914400" rtl="0" eaLnBrk="0" fontAlgn="base" latinLnBrk="0" hangingPunct="0">
                        <a:lnSpc>
                          <a:spcPct val="100000"/>
                        </a:lnSpc>
                        <a:spcBef>
                          <a:spcPct val="10000"/>
                        </a:spcBef>
                        <a:spcAft>
                          <a:spcPct val="0"/>
                        </a:spcAft>
                        <a:buClr>
                          <a:schemeClr val="tx1"/>
                        </a:buClr>
                        <a:buSzTx/>
                        <a:buFont typeface="Wingdings" pitchFamily="2" charset="2"/>
                        <a:buChar char="ü"/>
                        <a:tabLst/>
                      </a:pPr>
                      <a:r>
                        <a:rPr kumimoji="1" lang="ja-JP" altLang="en-US" sz="1200" b="0" i="0" u="none" strike="noStrike" cap="none" normalizeH="0" baseline="0">
                          <a:ln>
                            <a:noFill/>
                          </a:ln>
                          <a:solidFill>
                            <a:schemeClr val="tx1"/>
                          </a:solidFill>
                          <a:effectLst/>
                          <a:latin typeface="Meiryo" panose="020B0604030504040204" pitchFamily="34" charset="-128"/>
                          <a:ea typeface="Meiryo" panose="020B0604030504040204" pitchFamily="34" charset="-128"/>
                        </a:rPr>
                        <a:t>外部発注・委託先の検討</a:t>
                      </a:r>
                    </a:p>
                    <a:p>
                      <a:pPr marL="177800" marR="0" lvl="0" indent="-177800" algn="l" defTabSz="914400" rtl="0" eaLnBrk="0" fontAlgn="base" latinLnBrk="0" hangingPunct="0">
                        <a:lnSpc>
                          <a:spcPct val="100000"/>
                        </a:lnSpc>
                        <a:spcBef>
                          <a:spcPct val="10000"/>
                        </a:spcBef>
                        <a:spcAft>
                          <a:spcPct val="0"/>
                        </a:spcAft>
                        <a:buClr>
                          <a:schemeClr val="tx1"/>
                        </a:buClr>
                        <a:buSzTx/>
                        <a:buFont typeface="Wingdings" pitchFamily="2" charset="2"/>
                        <a:buChar char="ü"/>
                        <a:tabLst/>
                      </a:pPr>
                      <a:r>
                        <a:rPr kumimoji="1" lang="ja-JP" altLang="en-US" sz="1200" b="0" i="0" u="none" strike="noStrike" cap="none" normalizeH="0" baseline="0">
                          <a:ln>
                            <a:noFill/>
                          </a:ln>
                          <a:solidFill>
                            <a:schemeClr val="tx1"/>
                          </a:solidFill>
                          <a:effectLst/>
                          <a:latin typeface="Meiryo" panose="020B0604030504040204" pitchFamily="34" charset="-128"/>
                          <a:ea typeface="Meiryo" panose="020B0604030504040204" pitchFamily="34" charset="-128"/>
                        </a:rPr>
                        <a:t>対策実施計画の策定</a:t>
                      </a:r>
                    </a:p>
                    <a:p>
                      <a:pPr marL="177800" marR="0" lvl="0" indent="-177800" algn="l" defTabSz="914400" rtl="0" eaLnBrk="0" fontAlgn="base" latinLnBrk="0" hangingPunct="0">
                        <a:lnSpc>
                          <a:spcPct val="100000"/>
                        </a:lnSpc>
                        <a:spcBef>
                          <a:spcPct val="10000"/>
                        </a:spcBef>
                        <a:spcAft>
                          <a:spcPct val="0"/>
                        </a:spcAft>
                        <a:buClr>
                          <a:schemeClr val="tx1"/>
                        </a:buClr>
                        <a:buSzTx/>
                        <a:buFont typeface="Wingdings" pitchFamily="2" charset="2"/>
                        <a:buChar char="ü"/>
                        <a:tabLst/>
                      </a:pPr>
                      <a:endParaRPr kumimoji="1" lang="ja-JP" altLang="en-US" sz="1200" b="0" i="0" u="none" strike="noStrike" cap="none" normalizeH="0" baseline="0">
                        <a:ln>
                          <a:noFill/>
                        </a:ln>
                        <a:solidFill>
                          <a:schemeClr val="tx1"/>
                        </a:solidFill>
                        <a:effectLst/>
                        <a:latin typeface="Meiryo" panose="020B0604030504040204" pitchFamily="34" charset="-128"/>
                        <a:ea typeface="Meiryo" panose="020B060403050404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alpha val="50000"/>
                      </a:schemeClr>
                    </a:solidFill>
                  </a:tcPr>
                </a:tc>
                <a:tc>
                  <a:txBody>
                    <a:bodyPr/>
                    <a:lstStyle>
                      <a:lvl1pPr marL="177800" indent="-177800">
                        <a:spcBef>
                          <a:spcPct val="20000"/>
                        </a:spcBef>
                        <a:buClr>
                          <a:srgbClr val="FFCC66"/>
                        </a:buClr>
                        <a:buFont typeface="Wingdings" pitchFamily="2" charset="2"/>
                        <a:defRPr kumimoji="1" sz="1000">
                          <a:solidFill>
                            <a:schemeClr val="tx1"/>
                          </a:solidFill>
                          <a:latin typeface="Arial" charset="0"/>
                          <a:ea typeface="ＭＳ Ｐゴシック" pitchFamily="50" charset="-128"/>
                        </a:defRPr>
                      </a:lvl1pPr>
                      <a:lvl2pPr marL="357188">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2pPr>
                      <a:lvl3pPr marL="623888">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3pPr>
                      <a:lvl4pPr marL="1022350">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4pPr>
                      <a:lvl5pPr marL="1373188">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5pPr>
                      <a:lvl6pPr marL="18303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6pPr>
                      <a:lvl7pPr marL="22875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7pPr>
                      <a:lvl8pPr marL="27447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8pPr>
                      <a:lvl9pPr marL="32019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9pPr>
                    </a:lstStyle>
                    <a:p>
                      <a:pPr marL="177800" marR="0" lvl="0" indent="-177800" algn="l" defTabSz="914400" rtl="0" eaLnBrk="0" fontAlgn="base" latinLnBrk="0" hangingPunct="0">
                        <a:lnSpc>
                          <a:spcPct val="100000"/>
                        </a:lnSpc>
                        <a:spcBef>
                          <a:spcPct val="10000"/>
                        </a:spcBef>
                        <a:spcAft>
                          <a:spcPct val="0"/>
                        </a:spcAft>
                        <a:buClr>
                          <a:schemeClr val="tx1"/>
                        </a:buClr>
                        <a:buSzTx/>
                        <a:buFont typeface="Wingdings" pitchFamily="2" charset="2"/>
                        <a:buChar char="ü"/>
                        <a:tabLst/>
                      </a:pPr>
                      <a:r>
                        <a:rPr kumimoji="1" lang="ja-JP" altLang="en-US" sz="1200" b="0" i="0" u="none" strike="noStrike" cap="none" normalizeH="0" baseline="0">
                          <a:ln>
                            <a:noFill/>
                          </a:ln>
                          <a:solidFill>
                            <a:schemeClr val="tx1"/>
                          </a:solidFill>
                          <a:effectLst/>
                          <a:latin typeface="Meiryo" panose="020B0604030504040204" pitchFamily="34" charset="-128"/>
                          <a:ea typeface="Meiryo" panose="020B0604030504040204" pitchFamily="34" charset="-128"/>
                        </a:rPr>
                        <a:t>ハードウェア耐性設計の策定</a:t>
                      </a:r>
                    </a:p>
                    <a:p>
                      <a:pPr marL="177800" marR="0" lvl="0" indent="-177800" algn="l" defTabSz="914400" rtl="0" eaLnBrk="0" fontAlgn="base" latinLnBrk="0" hangingPunct="0">
                        <a:lnSpc>
                          <a:spcPct val="100000"/>
                        </a:lnSpc>
                        <a:spcBef>
                          <a:spcPct val="10000"/>
                        </a:spcBef>
                        <a:spcAft>
                          <a:spcPct val="0"/>
                        </a:spcAft>
                        <a:buClr>
                          <a:schemeClr val="tx1"/>
                        </a:buClr>
                        <a:buSzTx/>
                        <a:buFont typeface="Wingdings" pitchFamily="2" charset="2"/>
                        <a:buChar char="ü"/>
                        <a:tabLst/>
                      </a:pPr>
                      <a:r>
                        <a:rPr kumimoji="1" lang="ja-JP" altLang="en-US" sz="1200" b="0" i="0" u="none" strike="noStrike" cap="none" normalizeH="0" baseline="0">
                          <a:ln>
                            <a:noFill/>
                          </a:ln>
                          <a:solidFill>
                            <a:schemeClr val="tx1"/>
                          </a:solidFill>
                          <a:effectLst/>
                          <a:latin typeface="Meiryo" panose="020B0604030504040204" pitchFamily="34" charset="-128"/>
                          <a:ea typeface="Meiryo" panose="020B0604030504040204" pitchFamily="34" charset="-128"/>
                        </a:rPr>
                        <a:t>ネットワーク耐性設計の策定</a:t>
                      </a:r>
                    </a:p>
                    <a:p>
                      <a:pPr marL="177800" marR="0" lvl="0" indent="-177800" algn="l" defTabSz="914400" rtl="0" eaLnBrk="0" fontAlgn="base" latinLnBrk="0" hangingPunct="0">
                        <a:lnSpc>
                          <a:spcPct val="100000"/>
                        </a:lnSpc>
                        <a:spcBef>
                          <a:spcPct val="10000"/>
                        </a:spcBef>
                        <a:spcAft>
                          <a:spcPct val="0"/>
                        </a:spcAft>
                        <a:buClr>
                          <a:schemeClr val="tx1"/>
                        </a:buClr>
                        <a:buSzTx/>
                        <a:buFont typeface="Wingdings" pitchFamily="2" charset="2"/>
                        <a:buChar char="ü"/>
                        <a:tabLst/>
                      </a:pPr>
                      <a:r>
                        <a:rPr kumimoji="1" lang="ja-JP" altLang="en-US" sz="1200" b="0" i="0" u="none" strike="noStrike" cap="none" normalizeH="0" baseline="0">
                          <a:ln>
                            <a:noFill/>
                          </a:ln>
                          <a:solidFill>
                            <a:schemeClr val="tx1"/>
                          </a:solidFill>
                          <a:effectLst/>
                          <a:latin typeface="Meiryo" panose="020B0604030504040204" pitchFamily="34" charset="-128"/>
                          <a:ea typeface="Meiryo" panose="020B0604030504040204" pitchFamily="34" charset="-128"/>
                        </a:rPr>
                        <a:t>投資の実行に対する責任者の承認</a:t>
                      </a:r>
                    </a:p>
                    <a:p>
                      <a:pPr marL="177800" marR="0" lvl="0" indent="-177800" algn="l" defTabSz="914400" rtl="0" eaLnBrk="0" fontAlgn="base" latinLnBrk="0" hangingPunct="0">
                        <a:lnSpc>
                          <a:spcPct val="100000"/>
                        </a:lnSpc>
                        <a:spcBef>
                          <a:spcPct val="10000"/>
                        </a:spcBef>
                        <a:spcAft>
                          <a:spcPct val="0"/>
                        </a:spcAft>
                        <a:buClr>
                          <a:schemeClr val="tx1"/>
                        </a:buClr>
                        <a:buSzTx/>
                        <a:buFont typeface="Wingdings" pitchFamily="2" charset="2"/>
                        <a:buChar char="ü"/>
                        <a:tabLst/>
                      </a:pPr>
                      <a:endParaRPr kumimoji="1" lang="ja-JP" altLang="en-US" sz="1200" b="0" i="0" u="none" strike="noStrike" cap="none" normalizeH="0" baseline="0">
                        <a:ln>
                          <a:noFill/>
                        </a:ln>
                        <a:solidFill>
                          <a:schemeClr val="tx1"/>
                        </a:solidFill>
                        <a:effectLst/>
                        <a:latin typeface="Meiryo" panose="020B0604030504040204" pitchFamily="34" charset="-128"/>
                        <a:ea typeface="Meiryo" panose="020B060403050404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alpha val="50000"/>
                      </a:schemeClr>
                    </a:solidFill>
                  </a:tcPr>
                </a:tc>
                <a:tc>
                  <a:txBody>
                    <a:bodyPr/>
                    <a:lstStyle>
                      <a:lvl1pPr marL="177800" indent="-177800">
                        <a:spcBef>
                          <a:spcPct val="20000"/>
                        </a:spcBef>
                        <a:buClr>
                          <a:srgbClr val="FFCC66"/>
                        </a:buClr>
                        <a:buFont typeface="Wingdings" pitchFamily="2" charset="2"/>
                        <a:defRPr kumimoji="1" sz="1000">
                          <a:solidFill>
                            <a:schemeClr val="tx1"/>
                          </a:solidFill>
                          <a:latin typeface="Arial" charset="0"/>
                          <a:ea typeface="ＭＳ Ｐゴシック" pitchFamily="50" charset="-128"/>
                        </a:defRPr>
                      </a:lvl1pPr>
                      <a:lvl2pPr marL="357188">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2pPr>
                      <a:lvl3pPr marL="623888">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3pPr>
                      <a:lvl4pPr marL="1022350">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4pPr>
                      <a:lvl5pPr marL="1373188">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5pPr>
                      <a:lvl6pPr marL="18303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6pPr>
                      <a:lvl7pPr marL="22875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7pPr>
                      <a:lvl8pPr marL="27447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8pPr>
                      <a:lvl9pPr marL="32019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9pPr>
                    </a:lstStyle>
                    <a:p>
                      <a:pPr marL="177800" marR="0" lvl="0" indent="-177800" algn="l" defTabSz="914400" rtl="0" eaLnBrk="0" fontAlgn="base" latinLnBrk="0" hangingPunct="0">
                        <a:lnSpc>
                          <a:spcPct val="100000"/>
                        </a:lnSpc>
                        <a:spcBef>
                          <a:spcPct val="10000"/>
                        </a:spcBef>
                        <a:spcAft>
                          <a:spcPct val="0"/>
                        </a:spcAft>
                        <a:buClr>
                          <a:schemeClr val="tx1"/>
                        </a:buClr>
                        <a:buSzTx/>
                        <a:buFont typeface="Wingdings" pitchFamily="2" charset="2"/>
                        <a:buChar char="ü"/>
                        <a:tabLst/>
                      </a:pPr>
                      <a:r>
                        <a:rPr kumimoji="1" lang="ja-JP" altLang="en-US" sz="1200" b="0" i="0" u="none" strike="noStrike" cap="none" normalizeH="0" baseline="0">
                          <a:ln>
                            <a:noFill/>
                          </a:ln>
                          <a:solidFill>
                            <a:schemeClr val="tx1"/>
                          </a:solidFill>
                          <a:effectLst/>
                          <a:latin typeface="Meiryo" panose="020B0604030504040204" pitchFamily="34" charset="-128"/>
                          <a:ea typeface="Meiryo" panose="020B0604030504040204" pitchFamily="34" charset="-128"/>
                        </a:rPr>
                        <a:t>不測事態発生時の対応体制・ルールの決定</a:t>
                      </a:r>
                    </a:p>
                    <a:p>
                      <a:pPr marL="177800" marR="0" lvl="0" indent="-177800" algn="l" defTabSz="914400" rtl="0" eaLnBrk="0" fontAlgn="base" latinLnBrk="0" hangingPunct="0">
                        <a:lnSpc>
                          <a:spcPct val="100000"/>
                        </a:lnSpc>
                        <a:spcBef>
                          <a:spcPct val="10000"/>
                        </a:spcBef>
                        <a:spcAft>
                          <a:spcPct val="0"/>
                        </a:spcAft>
                        <a:buClr>
                          <a:schemeClr val="tx1"/>
                        </a:buClr>
                        <a:buSzTx/>
                        <a:buFont typeface="Wingdings" pitchFamily="2" charset="2"/>
                        <a:buChar char="ü"/>
                        <a:tabLst/>
                      </a:pPr>
                      <a:r>
                        <a:rPr kumimoji="1" lang="ja-JP" altLang="en-US" sz="1200" b="0" i="0" u="none" strike="noStrike" cap="none" normalizeH="0" baseline="0">
                          <a:ln>
                            <a:noFill/>
                          </a:ln>
                          <a:solidFill>
                            <a:schemeClr val="tx1"/>
                          </a:solidFill>
                          <a:effectLst/>
                          <a:latin typeface="Meiryo" panose="020B0604030504040204" pitchFamily="34" charset="-128"/>
                          <a:ea typeface="Meiryo" panose="020B0604030504040204" pitchFamily="34" charset="-128"/>
                        </a:rPr>
                        <a:t>不測事態発生時の対応プロセス決定</a:t>
                      </a:r>
                    </a:p>
                    <a:p>
                      <a:pPr marL="177800" marR="0" lvl="0" indent="-177800" algn="l" defTabSz="914400" rtl="0" eaLnBrk="0" fontAlgn="base" latinLnBrk="0" hangingPunct="0">
                        <a:lnSpc>
                          <a:spcPct val="100000"/>
                        </a:lnSpc>
                        <a:spcBef>
                          <a:spcPct val="10000"/>
                        </a:spcBef>
                        <a:spcAft>
                          <a:spcPct val="0"/>
                        </a:spcAft>
                        <a:buClr>
                          <a:schemeClr val="tx1"/>
                        </a:buClr>
                        <a:buSzTx/>
                        <a:buFont typeface="Wingdings" pitchFamily="2" charset="2"/>
                        <a:buChar char="ü"/>
                        <a:tabLst/>
                      </a:pPr>
                      <a:endParaRPr kumimoji="1" lang="ja-JP" altLang="en-US" sz="1200" b="0" i="0" u="none" strike="noStrike" cap="none" normalizeH="0" baseline="0">
                        <a:ln>
                          <a:noFill/>
                        </a:ln>
                        <a:solidFill>
                          <a:schemeClr val="tx1"/>
                        </a:solidFill>
                        <a:effectLst/>
                        <a:latin typeface="Meiryo" panose="020B0604030504040204" pitchFamily="34" charset="-128"/>
                        <a:ea typeface="Meiryo" panose="020B060403050404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177800" indent="-177800">
                        <a:spcBef>
                          <a:spcPct val="20000"/>
                        </a:spcBef>
                        <a:buClr>
                          <a:srgbClr val="FFCC66"/>
                        </a:buClr>
                        <a:buFont typeface="Wingdings" pitchFamily="2" charset="2"/>
                        <a:defRPr kumimoji="1" sz="1000">
                          <a:solidFill>
                            <a:schemeClr val="tx1"/>
                          </a:solidFill>
                          <a:latin typeface="Arial" charset="0"/>
                          <a:ea typeface="ＭＳ Ｐゴシック" pitchFamily="50" charset="-128"/>
                        </a:defRPr>
                      </a:lvl1pPr>
                      <a:lvl2pPr marL="357188">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2pPr>
                      <a:lvl3pPr marL="623888">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3pPr>
                      <a:lvl4pPr marL="1022350">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4pPr>
                      <a:lvl5pPr marL="1373188">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5pPr>
                      <a:lvl6pPr marL="18303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6pPr>
                      <a:lvl7pPr marL="22875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7pPr>
                      <a:lvl8pPr marL="27447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8pPr>
                      <a:lvl9pPr marL="32019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9pPr>
                    </a:lstStyle>
                    <a:p>
                      <a:pPr marL="177800" marR="0" lvl="0" indent="-177800" algn="l" defTabSz="914400" rtl="0" eaLnBrk="0" fontAlgn="base" latinLnBrk="0" hangingPunct="0">
                        <a:lnSpc>
                          <a:spcPct val="100000"/>
                        </a:lnSpc>
                        <a:spcBef>
                          <a:spcPct val="10000"/>
                        </a:spcBef>
                        <a:spcAft>
                          <a:spcPct val="0"/>
                        </a:spcAft>
                        <a:buClr>
                          <a:schemeClr val="tx1"/>
                        </a:buClr>
                        <a:buSzTx/>
                        <a:buFont typeface="Wingdings" pitchFamily="2" charset="2"/>
                        <a:buChar char="ü"/>
                        <a:tabLst/>
                      </a:pPr>
                      <a:r>
                        <a:rPr kumimoji="1" lang="ja-JP" altLang="en-US" sz="1200" b="0" i="0" u="none" strike="noStrike" cap="none" normalizeH="0" baseline="0">
                          <a:ln>
                            <a:noFill/>
                          </a:ln>
                          <a:solidFill>
                            <a:schemeClr val="tx1"/>
                          </a:solidFill>
                          <a:effectLst/>
                          <a:latin typeface="Meiryo" panose="020B0604030504040204" pitchFamily="34" charset="-128"/>
                          <a:ea typeface="Meiryo" panose="020B0604030504040204" pitchFamily="34" charset="-128"/>
                        </a:rPr>
                        <a:t>ハードウェア復旧方法の策定</a:t>
                      </a:r>
                    </a:p>
                    <a:p>
                      <a:pPr marL="177800" marR="0" lvl="0" indent="-177800" algn="l" defTabSz="914400" rtl="0" eaLnBrk="0" fontAlgn="base" latinLnBrk="0" hangingPunct="0">
                        <a:lnSpc>
                          <a:spcPct val="100000"/>
                        </a:lnSpc>
                        <a:spcBef>
                          <a:spcPct val="10000"/>
                        </a:spcBef>
                        <a:spcAft>
                          <a:spcPct val="0"/>
                        </a:spcAft>
                        <a:buClr>
                          <a:schemeClr val="tx1"/>
                        </a:buClr>
                        <a:buSzTx/>
                        <a:buFont typeface="Wingdings" pitchFamily="2" charset="2"/>
                        <a:buChar char="ü"/>
                        <a:tabLst/>
                      </a:pPr>
                      <a:r>
                        <a:rPr kumimoji="1" lang="ja-JP" altLang="en-US" sz="1200" b="0" i="0" u="none" strike="noStrike" cap="none" normalizeH="0" baseline="0">
                          <a:ln>
                            <a:noFill/>
                          </a:ln>
                          <a:solidFill>
                            <a:schemeClr val="tx1"/>
                          </a:solidFill>
                          <a:effectLst/>
                          <a:latin typeface="Meiryo" panose="020B0604030504040204" pitchFamily="34" charset="-128"/>
                          <a:ea typeface="Meiryo" panose="020B0604030504040204" pitchFamily="34" charset="-128"/>
                        </a:rPr>
                        <a:t>ネットワーク復旧方法の策定</a:t>
                      </a:r>
                    </a:p>
                    <a:p>
                      <a:pPr marL="177800" marR="0" lvl="0" indent="-177800" algn="l" defTabSz="914400" rtl="0" eaLnBrk="0" fontAlgn="base" latinLnBrk="0" hangingPunct="0">
                        <a:lnSpc>
                          <a:spcPct val="100000"/>
                        </a:lnSpc>
                        <a:spcBef>
                          <a:spcPct val="10000"/>
                        </a:spcBef>
                        <a:spcAft>
                          <a:spcPct val="0"/>
                        </a:spcAft>
                        <a:buClr>
                          <a:schemeClr val="tx1"/>
                        </a:buClr>
                        <a:buSzTx/>
                        <a:buFont typeface="Wingdings" pitchFamily="2" charset="2"/>
                        <a:buChar char="ü"/>
                        <a:tabLst/>
                      </a:pPr>
                      <a:r>
                        <a:rPr kumimoji="1" lang="ja-JP" altLang="en-US" sz="1200" b="0" i="0" u="none" strike="noStrike" cap="none" normalizeH="0" baseline="0">
                          <a:ln>
                            <a:noFill/>
                          </a:ln>
                          <a:solidFill>
                            <a:schemeClr val="tx1"/>
                          </a:solidFill>
                          <a:effectLst/>
                          <a:latin typeface="Meiryo" panose="020B0604030504040204" pitchFamily="34" charset="-128"/>
                          <a:ea typeface="Meiryo" panose="020B0604030504040204" pitchFamily="34" charset="-128"/>
                        </a:rPr>
                        <a:t>システム再起動方法・稼動確認方法の策定</a:t>
                      </a:r>
                    </a:p>
                    <a:p>
                      <a:pPr marL="177800" marR="0" lvl="0" indent="-177800" algn="l" defTabSz="914400" rtl="0" eaLnBrk="0" fontAlgn="base" latinLnBrk="0" hangingPunct="0">
                        <a:lnSpc>
                          <a:spcPct val="100000"/>
                        </a:lnSpc>
                        <a:spcBef>
                          <a:spcPct val="10000"/>
                        </a:spcBef>
                        <a:spcAft>
                          <a:spcPct val="0"/>
                        </a:spcAft>
                        <a:buClr>
                          <a:schemeClr val="tx1"/>
                        </a:buClr>
                        <a:buSzTx/>
                        <a:buFont typeface="Wingdings" pitchFamily="2" charset="2"/>
                        <a:buChar char="ü"/>
                        <a:tabLst/>
                      </a:pPr>
                      <a:r>
                        <a:rPr kumimoji="1" lang="ja-JP" altLang="en-US" sz="1200" b="0" i="0" u="none" strike="noStrike" cap="none" normalizeH="0" baseline="0">
                          <a:ln>
                            <a:noFill/>
                          </a:ln>
                          <a:solidFill>
                            <a:schemeClr val="tx1"/>
                          </a:solidFill>
                          <a:effectLst/>
                          <a:latin typeface="Meiryo" panose="020B0604030504040204" pitchFamily="34" charset="-128"/>
                          <a:ea typeface="Meiryo" panose="020B0604030504040204" pitchFamily="34" charset="-128"/>
                        </a:rPr>
                        <a:t>データ復旧方法の策定</a:t>
                      </a:r>
                    </a:p>
                    <a:p>
                      <a:pPr marL="177800" marR="0" lvl="0" indent="-177800" algn="l" defTabSz="914400" rtl="0" eaLnBrk="0" fontAlgn="base" latinLnBrk="0" hangingPunct="0">
                        <a:lnSpc>
                          <a:spcPct val="100000"/>
                        </a:lnSpc>
                        <a:spcBef>
                          <a:spcPct val="10000"/>
                        </a:spcBef>
                        <a:spcAft>
                          <a:spcPct val="0"/>
                        </a:spcAft>
                        <a:buClr>
                          <a:schemeClr val="tx1"/>
                        </a:buClr>
                        <a:buSzTx/>
                        <a:buFont typeface="Wingdings" pitchFamily="2" charset="2"/>
                        <a:buChar char="ü"/>
                        <a:tabLst/>
                      </a:pPr>
                      <a:r>
                        <a:rPr kumimoji="1" lang="ja-JP" altLang="en-US" sz="1200" b="0" i="0" u="none" strike="noStrike" cap="none" normalizeH="0" baseline="0">
                          <a:ln>
                            <a:noFill/>
                          </a:ln>
                          <a:solidFill>
                            <a:schemeClr val="tx1"/>
                          </a:solidFill>
                          <a:effectLst/>
                          <a:latin typeface="Meiryo" panose="020B0604030504040204" pitchFamily="34" charset="-128"/>
                          <a:ea typeface="Meiryo" panose="020B0604030504040204" pitchFamily="34" charset="-128"/>
                        </a:rPr>
                        <a:t>手動作業内容策定</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177800" indent="-177800">
                        <a:spcBef>
                          <a:spcPct val="20000"/>
                        </a:spcBef>
                        <a:buClr>
                          <a:srgbClr val="FFCC66"/>
                        </a:buClr>
                        <a:buFont typeface="Wingdings" pitchFamily="2" charset="2"/>
                        <a:defRPr kumimoji="1" sz="1000">
                          <a:solidFill>
                            <a:schemeClr val="tx1"/>
                          </a:solidFill>
                          <a:latin typeface="Arial" charset="0"/>
                          <a:ea typeface="ＭＳ Ｐゴシック" pitchFamily="50" charset="-128"/>
                        </a:defRPr>
                      </a:lvl1pPr>
                      <a:lvl2pPr marL="357188">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2pPr>
                      <a:lvl3pPr marL="623888">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3pPr>
                      <a:lvl4pPr marL="1022350">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4pPr>
                      <a:lvl5pPr marL="1373188">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5pPr>
                      <a:lvl6pPr marL="18303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6pPr>
                      <a:lvl7pPr marL="22875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7pPr>
                      <a:lvl8pPr marL="27447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8pPr>
                      <a:lvl9pPr marL="32019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9pPr>
                    </a:lstStyle>
                    <a:p>
                      <a:pPr marL="177800" marR="0" lvl="0" indent="-177800" algn="l" defTabSz="914400" rtl="0" eaLnBrk="0" fontAlgn="base" latinLnBrk="0" hangingPunct="0">
                        <a:lnSpc>
                          <a:spcPct val="100000"/>
                        </a:lnSpc>
                        <a:spcBef>
                          <a:spcPct val="10000"/>
                        </a:spcBef>
                        <a:spcAft>
                          <a:spcPct val="0"/>
                        </a:spcAft>
                        <a:buClr>
                          <a:schemeClr val="tx1"/>
                        </a:buClr>
                        <a:buSzTx/>
                        <a:buFont typeface="Wingdings" pitchFamily="2" charset="2"/>
                        <a:buChar char="ü"/>
                        <a:tabLst/>
                      </a:pPr>
                      <a:r>
                        <a:rPr kumimoji="1" lang="ja-JP" altLang="en-US" sz="1200" b="0" i="0" u="none" strike="noStrike" cap="none" normalizeH="0" baseline="0" dirty="0">
                          <a:ln>
                            <a:noFill/>
                          </a:ln>
                          <a:solidFill>
                            <a:schemeClr val="tx1"/>
                          </a:solidFill>
                          <a:effectLst/>
                          <a:latin typeface="Meiryo" panose="020B0604030504040204" pitchFamily="34" charset="-128"/>
                          <a:ea typeface="Meiryo" panose="020B0604030504040204" pitchFamily="34" charset="-128"/>
                        </a:rPr>
                        <a:t>維持・改善プロセスの決定</a:t>
                      </a:r>
                    </a:p>
                    <a:p>
                      <a:pPr marL="177800" marR="0" lvl="0" indent="-177800" algn="l" defTabSz="914400" rtl="0" eaLnBrk="0" fontAlgn="base" latinLnBrk="0" hangingPunct="0">
                        <a:lnSpc>
                          <a:spcPct val="100000"/>
                        </a:lnSpc>
                        <a:spcBef>
                          <a:spcPct val="10000"/>
                        </a:spcBef>
                        <a:spcAft>
                          <a:spcPct val="0"/>
                        </a:spcAft>
                        <a:buClr>
                          <a:schemeClr val="tx1"/>
                        </a:buClr>
                        <a:buSzTx/>
                        <a:buFont typeface="Wingdings" pitchFamily="2" charset="2"/>
                        <a:buChar char="ü"/>
                        <a:tabLst/>
                      </a:pPr>
                      <a:r>
                        <a:rPr kumimoji="1" lang="ja-JP" altLang="en-US" sz="1200" b="0" i="0" u="none" strike="noStrike" cap="none" normalizeH="0" baseline="0" dirty="0">
                          <a:ln>
                            <a:noFill/>
                          </a:ln>
                          <a:solidFill>
                            <a:schemeClr val="tx1"/>
                          </a:solidFill>
                          <a:effectLst/>
                          <a:latin typeface="Meiryo" panose="020B0604030504040204" pitchFamily="34" charset="-128"/>
                          <a:ea typeface="Meiryo" panose="020B0604030504040204" pitchFamily="34" charset="-128"/>
                        </a:rPr>
                        <a:t>維持・改善体制の決定</a:t>
                      </a:r>
                    </a:p>
                    <a:p>
                      <a:pPr marL="177800" marR="0" lvl="0" indent="-177800" algn="l" defTabSz="914400" rtl="0" eaLnBrk="0" fontAlgn="base" latinLnBrk="0" hangingPunct="0">
                        <a:lnSpc>
                          <a:spcPct val="100000"/>
                        </a:lnSpc>
                        <a:spcBef>
                          <a:spcPct val="10000"/>
                        </a:spcBef>
                        <a:spcAft>
                          <a:spcPct val="0"/>
                        </a:spcAft>
                        <a:buClr>
                          <a:schemeClr val="tx1"/>
                        </a:buClr>
                        <a:buSzTx/>
                        <a:buFont typeface="Wingdings" pitchFamily="2" charset="2"/>
                        <a:buChar char="ü"/>
                        <a:tabLst/>
                      </a:pPr>
                      <a:r>
                        <a:rPr kumimoji="1" lang="ja-JP" altLang="en-US" sz="1200" b="0" i="0" u="none" strike="noStrike" cap="none" normalizeH="0" baseline="0" dirty="0">
                          <a:ln>
                            <a:noFill/>
                          </a:ln>
                          <a:solidFill>
                            <a:schemeClr val="tx1"/>
                          </a:solidFill>
                          <a:effectLst/>
                          <a:latin typeface="Meiryo" panose="020B0604030504040204" pitchFamily="34" charset="-128"/>
                          <a:ea typeface="Meiryo" panose="020B0604030504040204" pitchFamily="34" charset="-128"/>
                        </a:rPr>
                        <a:t>維持・改善手順の作成</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7" name="AutoShape 96">
            <a:extLst>
              <a:ext uri="{FF2B5EF4-FFF2-40B4-BE49-F238E27FC236}">
                <a16:creationId xmlns:a16="http://schemas.microsoft.com/office/drawing/2014/main" id="{0E9E539E-9AF9-F1AD-B34A-E28634307247}"/>
              </a:ext>
            </a:extLst>
          </p:cNvPr>
          <p:cNvSpPr>
            <a:spLocks noChangeArrowheads="1"/>
          </p:cNvSpPr>
          <p:nvPr/>
        </p:nvSpPr>
        <p:spPr bwMode="gray">
          <a:xfrm>
            <a:off x="4014788" y="2887663"/>
            <a:ext cx="1511300" cy="508000"/>
          </a:xfrm>
          <a:prstGeom prst="homePlate">
            <a:avLst>
              <a:gd name="adj" fmla="val 37518"/>
            </a:avLst>
          </a:prstGeom>
          <a:solidFill>
            <a:schemeClr val="accent5">
              <a:lumMod val="60000"/>
              <a:lumOff val="40000"/>
            </a:schemeClr>
          </a:solidFill>
          <a:ln>
            <a:noFill/>
          </a:ln>
          <a:effectLst>
            <a:prstShdw prst="shdw17" dist="17961" dir="2700000">
              <a:srgbClr val="7A7A99"/>
            </a:prstShdw>
          </a:effectLst>
        </p:spPr>
        <p:txBody>
          <a:bodyPr lIns="54000" rIns="18000" anchor="ctr"/>
          <a:lstStyle>
            <a:lvl1pPr>
              <a:defRPr sz="1000">
                <a:solidFill>
                  <a:schemeClr val="tx1"/>
                </a:solidFill>
                <a:latin typeface="ＭＳ Ｐゴシック" panose="020B0600070205080204" pitchFamily="34" charset="-128"/>
                <a:ea typeface="ＭＳ Ｐゴシック" panose="020B0600070205080204" pitchFamily="34" charset="-128"/>
              </a:defRPr>
            </a:lvl1pPr>
            <a:lvl2pPr marL="742950" indent="-285750">
              <a:defRPr sz="1000">
                <a:solidFill>
                  <a:schemeClr val="tx1"/>
                </a:solidFill>
                <a:latin typeface="ＭＳ Ｐゴシック" panose="020B0600070205080204" pitchFamily="34" charset="-128"/>
                <a:ea typeface="ＭＳ Ｐゴシック" panose="020B0600070205080204" pitchFamily="34" charset="-128"/>
              </a:defRPr>
            </a:lvl2pPr>
            <a:lvl3pPr marL="1143000" indent="-228600">
              <a:defRPr sz="1000">
                <a:solidFill>
                  <a:schemeClr val="tx1"/>
                </a:solidFill>
                <a:latin typeface="ＭＳ Ｐゴシック" panose="020B0600070205080204" pitchFamily="34" charset="-128"/>
                <a:ea typeface="ＭＳ Ｐゴシック" panose="020B0600070205080204" pitchFamily="34" charset="-128"/>
              </a:defRPr>
            </a:lvl3pPr>
            <a:lvl4pPr marL="1600200" indent="-228600">
              <a:defRPr sz="1000">
                <a:solidFill>
                  <a:schemeClr val="tx1"/>
                </a:solidFill>
                <a:latin typeface="ＭＳ Ｐゴシック" panose="020B0600070205080204" pitchFamily="34" charset="-128"/>
                <a:ea typeface="ＭＳ Ｐゴシック" panose="020B0600070205080204" pitchFamily="34" charset="-128"/>
              </a:defRPr>
            </a:lvl4pPr>
            <a:lvl5pPr marL="2057400" indent="-228600">
              <a:defRPr sz="1000">
                <a:solidFill>
                  <a:schemeClr val="tx1"/>
                </a:solidFill>
                <a:latin typeface="ＭＳ Ｐゴシック" panose="020B0600070205080204" pitchFamily="34" charset="-128"/>
                <a:ea typeface="ＭＳ Ｐゴシック" panose="020B0600070205080204" pitchFamily="34" charset="-128"/>
              </a:defRPr>
            </a:lvl5pPr>
            <a:lvl6pPr marL="2514600" indent="-228600" eaLnBrk="0" fontAlgn="base" hangingPunct="0">
              <a:spcBef>
                <a:spcPct val="0"/>
              </a:spcBef>
              <a:spcAft>
                <a:spcPct val="0"/>
              </a:spcAft>
              <a:defRPr sz="1000">
                <a:solidFill>
                  <a:schemeClr val="tx1"/>
                </a:solidFill>
                <a:latin typeface="ＭＳ Ｐゴシック" panose="020B0600070205080204" pitchFamily="34" charset="-128"/>
                <a:ea typeface="ＭＳ Ｐゴシック" panose="020B0600070205080204" pitchFamily="34" charset="-128"/>
              </a:defRPr>
            </a:lvl6pPr>
            <a:lvl7pPr marL="2971800" indent="-228600" eaLnBrk="0" fontAlgn="base" hangingPunct="0">
              <a:spcBef>
                <a:spcPct val="0"/>
              </a:spcBef>
              <a:spcAft>
                <a:spcPct val="0"/>
              </a:spcAft>
              <a:defRPr sz="1000">
                <a:solidFill>
                  <a:schemeClr val="tx1"/>
                </a:solidFill>
                <a:latin typeface="ＭＳ Ｐゴシック" panose="020B0600070205080204" pitchFamily="34" charset="-128"/>
                <a:ea typeface="ＭＳ Ｐゴシック" panose="020B0600070205080204" pitchFamily="34" charset="-128"/>
              </a:defRPr>
            </a:lvl7pPr>
            <a:lvl8pPr marL="3429000" indent="-228600" eaLnBrk="0" fontAlgn="base" hangingPunct="0">
              <a:spcBef>
                <a:spcPct val="0"/>
              </a:spcBef>
              <a:spcAft>
                <a:spcPct val="0"/>
              </a:spcAft>
              <a:defRPr sz="1000">
                <a:solidFill>
                  <a:schemeClr val="tx1"/>
                </a:solidFill>
                <a:latin typeface="ＭＳ Ｐゴシック" panose="020B0600070205080204" pitchFamily="34" charset="-128"/>
                <a:ea typeface="ＭＳ Ｐゴシック" panose="020B0600070205080204" pitchFamily="34" charset="-128"/>
              </a:defRPr>
            </a:lvl8pPr>
            <a:lvl9pPr marL="3886200" indent="-228600" eaLnBrk="0" fontAlgn="base" hangingPunct="0">
              <a:spcBef>
                <a:spcPct val="0"/>
              </a:spcBef>
              <a:spcAft>
                <a:spcPct val="0"/>
              </a:spcAft>
              <a:defRPr sz="1000">
                <a:solidFill>
                  <a:schemeClr val="tx1"/>
                </a:solidFill>
                <a:latin typeface="ＭＳ Ｐゴシック" panose="020B0600070205080204" pitchFamily="34" charset="-128"/>
                <a:ea typeface="ＭＳ Ｐゴシック" panose="020B0600070205080204" pitchFamily="34" charset="-128"/>
              </a:defRPr>
            </a:lvl9pPr>
          </a:lstStyle>
          <a:p>
            <a:pPr algn="ctr" eaLnBrk="1" hangingPunct="1"/>
            <a:r>
              <a:rPr lang="ja-JP" altLang="en-US" sz="1400">
                <a:latin typeface="Meiryo" panose="020B0604030504040204" pitchFamily="34" charset="-128"/>
                <a:ea typeface="Meiryo" panose="020B0604030504040204" pitchFamily="34" charset="-128"/>
              </a:rPr>
              <a:t>実施スケジュール決定</a:t>
            </a:r>
          </a:p>
        </p:txBody>
      </p:sp>
      <p:sp>
        <p:nvSpPr>
          <p:cNvPr id="8" name="AutoShape 97">
            <a:extLst>
              <a:ext uri="{FF2B5EF4-FFF2-40B4-BE49-F238E27FC236}">
                <a16:creationId xmlns:a16="http://schemas.microsoft.com/office/drawing/2014/main" id="{49A6E993-E0E0-C7E7-D950-149EF86831FB}"/>
              </a:ext>
            </a:extLst>
          </p:cNvPr>
          <p:cNvSpPr>
            <a:spLocks noChangeArrowheads="1"/>
          </p:cNvSpPr>
          <p:nvPr/>
        </p:nvSpPr>
        <p:spPr bwMode="gray">
          <a:xfrm>
            <a:off x="5608638" y="2887663"/>
            <a:ext cx="1511300" cy="508000"/>
          </a:xfrm>
          <a:prstGeom prst="homePlate">
            <a:avLst>
              <a:gd name="adj" fmla="val 37518"/>
            </a:avLst>
          </a:prstGeom>
          <a:solidFill>
            <a:schemeClr val="accent5">
              <a:lumMod val="60000"/>
              <a:lumOff val="40000"/>
            </a:schemeClr>
          </a:solidFill>
          <a:ln>
            <a:noFill/>
          </a:ln>
          <a:effectLst>
            <a:prstShdw prst="shdw17" dist="17961" dir="2700000">
              <a:srgbClr val="7A7A99"/>
            </a:prstShdw>
          </a:effectLst>
        </p:spPr>
        <p:txBody>
          <a:bodyPr lIns="18000" rIns="18000" anchor="ctr"/>
          <a:lstStyle>
            <a:lvl1pPr>
              <a:defRPr sz="1000">
                <a:solidFill>
                  <a:schemeClr val="tx1"/>
                </a:solidFill>
                <a:latin typeface="ＭＳ Ｐゴシック" panose="020B0600070205080204" pitchFamily="34" charset="-128"/>
                <a:ea typeface="ＭＳ Ｐゴシック" panose="020B0600070205080204" pitchFamily="34" charset="-128"/>
              </a:defRPr>
            </a:lvl1pPr>
            <a:lvl2pPr marL="742950" indent="-285750">
              <a:defRPr sz="1000">
                <a:solidFill>
                  <a:schemeClr val="tx1"/>
                </a:solidFill>
                <a:latin typeface="ＭＳ Ｐゴシック" panose="020B0600070205080204" pitchFamily="34" charset="-128"/>
                <a:ea typeface="ＭＳ Ｐゴシック" panose="020B0600070205080204" pitchFamily="34" charset="-128"/>
              </a:defRPr>
            </a:lvl2pPr>
            <a:lvl3pPr marL="1143000" indent="-228600">
              <a:defRPr sz="1000">
                <a:solidFill>
                  <a:schemeClr val="tx1"/>
                </a:solidFill>
                <a:latin typeface="ＭＳ Ｐゴシック" panose="020B0600070205080204" pitchFamily="34" charset="-128"/>
                <a:ea typeface="ＭＳ Ｐゴシック" panose="020B0600070205080204" pitchFamily="34" charset="-128"/>
              </a:defRPr>
            </a:lvl3pPr>
            <a:lvl4pPr marL="1600200" indent="-228600">
              <a:defRPr sz="1000">
                <a:solidFill>
                  <a:schemeClr val="tx1"/>
                </a:solidFill>
                <a:latin typeface="ＭＳ Ｐゴシック" panose="020B0600070205080204" pitchFamily="34" charset="-128"/>
                <a:ea typeface="ＭＳ Ｐゴシック" panose="020B0600070205080204" pitchFamily="34" charset="-128"/>
              </a:defRPr>
            </a:lvl4pPr>
            <a:lvl5pPr marL="2057400" indent="-228600">
              <a:defRPr sz="1000">
                <a:solidFill>
                  <a:schemeClr val="tx1"/>
                </a:solidFill>
                <a:latin typeface="ＭＳ Ｐゴシック" panose="020B0600070205080204" pitchFamily="34" charset="-128"/>
                <a:ea typeface="ＭＳ Ｐゴシック" panose="020B0600070205080204" pitchFamily="34" charset="-128"/>
              </a:defRPr>
            </a:lvl5pPr>
            <a:lvl6pPr marL="2514600" indent="-228600" eaLnBrk="0" fontAlgn="base" hangingPunct="0">
              <a:spcBef>
                <a:spcPct val="0"/>
              </a:spcBef>
              <a:spcAft>
                <a:spcPct val="0"/>
              </a:spcAft>
              <a:defRPr sz="1000">
                <a:solidFill>
                  <a:schemeClr val="tx1"/>
                </a:solidFill>
                <a:latin typeface="ＭＳ Ｐゴシック" panose="020B0600070205080204" pitchFamily="34" charset="-128"/>
                <a:ea typeface="ＭＳ Ｐゴシック" panose="020B0600070205080204" pitchFamily="34" charset="-128"/>
              </a:defRPr>
            </a:lvl6pPr>
            <a:lvl7pPr marL="2971800" indent="-228600" eaLnBrk="0" fontAlgn="base" hangingPunct="0">
              <a:spcBef>
                <a:spcPct val="0"/>
              </a:spcBef>
              <a:spcAft>
                <a:spcPct val="0"/>
              </a:spcAft>
              <a:defRPr sz="1000">
                <a:solidFill>
                  <a:schemeClr val="tx1"/>
                </a:solidFill>
                <a:latin typeface="ＭＳ Ｐゴシック" panose="020B0600070205080204" pitchFamily="34" charset="-128"/>
                <a:ea typeface="ＭＳ Ｐゴシック" panose="020B0600070205080204" pitchFamily="34" charset="-128"/>
              </a:defRPr>
            </a:lvl7pPr>
            <a:lvl8pPr marL="3429000" indent="-228600" eaLnBrk="0" fontAlgn="base" hangingPunct="0">
              <a:spcBef>
                <a:spcPct val="0"/>
              </a:spcBef>
              <a:spcAft>
                <a:spcPct val="0"/>
              </a:spcAft>
              <a:defRPr sz="1000">
                <a:solidFill>
                  <a:schemeClr val="tx1"/>
                </a:solidFill>
                <a:latin typeface="ＭＳ Ｐゴシック" panose="020B0600070205080204" pitchFamily="34" charset="-128"/>
                <a:ea typeface="ＭＳ Ｐゴシック" panose="020B0600070205080204" pitchFamily="34" charset="-128"/>
              </a:defRPr>
            </a:lvl8pPr>
            <a:lvl9pPr marL="3886200" indent="-228600" eaLnBrk="0" fontAlgn="base" hangingPunct="0">
              <a:spcBef>
                <a:spcPct val="0"/>
              </a:spcBef>
              <a:spcAft>
                <a:spcPct val="0"/>
              </a:spcAft>
              <a:defRPr sz="1000">
                <a:solidFill>
                  <a:schemeClr val="tx1"/>
                </a:solidFill>
                <a:latin typeface="ＭＳ Ｐゴシック" panose="020B0600070205080204" pitchFamily="34" charset="-128"/>
                <a:ea typeface="ＭＳ Ｐゴシック" panose="020B0600070205080204" pitchFamily="34" charset="-128"/>
              </a:defRPr>
            </a:lvl9pPr>
          </a:lstStyle>
          <a:p>
            <a:pPr algn="ctr" eaLnBrk="1" hangingPunct="1"/>
            <a:r>
              <a:rPr lang="ja-JP" altLang="en-US" sz="1400">
                <a:latin typeface="Meiryo" panose="020B0604030504040204" pitchFamily="34" charset="-128"/>
                <a:ea typeface="Meiryo" panose="020B0604030504040204" pitchFamily="34" charset="-128"/>
              </a:rPr>
              <a:t>システム復旧計画策定</a:t>
            </a:r>
          </a:p>
        </p:txBody>
      </p:sp>
      <p:sp>
        <p:nvSpPr>
          <p:cNvPr id="9" name="AutoShape 98">
            <a:extLst>
              <a:ext uri="{FF2B5EF4-FFF2-40B4-BE49-F238E27FC236}">
                <a16:creationId xmlns:a16="http://schemas.microsoft.com/office/drawing/2014/main" id="{5D4FA687-7033-05A4-F6C3-E10443AB1609}"/>
              </a:ext>
            </a:extLst>
          </p:cNvPr>
          <p:cNvSpPr>
            <a:spLocks noChangeArrowheads="1"/>
          </p:cNvSpPr>
          <p:nvPr/>
        </p:nvSpPr>
        <p:spPr bwMode="gray">
          <a:xfrm>
            <a:off x="7202488" y="2887663"/>
            <a:ext cx="1511300" cy="508000"/>
          </a:xfrm>
          <a:prstGeom prst="homePlate">
            <a:avLst>
              <a:gd name="adj" fmla="val 37518"/>
            </a:avLst>
          </a:prstGeom>
          <a:solidFill>
            <a:schemeClr val="accent5">
              <a:lumMod val="60000"/>
              <a:lumOff val="40000"/>
            </a:schemeClr>
          </a:solidFill>
          <a:ln>
            <a:noFill/>
          </a:ln>
          <a:effectLst>
            <a:prstShdw prst="shdw17" dist="17961" dir="2700000">
              <a:srgbClr val="7A7A99"/>
            </a:prstShdw>
          </a:effectLst>
        </p:spPr>
        <p:txBody>
          <a:bodyPr lIns="18000" rIns="18000" anchor="ctr"/>
          <a:lstStyle>
            <a:lvl1pPr>
              <a:defRPr sz="1000">
                <a:solidFill>
                  <a:schemeClr val="tx1"/>
                </a:solidFill>
                <a:latin typeface="ＭＳ Ｐゴシック" panose="020B0600070205080204" pitchFamily="34" charset="-128"/>
                <a:ea typeface="ＭＳ Ｐゴシック" panose="020B0600070205080204" pitchFamily="34" charset="-128"/>
              </a:defRPr>
            </a:lvl1pPr>
            <a:lvl2pPr marL="742950" indent="-285750">
              <a:defRPr sz="1000">
                <a:solidFill>
                  <a:schemeClr val="tx1"/>
                </a:solidFill>
                <a:latin typeface="ＭＳ Ｐゴシック" panose="020B0600070205080204" pitchFamily="34" charset="-128"/>
                <a:ea typeface="ＭＳ Ｐゴシック" panose="020B0600070205080204" pitchFamily="34" charset="-128"/>
              </a:defRPr>
            </a:lvl2pPr>
            <a:lvl3pPr marL="1143000" indent="-228600">
              <a:defRPr sz="1000">
                <a:solidFill>
                  <a:schemeClr val="tx1"/>
                </a:solidFill>
                <a:latin typeface="ＭＳ Ｐゴシック" panose="020B0600070205080204" pitchFamily="34" charset="-128"/>
                <a:ea typeface="ＭＳ Ｐゴシック" panose="020B0600070205080204" pitchFamily="34" charset="-128"/>
              </a:defRPr>
            </a:lvl3pPr>
            <a:lvl4pPr marL="1600200" indent="-228600">
              <a:defRPr sz="1000">
                <a:solidFill>
                  <a:schemeClr val="tx1"/>
                </a:solidFill>
                <a:latin typeface="ＭＳ Ｐゴシック" panose="020B0600070205080204" pitchFamily="34" charset="-128"/>
                <a:ea typeface="ＭＳ Ｐゴシック" panose="020B0600070205080204" pitchFamily="34" charset="-128"/>
              </a:defRPr>
            </a:lvl4pPr>
            <a:lvl5pPr marL="2057400" indent="-228600">
              <a:defRPr sz="1000">
                <a:solidFill>
                  <a:schemeClr val="tx1"/>
                </a:solidFill>
                <a:latin typeface="ＭＳ Ｐゴシック" panose="020B0600070205080204" pitchFamily="34" charset="-128"/>
                <a:ea typeface="ＭＳ Ｐゴシック" panose="020B0600070205080204" pitchFamily="34" charset="-128"/>
              </a:defRPr>
            </a:lvl5pPr>
            <a:lvl6pPr marL="2514600" indent="-228600" eaLnBrk="0" fontAlgn="base" hangingPunct="0">
              <a:spcBef>
                <a:spcPct val="0"/>
              </a:spcBef>
              <a:spcAft>
                <a:spcPct val="0"/>
              </a:spcAft>
              <a:defRPr sz="1000">
                <a:solidFill>
                  <a:schemeClr val="tx1"/>
                </a:solidFill>
                <a:latin typeface="ＭＳ Ｐゴシック" panose="020B0600070205080204" pitchFamily="34" charset="-128"/>
                <a:ea typeface="ＭＳ Ｐゴシック" panose="020B0600070205080204" pitchFamily="34" charset="-128"/>
              </a:defRPr>
            </a:lvl6pPr>
            <a:lvl7pPr marL="2971800" indent="-228600" eaLnBrk="0" fontAlgn="base" hangingPunct="0">
              <a:spcBef>
                <a:spcPct val="0"/>
              </a:spcBef>
              <a:spcAft>
                <a:spcPct val="0"/>
              </a:spcAft>
              <a:defRPr sz="1000">
                <a:solidFill>
                  <a:schemeClr val="tx1"/>
                </a:solidFill>
                <a:latin typeface="ＭＳ Ｐゴシック" panose="020B0600070205080204" pitchFamily="34" charset="-128"/>
                <a:ea typeface="ＭＳ Ｐゴシック" panose="020B0600070205080204" pitchFamily="34" charset="-128"/>
              </a:defRPr>
            </a:lvl7pPr>
            <a:lvl8pPr marL="3429000" indent="-228600" eaLnBrk="0" fontAlgn="base" hangingPunct="0">
              <a:spcBef>
                <a:spcPct val="0"/>
              </a:spcBef>
              <a:spcAft>
                <a:spcPct val="0"/>
              </a:spcAft>
              <a:defRPr sz="1000">
                <a:solidFill>
                  <a:schemeClr val="tx1"/>
                </a:solidFill>
                <a:latin typeface="ＭＳ Ｐゴシック" panose="020B0600070205080204" pitchFamily="34" charset="-128"/>
                <a:ea typeface="ＭＳ Ｐゴシック" panose="020B0600070205080204" pitchFamily="34" charset="-128"/>
              </a:defRPr>
            </a:lvl8pPr>
            <a:lvl9pPr marL="3886200" indent="-228600" eaLnBrk="0" fontAlgn="base" hangingPunct="0">
              <a:spcBef>
                <a:spcPct val="0"/>
              </a:spcBef>
              <a:spcAft>
                <a:spcPct val="0"/>
              </a:spcAft>
              <a:defRPr sz="1000">
                <a:solidFill>
                  <a:schemeClr val="tx1"/>
                </a:solidFill>
                <a:latin typeface="ＭＳ Ｐゴシック" panose="020B0600070205080204" pitchFamily="34" charset="-128"/>
                <a:ea typeface="ＭＳ Ｐゴシック" panose="020B0600070205080204" pitchFamily="34" charset="-128"/>
              </a:defRPr>
            </a:lvl9pPr>
          </a:lstStyle>
          <a:p>
            <a:pPr algn="ctr"/>
            <a:r>
              <a:rPr lang="ja-JP" altLang="en-US" sz="1400">
                <a:latin typeface="Meiryo" panose="020B0604030504040204" pitchFamily="34" charset="-128"/>
                <a:ea typeface="Meiryo" panose="020B0604030504040204" pitchFamily="34" charset="-128"/>
              </a:rPr>
              <a:t>システム復旧</a:t>
            </a:r>
          </a:p>
          <a:p>
            <a:pPr algn="ctr"/>
            <a:r>
              <a:rPr lang="ja-JP" altLang="en-US" sz="1400">
                <a:latin typeface="Meiryo" panose="020B0604030504040204" pitchFamily="34" charset="-128"/>
                <a:ea typeface="Meiryo" panose="020B0604030504040204" pitchFamily="34" charset="-128"/>
              </a:rPr>
              <a:t>手順書作成</a:t>
            </a:r>
            <a:endParaRPr lang="en-US" altLang="ja-JP" sz="1400">
              <a:latin typeface="Meiryo" panose="020B0604030504040204" pitchFamily="34" charset="-128"/>
              <a:ea typeface="Meiryo" panose="020B0604030504040204" pitchFamily="34" charset="-128"/>
            </a:endParaRPr>
          </a:p>
        </p:txBody>
      </p:sp>
      <p:sp>
        <p:nvSpPr>
          <p:cNvPr id="10" name="AutoShape 99">
            <a:extLst>
              <a:ext uri="{FF2B5EF4-FFF2-40B4-BE49-F238E27FC236}">
                <a16:creationId xmlns:a16="http://schemas.microsoft.com/office/drawing/2014/main" id="{571C7C18-6A6D-1E27-CFA0-88B5EB6FB902}"/>
              </a:ext>
            </a:extLst>
          </p:cNvPr>
          <p:cNvSpPr>
            <a:spLocks noChangeArrowheads="1"/>
          </p:cNvSpPr>
          <p:nvPr/>
        </p:nvSpPr>
        <p:spPr bwMode="gray">
          <a:xfrm>
            <a:off x="8796338" y="2887663"/>
            <a:ext cx="1511300" cy="508000"/>
          </a:xfrm>
          <a:prstGeom prst="homePlate">
            <a:avLst>
              <a:gd name="adj" fmla="val 37518"/>
            </a:avLst>
          </a:prstGeom>
          <a:solidFill>
            <a:schemeClr val="accent5">
              <a:lumMod val="60000"/>
              <a:lumOff val="40000"/>
            </a:schemeClr>
          </a:solidFill>
          <a:ln>
            <a:noFill/>
          </a:ln>
          <a:effectLst>
            <a:prstShdw prst="shdw17" dist="17961" dir="2700000">
              <a:srgbClr val="7A7A99"/>
            </a:prstShdw>
          </a:effectLst>
        </p:spPr>
        <p:txBody>
          <a:bodyPr lIns="54000" rIns="54000" anchor="ctr"/>
          <a:lstStyle>
            <a:lvl1pPr>
              <a:defRPr sz="1000">
                <a:solidFill>
                  <a:schemeClr val="tx1"/>
                </a:solidFill>
                <a:latin typeface="ＭＳ Ｐゴシック" panose="020B0600070205080204" pitchFamily="34" charset="-128"/>
                <a:ea typeface="ＭＳ Ｐゴシック" panose="020B0600070205080204" pitchFamily="34" charset="-128"/>
              </a:defRPr>
            </a:lvl1pPr>
            <a:lvl2pPr marL="742950" indent="-285750">
              <a:defRPr sz="1000">
                <a:solidFill>
                  <a:schemeClr val="tx1"/>
                </a:solidFill>
                <a:latin typeface="ＭＳ Ｐゴシック" panose="020B0600070205080204" pitchFamily="34" charset="-128"/>
                <a:ea typeface="ＭＳ Ｐゴシック" panose="020B0600070205080204" pitchFamily="34" charset="-128"/>
              </a:defRPr>
            </a:lvl2pPr>
            <a:lvl3pPr marL="1143000" indent="-228600">
              <a:defRPr sz="1000">
                <a:solidFill>
                  <a:schemeClr val="tx1"/>
                </a:solidFill>
                <a:latin typeface="ＭＳ Ｐゴシック" panose="020B0600070205080204" pitchFamily="34" charset="-128"/>
                <a:ea typeface="ＭＳ Ｐゴシック" panose="020B0600070205080204" pitchFamily="34" charset="-128"/>
              </a:defRPr>
            </a:lvl3pPr>
            <a:lvl4pPr marL="1600200" indent="-228600">
              <a:defRPr sz="1000">
                <a:solidFill>
                  <a:schemeClr val="tx1"/>
                </a:solidFill>
                <a:latin typeface="ＭＳ Ｐゴシック" panose="020B0600070205080204" pitchFamily="34" charset="-128"/>
                <a:ea typeface="ＭＳ Ｐゴシック" panose="020B0600070205080204" pitchFamily="34" charset="-128"/>
              </a:defRPr>
            </a:lvl4pPr>
            <a:lvl5pPr marL="2057400" indent="-228600">
              <a:defRPr sz="1000">
                <a:solidFill>
                  <a:schemeClr val="tx1"/>
                </a:solidFill>
                <a:latin typeface="ＭＳ Ｐゴシック" panose="020B0600070205080204" pitchFamily="34" charset="-128"/>
                <a:ea typeface="ＭＳ Ｐゴシック" panose="020B0600070205080204" pitchFamily="34" charset="-128"/>
              </a:defRPr>
            </a:lvl5pPr>
            <a:lvl6pPr marL="2514600" indent="-228600" eaLnBrk="0" fontAlgn="base" hangingPunct="0">
              <a:spcBef>
                <a:spcPct val="0"/>
              </a:spcBef>
              <a:spcAft>
                <a:spcPct val="0"/>
              </a:spcAft>
              <a:defRPr sz="1000">
                <a:solidFill>
                  <a:schemeClr val="tx1"/>
                </a:solidFill>
                <a:latin typeface="ＭＳ Ｐゴシック" panose="020B0600070205080204" pitchFamily="34" charset="-128"/>
                <a:ea typeface="ＭＳ Ｐゴシック" panose="020B0600070205080204" pitchFamily="34" charset="-128"/>
              </a:defRPr>
            </a:lvl6pPr>
            <a:lvl7pPr marL="2971800" indent="-228600" eaLnBrk="0" fontAlgn="base" hangingPunct="0">
              <a:spcBef>
                <a:spcPct val="0"/>
              </a:spcBef>
              <a:spcAft>
                <a:spcPct val="0"/>
              </a:spcAft>
              <a:defRPr sz="1000">
                <a:solidFill>
                  <a:schemeClr val="tx1"/>
                </a:solidFill>
                <a:latin typeface="ＭＳ Ｐゴシック" panose="020B0600070205080204" pitchFamily="34" charset="-128"/>
                <a:ea typeface="ＭＳ Ｐゴシック" panose="020B0600070205080204" pitchFamily="34" charset="-128"/>
              </a:defRPr>
            </a:lvl7pPr>
            <a:lvl8pPr marL="3429000" indent="-228600" eaLnBrk="0" fontAlgn="base" hangingPunct="0">
              <a:spcBef>
                <a:spcPct val="0"/>
              </a:spcBef>
              <a:spcAft>
                <a:spcPct val="0"/>
              </a:spcAft>
              <a:defRPr sz="1000">
                <a:solidFill>
                  <a:schemeClr val="tx1"/>
                </a:solidFill>
                <a:latin typeface="ＭＳ Ｐゴシック" panose="020B0600070205080204" pitchFamily="34" charset="-128"/>
                <a:ea typeface="ＭＳ Ｐゴシック" panose="020B0600070205080204" pitchFamily="34" charset="-128"/>
              </a:defRPr>
            </a:lvl8pPr>
            <a:lvl9pPr marL="3886200" indent="-228600" eaLnBrk="0" fontAlgn="base" hangingPunct="0">
              <a:spcBef>
                <a:spcPct val="0"/>
              </a:spcBef>
              <a:spcAft>
                <a:spcPct val="0"/>
              </a:spcAft>
              <a:defRPr sz="1000">
                <a:solidFill>
                  <a:schemeClr val="tx1"/>
                </a:solidFill>
                <a:latin typeface="ＭＳ Ｐゴシック" panose="020B0600070205080204" pitchFamily="34" charset="-128"/>
                <a:ea typeface="ＭＳ Ｐゴシック" panose="020B0600070205080204" pitchFamily="34" charset="-128"/>
              </a:defRPr>
            </a:lvl9pPr>
          </a:lstStyle>
          <a:p>
            <a:pPr algn="ctr"/>
            <a:r>
              <a:rPr lang="ja-JP" altLang="en-US" sz="1400">
                <a:latin typeface="Meiryo" panose="020B0604030504040204" pitchFamily="34" charset="-128"/>
                <a:ea typeface="Meiryo" panose="020B0604030504040204" pitchFamily="34" charset="-128"/>
              </a:rPr>
              <a:t>維持改善計画</a:t>
            </a:r>
          </a:p>
          <a:p>
            <a:pPr algn="ctr"/>
            <a:r>
              <a:rPr lang="ja-JP" altLang="en-US" sz="1400">
                <a:latin typeface="Meiryo" panose="020B0604030504040204" pitchFamily="34" charset="-128"/>
                <a:ea typeface="Meiryo" panose="020B0604030504040204" pitchFamily="34" charset="-128"/>
              </a:rPr>
              <a:t>作成</a:t>
            </a:r>
          </a:p>
        </p:txBody>
      </p:sp>
      <p:sp>
        <p:nvSpPr>
          <p:cNvPr id="11" name="Line 238">
            <a:extLst>
              <a:ext uri="{FF2B5EF4-FFF2-40B4-BE49-F238E27FC236}">
                <a16:creationId xmlns:a16="http://schemas.microsoft.com/office/drawing/2014/main" id="{40E3AFBB-A43F-24DC-9C4F-B25368AB1489}"/>
              </a:ext>
            </a:extLst>
          </p:cNvPr>
          <p:cNvSpPr>
            <a:spLocks noChangeShapeType="1"/>
          </p:cNvSpPr>
          <p:nvPr/>
        </p:nvSpPr>
        <p:spPr bwMode="auto">
          <a:xfrm flipV="1">
            <a:off x="2422526" y="2276475"/>
            <a:ext cx="6518275" cy="179388"/>
          </a:xfrm>
          <a:prstGeom prst="line">
            <a:avLst/>
          </a:prstGeom>
          <a:noFill/>
          <a:ln w="12700">
            <a:solidFill>
              <a:srgbClr val="00008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lIns="0" tIns="46800" rIns="0" bIns="46800" anchor="ctr"/>
          <a:lstStyle/>
          <a:p>
            <a:endParaRPr lang="zh-CN" altLang="en-US">
              <a:latin typeface="Meiryo" panose="020B0604030504040204" pitchFamily="34" charset="-128"/>
              <a:ea typeface="Meiryo" panose="020B0604030504040204" pitchFamily="34" charset="-128"/>
            </a:endParaRPr>
          </a:p>
        </p:txBody>
      </p:sp>
      <p:sp>
        <p:nvSpPr>
          <p:cNvPr id="12" name="Line 239">
            <a:extLst>
              <a:ext uri="{FF2B5EF4-FFF2-40B4-BE49-F238E27FC236}">
                <a16:creationId xmlns:a16="http://schemas.microsoft.com/office/drawing/2014/main" id="{E5EF53E6-04C0-8FF1-E69D-9138ED853975}"/>
              </a:ext>
            </a:extLst>
          </p:cNvPr>
          <p:cNvSpPr>
            <a:spLocks noChangeShapeType="1"/>
          </p:cNvSpPr>
          <p:nvPr/>
        </p:nvSpPr>
        <p:spPr bwMode="auto">
          <a:xfrm flipH="1" flipV="1">
            <a:off x="9372600" y="2276476"/>
            <a:ext cx="1028700" cy="334963"/>
          </a:xfrm>
          <a:prstGeom prst="line">
            <a:avLst/>
          </a:prstGeom>
          <a:noFill/>
          <a:ln w="12700">
            <a:solidFill>
              <a:srgbClr val="00008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lIns="0" tIns="46800" rIns="0" bIns="46800" anchor="ctr"/>
          <a:lstStyle/>
          <a:p>
            <a:endParaRPr lang="zh-CN" altLang="en-US">
              <a:latin typeface="Meiryo" panose="020B0604030504040204" pitchFamily="34" charset="-128"/>
              <a:ea typeface="Meiryo" panose="020B0604030504040204" pitchFamily="34" charset="-128"/>
            </a:endParaRPr>
          </a:p>
        </p:txBody>
      </p:sp>
      <p:sp>
        <p:nvSpPr>
          <p:cNvPr id="13" name="Rectangle 7">
            <a:extLst>
              <a:ext uri="{FF2B5EF4-FFF2-40B4-BE49-F238E27FC236}">
                <a16:creationId xmlns:a16="http://schemas.microsoft.com/office/drawing/2014/main" id="{6327EAA5-EE33-D912-D287-A329348C6724}"/>
              </a:ext>
            </a:extLst>
          </p:cNvPr>
          <p:cNvSpPr>
            <a:spLocks noChangeArrowheads="1"/>
          </p:cNvSpPr>
          <p:nvPr/>
        </p:nvSpPr>
        <p:spPr bwMode="auto">
          <a:xfrm>
            <a:off x="1487490" y="2092921"/>
            <a:ext cx="1620838" cy="309958"/>
          </a:xfrm>
          <a:prstGeom prst="rect">
            <a:avLst/>
          </a:prstGeom>
          <a:solidFill>
            <a:schemeClr val="bg1"/>
          </a:solidFill>
          <a:ln w="19050" algn="ctr">
            <a:solidFill>
              <a:srgbClr val="FFFFFF"/>
            </a:solidFill>
            <a:miter lim="800000"/>
            <a:headEnd/>
            <a:tailEnd/>
          </a:ln>
        </p:spPr>
        <p:txBody>
          <a:bodyPr lIns="90000" tIns="46800" rIns="90000" bIns="46800" anchor="ctr">
            <a:spAutoFit/>
          </a:bodyPr>
          <a:lstStyle>
            <a:lvl1pPr>
              <a:defRPr sz="1000">
                <a:solidFill>
                  <a:schemeClr val="tx1"/>
                </a:solidFill>
                <a:latin typeface="ＭＳ Ｐゴシック" panose="020B0600070205080204" pitchFamily="34" charset="-128"/>
                <a:ea typeface="ＭＳ Ｐゴシック" panose="020B0600070205080204" pitchFamily="34" charset="-128"/>
              </a:defRPr>
            </a:lvl1pPr>
            <a:lvl2pPr marL="742950" indent="-285750">
              <a:defRPr sz="1000">
                <a:solidFill>
                  <a:schemeClr val="tx1"/>
                </a:solidFill>
                <a:latin typeface="ＭＳ Ｐゴシック" panose="020B0600070205080204" pitchFamily="34" charset="-128"/>
                <a:ea typeface="ＭＳ Ｐゴシック" panose="020B0600070205080204" pitchFamily="34" charset="-128"/>
              </a:defRPr>
            </a:lvl2pPr>
            <a:lvl3pPr marL="1143000" indent="-228600">
              <a:defRPr sz="1000">
                <a:solidFill>
                  <a:schemeClr val="tx1"/>
                </a:solidFill>
                <a:latin typeface="ＭＳ Ｐゴシック" panose="020B0600070205080204" pitchFamily="34" charset="-128"/>
                <a:ea typeface="ＭＳ Ｐゴシック" panose="020B0600070205080204" pitchFamily="34" charset="-128"/>
              </a:defRPr>
            </a:lvl3pPr>
            <a:lvl4pPr marL="1600200" indent="-228600">
              <a:defRPr sz="1000">
                <a:solidFill>
                  <a:schemeClr val="tx1"/>
                </a:solidFill>
                <a:latin typeface="ＭＳ Ｐゴシック" panose="020B0600070205080204" pitchFamily="34" charset="-128"/>
                <a:ea typeface="ＭＳ Ｐゴシック" panose="020B0600070205080204" pitchFamily="34" charset="-128"/>
              </a:defRPr>
            </a:lvl4pPr>
            <a:lvl5pPr marL="2057400" indent="-228600">
              <a:defRPr sz="1000">
                <a:solidFill>
                  <a:schemeClr val="tx1"/>
                </a:solidFill>
                <a:latin typeface="ＭＳ Ｐゴシック" panose="020B0600070205080204" pitchFamily="34" charset="-128"/>
                <a:ea typeface="ＭＳ Ｐゴシック" panose="020B0600070205080204" pitchFamily="34" charset="-128"/>
              </a:defRPr>
            </a:lvl5pPr>
            <a:lvl6pPr marL="2514600" indent="-228600" eaLnBrk="0" fontAlgn="base" hangingPunct="0">
              <a:spcBef>
                <a:spcPct val="0"/>
              </a:spcBef>
              <a:spcAft>
                <a:spcPct val="0"/>
              </a:spcAft>
              <a:defRPr sz="1000">
                <a:solidFill>
                  <a:schemeClr val="tx1"/>
                </a:solidFill>
                <a:latin typeface="ＭＳ Ｐゴシック" panose="020B0600070205080204" pitchFamily="34" charset="-128"/>
                <a:ea typeface="ＭＳ Ｐゴシック" panose="020B0600070205080204" pitchFamily="34" charset="-128"/>
              </a:defRPr>
            </a:lvl6pPr>
            <a:lvl7pPr marL="2971800" indent="-228600" eaLnBrk="0" fontAlgn="base" hangingPunct="0">
              <a:spcBef>
                <a:spcPct val="0"/>
              </a:spcBef>
              <a:spcAft>
                <a:spcPct val="0"/>
              </a:spcAft>
              <a:defRPr sz="1000">
                <a:solidFill>
                  <a:schemeClr val="tx1"/>
                </a:solidFill>
                <a:latin typeface="ＭＳ Ｐゴシック" panose="020B0600070205080204" pitchFamily="34" charset="-128"/>
                <a:ea typeface="ＭＳ Ｐゴシック" panose="020B0600070205080204" pitchFamily="34" charset="-128"/>
              </a:defRPr>
            </a:lvl7pPr>
            <a:lvl8pPr marL="3429000" indent="-228600" eaLnBrk="0" fontAlgn="base" hangingPunct="0">
              <a:spcBef>
                <a:spcPct val="0"/>
              </a:spcBef>
              <a:spcAft>
                <a:spcPct val="0"/>
              </a:spcAft>
              <a:defRPr sz="1000">
                <a:solidFill>
                  <a:schemeClr val="tx1"/>
                </a:solidFill>
                <a:latin typeface="ＭＳ Ｐゴシック" panose="020B0600070205080204" pitchFamily="34" charset="-128"/>
                <a:ea typeface="ＭＳ Ｐゴシック" panose="020B0600070205080204" pitchFamily="34" charset="-128"/>
              </a:defRPr>
            </a:lvl8pPr>
            <a:lvl9pPr marL="3886200" indent="-228600" eaLnBrk="0" fontAlgn="base" hangingPunct="0">
              <a:spcBef>
                <a:spcPct val="0"/>
              </a:spcBef>
              <a:spcAft>
                <a:spcPct val="0"/>
              </a:spcAft>
              <a:defRPr sz="1000">
                <a:solidFill>
                  <a:schemeClr val="tx1"/>
                </a:solidFill>
                <a:latin typeface="ＭＳ Ｐゴシック" panose="020B0600070205080204" pitchFamily="34" charset="-128"/>
                <a:ea typeface="ＭＳ Ｐゴシック" panose="020B0600070205080204" pitchFamily="34" charset="-128"/>
              </a:defRPr>
            </a:lvl9pPr>
          </a:lstStyle>
          <a:p>
            <a:pPr algn="ctr"/>
            <a:r>
              <a:rPr lang="ja-JP" altLang="en-US" sz="1400" b="1" u="sng" dirty="0">
                <a:solidFill>
                  <a:srgbClr val="FF0000"/>
                </a:solidFill>
                <a:latin typeface="Meiryo" panose="020B0604030504040204" pitchFamily="34" charset="-128"/>
                <a:ea typeface="Meiryo" panose="020B0604030504040204" pitchFamily="34" charset="-128"/>
              </a:rPr>
              <a:t>システムの側面</a:t>
            </a:r>
          </a:p>
        </p:txBody>
      </p:sp>
      <p:sp>
        <p:nvSpPr>
          <p:cNvPr id="14" name="Rectangle 243">
            <a:extLst>
              <a:ext uri="{FF2B5EF4-FFF2-40B4-BE49-F238E27FC236}">
                <a16:creationId xmlns:a16="http://schemas.microsoft.com/office/drawing/2014/main" id="{8A92266E-5DE2-AF8F-09E4-44C0E9EB5E5A}"/>
              </a:ext>
            </a:extLst>
          </p:cNvPr>
          <p:cNvSpPr>
            <a:spLocks noChangeArrowheads="1"/>
          </p:cNvSpPr>
          <p:nvPr/>
        </p:nvSpPr>
        <p:spPr bwMode="auto">
          <a:xfrm>
            <a:off x="8940800" y="1827213"/>
            <a:ext cx="431800" cy="449262"/>
          </a:xfrm>
          <a:prstGeom prst="rect">
            <a:avLst/>
          </a:prstGeom>
          <a:noFill/>
          <a:ln w="28575" algn="ctr">
            <a:solidFill>
              <a:srgbClr val="FF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000">
                <a:solidFill>
                  <a:schemeClr val="tx1"/>
                </a:solidFill>
                <a:latin typeface="ＭＳ Ｐゴシック" panose="020B0600070205080204" pitchFamily="34" charset="-128"/>
                <a:ea typeface="ＭＳ Ｐゴシック" panose="020B0600070205080204" pitchFamily="34" charset="-128"/>
              </a:defRPr>
            </a:lvl1pPr>
            <a:lvl2pPr marL="742950" indent="-285750">
              <a:defRPr sz="1000">
                <a:solidFill>
                  <a:schemeClr val="tx1"/>
                </a:solidFill>
                <a:latin typeface="ＭＳ Ｐゴシック" panose="020B0600070205080204" pitchFamily="34" charset="-128"/>
                <a:ea typeface="ＭＳ Ｐゴシック" panose="020B0600070205080204" pitchFamily="34" charset="-128"/>
              </a:defRPr>
            </a:lvl2pPr>
            <a:lvl3pPr marL="1143000" indent="-228600">
              <a:defRPr sz="1000">
                <a:solidFill>
                  <a:schemeClr val="tx1"/>
                </a:solidFill>
                <a:latin typeface="ＭＳ Ｐゴシック" panose="020B0600070205080204" pitchFamily="34" charset="-128"/>
                <a:ea typeface="ＭＳ Ｐゴシック" panose="020B0600070205080204" pitchFamily="34" charset="-128"/>
              </a:defRPr>
            </a:lvl3pPr>
            <a:lvl4pPr marL="1600200" indent="-228600">
              <a:defRPr sz="1000">
                <a:solidFill>
                  <a:schemeClr val="tx1"/>
                </a:solidFill>
                <a:latin typeface="ＭＳ Ｐゴシック" panose="020B0600070205080204" pitchFamily="34" charset="-128"/>
                <a:ea typeface="ＭＳ Ｐゴシック" panose="020B0600070205080204" pitchFamily="34" charset="-128"/>
              </a:defRPr>
            </a:lvl4pPr>
            <a:lvl5pPr marL="2057400" indent="-228600">
              <a:defRPr sz="1000">
                <a:solidFill>
                  <a:schemeClr val="tx1"/>
                </a:solidFill>
                <a:latin typeface="ＭＳ Ｐゴシック" panose="020B0600070205080204" pitchFamily="34" charset="-128"/>
                <a:ea typeface="ＭＳ Ｐゴシック" panose="020B0600070205080204" pitchFamily="34" charset="-128"/>
              </a:defRPr>
            </a:lvl5pPr>
            <a:lvl6pPr marL="2514600" indent="-228600" eaLnBrk="0" fontAlgn="base" hangingPunct="0">
              <a:spcBef>
                <a:spcPct val="0"/>
              </a:spcBef>
              <a:spcAft>
                <a:spcPct val="0"/>
              </a:spcAft>
              <a:defRPr sz="1000">
                <a:solidFill>
                  <a:schemeClr val="tx1"/>
                </a:solidFill>
                <a:latin typeface="ＭＳ Ｐゴシック" panose="020B0600070205080204" pitchFamily="34" charset="-128"/>
                <a:ea typeface="ＭＳ Ｐゴシック" panose="020B0600070205080204" pitchFamily="34" charset="-128"/>
              </a:defRPr>
            </a:lvl6pPr>
            <a:lvl7pPr marL="2971800" indent="-228600" eaLnBrk="0" fontAlgn="base" hangingPunct="0">
              <a:spcBef>
                <a:spcPct val="0"/>
              </a:spcBef>
              <a:spcAft>
                <a:spcPct val="0"/>
              </a:spcAft>
              <a:defRPr sz="1000">
                <a:solidFill>
                  <a:schemeClr val="tx1"/>
                </a:solidFill>
                <a:latin typeface="ＭＳ Ｐゴシック" panose="020B0600070205080204" pitchFamily="34" charset="-128"/>
                <a:ea typeface="ＭＳ Ｐゴシック" panose="020B0600070205080204" pitchFamily="34" charset="-128"/>
              </a:defRPr>
            </a:lvl7pPr>
            <a:lvl8pPr marL="3429000" indent="-228600" eaLnBrk="0" fontAlgn="base" hangingPunct="0">
              <a:spcBef>
                <a:spcPct val="0"/>
              </a:spcBef>
              <a:spcAft>
                <a:spcPct val="0"/>
              </a:spcAft>
              <a:defRPr sz="1000">
                <a:solidFill>
                  <a:schemeClr val="tx1"/>
                </a:solidFill>
                <a:latin typeface="ＭＳ Ｐゴシック" panose="020B0600070205080204" pitchFamily="34" charset="-128"/>
                <a:ea typeface="ＭＳ Ｐゴシック" panose="020B0600070205080204" pitchFamily="34" charset="-128"/>
              </a:defRPr>
            </a:lvl8pPr>
            <a:lvl9pPr marL="3886200" indent="-228600" eaLnBrk="0" fontAlgn="base" hangingPunct="0">
              <a:spcBef>
                <a:spcPct val="0"/>
              </a:spcBef>
              <a:spcAft>
                <a:spcPct val="0"/>
              </a:spcAft>
              <a:defRPr sz="1000">
                <a:solidFill>
                  <a:schemeClr val="tx1"/>
                </a:solidFill>
                <a:latin typeface="ＭＳ Ｐゴシック" panose="020B0600070205080204" pitchFamily="34" charset="-128"/>
                <a:ea typeface="ＭＳ Ｐゴシック" panose="020B0600070205080204" pitchFamily="34" charset="-128"/>
              </a:defRPr>
            </a:lvl9pPr>
          </a:lstStyle>
          <a:p>
            <a:endParaRPr lang="ja-JP" altLang="en-US"/>
          </a:p>
        </p:txBody>
      </p:sp>
      <p:sp>
        <p:nvSpPr>
          <p:cNvPr id="15" name="AutoShape 261">
            <a:extLst>
              <a:ext uri="{FF2B5EF4-FFF2-40B4-BE49-F238E27FC236}">
                <a16:creationId xmlns:a16="http://schemas.microsoft.com/office/drawing/2014/main" id="{0E4AAC70-ED4D-8599-6D24-F571C8B8DC81}"/>
              </a:ext>
            </a:extLst>
          </p:cNvPr>
          <p:cNvSpPr>
            <a:spLocks noChangeArrowheads="1"/>
          </p:cNvSpPr>
          <p:nvPr/>
        </p:nvSpPr>
        <p:spPr bwMode="gray">
          <a:xfrm>
            <a:off x="2424113" y="2889250"/>
            <a:ext cx="1511300" cy="508000"/>
          </a:xfrm>
          <a:prstGeom prst="homePlate">
            <a:avLst>
              <a:gd name="adj" fmla="val 37518"/>
            </a:avLst>
          </a:prstGeom>
          <a:solidFill>
            <a:schemeClr val="accent5">
              <a:lumMod val="60000"/>
              <a:lumOff val="40000"/>
            </a:schemeClr>
          </a:solidFill>
          <a:ln>
            <a:noFill/>
          </a:ln>
          <a:effectLst>
            <a:prstShdw prst="shdw17" dist="17961" dir="2700000">
              <a:srgbClr val="7A7A99"/>
            </a:prstShdw>
          </a:effectLst>
        </p:spPr>
        <p:txBody>
          <a:bodyPr lIns="54000" rIns="18000" anchor="ctr"/>
          <a:lstStyle>
            <a:lvl1pPr>
              <a:defRPr sz="1000">
                <a:solidFill>
                  <a:schemeClr val="tx1"/>
                </a:solidFill>
                <a:latin typeface="ＭＳ Ｐゴシック" panose="020B0600070205080204" pitchFamily="34" charset="-128"/>
                <a:ea typeface="ＭＳ Ｐゴシック" panose="020B0600070205080204" pitchFamily="34" charset="-128"/>
              </a:defRPr>
            </a:lvl1pPr>
            <a:lvl2pPr marL="742950" indent="-285750">
              <a:defRPr sz="1000">
                <a:solidFill>
                  <a:schemeClr val="tx1"/>
                </a:solidFill>
                <a:latin typeface="ＭＳ Ｐゴシック" panose="020B0600070205080204" pitchFamily="34" charset="-128"/>
                <a:ea typeface="ＭＳ Ｐゴシック" panose="020B0600070205080204" pitchFamily="34" charset="-128"/>
              </a:defRPr>
            </a:lvl2pPr>
            <a:lvl3pPr marL="1143000" indent="-228600">
              <a:defRPr sz="1000">
                <a:solidFill>
                  <a:schemeClr val="tx1"/>
                </a:solidFill>
                <a:latin typeface="ＭＳ Ｐゴシック" panose="020B0600070205080204" pitchFamily="34" charset="-128"/>
                <a:ea typeface="ＭＳ Ｐゴシック" panose="020B0600070205080204" pitchFamily="34" charset="-128"/>
              </a:defRPr>
            </a:lvl3pPr>
            <a:lvl4pPr marL="1600200" indent="-228600">
              <a:defRPr sz="1000">
                <a:solidFill>
                  <a:schemeClr val="tx1"/>
                </a:solidFill>
                <a:latin typeface="ＭＳ Ｐゴシック" panose="020B0600070205080204" pitchFamily="34" charset="-128"/>
                <a:ea typeface="ＭＳ Ｐゴシック" panose="020B0600070205080204" pitchFamily="34" charset="-128"/>
              </a:defRPr>
            </a:lvl4pPr>
            <a:lvl5pPr marL="2057400" indent="-228600">
              <a:defRPr sz="1000">
                <a:solidFill>
                  <a:schemeClr val="tx1"/>
                </a:solidFill>
                <a:latin typeface="ＭＳ Ｐゴシック" panose="020B0600070205080204" pitchFamily="34" charset="-128"/>
                <a:ea typeface="ＭＳ Ｐゴシック" panose="020B0600070205080204" pitchFamily="34" charset="-128"/>
              </a:defRPr>
            </a:lvl5pPr>
            <a:lvl6pPr marL="2514600" indent="-228600" eaLnBrk="0" fontAlgn="base" hangingPunct="0">
              <a:spcBef>
                <a:spcPct val="0"/>
              </a:spcBef>
              <a:spcAft>
                <a:spcPct val="0"/>
              </a:spcAft>
              <a:defRPr sz="1000">
                <a:solidFill>
                  <a:schemeClr val="tx1"/>
                </a:solidFill>
                <a:latin typeface="ＭＳ Ｐゴシック" panose="020B0600070205080204" pitchFamily="34" charset="-128"/>
                <a:ea typeface="ＭＳ Ｐゴシック" panose="020B0600070205080204" pitchFamily="34" charset="-128"/>
              </a:defRPr>
            </a:lvl6pPr>
            <a:lvl7pPr marL="2971800" indent="-228600" eaLnBrk="0" fontAlgn="base" hangingPunct="0">
              <a:spcBef>
                <a:spcPct val="0"/>
              </a:spcBef>
              <a:spcAft>
                <a:spcPct val="0"/>
              </a:spcAft>
              <a:defRPr sz="1000">
                <a:solidFill>
                  <a:schemeClr val="tx1"/>
                </a:solidFill>
                <a:latin typeface="ＭＳ Ｐゴシック" panose="020B0600070205080204" pitchFamily="34" charset="-128"/>
                <a:ea typeface="ＭＳ Ｐゴシック" panose="020B0600070205080204" pitchFamily="34" charset="-128"/>
              </a:defRPr>
            </a:lvl7pPr>
            <a:lvl8pPr marL="3429000" indent="-228600" eaLnBrk="0" fontAlgn="base" hangingPunct="0">
              <a:spcBef>
                <a:spcPct val="0"/>
              </a:spcBef>
              <a:spcAft>
                <a:spcPct val="0"/>
              </a:spcAft>
              <a:defRPr sz="1000">
                <a:solidFill>
                  <a:schemeClr val="tx1"/>
                </a:solidFill>
                <a:latin typeface="ＭＳ Ｐゴシック" panose="020B0600070205080204" pitchFamily="34" charset="-128"/>
                <a:ea typeface="ＭＳ Ｐゴシック" panose="020B0600070205080204" pitchFamily="34" charset="-128"/>
              </a:defRPr>
            </a:lvl8pPr>
            <a:lvl9pPr marL="3886200" indent="-228600" eaLnBrk="0" fontAlgn="base" hangingPunct="0">
              <a:spcBef>
                <a:spcPct val="0"/>
              </a:spcBef>
              <a:spcAft>
                <a:spcPct val="0"/>
              </a:spcAft>
              <a:defRPr sz="1000">
                <a:solidFill>
                  <a:schemeClr val="tx1"/>
                </a:solidFill>
                <a:latin typeface="ＭＳ Ｐゴシック" panose="020B0600070205080204" pitchFamily="34" charset="-128"/>
                <a:ea typeface="ＭＳ Ｐゴシック" panose="020B0600070205080204" pitchFamily="34" charset="-128"/>
              </a:defRPr>
            </a:lvl9pPr>
          </a:lstStyle>
          <a:p>
            <a:pPr algn="ctr" eaLnBrk="1" hangingPunct="1"/>
            <a:r>
              <a:rPr lang="ja-JP" altLang="en-US" sz="1400">
                <a:latin typeface="Meiryo" panose="020B0604030504040204" pitchFamily="34" charset="-128"/>
                <a:ea typeface="Meiryo" panose="020B0604030504040204" pitchFamily="34" charset="-128"/>
              </a:rPr>
              <a:t>システム対策</a:t>
            </a:r>
          </a:p>
          <a:p>
            <a:pPr algn="ctr" eaLnBrk="1" hangingPunct="1"/>
            <a:r>
              <a:rPr lang="ja-JP" altLang="en-US" sz="1400">
                <a:latin typeface="Meiryo" panose="020B0604030504040204" pitchFamily="34" charset="-128"/>
                <a:ea typeface="Meiryo" panose="020B0604030504040204" pitchFamily="34" charset="-128"/>
              </a:rPr>
              <a:t>実施計画策定</a:t>
            </a:r>
          </a:p>
        </p:txBody>
      </p:sp>
      <p:sp>
        <p:nvSpPr>
          <p:cNvPr id="16" name="Rectangle 262">
            <a:extLst>
              <a:ext uri="{FF2B5EF4-FFF2-40B4-BE49-F238E27FC236}">
                <a16:creationId xmlns:a16="http://schemas.microsoft.com/office/drawing/2014/main" id="{6BB043A5-CB94-3279-B119-0B4DFC240BB4}"/>
              </a:ext>
            </a:extLst>
          </p:cNvPr>
          <p:cNvSpPr>
            <a:spLocks noChangeArrowheads="1"/>
          </p:cNvSpPr>
          <p:nvPr/>
        </p:nvSpPr>
        <p:spPr bwMode="auto">
          <a:xfrm>
            <a:off x="5581650" y="2816225"/>
            <a:ext cx="1593850" cy="3708400"/>
          </a:xfrm>
          <a:prstGeom prst="rect">
            <a:avLst/>
          </a:prstGeom>
          <a:noFill/>
          <a:ln w="28575" algn="ctr">
            <a:solidFill>
              <a:srgbClr val="FF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000">
                <a:solidFill>
                  <a:schemeClr val="tx1"/>
                </a:solidFill>
                <a:latin typeface="ＭＳ Ｐゴシック" panose="020B0600070205080204" pitchFamily="34" charset="-128"/>
                <a:ea typeface="ＭＳ Ｐゴシック" panose="020B0600070205080204" pitchFamily="34" charset="-128"/>
              </a:defRPr>
            </a:lvl1pPr>
            <a:lvl2pPr marL="742950" indent="-285750">
              <a:defRPr sz="1000">
                <a:solidFill>
                  <a:schemeClr val="tx1"/>
                </a:solidFill>
                <a:latin typeface="ＭＳ Ｐゴシック" panose="020B0600070205080204" pitchFamily="34" charset="-128"/>
                <a:ea typeface="ＭＳ Ｐゴシック" panose="020B0600070205080204" pitchFamily="34" charset="-128"/>
              </a:defRPr>
            </a:lvl2pPr>
            <a:lvl3pPr marL="1143000" indent="-228600">
              <a:defRPr sz="1000">
                <a:solidFill>
                  <a:schemeClr val="tx1"/>
                </a:solidFill>
                <a:latin typeface="ＭＳ Ｐゴシック" panose="020B0600070205080204" pitchFamily="34" charset="-128"/>
                <a:ea typeface="ＭＳ Ｐゴシック" panose="020B0600070205080204" pitchFamily="34" charset="-128"/>
              </a:defRPr>
            </a:lvl3pPr>
            <a:lvl4pPr marL="1600200" indent="-228600">
              <a:defRPr sz="1000">
                <a:solidFill>
                  <a:schemeClr val="tx1"/>
                </a:solidFill>
                <a:latin typeface="ＭＳ Ｐゴシック" panose="020B0600070205080204" pitchFamily="34" charset="-128"/>
                <a:ea typeface="ＭＳ Ｐゴシック" panose="020B0600070205080204" pitchFamily="34" charset="-128"/>
              </a:defRPr>
            </a:lvl4pPr>
            <a:lvl5pPr marL="2057400" indent="-228600">
              <a:defRPr sz="1000">
                <a:solidFill>
                  <a:schemeClr val="tx1"/>
                </a:solidFill>
                <a:latin typeface="ＭＳ Ｐゴシック" panose="020B0600070205080204" pitchFamily="34" charset="-128"/>
                <a:ea typeface="ＭＳ Ｐゴシック" panose="020B0600070205080204" pitchFamily="34" charset="-128"/>
              </a:defRPr>
            </a:lvl5pPr>
            <a:lvl6pPr marL="2514600" indent="-228600" eaLnBrk="0" fontAlgn="base" hangingPunct="0">
              <a:spcBef>
                <a:spcPct val="0"/>
              </a:spcBef>
              <a:spcAft>
                <a:spcPct val="0"/>
              </a:spcAft>
              <a:defRPr sz="1000">
                <a:solidFill>
                  <a:schemeClr val="tx1"/>
                </a:solidFill>
                <a:latin typeface="ＭＳ Ｐゴシック" panose="020B0600070205080204" pitchFamily="34" charset="-128"/>
                <a:ea typeface="ＭＳ Ｐゴシック" panose="020B0600070205080204" pitchFamily="34" charset="-128"/>
              </a:defRPr>
            </a:lvl6pPr>
            <a:lvl7pPr marL="2971800" indent="-228600" eaLnBrk="0" fontAlgn="base" hangingPunct="0">
              <a:spcBef>
                <a:spcPct val="0"/>
              </a:spcBef>
              <a:spcAft>
                <a:spcPct val="0"/>
              </a:spcAft>
              <a:defRPr sz="1000">
                <a:solidFill>
                  <a:schemeClr val="tx1"/>
                </a:solidFill>
                <a:latin typeface="ＭＳ Ｐゴシック" panose="020B0600070205080204" pitchFamily="34" charset="-128"/>
                <a:ea typeface="ＭＳ Ｐゴシック" panose="020B0600070205080204" pitchFamily="34" charset="-128"/>
              </a:defRPr>
            </a:lvl7pPr>
            <a:lvl8pPr marL="3429000" indent="-228600" eaLnBrk="0" fontAlgn="base" hangingPunct="0">
              <a:spcBef>
                <a:spcPct val="0"/>
              </a:spcBef>
              <a:spcAft>
                <a:spcPct val="0"/>
              </a:spcAft>
              <a:defRPr sz="1000">
                <a:solidFill>
                  <a:schemeClr val="tx1"/>
                </a:solidFill>
                <a:latin typeface="ＭＳ Ｐゴシック" panose="020B0600070205080204" pitchFamily="34" charset="-128"/>
                <a:ea typeface="ＭＳ Ｐゴシック" panose="020B0600070205080204" pitchFamily="34" charset="-128"/>
              </a:defRPr>
            </a:lvl8pPr>
            <a:lvl9pPr marL="3886200" indent="-228600" eaLnBrk="0" fontAlgn="base" hangingPunct="0">
              <a:spcBef>
                <a:spcPct val="0"/>
              </a:spcBef>
              <a:spcAft>
                <a:spcPct val="0"/>
              </a:spcAft>
              <a:defRPr sz="1000">
                <a:solidFill>
                  <a:schemeClr val="tx1"/>
                </a:solidFill>
                <a:latin typeface="ＭＳ Ｐゴシック" panose="020B0600070205080204" pitchFamily="34" charset="-128"/>
                <a:ea typeface="ＭＳ Ｐゴシック" panose="020B0600070205080204" pitchFamily="34" charset="-128"/>
              </a:defRPr>
            </a:lvl9pPr>
          </a:lstStyle>
          <a:p>
            <a:endParaRPr lang="ja-JP" altLang="en-US"/>
          </a:p>
        </p:txBody>
      </p:sp>
    </p:spTree>
    <p:extLst>
      <p:ext uri="{BB962C8B-B14F-4D97-AF65-F5344CB8AC3E}">
        <p14:creationId xmlns:p14="http://schemas.microsoft.com/office/powerpoint/2010/main" val="25662286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図 15">
            <a:extLst>
              <a:ext uri="{FF2B5EF4-FFF2-40B4-BE49-F238E27FC236}">
                <a16:creationId xmlns:a16="http://schemas.microsoft.com/office/drawing/2014/main" id="{1B5E2FAF-45E7-4256-FB87-F599930872F7}"/>
              </a:ext>
            </a:extLst>
          </p:cNvPr>
          <p:cNvPicPr>
            <a:picLocks noChangeAspect="1"/>
          </p:cNvPicPr>
          <p:nvPr/>
        </p:nvPicPr>
        <p:blipFill>
          <a:blip r:embed="rId2"/>
          <a:stretch>
            <a:fillRect/>
          </a:stretch>
        </p:blipFill>
        <p:spPr>
          <a:xfrm>
            <a:off x="7824789" y="1265237"/>
            <a:ext cx="2763838" cy="996950"/>
          </a:xfrm>
          <a:prstGeom prst="rect">
            <a:avLst/>
          </a:prstGeom>
        </p:spPr>
      </p:pic>
      <p:sp>
        <p:nvSpPr>
          <p:cNvPr id="2" name="タイトル 1">
            <a:extLst>
              <a:ext uri="{FF2B5EF4-FFF2-40B4-BE49-F238E27FC236}">
                <a16:creationId xmlns:a16="http://schemas.microsoft.com/office/drawing/2014/main" id="{B8A159EE-7324-49F8-A841-F34C0AE8FF90}"/>
              </a:ext>
            </a:extLst>
          </p:cNvPr>
          <p:cNvSpPr>
            <a:spLocks noGrp="1"/>
          </p:cNvSpPr>
          <p:nvPr>
            <p:ph type="title"/>
          </p:nvPr>
        </p:nvSpPr>
        <p:spPr bwMode="gray"/>
        <p:txBody>
          <a:bodyPr/>
          <a:lstStyle/>
          <a:p>
            <a:r>
              <a:rPr kumimoji="1" lang="ja-JP" altLang="en-US" dirty="0"/>
              <a:t>「システム構築実施」フェーズ</a:t>
            </a:r>
          </a:p>
        </p:txBody>
      </p:sp>
      <p:sp>
        <p:nvSpPr>
          <p:cNvPr id="3" name="コンテンツ プレースホルダー 2">
            <a:extLst>
              <a:ext uri="{FF2B5EF4-FFF2-40B4-BE49-F238E27FC236}">
                <a16:creationId xmlns:a16="http://schemas.microsoft.com/office/drawing/2014/main" id="{32CA0308-538A-4E7C-B3C3-33B6761FC7A9}"/>
              </a:ext>
            </a:extLst>
          </p:cNvPr>
          <p:cNvSpPr>
            <a:spLocks noGrp="1"/>
          </p:cNvSpPr>
          <p:nvPr>
            <p:ph idx="10"/>
          </p:nvPr>
        </p:nvSpPr>
        <p:spPr bwMode="gray"/>
        <p:txBody>
          <a:bodyPr/>
          <a:lstStyle/>
          <a:p>
            <a:pPr marL="285750" indent="-285750">
              <a:buFont typeface="Wingdings" panose="05000000000000000000" pitchFamily="2" charset="2"/>
              <a:buChar char="n"/>
            </a:pPr>
            <a:r>
              <a:rPr kumimoji="1" lang="ja-JP" altLang="en-US" sz="1600" dirty="0">
                <a:latin typeface="Meiryo" panose="020B0604030504040204" pitchFamily="34" charset="-128"/>
                <a:ea typeface="Meiryo" panose="020B0604030504040204" pitchFamily="34" charset="-128"/>
              </a:rPr>
              <a:t>事業継続計画の実行が担保されるように「実施結果確認」プロセスを重視する必要があると考えています。</a:t>
            </a:r>
          </a:p>
        </p:txBody>
      </p:sp>
      <p:graphicFrame>
        <p:nvGraphicFramePr>
          <p:cNvPr id="5" name="Group 129">
            <a:extLst>
              <a:ext uri="{FF2B5EF4-FFF2-40B4-BE49-F238E27FC236}">
                <a16:creationId xmlns:a16="http://schemas.microsoft.com/office/drawing/2014/main" id="{12046896-DFA0-AA05-652E-268FC96FC70A}"/>
              </a:ext>
            </a:extLst>
          </p:cNvPr>
          <p:cNvGraphicFramePr>
            <a:graphicFrameLocks noGrp="1"/>
          </p:cNvGraphicFramePr>
          <p:nvPr>
            <p:extLst>
              <p:ext uri="{D42A27DB-BD31-4B8C-83A1-F6EECF244321}">
                <p14:modId xmlns:p14="http://schemas.microsoft.com/office/powerpoint/2010/main" val="120209142"/>
              </p:ext>
            </p:extLst>
          </p:nvPr>
        </p:nvGraphicFramePr>
        <p:xfrm>
          <a:off x="1739901" y="2816225"/>
          <a:ext cx="5434013" cy="3708400"/>
        </p:xfrm>
        <a:graphic>
          <a:graphicData uri="http://schemas.openxmlformats.org/drawingml/2006/table">
            <a:tbl>
              <a:tblPr/>
              <a:tblGrid>
                <a:gridCol w="647700">
                  <a:extLst>
                    <a:ext uri="{9D8B030D-6E8A-4147-A177-3AD203B41FA5}">
                      <a16:colId xmlns:a16="http://schemas.microsoft.com/office/drawing/2014/main" val="20000"/>
                    </a:ext>
                  </a:extLst>
                </a:gridCol>
                <a:gridCol w="1595438">
                  <a:extLst>
                    <a:ext uri="{9D8B030D-6E8A-4147-A177-3AD203B41FA5}">
                      <a16:colId xmlns:a16="http://schemas.microsoft.com/office/drawing/2014/main" val="20001"/>
                    </a:ext>
                  </a:extLst>
                </a:gridCol>
                <a:gridCol w="1595437">
                  <a:extLst>
                    <a:ext uri="{9D8B030D-6E8A-4147-A177-3AD203B41FA5}">
                      <a16:colId xmlns:a16="http://schemas.microsoft.com/office/drawing/2014/main" val="20002"/>
                    </a:ext>
                  </a:extLst>
                </a:gridCol>
                <a:gridCol w="1595438">
                  <a:extLst>
                    <a:ext uri="{9D8B030D-6E8A-4147-A177-3AD203B41FA5}">
                      <a16:colId xmlns:a16="http://schemas.microsoft.com/office/drawing/2014/main" val="20003"/>
                    </a:ext>
                  </a:extLst>
                </a:gridCol>
              </a:tblGrid>
              <a:tr h="647700">
                <a:tc>
                  <a:txBody>
                    <a:bodyPr/>
                    <a:lstStyle>
                      <a:lvl1pPr>
                        <a:spcBef>
                          <a:spcPct val="20000"/>
                        </a:spcBef>
                        <a:buClr>
                          <a:srgbClr val="FFCC66"/>
                        </a:buClr>
                        <a:buFont typeface="Wingdings" pitchFamily="2" charset="2"/>
                        <a:defRPr kumimoji="1" sz="1000">
                          <a:solidFill>
                            <a:schemeClr val="tx1"/>
                          </a:solidFill>
                          <a:latin typeface="Arial" charset="0"/>
                          <a:ea typeface="ＭＳ Ｐゴシック" pitchFamily="50" charset="-128"/>
                        </a:defRPr>
                      </a:lvl1pPr>
                      <a:lvl2pPr marL="265113">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2pPr>
                      <a:lvl3pPr marL="623888">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3pPr>
                      <a:lvl4pPr marL="1022350">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4pPr>
                      <a:lvl5pPr marL="1373188">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5pPr>
                      <a:lvl6pPr marL="18303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6pPr>
                      <a:lvl7pPr marL="22875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7pPr>
                      <a:lvl8pPr marL="27447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8pPr>
                      <a:lvl9pPr marL="32019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9pPr>
                    </a:lstStyle>
                    <a:p>
                      <a:pPr marL="0" marR="0" lvl="0" indent="0" algn="l" defTabSz="914400" rtl="0" eaLnBrk="0" fontAlgn="base" latinLnBrk="0" hangingPunct="0">
                        <a:lnSpc>
                          <a:spcPct val="100000"/>
                        </a:lnSpc>
                        <a:spcBef>
                          <a:spcPct val="20000"/>
                        </a:spcBef>
                        <a:spcAft>
                          <a:spcPct val="0"/>
                        </a:spcAft>
                        <a:buClr>
                          <a:srgbClr val="FFCC66"/>
                        </a:buClr>
                        <a:buSzTx/>
                        <a:buFont typeface="Wingdings" pitchFamily="2" charset="2"/>
                        <a:buNone/>
                        <a:tabLst/>
                      </a:pPr>
                      <a:endParaRPr kumimoji="1" lang="ja-JP" altLang="en-US" sz="800" b="0" i="0" u="none" strike="noStrike" cap="none" normalizeH="0" baseline="0">
                        <a:ln>
                          <a:noFill/>
                        </a:ln>
                        <a:solidFill>
                          <a:schemeClr val="tx1"/>
                        </a:solidFill>
                        <a:effectLst/>
                        <a:latin typeface="Meiryo" panose="020B0604030504040204" pitchFamily="34" charset="-128"/>
                        <a:ea typeface="Meiryo" panose="020B060403050404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FFCC66"/>
                        </a:buClr>
                        <a:buFont typeface="Wingdings" pitchFamily="2" charset="2"/>
                        <a:defRPr kumimoji="1" sz="1000">
                          <a:solidFill>
                            <a:schemeClr val="tx1"/>
                          </a:solidFill>
                          <a:latin typeface="Arial" charset="0"/>
                          <a:ea typeface="ＭＳ Ｐゴシック" pitchFamily="50" charset="-128"/>
                        </a:defRPr>
                      </a:lvl1pPr>
                      <a:lvl2pPr marL="265113">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2pPr>
                      <a:lvl3pPr marL="623888">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3pPr>
                      <a:lvl4pPr marL="1022350">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4pPr>
                      <a:lvl5pPr marL="1373188">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5pPr>
                      <a:lvl6pPr marL="18303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6pPr>
                      <a:lvl7pPr marL="22875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7pPr>
                      <a:lvl8pPr marL="27447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8pPr>
                      <a:lvl9pPr marL="32019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9pPr>
                    </a:lstStyle>
                    <a:p>
                      <a:pPr marL="0" marR="0" lvl="0" indent="0" algn="l" defTabSz="914400" rtl="0" eaLnBrk="0" fontAlgn="base" latinLnBrk="0" hangingPunct="0">
                        <a:lnSpc>
                          <a:spcPct val="100000"/>
                        </a:lnSpc>
                        <a:spcBef>
                          <a:spcPct val="20000"/>
                        </a:spcBef>
                        <a:spcAft>
                          <a:spcPct val="0"/>
                        </a:spcAft>
                        <a:buClr>
                          <a:srgbClr val="FFCC66"/>
                        </a:buClr>
                        <a:buSzTx/>
                        <a:buFont typeface="Wingdings" pitchFamily="2" charset="2"/>
                        <a:buNone/>
                        <a:tabLst/>
                      </a:pPr>
                      <a:endParaRPr kumimoji="1" lang="ja-JP" altLang="en-US" sz="800" b="0" i="0" u="none" strike="noStrike" cap="none" normalizeH="0" baseline="0">
                        <a:ln>
                          <a:noFill/>
                        </a:ln>
                        <a:solidFill>
                          <a:schemeClr val="tx1"/>
                        </a:solidFill>
                        <a:effectLst/>
                        <a:latin typeface="Meiryo" panose="020B0604030504040204" pitchFamily="34" charset="-128"/>
                        <a:ea typeface="Meiryo" panose="020B060403050404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alpha val="50000"/>
                      </a:schemeClr>
                    </a:solidFill>
                  </a:tcPr>
                </a:tc>
                <a:tc>
                  <a:txBody>
                    <a:bodyPr/>
                    <a:lstStyle>
                      <a:lvl1pPr>
                        <a:spcBef>
                          <a:spcPct val="20000"/>
                        </a:spcBef>
                        <a:buClr>
                          <a:srgbClr val="FFCC66"/>
                        </a:buClr>
                        <a:buFont typeface="Wingdings" pitchFamily="2" charset="2"/>
                        <a:defRPr kumimoji="1" sz="1000">
                          <a:solidFill>
                            <a:schemeClr val="tx1"/>
                          </a:solidFill>
                          <a:latin typeface="Arial" charset="0"/>
                          <a:ea typeface="ＭＳ Ｐゴシック" pitchFamily="50" charset="-128"/>
                        </a:defRPr>
                      </a:lvl1pPr>
                      <a:lvl2pPr marL="265113">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2pPr>
                      <a:lvl3pPr marL="623888">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3pPr>
                      <a:lvl4pPr marL="1022350">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4pPr>
                      <a:lvl5pPr marL="1373188">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5pPr>
                      <a:lvl6pPr marL="18303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6pPr>
                      <a:lvl7pPr marL="22875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7pPr>
                      <a:lvl8pPr marL="27447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8pPr>
                      <a:lvl9pPr marL="32019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9pPr>
                    </a:lstStyle>
                    <a:p>
                      <a:pPr marL="0" marR="0" lvl="0" indent="0" algn="l" defTabSz="914400" rtl="0" eaLnBrk="0" fontAlgn="base" latinLnBrk="0" hangingPunct="0">
                        <a:lnSpc>
                          <a:spcPct val="100000"/>
                        </a:lnSpc>
                        <a:spcBef>
                          <a:spcPct val="20000"/>
                        </a:spcBef>
                        <a:spcAft>
                          <a:spcPct val="0"/>
                        </a:spcAft>
                        <a:buClr>
                          <a:srgbClr val="FFCC66"/>
                        </a:buClr>
                        <a:buSzTx/>
                        <a:buFont typeface="Wingdings" pitchFamily="2" charset="2"/>
                        <a:buNone/>
                        <a:tabLst/>
                      </a:pPr>
                      <a:endParaRPr kumimoji="1" lang="ja-JP" altLang="en-US" sz="800" b="0" i="0" u="none" strike="noStrike" cap="none" normalizeH="0" baseline="0">
                        <a:ln>
                          <a:noFill/>
                        </a:ln>
                        <a:solidFill>
                          <a:schemeClr val="tx1"/>
                        </a:solidFill>
                        <a:effectLst/>
                        <a:latin typeface="Meiryo" panose="020B0604030504040204" pitchFamily="34" charset="-128"/>
                        <a:ea typeface="Meiryo" panose="020B060403050404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FFCC66"/>
                        </a:buClr>
                        <a:buFont typeface="Wingdings" pitchFamily="2" charset="2"/>
                        <a:defRPr kumimoji="1" sz="1000">
                          <a:solidFill>
                            <a:schemeClr val="tx1"/>
                          </a:solidFill>
                          <a:latin typeface="Arial" charset="0"/>
                          <a:ea typeface="ＭＳ Ｐゴシック" pitchFamily="50" charset="-128"/>
                        </a:defRPr>
                      </a:lvl1pPr>
                      <a:lvl2pPr marL="265113">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2pPr>
                      <a:lvl3pPr marL="623888">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3pPr>
                      <a:lvl4pPr marL="1022350">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4pPr>
                      <a:lvl5pPr marL="1373188">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5pPr>
                      <a:lvl6pPr marL="18303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6pPr>
                      <a:lvl7pPr marL="22875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7pPr>
                      <a:lvl8pPr marL="27447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8pPr>
                      <a:lvl9pPr marL="32019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9pPr>
                    </a:lstStyle>
                    <a:p>
                      <a:pPr marL="0" marR="0" lvl="0" indent="0" algn="l" defTabSz="914400" rtl="0" eaLnBrk="0" fontAlgn="base" latinLnBrk="0" hangingPunct="0">
                        <a:lnSpc>
                          <a:spcPct val="100000"/>
                        </a:lnSpc>
                        <a:spcBef>
                          <a:spcPct val="20000"/>
                        </a:spcBef>
                        <a:spcAft>
                          <a:spcPct val="0"/>
                        </a:spcAft>
                        <a:buClr>
                          <a:srgbClr val="FFCC66"/>
                        </a:buClr>
                        <a:buSzTx/>
                        <a:buFont typeface="Wingdings" pitchFamily="2" charset="2"/>
                        <a:buNone/>
                        <a:tabLst/>
                      </a:pPr>
                      <a:endParaRPr kumimoji="1" lang="ja-JP" altLang="en-US" sz="800" b="0" i="0" u="none" strike="noStrike" cap="none" normalizeH="0" baseline="0">
                        <a:ln>
                          <a:noFill/>
                        </a:ln>
                        <a:solidFill>
                          <a:schemeClr val="tx1"/>
                        </a:solidFill>
                        <a:effectLst/>
                        <a:latin typeface="Meiryo" panose="020B0604030504040204" pitchFamily="34" charset="-128"/>
                        <a:ea typeface="Meiryo" panose="020B060403050404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044575">
                <a:tc>
                  <a:txBody>
                    <a:bodyPr/>
                    <a:lstStyle>
                      <a:lvl1pPr>
                        <a:spcBef>
                          <a:spcPct val="20000"/>
                        </a:spcBef>
                        <a:buClr>
                          <a:srgbClr val="FFCC66"/>
                        </a:buClr>
                        <a:buFont typeface="Wingdings" pitchFamily="2" charset="2"/>
                        <a:defRPr kumimoji="1" sz="1000">
                          <a:solidFill>
                            <a:schemeClr val="tx1"/>
                          </a:solidFill>
                          <a:latin typeface="Arial" charset="0"/>
                          <a:ea typeface="ＭＳ Ｐゴシック" pitchFamily="50" charset="-128"/>
                        </a:defRPr>
                      </a:lvl1pPr>
                      <a:lvl2pPr marL="265113">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2pPr>
                      <a:lvl3pPr marL="623888">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3pPr>
                      <a:lvl4pPr marL="1022350">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4pPr>
                      <a:lvl5pPr marL="1373188">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5pPr>
                      <a:lvl6pPr marL="18303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6pPr>
                      <a:lvl7pPr marL="22875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7pPr>
                      <a:lvl8pPr marL="27447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8pPr>
                      <a:lvl9pPr marL="32019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9pPr>
                    </a:lstStyle>
                    <a:p>
                      <a:pPr marL="0" marR="0" lvl="0" indent="0" algn="ctr" defTabSz="914400" rtl="0" eaLnBrk="0" fontAlgn="base" latinLnBrk="0" hangingPunct="0">
                        <a:lnSpc>
                          <a:spcPct val="100000"/>
                        </a:lnSpc>
                        <a:spcBef>
                          <a:spcPct val="20000"/>
                        </a:spcBef>
                        <a:spcAft>
                          <a:spcPct val="0"/>
                        </a:spcAft>
                        <a:buClr>
                          <a:srgbClr val="FFCC66"/>
                        </a:buClr>
                        <a:buSzTx/>
                        <a:buFont typeface="Wingdings" pitchFamily="2" charset="2"/>
                        <a:buNone/>
                        <a:tabLst/>
                      </a:pPr>
                      <a:r>
                        <a:rPr kumimoji="1" lang="ja-JP" altLang="en-US" sz="1200" b="1" i="0" u="none" strike="noStrike" cap="none" normalizeH="0" baseline="0" dirty="0">
                          <a:ln>
                            <a:noFill/>
                          </a:ln>
                          <a:solidFill>
                            <a:schemeClr val="bg1"/>
                          </a:solidFill>
                          <a:effectLst/>
                          <a:latin typeface="Meiryo" panose="020B0604030504040204" pitchFamily="34" charset="-128"/>
                          <a:ea typeface="Meiryo" panose="020B0604030504040204" pitchFamily="34" charset="-128"/>
                        </a:rPr>
                        <a:t>目的</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D6E5A"/>
                    </a:solidFill>
                  </a:tcPr>
                </a:tc>
                <a:tc>
                  <a:txBody>
                    <a:bodyPr/>
                    <a:lstStyle>
                      <a:lvl1pPr>
                        <a:spcBef>
                          <a:spcPct val="20000"/>
                        </a:spcBef>
                        <a:buClr>
                          <a:srgbClr val="FFCC66"/>
                        </a:buClr>
                        <a:buFont typeface="Wingdings" pitchFamily="2" charset="2"/>
                        <a:defRPr kumimoji="1" sz="1000">
                          <a:solidFill>
                            <a:schemeClr val="tx1"/>
                          </a:solidFill>
                          <a:latin typeface="Arial" charset="0"/>
                          <a:ea typeface="ＭＳ Ｐゴシック" pitchFamily="50" charset="-128"/>
                        </a:defRPr>
                      </a:lvl1pPr>
                      <a:lvl2pPr marL="265113">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2pPr>
                      <a:lvl3pPr marL="623888">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3pPr>
                      <a:lvl4pPr marL="1022350">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4pPr>
                      <a:lvl5pPr marL="1373188">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5pPr>
                      <a:lvl6pPr marL="18303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6pPr>
                      <a:lvl7pPr marL="22875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7pPr>
                      <a:lvl8pPr marL="27447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8pPr>
                      <a:lvl9pPr marL="32019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9pPr>
                    </a:lstStyle>
                    <a:p>
                      <a:pPr marL="0" marR="0" lvl="0" indent="0" algn="l" defTabSz="914400" rtl="0" eaLnBrk="0" fontAlgn="base" latinLnBrk="0" hangingPunct="0">
                        <a:lnSpc>
                          <a:spcPct val="100000"/>
                        </a:lnSpc>
                        <a:spcBef>
                          <a:spcPct val="0"/>
                        </a:spcBef>
                        <a:spcAft>
                          <a:spcPct val="0"/>
                        </a:spcAft>
                        <a:buClr>
                          <a:srgbClr val="FFCC66"/>
                        </a:buClr>
                        <a:buSzTx/>
                        <a:buFontTx/>
                        <a:buNone/>
                        <a:tabLst/>
                      </a:pPr>
                      <a:r>
                        <a:rPr kumimoji="1" lang="ja-JP" altLang="en-US" sz="1200" b="0" i="0" u="none" strike="noStrike" cap="none" normalizeH="0" baseline="0">
                          <a:ln>
                            <a:noFill/>
                          </a:ln>
                          <a:solidFill>
                            <a:schemeClr val="tx1"/>
                          </a:solidFill>
                          <a:effectLst/>
                          <a:latin typeface="Meiryo" panose="020B0604030504040204" pitchFamily="34" charset="-128"/>
                          <a:ea typeface="Meiryo" panose="020B0604030504040204" pitchFamily="34" charset="-128"/>
                        </a:rPr>
                        <a:t>不測事態発生時に重要なシステムが継続するようシステムを構築する</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alpha val="50000"/>
                      </a:schemeClr>
                    </a:solidFill>
                  </a:tcPr>
                </a:tc>
                <a:tc>
                  <a:txBody>
                    <a:bodyPr/>
                    <a:lstStyle>
                      <a:lvl1pPr>
                        <a:spcBef>
                          <a:spcPct val="20000"/>
                        </a:spcBef>
                        <a:buClr>
                          <a:srgbClr val="FFCC66"/>
                        </a:buClr>
                        <a:buFont typeface="Wingdings" pitchFamily="2" charset="2"/>
                        <a:defRPr kumimoji="1" sz="1000">
                          <a:solidFill>
                            <a:schemeClr val="tx1"/>
                          </a:solidFill>
                          <a:latin typeface="Arial" charset="0"/>
                          <a:ea typeface="ＭＳ Ｐゴシック" pitchFamily="50" charset="-128"/>
                        </a:defRPr>
                      </a:lvl1pPr>
                      <a:lvl2pPr marL="265113">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2pPr>
                      <a:lvl3pPr marL="623888">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3pPr>
                      <a:lvl4pPr marL="1022350">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4pPr>
                      <a:lvl5pPr marL="1373188">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5pPr>
                      <a:lvl6pPr marL="18303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6pPr>
                      <a:lvl7pPr marL="22875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7pPr>
                      <a:lvl8pPr marL="27447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8pPr>
                      <a:lvl9pPr marL="32019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9pPr>
                    </a:lstStyle>
                    <a:p>
                      <a:pPr marL="0" marR="0" lvl="0" indent="0" algn="l" defTabSz="914400" rtl="0" eaLnBrk="0" fontAlgn="base" latinLnBrk="0" hangingPunct="0">
                        <a:lnSpc>
                          <a:spcPct val="100000"/>
                        </a:lnSpc>
                        <a:spcBef>
                          <a:spcPct val="0"/>
                        </a:spcBef>
                        <a:spcAft>
                          <a:spcPct val="0"/>
                        </a:spcAft>
                        <a:buClr>
                          <a:srgbClr val="FFCC66"/>
                        </a:buClr>
                        <a:buSzTx/>
                        <a:buFontTx/>
                        <a:buNone/>
                        <a:tabLst/>
                      </a:pPr>
                      <a:r>
                        <a:rPr kumimoji="1" lang="ja-JP" altLang="en-US" sz="1200" b="0" i="0" u="none" strike="noStrike" cap="none" normalizeH="0" baseline="0">
                          <a:ln>
                            <a:noFill/>
                          </a:ln>
                          <a:solidFill>
                            <a:schemeClr val="tx1"/>
                          </a:solidFill>
                          <a:effectLst/>
                          <a:latin typeface="Meiryo" panose="020B0604030504040204" pitchFamily="34" charset="-128"/>
                          <a:ea typeface="Meiryo" panose="020B0604030504040204" pitchFamily="34" charset="-128"/>
                        </a:rPr>
                        <a:t>維持改善計画に則り事業継続計画の維持管理体制を確立する</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alpha val="50000"/>
                      </a:schemeClr>
                    </a:solidFill>
                  </a:tcPr>
                </a:tc>
                <a:tc>
                  <a:txBody>
                    <a:bodyPr/>
                    <a:lstStyle>
                      <a:lvl1pPr>
                        <a:spcBef>
                          <a:spcPct val="20000"/>
                        </a:spcBef>
                        <a:buClr>
                          <a:srgbClr val="FFCC66"/>
                        </a:buClr>
                        <a:buFont typeface="Wingdings" pitchFamily="2" charset="2"/>
                        <a:defRPr kumimoji="1" sz="1000">
                          <a:solidFill>
                            <a:schemeClr val="tx1"/>
                          </a:solidFill>
                          <a:latin typeface="Arial" charset="0"/>
                          <a:ea typeface="ＭＳ Ｐゴシック" pitchFamily="50" charset="-128"/>
                        </a:defRPr>
                      </a:lvl1pPr>
                      <a:lvl2pPr marL="265113">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2pPr>
                      <a:lvl3pPr marL="623888">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3pPr>
                      <a:lvl4pPr marL="1022350">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4pPr>
                      <a:lvl5pPr marL="1373188">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5pPr>
                      <a:lvl6pPr marL="18303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6pPr>
                      <a:lvl7pPr marL="22875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7pPr>
                      <a:lvl8pPr marL="27447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8pPr>
                      <a:lvl9pPr marL="32019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9pPr>
                    </a:lstStyle>
                    <a:p>
                      <a:pPr marL="0" marR="0" lvl="0" indent="0" algn="l" defTabSz="914400" rtl="0" eaLnBrk="0" fontAlgn="base" latinLnBrk="0" hangingPunct="0">
                        <a:lnSpc>
                          <a:spcPct val="100000"/>
                        </a:lnSpc>
                        <a:spcBef>
                          <a:spcPct val="0"/>
                        </a:spcBef>
                        <a:spcAft>
                          <a:spcPct val="0"/>
                        </a:spcAft>
                        <a:buClr>
                          <a:srgbClr val="FFCC66"/>
                        </a:buClr>
                        <a:buSzTx/>
                        <a:buFontTx/>
                        <a:buNone/>
                        <a:tabLst/>
                      </a:pPr>
                      <a:r>
                        <a:rPr kumimoji="1" lang="ja-JP" altLang="en-US" sz="1200" b="0" i="0" u="none" strike="noStrike" cap="none" normalizeH="0" baseline="0">
                          <a:ln>
                            <a:noFill/>
                          </a:ln>
                          <a:solidFill>
                            <a:schemeClr val="tx1"/>
                          </a:solidFill>
                          <a:effectLst/>
                          <a:latin typeface="Meiryo" panose="020B0604030504040204" pitchFamily="34" charset="-128"/>
                          <a:ea typeface="Meiryo" panose="020B0604030504040204" pitchFamily="34" charset="-128"/>
                        </a:rPr>
                        <a:t>実施結果を確認し、結果を責任者に報告する</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016125">
                <a:tc>
                  <a:txBody>
                    <a:bodyPr/>
                    <a:lstStyle>
                      <a:lvl1pPr>
                        <a:spcBef>
                          <a:spcPct val="20000"/>
                        </a:spcBef>
                        <a:buClr>
                          <a:srgbClr val="FFCC66"/>
                        </a:buClr>
                        <a:buFont typeface="Wingdings" pitchFamily="2" charset="2"/>
                        <a:defRPr kumimoji="1" sz="1000">
                          <a:solidFill>
                            <a:schemeClr val="tx1"/>
                          </a:solidFill>
                          <a:latin typeface="Arial" charset="0"/>
                          <a:ea typeface="ＭＳ Ｐゴシック" pitchFamily="50" charset="-128"/>
                        </a:defRPr>
                      </a:lvl1pPr>
                      <a:lvl2pPr marL="265113">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2pPr>
                      <a:lvl3pPr marL="623888">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3pPr>
                      <a:lvl4pPr marL="1022350">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4pPr>
                      <a:lvl5pPr marL="1373188">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5pPr>
                      <a:lvl6pPr marL="18303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6pPr>
                      <a:lvl7pPr marL="22875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7pPr>
                      <a:lvl8pPr marL="27447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8pPr>
                      <a:lvl9pPr marL="32019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9pPr>
                    </a:lstStyle>
                    <a:p>
                      <a:pPr marL="0" marR="0" lvl="0" indent="0" algn="ctr" defTabSz="914400" rtl="0" eaLnBrk="0" fontAlgn="base" latinLnBrk="0" hangingPunct="0">
                        <a:lnSpc>
                          <a:spcPct val="100000"/>
                        </a:lnSpc>
                        <a:spcBef>
                          <a:spcPct val="20000"/>
                        </a:spcBef>
                        <a:spcAft>
                          <a:spcPct val="0"/>
                        </a:spcAft>
                        <a:buClr>
                          <a:srgbClr val="FFCC66"/>
                        </a:buClr>
                        <a:buSzTx/>
                        <a:buFont typeface="Wingdings" pitchFamily="2" charset="2"/>
                        <a:buNone/>
                        <a:tabLst/>
                      </a:pPr>
                      <a:r>
                        <a:rPr kumimoji="1" lang="ja-JP" altLang="en-US" sz="1200" b="1" i="0" u="none" strike="noStrike" cap="none" normalizeH="0" baseline="0" dirty="0">
                          <a:ln>
                            <a:noFill/>
                          </a:ln>
                          <a:solidFill>
                            <a:schemeClr val="bg1"/>
                          </a:solidFill>
                          <a:effectLst/>
                          <a:latin typeface="Meiryo" panose="020B0604030504040204" pitchFamily="34" charset="-128"/>
                          <a:ea typeface="Meiryo" panose="020B0604030504040204" pitchFamily="34" charset="-128"/>
                        </a:rPr>
                        <a:t>内容</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D6E5A"/>
                    </a:solidFill>
                  </a:tcPr>
                </a:tc>
                <a:tc>
                  <a:txBody>
                    <a:bodyPr/>
                    <a:lstStyle>
                      <a:lvl1pPr marL="177800" indent="-177800">
                        <a:spcBef>
                          <a:spcPct val="20000"/>
                        </a:spcBef>
                        <a:buClr>
                          <a:srgbClr val="FFCC66"/>
                        </a:buClr>
                        <a:buFont typeface="Wingdings" pitchFamily="2" charset="2"/>
                        <a:defRPr kumimoji="1" sz="1000">
                          <a:solidFill>
                            <a:schemeClr val="tx1"/>
                          </a:solidFill>
                          <a:latin typeface="Arial" charset="0"/>
                          <a:ea typeface="ＭＳ Ｐゴシック" pitchFamily="50" charset="-128"/>
                        </a:defRPr>
                      </a:lvl1pPr>
                      <a:lvl2pPr marL="357188">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2pPr>
                      <a:lvl3pPr marL="623888">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3pPr>
                      <a:lvl4pPr marL="1022350">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4pPr>
                      <a:lvl5pPr marL="1373188">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5pPr>
                      <a:lvl6pPr marL="18303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6pPr>
                      <a:lvl7pPr marL="22875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7pPr>
                      <a:lvl8pPr marL="27447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8pPr>
                      <a:lvl9pPr marL="32019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9pPr>
                    </a:lstStyle>
                    <a:p>
                      <a:pPr marL="177800" marR="0" lvl="0" indent="-177800" algn="l" defTabSz="914400" rtl="0" eaLnBrk="0" fontAlgn="base" latinLnBrk="0" hangingPunct="0">
                        <a:lnSpc>
                          <a:spcPct val="100000"/>
                        </a:lnSpc>
                        <a:spcBef>
                          <a:spcPct val="10000"/>
                        </a:spcBef>
                        <a:spcAft>
                          <a:spcPct val="0"/>
                        </a:spcAft>
                        <a:buClr>
                          <a:schemeClr val="tx1"/>
                        </a:buClr>
                        <a:buSzTx/>
                        <a:buFont typeface="Wingdings" pitchFamily="2" charset="2"/>
                        <a:buChar char="ü"/>
                        <a:tabLst/>
                      </a:pPr>
                      <a:r>
                        <a:rPr kumimoji="1" lang="ja-JP" altLang="en-US" sz="1200" b="0" i="0" u="none" strike="noStrike" cap="none" normalizeH="0" baseline="0">
                          <a:ln>
                            <a:noFill/>
                          </a:ln>
                          <a:solidFill>
                            <a:schemeClr val="tx1"/>
                          </a:solidFill>
                          <a:effectLst/>
                          <a:latin typeface="Meiryo" panose="020B0604030504040204" pitchFamily="34" charset="-128"/>
                          <a:ea typeface="Meiryo" panose="020B0604030504040204" pitchFamily="34" charset="-128"/>
                        </a:rPr>
                        <a:t>継続性を考慮したシステム（ハードウェア・ネットワーク）構築の実施</a:t>
                      </a:r>
                    </a:p>
                    <a:p>
                      <a:pPr marL="177800" marR="0" lvl="0" indent="-177800" algn="l" defTabSz="914400" rtl="0" eaLnBrk="0" fontAlgn="base" latinLnBrk="0" hangingPunct="0">
                        <a:lnSpc>
                          <a:spcPct val="100000"/>
                        </a:lnSpc>
                        <a:spcBef>
                          <a:spcPct val="10000"/>
                        </a:spcBef>
                        <a:spcAft>
                          <a:spcPct val="0"/>
                        </a:spcAft>
                        <a:buClr>
                          <a:schemeClr val="tx1"/>
                        </a:buClr>
                        <a:buSzTx/>
                        <a:buFont typeface="Wingdings" pitchFamily="2" charset="2"/>
                        <a:buChar char="ü"/>
                        <a:tabLst/>
                      </a:pPr>
                      <a:r>
                        <a:rPr kumimoji="1" lang="ja-JP" altLang="en-US" sz="1200" b="0" i="0" u="none" strike="noStrike" cap="none" normalizeH="0" baseline="0">
                          <a:ln>
                            <a:noFill/>
                          </a:ln>
                          <a:solidFill>
                            <a:schemeClr val="tx1"/>
                          </a:solidFill>
                          <a:effectLst/>
                          <a:latin typeface="Meiryo" panose="020B0604030504040204" pitchFamily="34" charset="-128"/>
                          <a:ea typeface="Meiryo" panose="020B0604030504040204" pitchFamily="34" charset="-128"/>
                        </a:rPr>
                        <a:t>外部委託の実施</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alpha val="50000"/>
                      </a:schemeClr>
                    </a:solidFill>
                  </a:tcPr>
                </a:tc>
                <a:tc>
                  <a:txBody>
                    <a:bodyPr/>
                    <a:lstStyle>
                      <a:lvl1pPr marL="177800" indent="-177800">
                        <a:spcBef>
                          <a:spcPct val="20000"/>
                        </a:spcBef>
                        <a:buClr>
                          <a:srgbClr val="FFCC66"/>
                        </a:buClr>
                        <a:buFont typeface="Wingdings" pitchFamily="2" charset="2"/>
                        <a:defRPr kumimoji="1" sz="1000">
                          <a:solidFill>
                            <a:schemeClr val="tx1"/>
                          </a:solidFill>
                          <a:latin typeface="Arial" charset="0"/>
                          <a:ea typeface="ＭＳ Ｐゴシック" pitchFamily="50" charset="-128"/>
                        </a:defRPr>
                      </a:lvl1pPr>
                      <a:lvl2pPr marL="357188">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2pPr>
                      <a:lvl3pPr marL="623888">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3pPr>
                      <a:lvl4pPr marL="1022350">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4pPr>
                      <a:lvl5pPr marL="1373188">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5pPr>
                      <a:lvl6pPr marL="18303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6pPr>
                      <a:lvl7pPr marL="22875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7pPr>
                      <a:lvl8pPr marL="27447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8pPr>
                      <a:lvl9pPr marL="32019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9pPr>
                    </a:lstStyle>
                    <a:p>
                      <a:pPr marL="177800" marR="0" lvl="0" indent="-177800" algn="l" defTabSz="914400" rtl="0" eaLnBrk="0" fontAlgn="base" latinLnBrk="0" hangingPunct="0">
                        <a:lnSpc>
                          <a:spcPct val="100000"/>
                        </a:lnSpc>
                        <a:spcBef>
                          <a:spcPct val="10000"/>
                        </a:spcBef>
                        <a:spcAft>
                          <a:spcPct val="0"/>
                        </a:spcAft>
                        <a:buClr>
                          <a:schemeClr val="tx1"/>
                        </a:buClr>
                        <a:buSzTx/>
                        <a:buFont typeface="Wingdings" pitchFamily="2" charset="2"/>
                        <a:buChar char="ü"/>
                        <a:tabLst/>
                      </a:pPr>
                      <a:r>
                        <a:rPr kumimoji="1" lang="ja-JP" altLang="en-US" sz="1200" b="0" i="0" u="none" strike="noStrike" cap="none" normalizeH="0" baseline="0" dirty="0">
                          <a:ln>
                            <a:noFill/>
                          </a:ln>
                          <a:solidFill>
                            <a:schemeClr val="tx1"/>
                          </a:solidFill>
                          <a:effectLst/>
                          <a:latin typeface="Meiryo" panose="020B0604030504040204" pitchFamily="34" charset="-128"/>
                          <a:ea typeface="Meiryo" panose="020B0604030504040204" pitchFamily="34" charset="-128"/>
                        </a:rPr>
                        <a:t>維持管理体制の設置</a:t>
                      </a:r>
                    </a:p>
                    <a:p>
                      <a:pPr marL="177800" marR="0" lvl="0" indent="-177800" algn="l" defTabSz="914400" rtl="0" eaLnBrk="0" fontAlgn="base" latinLnBrk="0" hangingPunct="0">
                        <a:lnSpc>
                          <a:spcPct val="100000"/>
                        </a:lnSpc>
                        <a:spcBef>
                          <a:spcPct val="10000"/>
                        </a:spcBef>
                        <a:spcAft>
                          <a:spcPct val="0"/>
                        </a:spcAft>
                        <a:buClr>
                          <a:schemeClr val="tx1"/>
                        </a:buClr>
                        <a:buSzTx/>
                        <a:buFont typeface="Wingdings" pitchFamily="2" charset="2"/>
                        <a:buChar char="ü"/>
                        <a:tabLst/>
                      </a:pPr>
                      <a:endParaRPr kumimoji="1" lang="ja-JP" altLang="en-US" sz="1200" b="0" i="0" u="none" strike="noStrike" cap="none" normalizeH="0" baseline="0" dirty="0">
                        <a:ln>
                          <a:noFill/>
                        </a:ln>
                        <a:solidFill>
                          <a:schemeClr val="tx1"/>
                        </a:solidFill>
                        <a:effectLst/>
                        <a:latin typeface="Meiryo" panose="020B0604030504040204" pitchFamily="34" charset="-128"/>
                        <a:ea typeface="Meiryo" panose="020B060403050404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alpha val="50000"/>
                      </a:schemeClr>
                    </a:solidFill>
                  </a:tcPr>
                </a:tc>
                <a:tc>
                  <a:txBody>
                    <a:bodyPr/>
                    <a:lstStyle>
                      <a:lvl1pPr marL="177800" indent="-177800">
                        <a:spcBef>
                          <a:spcPct val="20000"/>
                        </a:spcBef>
                        <a:buClr>
                          <a:srgbClr val="FFCC66"/>
                        </a:buClr>
                        <a:buFont typeface="Wingdings" pitchFamily="2" charset="2"/>
                        <a:defRPr kumimoji="1" sz="1000">
                          <a:solidFill>
                            <a:schemeClr val="tx1"/>
                          </a:solidFill>
                          <a:latin typeface="Arial" charset="0"/>
                          <a:ea typeface="ＭＳ Ｐゴシック" pitchFamily="50" charset="-128"/>
                        </a:defRPr>
                      </a:lvl1pPr>
                      <a:lvl2pPr marL="357188">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2pPr>
                      <a:lvl3pPr marL="623888">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3pPr>
                      <a:lvl4pPr marL="1022350">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4pPr>
                      <a:lvl5pPr marL="1373188">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5pPr>
                      <a:lvl6pPr marL="18303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6pPr>
                      <a:lvl7pPr marL="22875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7pPr>
                      <a:lvl8pPr marL="27447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8pPr>
                      <a:lvl9pPr marL="32019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9pPr>
                    </a:lstStyle>
                    <a:p>
                      <a:pPr marL="177800" marR="0" lvl="0" indent="-177800" algn="l" defTabSz="914400" rtl="0" eaLnBrk="0" fontAlgn="base" latinLnBrk="0" hangingPunct="0">
                        <a:lnSpc>
                          <a:spcPct val="100000"/>
                        </a:lnSpc>
                        <a:spcBef>
                          <a:spcPct val="10000"/>
                        </a:spcBef>
                        <a:spcAft>
                          <a:spcPct val="0"/>
                        </a:spcAft>
                        <a:buClr>
                          <a:schemeClr val="tx1"/>
                        </a:buClr>
                        <a:buSzTx/>
                        <a:buFont typeface="Wingdings" pitchFamily="2" charset="2"/>
                        <a:buChar char="ü"/>
                        <a:tabLst/>
                      </a:pPr>
                      <a:r>
                        <a:rPr kumimoji="1" lang="ja-JP" altLang="en-US" sz="1200" b="0" i="0" u="none" strike="noStrike" cap="none" normalizeH="0" baseline="0" dirty="0">
                          <a:ln>
                            <a:noFill/>
                          </a:ln>
                          <a:solidFill>
                            <a:schemeClr val="tx1"/>
                          </a:solidFill>
                          <a:effectLst/>
                          <a:latin typeface="Meiryo" panose="020B0604030504040204" pitchFamily="34" charset="-128"/>
                          <a:ea typeface="Meiryo" panose="020B0604030504040204" pitchFamily="34" charset="-128"/>
                        </a:rPr>
                        <a:t>実施スケジュールのステータスの更新</a:t>
                      </a:r>
                    </a:p>
                    <a:p>
                      <a:pPr marL="177800" marR="0" lvl="0" indent="-177800" algn="l" defTabSz="914400" rtl="0" eaLnBrk="0" fontAlgn="base" latinLnBrk="0" hangingPunct="0">
                        <a:lnSpc>
                          <a:spcPct val="100000"/>
                        </a:lnSpc>
                        <a:spcBef>
                          <a:spcPct val="10000"/>
                        </a:spcBef>
                        <a:spcAft>
                          <a:spcPct val="0"/>
                        </a:spcAft>
                        <a:buClr>
                          <a:schemeClr val="tx1"/>
                        </a:buClr>
                        <a:buSzTx/>
                        <a:buFont typeface="Wingdings" pitchFamily="2" charset="2"/>
                        <a:buChar char="ü"/>
                        <a:tabLst/>
                      </a:pPr>
                      <a:r>
                        <a:rPr kumimoji="1" lang="ja-JP" altLang="en-US" sz="1200" b="0" i="0" u="none" strike="noStrike" cap="none" normalizeH="0" baseline="0" dirty="0">
                          <a:ln>
                            <a:noFill/>
                          </a:ln>
                          <a:solidFill>
                            <a:schemeClr val="tx1"/>
                          </a:solidFill>
                          <a:effectLst/>
                          <a:latin typeface="Meiryo" panose="020B0604030504040204" pitchFamily="34" charset="-128"/>
                          <a:ea typeface="Meiryo" panose="020B0604030504040204" pitchFamily="34" charset="-128"/>
                        </a:rPr>
                        <a:t>責任者への報告</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6" name="AutoShape 111">
            <a:extLst>
              <a:ext uri="{FF2B5EF4-FFF2-40B4-BE49-F238E27FC236}">
                <a16:creationId xmlns:a16="http://schemas.microsoft.com/office/drawing/2014/main" id="{EB7184AE-E12A-4852-6B36-96748D1C9B42}"/>
              </a:ext>
            </a:extLst>
          </p:cNvPr>
          <p:cNvSpPr>
            <a:spLocks noChangeArrowheads="1"/>
          </p:cNvSpPr>
          <p:nvPr/>
        </p:nvSpPr>
        <p:spPr bwMode="gray">
          <a:xfrm>
            <a:off x="2424114" y="2455863"/>
            <a:ext cx="4751387" cy="303212"/>
          </a:xfrm>
          <a:prstGeom prst="homePlate">
            <a:avLst>
              <a:gd name="adj" fmla="val 126522"/>
            </a:avLst>
          </a:prstGeom>
          <a:solidFill>
            <a:schemeClr val="accent5">
              <a:lumMod val="60000"/>
              <a:lumOff val="40000"/>
            </a:schemeClr>
          </a:solidFill>
          <a:ln w="19050" algn="ctr">
            <a:solidFill>
              <a:schemeClr val="bg1"/>
            </a:solidFill>
            <a:miter lim="800000"/>
            <a:headEnd/>
            <a:tailEnd/>
          </a:ln>
          <a:effectLst>
            <a:prstShdw prst="shdw17" dist="17961" dir="2700000">
              <a:schemeClr val="bg1">
                <a:gamma/>
                <a:shade val="60000"/>
                <a:invGamma/>
              </a:schemeClr>
            </a:prstShdw>
          </a:effectLst>
        </p:spPr>
        <p:txBody>
          <a:bodyPr anchor="ctr"/>
          <a:lstStyle/>
          <a:p>
            <a:pPr algn="ctr" eaLnBrk="1" hangingPunct="1">
              <a:defRPr/>
            </a:pPr>
            <a:r>
              <a:rPr kumimoji="1" lang="ja-JP" altLang="en-US" sz="1200" b="1">
                <a:solidFill>
                  <a:schemeClr val="bg2"/>
                </a:solidFill>
                <a:latin typeface="Meiryo" panose="020B0604030504040204" pitchFamily="34" charset="-128"/>
                <a:ea typeface="Meiryo" panose="020B0604030504040204" pitchFamily="34" charset="-128"/>
              </a:rPr>
              <a:t>システム構築実施</a:t>
            </a:r>
          </a:p>
        </p:txBody>
      </p:sp>
      <p:sp>
        <p:nvSpPr>
          <p:cNvPr id="7" name="AutoShape 115">
            <a:extLst>
              <a:ext uri="{FF2B5EF4-FFF2-40B4-BE49-F238E27FC236}">
                <a16:creationId xmlns:a16="http://schemas.microsoft.com/office/drawing/2014/main" id="{6C5F820D-093F-A99A-3539-E284EA79A5CF}"/>
              </a:ext>
            </a:extLst>
          </p:cNvPr>
          <p:cNvSpPr>
            <a:spLocks noChangeArrowheads="1"/>
          </p:cNvSpPr>
          <p:nvPr/>
        </p:nvSpPr>
        <p:spPr bwMode="gray">
          <a:xfrm>
            <a:off x="4041775" y="2887663"/>
            <a:ext cx="1511300" cy="508000"/>
          </a:xfrm>
          <a:prstGeom prst="homePlate">
            <a:avLst>
              <a:gd name="adj" fmla="val 37518"/>
            </a:avLst>
          </a:prstGeom>
          <a:solidFill>
            <a:schemeClr val="accent5">
              <a:lumMod val="60000"/>
              <a:lumOff val="40000"/>
            </a:schemeClr>
          </a:solidFill>
          <a:ln>
            <a:noFill/>
          </a:ln>
          <a:effectLst>
            <a:prstShdw prst="shdw17" dist="17961" dir="2700000">
              <a:srgbClr val="7A7A99"/>
            </a:prstShdw>
          </a:effectLst>
        </p:spPr>
        <p:txBody>
          <a:bodyPr lIns="18000" rIns="18000" anchor="ctr"/>
          <a:lstStyle>
            <a:lvl1pPr>
              <a:defRPr sz="1000">
                <a:solidFill>
                  <a:schemeClr val="tx1"/>
                </a:solidFill>
                <a:latin typeface="ＭＳ Ｐゴシック" panose="020B0600070205080204" pitchFamily="34" charset="-128"/>
                <a:ea typeface="ＭＳ Ｐゴシック" panose="020B0600070205080204" pitchFamily="34" charset="-128"/>
              </a:defRPr>
            </a:lvl1pPr>
            <a:lvl2pPr marL="742950" indent="-285750">
              <a:defRPr sz="1000">
                <a:solidFill>
                  <a:schemeClr val="tx1"/>
                </a:solidFill>
                <a:latin typeface="ＭＳ Ｐゴシック" panose="020B0600070205080204" pitchFamily="34" charset="-128"/>
                <a:ea typeface="ＭＳ Ｐゴシック" panose="020B0600070205080204" pitchFamily="34" charset="-128"/>
              </a:defRPr>
            </a:lvl2pPr>
            <a:lvl3pPr marL="1143000" indent="-228600">
              <a:defRPr sz="1000">
                <a:solidFill>
                  <a:schemeClr val="tx1"/>
                </a:solidFill>
                <a:latin typeface="ＭＳ Ｐゴシック" panose="020B0600070205080204" pitchFamily="34" charset="-128"/>
                <a:ea typeface="ＭＳ Ｐゴシック" panose="020B0600070205080204" pitchFamily="34" charset="-128"/>
              </a:defRPr>
            </a:lvl3pPr>
            <a:lvl4pPr marL="1600200" indent="-228600">
              <a:defRPr sz="1000">
                <a:solidFill>
                  <a:schemeClr val="tx1"/>
                </a:solidFill>
                <a:latin typeface="ＭＳ Ｐゴシック" panose="020B0600070205080204" pitchFamily="34" charset="-128"/>
                <a:ea typeface="ＭＳ Ｐゴシック" panose="020B0600070205080204" pitchFamily="34" charset="-128"/>
              </a:defRPr>
            </a:lvl4pPr>
            <a:lvl5pPr marL="2057400" indent="-228600">
              <a:defRPr sz="1000">
                <a:solidFill>
                  <a:schemeClr val="tx1"/>
                </a:solidFill>
                <a:latin typeface="ＭＳ Ｐゴシック" panose="020B0600070205080204" pitchFamily="34" charset="-128"/>
                <a:ea typeface="ＭＳ Ｐゴシック" panose="020B0600070205080204" pitchFamily="34" charset="-128"/>
              </a:defRPr>
            </a:lvl5pPr>
            <a:lvl6pPr marL="2514600" indent="-228600" eaLnBrk="0" fontAlgn="base" hangingPunct="0">
              <a:spcBef>
                <a:spcPct val="0"/>
              </a:spcBef>
              <a:spcAft>
                <a:spcPct val="0"/>
              </a:spcAft>
              <a:defRPr sz="1000">
                <a:solidFill>
                  <a:schemeClr val="tx1"/>
                </a:solidFill>
                <a:latin typeface="ＭＳ Ｐゴシック" panose="020B0600070205080204" pitchFamily="34" charset="-128"/>
                <a:ea typeface="ＭＳ Ｐゴシック" panose="020B0600070205080204" pitchFamily="34" charset="-128"/>
              </a:defRPr>
            </a:lvl6pPr>
            <a:lvl7pPr marL="2971800" indent="-228600" eaLnBrk="0" fontAlgn="base" hangingPunct="0">
              <a:spcBef>
                <a:spcPct val="0"/>
              </a:spcBef>
              <a:spcAft>
                <a:spcPct val="0"/>
              </a:spcAft>
              <a:defRPr sz="1000">
                <a:solidFill>
                  <a:schemeClr val="tx1"/>
                </a:solidFill>
                <a:latin typeface="ＭＳ Ｐゴシック" panose="020B0600070205080204" pitchFamily="34" charset="-128"/>
                <a:ea typeface="ＭＳ Ｐゴシック" panose="020B0600070205080204" pitchFamily="34" charset="-128"/>
              </a:defRPr>
            </a:lvl7pPr>
            <a:lvl8pPr marL="3429000" indent="-228600" eaLnBrk="0" fontAlgn="base" hangingPunct="0">
              <a:spcBef>
                <a:spcPct val="0"/>
              </a:spcBef>
              <a:spcAft>
                <a:spcPct val="0"/>
              </a:spcAft>
              <a:defRPr sz="1000">
                <a:solidFill>
                  <a:schemeClr val="tx1"/>
                </a:solidFill>
                <a:latin typeface="ＭＳ Ｐゴシック" panose="020B0600070205080204" pitchFamily="34" charset="-128"/>
                <a:ea typeface="ＭＳ Ｐゴシック" panose="020B0600070205080204" pitchFamily="34" charset="-128"/>
              </a:defRPr>
            </a:lvl8pPr>
            <a:lvl9pPr marL="3886200" indent="-228600" eaLnBrk="0" fontAlgn="base" hangingPunct="0">
              <a:spcBef>
                <a:spcPct val="0"/>
              </a:spcBef>
              <a:spcAft>
                <a:spcPct val="0"/>
              </a:spcAft>
              <a:defRPr sz="1000">
                <a:solidFill>
                  <a:schemeClr val="tx1"/>
                </a:solidFill>
                <a:latin typeface="ＭＳ Ｐゴシック" panose="020B0600070205080204" pitchFamily="34" charset="-128"/>
                <a:ea typeface="ＭＳ Ｐゴシック" panose="020B0600070205080204" pitchFamily="34" charset="-128"/>
              </a:defRPr>
            </a:lvl9pPr>
          </a:lstStyle>
          <a:p>
            <a:pPr algn="ctr" eaLnBrk="1" hangingPunct="1"/>
            <a:r>
              <a:rPr lang="ja-JP" altLang="en-US" sz="1400">
                <a:latin typeface="Meiryo" panose="020B0604030504040204" pitchFamily="34" charset="-128"/>
                <a:ea typeface="Meiryo" panose="020B0604030504040204" pitchFamily="34" charset="-128"/>
              </a:rPr>
              <a:t>維持管理体制</a:t>
            </a:r>
          </a:p>
          <a:p>
            <a:pPr algn="ctr" eaLnBrk="1" hangingPunct="1"/>
            <a:r>
              <a:rPr lang="ja-JP" altLang="en-US" sz="1400">
                <a:latin typeface="Meiryo" panose="020B0604030504040204" pitchFamily="34" charset="-128"/>
                <a:ea typeface="Meiryo" panose="020B0604030504040204" pitchFamily="34" charset="-128"/>
              </a:rPr>
              <a:t>構築</a:t>
            </a:r>
          </a:p>
        </p:txBody>
      </p:sp>
      <p:sp>
        <p:nvSpPr>
          <p:cNvPr id="8" name="AutoShape 116">
            <a:extLst>
              <a:ext uri="{FF2B5EF4-FFF2-40B4-BE49-F238E27FC236}">
                <a16:creationId xmlns:a16="http://schemas.microsoft.com/office/drawing/2014/main" id="{C06E2F0A-0E88-DC7B-B8B6-5C48348FD4D1}"/>
              </a:ext>
            </a:extLst>
          </p:cNvPr>
          <p:cNvSpPr>
            <a:spLocks noChangeArrowheads="1"/>
          </p:cNvSpPr>
          <p:nvPr/>
        </p:nvSpPr>
        <p:spPr bwMode="gray">
          <a:xfrm>
            <a:off x="5662613" y="2887663"/>
            <a:ext cx="1511300" cy="508000"/>
          </a:xfrm>
          <a:prstGeom prst="homePlate">
            <a:avLst>
              <a:gd name="adj" fmla="val 37518"/>
            </a:avLst>
          </a:prstGeom>
          <a:solidFill>
            <a:schemeClr val="accent5">
              <a:lumMod val="60000"/>
              <a:lumOff val="40000"/>
            </a:schemeClr>
          </a:solidFill>
          <a:ln>
            <a:noFill/>
          </a:ln>
          <a:effectLst>
            <a:prstShdw prst="shdw17" dist="17961" dir="2700000">
              <a:srgbClr val="7A7A99"/>
            </a:prstShdw>
          </a:effectLst>
        </p:spPr>
        <p:txBody>
          <a:bodyPr lIns="54000" rIns="54000" anchor="ctr"/>
          <a:lstStyle>
            <a:lvl1pPr>
              <a:defRPr sz="1000">
                <a:solidFill>
                  <a:schemeClr val="tx1"/>
                </a:solidFill>
                <a:latin typeface="ＭＳ Ｐゴシック" panose="020B0600070205080204" pitchFamily="34" charset="-128"/>
                <a:ea typeface="ＭＳ Ｐゴシック" panose="020B0600070205080204" pitchFamily="34" charset="-128"/>
              </a:defRPr>
            </a:lvl1pPr>
            <a:lvl2pPr marL="742950" indent="-285750">
              <a:defRPr sz="1000">
                <a:solidFill>
                  <a:schemeClr val="tx1"/>
                </a:solidFill>
                <a:latin typeface="ＭＳ Ｐゴシック" panose="020B0600070205080204" pitchFamily="34" charset="-128"/>
                <a:ea typeface="ＭＳ Ｐゴシック" panose="020B0600070205080204" pitchFamily="34" charset="-128"/>
              </a:defRPr>
            </a:lvl2pPr>
            <a:lvl3pPr marL="1143000" indent="-228600">
              <a:defRPr sz="1000">
                <a:solidFill>
                  <a:schemeClr val="tx1"/>
                </a:solidFill>
                <a:latin typeface="ＭＳ Ｐゴシック" panose="020B0600070205080204" pitchFamily="34" charset="-128"/>
                <a:ea typeface="ＭＳ Ｐゴシック" panose="020B0600070205080204" pitchFamily="34" charset="-128"/>
              </a:defRPr>
            </a:lvl3pPr>
            <a:lvl4pPr marL="1600200" indent="-228600">
              <a:defRPr sz="1000">
                <a:solidFill>
                  <a:schemeClr val="tx1"/>
                </a:solidFill>
                <a:latin typeface="ＭＳ Ｐゴシック" panose="020B0600070205080204" pitchFamily="34" charset="-128"/>
                <a:ea typeface="ＭＳ Ｐゴシック" panose="020B0600070205080204" pitchFamily="34" charset="-128"/>
              </a:defRPr>
            </a:lvl4pPr>
            <a:lvl5pPr marL="2057400" indent="-228600">
              <a:defRPr sz="1000">
                <a:solidFill>
                  <a:schemeClr val="tx1"/>
                </a:solidFill>
                <a:latin typeface="ＭＳ Ｐゴシック" panose="020B0600070205080204" pitchFamily="34" charset="-128"/>
                <a:ea typeface="ＭＳ Ｐゴシック" panose="020B0600070205080204" pitchFamily="34" charset="-128"/>
              </a:defRPr>
            </a:lvl5pPr>
            <a:lvl6pPr marL="2514600" indent="-228600" eaLnBrk="0" fontAlgn="base" hangingPunct="0">
              <a:spcBef>
                <a:spcPct val="0"/>
              </a:spcBef>
              <a:spcAft>
                <a:spcPct val="0"/>
              </a:spcAft>
              <a:defRPr sz="1000">
                <a:solidFill>
                  <a:schemeClr val="tx1"/>
                </a:solidFill>
                <a:latin typeface="ＭＳ Ｐゴシック" panose="020B0600070205080204" pitchFamily="34" charset="-128"/>
                <a:ea typeface="ＭＳ Ｐゴシック" panose="020B0600070205080204" pitchFamily="34" charset="-128"/>
              </a:defRPr>
            </a:lvl6pPr>
            <a:lvl7pPr marL="2971800" indent="-228600" eaLnBrk="0" fontAlgn="base" hangingPunct="0">
              <a:spcBef>
                <a:spcPct val="0"/>
              </a:spcBef>
              <a:spcAft>
                <a:spcPct val="0"/>
              </a:spcAft>
              <a:defRPr sz="1000">
                <a:solidFill>
                  <a:schemeClr val="tx1"/>
                </a:solidFill>
                <a:latin typeface="ＭＳ Ｐゴシック" panose="020B0600070205080204" pitchFamily="34" charset="-128"/>
                <a:ea typeface="ＭＳ Ｐゴシック" panose="020B0600070205080204" pitchFamily="34" charset="-128"/>
              </a:defRPr>
            </a:lvl7pPr>
            <a:lvl8pPr marL="3429000" indent="-228600" eaLnBrk="0" fontAlgn="base" hangingPunct="0">
              <a:spcBef>
                <a:spcPct val="0"/>
              </a:spcBef>
              <a:spcAft>
                <a:spcPct val="0"/>
              </a:spcAft>
              <a:defRPr sz="1000">
                <a:solidFill>
                  <a:schemeClr val="tx1"/>
                </a:solidFill>
                <a:latin typeface="ＭＳ Ｐゴシック" panose="020B0600070205080204" pitchFamily="34" charset="-128"/>
                <a:ea typeface="ＭＳ Ｐゴシック" panose="020B0600070205080204" pitchFamily="34" charset="-128"/>
              </a:defRPr>
            </a:lvl8pPr>
            <a:lvl9pPr marL="3886200" indent="-228600" eaLnBrk="0" fontAlgn="base" hangingPunct="0">
              <a:spcBef>
                <a:spcPct val="0"/>
              </a:spcBef>
              <a:spcAft>
                <a:spcPct val="0"/>
              </a:spcAft>
              <a:defRPr sz="1000">
                <a:solidFill>
                  <a:schemeClr val="tx1"/>
                </a:solidFill>
                <a:latin typeface="ＭＳ Ｐゴシック" panose="020B0600070205080204" pitchFamily="34" charset="-128"/>
                <a:ea typeface="ＭＳ Ｐゴシック" panose="020B0600070205080204" pitchFamily="34" charset="-128"/>
              </a:defRPr>
            </a:lvl9pPr>
          </a:lstStyle>
          <a:p>
            <a:pPr algn="ctr" eaLnBrk="1" hangingPunct="1"/>
            <a:r>
              <a:rPr lang="ja-JP" altLang="en-US" sz="1400">
                <a:latin typeface="Meiryo" panose="020B0604030504040204" pitchFamily="34" charset="-128"/>
                <a:ea typeface="Meiryo" panose="020B0604030504040204" pitchFamily="34" charset="-128"/>
              </a:rPr>
              <a:t>実施結果</a:t>
            </a:r>
          </a:p>
          <a:p>
            <a:pPr algn="ctr" eaLnBrk="1" hangingPunct="1"/>
            <a:r>
              <a:rPr lang="ja-JP" altLang="en-US" sz="1400">
                <a:latin typeface="Meiryo" panose="020B0604030504040204" pitchFamily="34" charset="-128"/>
                <a:ea typeface="Meiryo" panose="020B0604030504040204" pitchFamily="34" charset="-128"/>
              </a:rPr>
              <a:t>確認</a:t>
            </a:r>
          </a:p>
        </p:txBody>
      </p:sp>
      <p:sp>
        <p:nvSpPr>
          <p:cNvPr id="9" name="Line 118">
            <a:extLst>
              <a:ext uri="{FF2B5EF4-FFF2-40B4-BE49-F238E27FC236}">
                <a16:creationId xmlns:a16="http://schemas.microsoft.com/office/drawing/2014/main" id="{D9BE08A5-73CD-27CA-E899-0A7A7CA3EA85}"/>
              </a:ext>
            </a:extLst>
          </p:cNvPr>
          <p:cNvSpPr>
            <a:spLocks noChangeShapeType="1"/>
          </p:cNvSpPr>
          <p:nvPr/>
        </p:nvSpPr>
        <p:spPr bwMode="auto">
          <a:xfrm flipV="1">
            <a:off x="2422525" y="2276475"/>
            <a:ext cx="6878638" cy="179388"/>
          </a:xfrm>
          <a:prstGeom prst="line">
            <a:avLst/>
          </a:prstGeom>
          <a:noFill/>
          <a:ln w="12700">
            <a:solidFill>
              <a:srgbClr val="00008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lIns="0" tIns="46800" rIns="0" bIns="46800" anchor="ctr"/>
          <a:lstStyle/>
          <a:p>
            <a:endParaRPr lang="zh-CN" altLang="en-US"/>
          </a:p>
        </p:txBody>
      </p:sp>
      <p:sp>
        <p:nvSpPr>
          <p:cNvPr id="10" name="Line 119">
            <a:extLst>
              <a:ext uri="{FF2B5EF4-FFF2-40B4-BE49-F238E27FC236}">
                <a16:creationId xmlns:a16="http://schemas.microsoft.com/office/drawing/2014/main" id="{07061CBF-91FB-99C3-1E08-EF66BA67A6B5}"/>
              </a:ext>
            </a:extLst>
          </p:cNvPr>
          <p:cNvSpPr>
            <a:spLocks noChangeShapeType="1"/>
          </p:cNvSpPr>
          <p:nvPr/>
        </p:nvSpPr>
        <p:spPr bwMode="auto">
          <a:xfrm flipV="1">
            <a:off x="7175501" y="2276476"/>
            <a:ext cx="2557463" cy="334963"/>
          </a:xfrm>
          <a:prstGeom prst="line">
            <a:avLst/>
          </a:prstGeom>
          <a:noFill/>
          <a:ln w="12700">
            <a:solidFill>
              <a:srgbClr val="00008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lIns="0" tIns="46800" rIns="0" bIns="46800" anchor="ctr"/>
          <a:lstStyle/>
          <a:p>
            <a:endParaRPr lang="zh-CN" altLang="en-US"/>
          </a:p>
        </p:txBody>
      </p:sp>
      <p:sp>
        <p:nvSpPr>
          <p:cNvPr id="11" name="Rectangle 121">
            <a:extLst>
              <a:ext uri="{FF2B5EF4-FFF2-40B4-BE49-F238E27FC236}">
                <a16:creationId xmlns:a16="http://schemas.microsoft.com/office/drawing/2014/main" id="{3E474B83-67CB-09FF-8AD1-B2011CB2DD18}"/>
              </a:ext>
            </a:extLst>
          </p:cNvPr>
          <p:cNvSpPr>
            <a:spLocks noChangeArrowheads="1"/>
          </p:cNvSpPr>
          <p:nvPr/>
        </p:nvSpPr>
        <p:spPr bwMode="auto">
          <a:xfrm>
            <a:off x="9301163" y="1827213"/>
            <a:ext cx="431800" cy="449262"/>
          </a:xfrm>
          <a:prstGeom prst="rect">
            <a:avLst/>
          </a:prstGeom>
          <a:noFill/>
          <a:ln w="28575" algn="ctr">
            <a:solidFill>
              <a:srgbClr val="FF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000">
                <a:solidFill>
                  <a:schemeClr val="tx1"/>
                </a:solidFill>
                <a:latin typeface="ＭＳ Ｐゴシック" panose="020B0600070205080204" pitchFamily="34" charset="-128"/>
                <a:ea typeface="ＭＳ Ｐゴシック" panose="020B0600070205080204" pitchFamily="34" charset="-128"/>
              </a:defRPr>
            </a:lvl1pPr>
            <a:lvl2pPr marL="742950" indent="-285750">
              <a:defRPr sz="1000">
                <a:solidFill>
                  <a:schemeClr val="tx1"/>
                </a:solidFill>
                <a:latin typeface="ＭＳ Ｐゴシック" panose="020B0600070205080204" pitchFamily="34" charset="-128"/>
                <a:ea typeface="ＭＳ Ｐゴシック" panose="020B0600070205080204" pitchFamily="34" charset="-128"/>
              </a:defRPr>
            </a:lvl2pPr>
            <a:lvl3pPr marL="1143000" indent="-228600">
              <a:defRPr sz="1000">
                <a:solidFill>
                  <a:schemeClr val="tx1"/>
                </a:solidFill>
                <a:latin typeface="ＭＳ Ｐゴシック" panose="020B0600070205080204" pitchFamily="34" charset="-128"/>
                <a:ea typeface="ＭＳ Ｐゴシック" panose="020B0600070205080204" pitchFamily="34" charset="-128"/>
              </a:defRPr>
            </a:lvl3pPr>
            <a:lvl4pPr marL="1600200" indent="-228600">
              <a:defRPr sz="1000">
                <a:solidFill>
                  <a:schemeClr val="tx1"/>
                </a:solidFill>
                <a:latin typeface="ＭＳ Ｐゴシック" panose="020B0600070205080204" pitchFamily="34" charset="-128"/>
                <a:ea typeface="ＭＳ Ｐゴシック" panose="020B0600070205080204" pitchFamily="34" charset="-128"/>
              </a:defRPr>
            </a:lvl4pPr>
            <a:lvl5pPr marL="2057400" indent="-228600">
              <a:defRPr sz="1000">
                <a:solidFill>
                  <a:schemeClr val="tx1"/>
                </a:solidFill>
                <a:latin typeface="ＭＳ Ｐゴシック" panose="020B0600070205080204" pitchFamily="34" charset="-128"/>
                <a:ea typeface="ＭＳ Ｐゴシック" panose="020B0600070205080204" pitchFamily="34" charset="-128"/>
              </a:defRPr>
            </a:lvl5pPr>
            <a:lvl6pPr marL="2514600" indent="-228600" eaLnBrk="0" fontAlgn="base" hangingPunct="0">
              <a:spcBef>
                <a:spcPct val="0"/>
              </a:spcBef>
              <a:spcAft>
                <a:spcPct val="0"/>
              </a:spcAft>
              <a:defRPr sz="1000">
                <a:solidFill>
                  <a:schemeClr val="tx1"/>
                </a:solidFill>
                <a:latin typeface="ＭＳ Ｐゴシック" panose="020B0600070205080204" pitchFamily="34" charset="-128"/>
                <a:ea typeface="ＭＳ Ｐゴシック" panose="020B0600070205080204" pitchFamily="34" charset="-128"/>
              </a:defRPr>
            </a:lvl6pPr>
            <a:lvl7pPr marL="2971800" indent="-228600" eaLnBrk="0" fontAlgn="base" hangingPunct="0">
              <a:spcBef>
                <a:spcPct val="0"/>
              </a:spcBef>
              <a:spcAft>
                <a:spcPct val="0"/>
              </a:spcAft>
              <a:defRPr sz="1000">
                <a:solidFill>
                  <a:schemeClr val="tx1"/>
                </a:solidFill>
                <a:latin typeface="ＭＳ Ｐゴシック" panose="020B0600070205080204" pitchFamily="34" charset="-128"/>
                <a:ea typeface="ＭＳ Ｐゴシック" panose="020B0600070205080204" pitchFamily="34" charset="-128"/>
              </a:defRPr>
            </a:lvl7pPr>
            <a:lvl8pPr marL="3429000" indent="-228600" eaLnBrk="0" fontAlgn="base" hangingPunct="0">
              <a:spcBef>
                <a:spcPct val="0"/>
              </a:spcBef>
              <a:spcAft>
                <a:spcPct val="0"/>
              </a:spcAft>
              <a:defRPr sz="1000">
                <a:solidFill>
                  <a:schemeClr val="tx1"/>
                </a:solidFill>
                <a:latin typeface="ＭＳ Ｐゴシック" panose="020B0600070205080204" pitchFamily="34" charset="-128"/>
                <a:ea typeface="ＭＳ Ｐゴシック" panose="020B0600070205080204" pitchFamily="34" charset="-128"/>
              </a:defRPr>
            </a:lvl8pPr>
            <a:lvl9pPr marL="3886200" indent="-228600" eaLnBrk="0" fontAlgn="base" hangingPunct="0">
              <a:spcBef>
                <a:spcPct val="0"/>
              </a:spcBef>
              <a:spcAft>
                <a:spcPct val="0"/>
              </a:spcAft>
              <a:defRPr sz="1000">
                <a:solidFill>
                  <a:schemeClr val="tx1"/>
                </a:solidFill>
                <a:latin typeface="ＭＳ Ｐゴシック" panose="020B0600070205080204" pitchFamily="34" charset="-128"/>
                <a:ea typeface="ＭＳ Ｐゴシック" panose="020B0600070205080204" pitchFamily="34" charset="-128"/>
              </a:defRPr>
            </a:lvl9pPr>
          </a:lstStyle>
          <a:p>
            <a:endParaRPr lang="ja-JP" altLang="en-US"/>
          </a:p>
        </p:txBody>
      </p:sp>
      <p:sp>
        <p:nvSpPr>
          <p:cNvPr id="13" name="AutoShape 130">
            <a:extLst>
              <a:ext uri="{FF2B5EF4-FFF2-40B4-BE49-F238E27FC236}">
                <a16:creationId xmlns:a16="http://schemas.microsoft.com/office/drawing/2014/main" id="{14517415-4A9D-D939-3669-B90759D4F57C}"/>
              </a:ext>
            </a:extLst>
          </p:cNvPr>
          <p:cNvSpPr>
            <a:spLocks noChangeArrowheads="1"/>
          </p:cNvSpPr>
          <p:nvPr/>
        </p:nvSpPr>
        <p:spPr bwMode="gray">
          <a:xfrm>
            <a:off x="2424113" y="2887663"/>
            <a:ext cx="1511300" cy="508000"/>
          </a:xfrm>
          <a:prstGeom prst="homePlate">
            <a:avLst>
              <a:gd name="adj" fmla="val 37518"/>
            </a:avLst>
          </a:prstGeom>
          <a:solidFill>
            <a:schemeClr val="accent5">
              <a:lumMod val="60000"/>
              <a:lumOff val="40000"/>
            </a:schemeClr>
          </a:solidFill>
          <a:ln>
            <a:noFill/>
          </a:ln>
          <a:effectLst>
            <a:prstShdw prst="shdw17" dist="17961" dir="2700000">
              <a:srgbClr val="7A7A99"/>
            </a:prstShdw>
          </a:effectLst>
        </p:spPr>
        <p:txBody>
          <a:bodyPr lIns="18000" rIns="18000" anchor="ctr"/>
          <a:lstStyle>
            <a:lvl1pPr>
              <a:defRPr sz="1000">
                <a:solidFill>
                  <a:schemeClr val="tx1"/>
                </a:solidFill>
                <a:latin typeface="ＭＳ Ｐゴシック" panose="020B0600070205080204" pitchFamily="34" charset="-128"/>
                <a:ea typeface="ＭＳ Ｐゴシック" panose="020B0600070205080204" pitchFamily="34" charset="-128"/>
              </a:defRPr>
            </a:lvl1pPr>
            <a:lvl2pPr marL="742950" indent="-285750">
              <a:defRPr sz="1000">
                <a:solidFill>
                  <a:schemeClr val="tx1"/>
                </a:solidFill>
                <a:latin typeface="ＭＳ Ｐゴシック" panose="020B0600070205080204" pitchFamily="34" charset="-128"/>
                <a:ea typeface="ＭＳ Ｐゴシック" panose="020B0600070205080204" pitchFamily="34" charset="-128"/>
              </a:defRPr>
            </a:lvl2pPr>
            <a:lvl3pPr marL="1143000" indent="-228600">
              <a:defRPr sz="1000">
                <a:solidFill>
                  <a:schemeClr val="tx1"/>
                </a:solidFill>
                <a:latin typeface="ＭＳ Ｐゴシック" panose="020B0600070205080204" pitchFamily="34" charset="-128"/>
                <a:ea typeface="ＭＳ Ｐゴシック" panose="020B0600070205080204" pitchFamily="34" charset="-128"/>
              </a:defRPr>
            </a:lvl3pPr>
            <a:lvl4pPr marL="1600200" indent="-228600">
              <a:defRPr sz="1000">
                <a:solidFill>
                  <a:schemeClr val="tx1"/>
                </a:solidFill>
                <a:latin typeface="ＭＳ Ｐゴシック" panose="020B0600070205080204" pitchFamily="34" charset="-128"/>
                <a:ea typeface="ＭＳ Ｐゴシック" panose="020B0600070205080204" pitchFamily="34" charset="-128"/>
              </a:defRPr>
            </a:lvl4pPr>
            <a:lvl5pPr marL="2057400" indent="-228600">
              <a:defRPr sz="1000">
                <a:solidFill>
                  <a:schemeClr val="tx1"/>
                </a:solidFill>
                <a:latin typeface="ＭＳ Ｐゴシック" panose="020B0600070205080204" pitchFamily="34" charset="-128"/>
                <a:ea typeface="ＭＳ Ｐゴシック" panose="020B0600070205080204" pitchFamily="34" charset="-128"/>
              </a:defRPr>
            </a:lvl5pPr>
            <a:lvl6pPr marL="2514600" indent="-228600" eaLnBrk="0" fontAlgn="base" hangingPunct="0">
              <a:spcBef>
                <a:spcPct val="0"/>
              </a:spcBef>
              <a:spcAft>
                <a:spcPct val="0"/>
              </a:spcAft>
              <a:defRPr sz="1000">
                <a:solidFill>
                  <a:schemeClr val="tx1"/>
                </a:solidFill>
                <a:latin typeface="ＭＳ Ｐゴシック" panose="020B0600070205080204" pitchFamily="34" charset="-128"/>
                <a:ea typeface="ＭＳ Ｐゴシック" panose="020B0600070205080204" pitchFamily="34" charset="-128"/>
              </a:defRPr>
            </a:lvl6pPr>
            <a:lvl7pPr marL="2971800" indent="-228600" eaLnBrk="0" fontAlgn="base" hangingPunct="0">
              <a:spcBef>
                <a:spcPct val="0"/>
              </a:spcBef>
              <a:spcAft>
                <a:spcPct val="0"/>
              </a:spcAft>
              <a:defRPr sz="1000">
                <a:solidFill>
                  <a:schemeClr val="tx1"/>
                </a:solidFill>
                <a:latin typeface="ＭＳ Ｐゴシック" panose="020B0600070205080204" pitchFamily="34" charset="-128"/>
                <a:ea typeface="ＭＳ Ｐゴシック" panose="020B0600070205080204" pitchFamily="34" charset="-128"/>
              </a:defRPr>
            </a:lvl7pPr>
            <a:lvl8pPr marL="3429000" indent="-228600" eaLnBrk="0" fontAlgn="base" hangingPunct="0">
              <a:spcBef>
                <a:spcPct val="0"/>
              </a:spcBef>
              <a:spcAft>
                <a:spcPct val="0"/>
              </a:spcAft>
              <a:defRPr sz="1000">
                <a:solidFill>
                  <a:schemeClr val="tx1"/>
                </a:solidFill>
                <a:latin typeface="ＭＳ Ｐゴシック" panose="020B0600070205080204" pitchFamily="34" charset="-128"/>
                <a:ea typeface="ＭＳ Ｐゴシック" panose="020B0600070205080204" pitchFamily="34" charset="-128"/>
              </a:defRPr>
            </a:lvl8pPr>
            <a:lvl9pPr marL="3886200" indent="-228600" eaLnBrk="0" fontAlgn="base" hangingPunct="0">
              <a:spcBef>
                <a:spcPct val="0"/>
              </a:spcBef>
              <a:spcAft>
                <a:spcPct val="0"/>
              </a:spcAft>
              <a:defRPr sz="1000">
                <a:solidFill>
                  <a:schemeClr val="tx1"/>
                </a:solidFill>
                <a:latin typeface="ＭＳ Ｐゴシック" panose="020B0600070205080204" pitchFamily="34" charset="-128"/>
                <a:ea typeface="ＭＳ Ｐゴシック" panose="020B0600070205080204" pitchFamily="34" charset="-128"/>
              </a:defRPr>
            </a:lvl9pPr>
          </a:lstStyle>
          <a:p>
            <a:pPr algn="ctr" eaLnBrk="1" hangingPunct="1"/>
            <a:r>
              <a:rPr lang="ja-JP" altLang="en-US" sz="1400">
                <a:latin typeface="Meiryo" panose="020B0604030504040204" pitchFamily="34" charset="-128"/>
                <a:ea typeface="Meiryo" panose="020B0604030504040204" pitchFamily="34" charset="-128"/>
              </a:rPr>
              <a:t>システム構築</a:t>
            </a:r>
          </a:p>
          <a:p>
            <a:pPr algn="ctr" eaLnBrk="1" hangingPunct="1"/>
            <a:r>
              <a:rPr lang="ja-JP" altLang="en-US" sz="1400">
                <a:latin typeface="Meiryo" panose="020B0604030504040204" pitchFamily="34" charset="-128"/>
                <a:ea typeface="Meiryo" panose="020B0604030504040204" pitchFamily="34" charset="-128"/>
              </a:rPr>
              <a:t>実施</a:t>
            </a:r>
          </a:p>
        </p:txBody>
      </p:sp>
      <p:sp>
        <p:nvSpPr>
          <p:cNvPr id="14" name="Rectangle 131">
            <a:extLst>
              <a:ext uri="{FF2B5EF4-FFF2-40B4-BE49-F238E27FC236}">
                <a16:creationId xmlns:a16="http://schemas.microsoft.com/office/drawing/2014/main" id="{40A6B4A9-49E5-5D98-565E-CC93A73813B1}"/>
              </a:ext>
            </a:extLst>
          </p:cNvPr>
          <p:cNvSpPr>
            <a:spLocks noChangeArrowheads="1"/>
          </p:cNvSpPr>
          <p:nvPr/>
        </p:nvSpPr>
        <p:spPr bwMode="auto">
          <a:xfrm>
            <a:off x="5581650" y="2816225"/>
            <a:ext cx="1593850" cy="3708400"/>
          </a:xfrm>
          <a:prstGeom prst="rect">
            <a:avLst/>
          </a:prstGeom>
          <a:noFill/>
          <a:ln w="28575" algn="ctr">
            <a:solidFill>
              <a:srgbClr val="FF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000">
                <a:solidFill>
                  <a:schemeClr val="tx1"/>
                </a:solidFill>
                <a:latin typeface="ＭＳ Ｐゴシック" panose="020B0600070205080204" pitchFamily="34" charset="-128"/>
                <a:ea typeface="ＭＳ Ｐゴシック" panose="020B0600070205080204" pitchFamily="34" charset="-128"/>
              </a:defRPr>
            </a:lvl1pPr>
            <a:lvl2pPr marL="742950" indent="-285750">
              <a:defRPr sz="1000">
                <a:solidFill>
                  <a:schemeClr val="tx1"/>
                </a:solidFill>
                <a:latin typeface="ＭＳ Ｐゴシック" panose="020B0600070205080204" pitchFamily="34" charset="-128"/>
                <a:ea typeface="ＭＳ Ｐゴシック" panose="020B0600070205080204" pitchFamily="34" charset="-128"/>
              </a:defRPr>
            </a:lvl2pPr>
            <a:lvl3pPr marL="1143000" indent="-228600">
              <a:defRPr sz="1000">
                <a:solidFill>
                  <a:schemeClr val="tx1"/>
                </a:solidFill>
                <a:latin typeface="ＭＳ Ｐゴシック" panose="020B0600070205080204" pitchFamily="34" charset="-128"/>
                <a:ea typeface="ＭＳ Ｐゴシック" panose="020B0600070205080204" pitchFamily="34" charset="-128"/>
              </a:defRPr>
            </a:lvl3pPr>
            <a:lvl4pPr marL="1600200" indent="-228600">
              <a:defRPr sz="1000">
                <a:solidFill>
                  <a:schemeClr val="tx1"/>
                </a:solidFill>
                <a:latin typeface="ＭＳ Ｐゴシック" panose="020B0600070205080204" pitchFamily="34" charset="-128"/>
                <a:ea typeface="ＭＳ Ｐゴシック" panose="020B0600070205080204" pitchFamily="34" charset="-128"/>
              </a:defRPr>
            </a:lvl4pPr>
            <a:lvl5pPr marL="2057400" indent="-228600">
              <a:defRPr sz="1000">
                <a:solidFill>
                  <a:schemeClr val="tx1"/>
                </a:solidFill>
                <a:latin typeface="ＭＳ Ｐゴシック" panose="020B0600070205080204" pitchFamily="34" charset="-128"/>
                <a:ea typeface="ＭＳ Ｐゴシック" panose="020B0600070205080204" pitchFamily="34" charset="-128"/>
              </a:defRPr>
            </a:lvl5pPr>
            <a:lvl6pPr marL="2514600" indent="-228600" eaLnBrk="0" fontAlgn="base" hangingPunct="0">
              <a:spcBef>
                <a:spcPct val="0"/>
              </a:spcBef>
              <a:spcAft>
                <a:spcPct val="0"/>
              </a:spcAft>
              <a:defRPr sz="1000">
                <a:solidFill>
                  <a:schemeClr val="tx1"/>
                </a:solidFill>
                <a:latin typeface="ＭＳ Ｐゴシック" panose="020B0600070205080204" pitchFamily="34" charset="-128"/>
                <a:ea typeface="ＭＳ Ｐゴシック" panose="020B0600070205080204" pitchFamily="34" charset="-128"/>
              </a:defRPr>
            </a:lvl6pPr>
            <a:lvl7pPr marL="2971800" indent="-228600" eaLnBrk="0" fontAlgn="base" hangingPunct="0">
              <a:spcBef>
                <a:spcPct val="0"/>
              </a:spcBef>
              <a:spcAft>
                <a:spcPct val="0"/>
              </a:spcAft>
              <a:defRPr sz="1000">
                <a:solidFill>
                  <a:schemeClr val="tx1"/>
                </a:solidFill>
                <a:latin typeface="ＭＳ Ｐゴシック" panose="020B0600070205080204" pitchFamily="34" charset="-128"/>
                <a:ea typeface="ＭＳ Ｐゴシック" panose="020B0600070205080204" pitchFamily="34" charset="-128"/>
              </a:defRPr>
            </a:lvl7pPr>
            <a:lvl8pPr marL="3429000" indent="-228600" eaLnBrk="0" fontAlgn="base" hangingPunct="0">
              <a:spcBef>
                <a:spcPct val="0"/>
              </a:spcBef>
              <a:spcAft>
                <a:spcPct val="0"/>
              </a:spcAft>
              <a:defRPr sz="1000">
                <a:solidFill>
                  <a:schemeClr val="tx1"/>
                </a:solidFill>
                <a:latin typeface="ＭＳ Ｐゴシック" panose="020B0600070205080204" pitchFamily="34" charset="-128"/>
                <a:ea typeface="ＭＳ Ｐゴシック" panose="020B0600070205080204" pitchFamily="34" charset="-128"/>
              </a:defRPr>
            </a:lvl8pPr>
            <a:lvl9pPr marL="3886200" indent="-228600" eaLnBrk="0" fontAlgn="base" hangingPunct="0">
              <a:spcBef>
                <a:spcPct val="0"/>
              </a:spcBef>
              <a:spcAft>
                <a:spcPct val="0"/>
              </a:spcAft>
              <a:defRPr sz="1000">
                <a:solidFill>
                  <a:schemeClr val="tx1"/>
                </a:solidFill>
                <a:latin typeface="ＭＳ Ｐゴシック" panose="020B0600070205080204" pitchFamily="34" charset="-128"/>
                <a:ea typeface="ＭＳ Ｐゴシック" panose="020B0600070205080204" pitchFamily="34" charset="-128"/>
              </a:defRPr>
            </a:lvl9pPr>
          </a:lstStyle>
          <a:p>
            <a:endParaRPr lang="ja-JP" altLang="en-US"/>
          </a:p>
        </p:txBody>
      </p:sp>
      <p:sp>
        <p:nvSpPr>
          <p:cNvPr id="15" name="Rectangle 7">
            <a:extLst>
              <a:ext uri="{FF2B5EF4-FFF2-40B4-BE49-F238E27FC236}">
                <a16:creationId xmlns:a16="http://schemas.microsoft.com/office/drawing/2014/main" id="{362F83FA-A8A3-2EAB-136D-30813B6D6865}"/>
              </a:ext>
            </a:extLst>
          </p:cNvPr>
          <p:cNvSpPr>
            <a:spLocks noChangeArrowheads="1"/>
          </p:cNvSpPr>
          <p:nvPr/>
        </p:nvSpPr>
        <p:spPr bwMode="auto">
          <a:xfrm>
            <a:off x="1487490" y="2092921"/>
            <a:ext cx="1620838" cy="309958"/>
          </a:xfrm>
          <a:prstGeom prst="rect">
            <a:avLst/>
          </a:prstGeom>
          <a:solidFill>
            <a:schemeClr val="bg1"/>
          </a:solidFill>
          <a:ln w="19050" algn="ctr">
            <a:solidFill>
              <a:srgbClr val="FFFFFF"/>
            </a:solidFill>
            <a:miter lim="800000"/>
            <a:headEnd/>
            <a:tailEnd/>
          </a:ln>
        </p:spPr>
        <p:txBody>
          <a:bodyPr lIns="90000" tIns="46800" rIns="90000" bIns="46800" anchor="ctr">
            <a:spAutoFit/>
          </a:bodyPr>
          <a:lstStyle>
            <a:lvl1pPr>
              <a:defRPr sz="1000">
                <a:solidFill>
                  <a:schemeClr val="tx1"/>
                </a:solidFill>
                <a:latin typeface="ＭＳ Ｐゴシック" panose="020B0600070205080204" pitchFamily="34" charset="-128"/>
                <a:ea typeface="ＭＳ Ｐゴシック" panose="020B0600070205080204" pitchFamily="34" charset="-128"/>
              </a:defRPr>
            </a:lvl1pPr>
            <a:lvl2pPr marL="742950" indent="-285750">
              <a:defRPr sz="1000">
                <a:solidFill>
                  <a:schemeClr val="tx1"/>
                </a:solidFill>
                <a:latin typeface="ＭＳ Ｐゴシック" panose="020B0600070205080204" pitchFamily="34" charset="-128"/>
                <a:ea typeface="ＭＳ Ｐゴシック" panose="020B0600070205080204" pitchFamily="34" charset="-128"/>
              </a:defRPr>
            </a:lvl2pPr>
            <a:lvl3pPr marL="1143000" indent="-228600">
              <a:defRPr sz="1000">
                <a:solidFill>
                  <a:schemeClr val="tx1"/>
                </a:solidFill>
                <a:latin typeface="ＭＳ Ｐゴシック" panose="020B0600070205080204" pitchFamily="34" charset="-128"/>
                <a:ea typeface="ＭＳ Ｐゴシック" panose="020B0600070205080204" pitchFamily="34" charset="-128"/>
              </a:defRPr>
            </a:lvl3pPr>
            <a:lvl4pPr marL="1600200" indent="-228600">
              <a:defRPr sz="1000">
                <a:solidFill>
                  <a:schemeClr val="tx1"/>
                </a:solidFill>
                <a:latin typeface="ＭＳ Ｐゴシック" panose="020B0600070205080204" pitchFamily="34" charset="-128"/>
                <a:ea typeface="ＭＳ Ｐゴシック" panose="020B0600070205080204" pitchFamily="34" charset="-128"/>
              </a:defRPr>
            </a:lvl4pPr>
            <a:lvl5pPr marL="2057400" indent="-228600">
              <a:defRPr sz="1000">
                <a:solidFill>
                  <a:schemeClr val="tx1"/>
                </a:solidFill>
                <a:latin typeface="ＭＳ Ｐゴシック" panose="020B0600070205080204" pitchFamily="34" charset="-128"/>
                <a:ea typeface="ＭＳ Ｐゴシック" panose="020B0600070205080204" pitchFamily="34" charset="-128"/>
              </a:defRPr>
            </a:lvl5pPr>
            <a:lvl6pPr marL="2514600" indent="-228600" eaLnBrk="0" fontAlgn="base" hangingPunct="0">
              <a:spcBef>
                <a:spcPct val="0"/>
              </a:spcBef>
              <a:spcAft>
                <a:spcPct val="0"/>
              </a:spcAft>
              <a:defRPr sz="1000">
                <a:solidFill>
                  <a:schemeClr val="tx1"/>
                </a:solidFill>
                <a:latin typeface="ＭＳ Ｐゴシック" panose="020B0600070205080204" pitchFamily="34" charset="-128"/>
                <a:ea typeface="ＭＳ Ｐゴシック" panose="020B0600070205080204" pitchFamily="34" charset="-128"/>
              </a:defRPr>
            </a:lvl6pPr>
            <a:lvl7pPr marL="2971800" indent="-228600" eaLnBrk="0" fontAlgn="base" hangingPunct="0">
              <a:spcBef>
                <a:spcPct val="0"/>
              </a:spcBef>
              <a:spcAft>
                <a:spcPct val="0"/>
              </a:spcAft>
              <a:defRPr sz="1000">
                <a:solidFill>
                  <a:schemeClr val="tx1"/>
                </a:solidFill>
                <a:latin typeface="ＭＳ Ｐゴシック" panose="020B0600070205080204" pitchFamily="34" charset="-128"/>
                <a:ea typeface="ＭＳ Ｐゴシック" panose="020B0600070205080204" pitchFamily="34" charset="-128"/>
              </a:defRPr>
            </a:lvl7pPr>
            <a:lvl8pPr marL="3429000" indent="-228600" eaLnBrk="0" fontAlgn="base" hangingPunct="0">
              <a:spcBef>
                <a:spcPct val="0"/>
              </a:spcBef>
              <a:spcAft>
                <a:spcPct val="0"/>
              </a:spcAft>
              <a:defRPr sz="1000">
                <a:solidFill>
                  <a:schemeClr val="tx1"/>
                </a:solidFill>
                <a:latin typeface="ＭＳ Ｐゴシック" panose="020B0600070205080204" pitchFamily="34" charset="-128"/>
                <a:ea typeface="ＭＳ Ｐゴシック" panose="020B0600070205080204" pitchFamily="34" charset="-128"/>
              </a:defRPr>
            </a:lvl8pPr>
            <a:lvl9pPr marL="3886200" indent="-228600" eaLnBrk="0" fontAlgn="base" hangingPunct="0">
              <a:spcBef>
                <a:spcPct val="0"/>
              </a:spcBef>
              <a:spcAft>
                <a:spcPct val="0"/>
              </a:spcAft>
              <a:defRPr sz="1000">
                <a:solidFill>
                  <a:schemeClr val="tx1"/>
                </a:solidFill>
                <a:latin typeface="ＭＳ Ｐゴシック" panose="020B0600070205080204" pitchFamily="34" charset="-128"/>
                <a:ea typeface="ＭＳ Ｐゴシック" panose="020B0600070205080204" pitchFamily="34" charset="-128"/>
              </a:defRPr>
            </a:lvl9pPr>
          </a:lstStyle>
          <a:p>
            <a:pPr algn="ctr"/>
            <a:r>
              <a:rPr lang="ja-JP" altLang="en-US" sz="1400" b="1" u="sng" dirty="0">
                <a:solidFill>
                  <a:srgbClr val="FF0000"/>
                </a:solidFill>
                <a:latin typeface="Meiryo" panose="020B0604030504040204" pitchFamily="34" charset="-128"/>
                <a:ea typeface="Meiryo" panose="020B0604030504040204" pitchFamily="34" charset="-128"/>
              </a:rPr>
              <a:t>システムの側面</a:t>
            </a:r>
          </a:p>
        </p:txBody>
      </p:sp>
    </p:spTree>
    <p:extLst>
      <p:ext uri="{BB962C8B-B14F-4D97-AF65-F5344CB8AC3E}">
        <p14:creationId xmlns:p14="http://schemas.microsoft.com/office/powerpoint/2010/main" val="7024898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図 16">
            <a:extLst>
              <a:ext uri="{FF2B5EF4-FFF2-40B4-BE49-F238E27FC236}">
                <a16:creationId xmlns:a16="http://schemas.microsoft.com/office/drawing/2014/main" id="{B8A6F459-4ADD-AB12-4305-EFF09642BDB9}"/>
              </a:ext>
            </a:extLst>
          </p:cNvPr>
          <p:cNvPicPr>
            <a:picLocks noChangeAspect="1"/>
          </p:cNvPicPr>
          <p:nvPr/>
        </p:nvPicPr>
        <p:blipFill>
          <a:blip r:embed="rId2"/>
          <a:stretch>
            <a:fillRect/>
          </a:stretch>
        </p:blipFill>
        <p:spPr>
          <a:xfrm>
            <a:off x="7824789" y="1265237"/>
            <a:ext cx="2763838" cy="996950"/>
          </a:xfrm>
          <a:prstGeom prst="rect">
            <a:avLst/>
          </a:prstGeom>
        </p:spPr>
      </p:pic>
      <p:sp>
        <p:nvSpPr>
          <p:cNvPr id="2" name="タイトル 1">
            <a:extLst>
              <a:ext uri="{FF2B5EF4-FFF2-40B4-BE49-F238E27FC236}">
                <a16:creationId xmlns:a16="http://schemas.microsoft.com/office/drawing/2014/main" id="{B8A159EE-7324-49F8-A841-F34C0AE8FF90}"/>
              </a:ext>
            </a:extLst>
          </p:cNvPr>
          <p:cNvSpPr>
            <a:spLocks noGrp="1"/>
          </p:cNvSpPr>
          <p:nvPr>
            <p:ph type="title"/>
          </p:nvPr>
        </p:nvSpPr>
        <p:spPr bwMode="gray"/>
        <p:txBody>
          <a:bodyPr/>
          <a:lstStyle/>
          <a:p>
            <a:r>
              <a:rPr kumimoji="1" lang="ja-JP" altLang="en-US" dirty="0"/>
              <a:t>「教育・訓練の実施」フェーズ</a:t>
            </a:r>
          </a:p>
        </p:txBody>
      </p:sp>
      <p:sp>
        <p:nvSpPr>
          <p:cNvPr id="3" name="コンテンツ プレースホルダー 2">
            <a:extLst>
              <a:ext uri="{FF2B5EF4-FFF2-40B4-BE49-F238E27FC236}">
                <a16:creationId xmlns:a16="http://schemas.microsoft.com/office/drawing/2014/main" id="{32CA0308-538A-4E7C-B3C3-33B6761FC7A9}"/>
              </a:ext>
            </a:extLst>
          </p:cNvPr>
          <p:cNvSpPr>
            <a:spLocks noGrp="1"/>
          </p:cNvSpPr>
          <p:nvPr>
            <p:ph idx="10"/>
          </p:nvPr>
        </p:nvSpPr>
        <p:spPr bwMode="gray"/>
        <p:txBody>
          <a:bodyPr/>
          <a:lstStyle/>
          <a:p>
            <a:pPr marL="285750" indent="-285750">
              <a:buFont typeface="Wingdings" panose="05000000000000000000" pitchFamily="2" charset="2"/>
              <a:buChar char="n"/>
            </a:pPr>
            <a:r>
              <a:rPr kumimoji="1" lang="ja-JP" altLang="en-US" sz="1600" dirty="0">
                <a:latin typeface="Meiryo" panose="020B0604030504040204" pitchFamily="34" charset="-128"/>
                <a:ea typeface="Meiryo" panose="020B0604030504040204" pitchFamily="34" charset="-128"/>
              </a:rPr>
              <a:t>製造活動の継続のために、サプライチェーンの確保が欠かせないと理解しています。そのため、取引先各社が参加した上での「訓練の企画」「訓練の実施」「訓練の検証」プロセスを重視する必要があると考えています。</a:t>
            </a:r>
          </a:p>
        </p:txBody>
      </p:sp>
      <p:sp>
        <p:nvSpPr>
          <p:cNvPr id="6" name="AutoShape 114">
            <a:extLst>
              <a:ext uri="{FF2B5EF4-FFF2-40B4-BE49-F238E27FC236}">
                <a16:creationId xmlns:a16="http://schemas.microsoft.com/office/drawing/2014/main" id="{0D7578A4-DFAD-C1BF-01C6-69FAA2E105F9}"/>
              </a:ext>
            </a:extLst>
          </p:cNvPr>
          <p:cNvSpPr>
            <a:spLocks noChangeArrowheads="1"/>
          </p:cNvSpPr>
          <p:nvPr/>
        </p:nvSpPr>
        <p:spPr bwMode="gray">
          <a:xfrm>
            <a:off x="2424114" y="2455863"/>
            <a:ext cx="7978775" cy="303212"/>
          </a:xfrm>
          <a:prstGeom prst="homePlate">
            <a:avLst>
              <a:gd name="adj" fmla="val 212463"/>
            </a:avLst>
          </a:prstGeom>
          <a:solidFill>
            <a:schemeClr val="accent5">
              <a:lumMod val="60000"/>
              <a:lumOff val="40000"/>
            </a:schemeClr>
          </a:solidFill>
          <a:ln w="19050" algn="ctr">
            <a:solidFill>
              <a:schemeClr val="bg1"/>
            </a:solidFill>
            <a:miter lim="800000"/>
            <a:headEnd/>
            <a:tailEnd/>
          </a:ln>
          <a:effectLst>
            <a:prstShdw prst="shdw17" dist="17961" dir="2700000">
              <a:schemeClr val="bg1">
                <a:gamma/>
                <a:shade val="60000"/>
                <a:invGamma/>
              </a:schemeClr>
            </a:prstShdw>
          </a:effectLst>
        </p:spPr>
        <p:txBody>
          <a:bodyPr anchor="ctr"/>
          <a:lstStyle/>
          <a:p>
            <a:pPr algn="ctr" eaLnBrk="1" hangingPunct="1">
              <a:defRPr/>
            </a:pPr>
            <a:r>
              <a:rPr kumimoji="1" lang="ja-JP" altLang="en-US" sz="1200" b="1">
                <a:solidFill>
                  <a:schemeClr val="bg2"/>
                </a:solidFill>
                <a:latin typeface="Meiryo" panose="020B0604030504040204" pitchFamily="34" charset="-128"/>
                <a:ea typeface="Meiryo" panose="020B0604030504040204" pitchFamily="34" charset="-128"/>
              </a:rPr>
              <a:t>教育・訓練の実施</a:t>
            </a:r>
          </a:p>
        </p:txBody>
      </p:sp>
      <p:graphicFrame>
        <p:nvGraphicFramePr>
          <p:cNvPr id="7" name="Group 157">
            <a:extLst>
              <a:ext uri="{FF2B5EF4-FFF2-40B4-BE49-F238E27FC236}">
                <a16:creationId xmlns:a16="http://schemas.microsoft.com/office/drawing/2014/main" id="{FBAAD409-6C68-D622-B688-C2FB8CB6E6DA}"/>
              </a:ext>
            </a:extLst>
          </p:cNvPr>
          <p:cNvGraphicFramePr>
            <a:graphicFrameLocks noGrp="1"/>
          </p:cNvGraphicFramePr>
          <p:nvPr>
            <p:extLst>
              <p:ext uri="{D42A27DB-BD31-4B8C-83A1-F6EECF244321}">
                <p14:modId xmlns:p14="http://schemas.microsoft.com/office/powerpoint/2010/main" val="163232431"/>
              </p:ext>
            </p:extLst>
          </p:nvPr>
        </p:nvGraphicFramePr>
        <p:xfrm>
          <a:off x="1739900" y="2816225"/>
          <a:ext cx="8624888" cy="3708400"/>
        </p:xfrm>
        <a:graphic>
          <a:graphicData uri="http://schemas.openxmlformats.org/drawingml/2006/table">
            <a:tbl>
              <a:tblPr/>
              <a:tblGrid>
                <a:gridCol w="647700">
                  <a:extLst>
                    <a:ext uri="{9D8B030D-6E8A-4147-A177-3AD203B41FA5}">
                      <a16:colId xmlns:a16="http://schemas.microsoft.com/office/drawing/2014/main" val="20000"/>
                    </a:ext>
                  </a:extLst>
                </a:gridCol>
                <a:gridCol w="1595438">
                  <a:extLst>
                    <a:ext uri="{9D8B030D-6E8A-4147-A177-3AD203B41FA5}">
                      <a16:colId xmlns:a16="http://schemas.microsoft.com/office/drawing/2014/main" val="20001"/>
                    </a:ext>
                  </a:extLst>
                </a:gridCol>
                <a:gridCol w="1595437">
                  <a:extLst>
                    <a:ext uri="{9D8B030D-6E8A-4147-A177-3AD203B41FA5}">
                      <a16:colId xmlns:a16="http://schemas.microsoft.com/office/drawing/2014/main" val="20002"/>
                    </a:ext>
                  </a:extLst>
                </a:gridCol>
                <a:gridCol w="1595438">
                  <a:extLst>
                    <a:ext uri="{9D8B030D-6E8A-4147-A177-3AD203B41FA5}">
                      <a16:colId xmlns:a16="http://schemas.microsoft.com/office/drawing/2014/main" val="20003"/>
                    </a:ext>
                  </a:extLst>
                </a:gridCol>
                <a:gridCol w="1595437">
                  <a:extLst>
                    <a:ext uri="{9D8B030D-6E8A-4147-A177-3AD203B41FA5}">
                      <a16:colId xmlns:a16="http://schemas.microsoft.com/office/drawing/2014/main" val="20004"/>
                    </a:ext>
                  </a:extLst>
                </a:gridCol>
                <a:gridCol w="1595438">
                  <a:extLst>
                    <a:ext uri="{9D8B030D-6E8A-4147-A177-3AD203B41FA5}">
                      <a16:colId xmlns:a16="http://schemas.microsoft.com/office/drawing/2014/main" val="20005"/>
                    </a:ext>
                  </a:extLst>
                </a:gridCol>
              </a:tblGrid>
              <a:tr h="647700">
                <a:tc>
                  <a:txBody>
                    <a:bodyPr/>
                    <a:lstStyle>
                      <a:lvl1pPr>
                        <a:spcBef>
                          <a:spcPct val="20000"/>
                        </a:spcBef>
                        <a:buClr>
                          <a:srgbClr val="FFCC66"/>
                        </a:buClr>
                        <a:buFont typeface="Wingdings" pitchFamily="2" charset="2"/>
                        <a:defRPr kumimoji="1" sz="1000">
                          <a:solidFill>
                            <a:schemeClr val="tx1"/>
                          </a:solidFill>
                          <a:latin typeface="Arial" charset="0"/>
                          <a:ea typeface="ＭＳ Ｐゴシック" pitchFamily="50" charset="-128"/>
                        </a:defRPr>
                      </a:lvl1pPr>
                      <a:lvl2pPr marL="265113">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2pPr>
                      <a:lvl3pPr marL="623888">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3pPr>
                      <a:lvl4pPr marL="1022350">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4pPr>
                      <a:lvl5pPr marL="1373188">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5pPr>
                      <a:lvl6pPr marL="18303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6pPr>
                      <a:lvl7pPr marL="22875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7pPr>
                      <a:lvl8pPr marL="27447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8pPr>
                      <a:lvl9pPr marL="32019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9pPr>
                    </a:lstStyle>
                    <a:p>
                      <a:pPr marL="0" marR="0" lvl="0" indent="0" algn="l" defTabSz="914400" rtl="0" eaLnBrk="0" fontAlgn="base" latinLnBrk="0" hangingPunct="0">
                        <a:lnSpc>
                          <a:spcPct val="100000"/>
                        </a:lnSpc>
                        <a:spcBef>
                          <a:spcPct val="20000"/>
                        </a:spcBef>
                        <a:spcAft>
                          <a:spcPct val="0"/>
                        </a:spcAft>
                        <a:buClr>
                          <a:srgbClr val="FFCC66"/>
                        </a:buClr>
                        <a:buSzTx/>
                        <a:buFont typeface="Wingdings" pitchFamily="2" charset="2"/>
                        <a:buNone/>
                        <a:tabLst/>
                      </a:pPr>
                      <a:endParaRPr kumimoji="1" lang="ja-JP" altLang="en-US" sz="800" b="0" i="0" u="none" strike="noStrike" cap="none" normalizeH="0" baseline="0">
                        <a:ln>
                          <a:noFill/>
                        </a:ln>
                        <a:solidFill>
                          <a:schemeClr val="tx1"/>
                        </a:solidFill>
                        <a:effectLst/>
                        <a:latin typeface="Meiryo" panose="020B0604030504040204" pitchFamily="34" charset="-128"/>
                        <a:ea typeface="Meiryo" panose="020B060403050404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FFCC66"/>
                        </a:buClr>
                        <a:buFont typeface="Wingdings" pitchFamily="2" charset="2"/>
                        <a:defRPr kumimoji="1" sz="1000">
                          <a:solidFill>
                            <a:schemeClr val="tx1"/>
                          </a:solidFill>
                          <a:latin typeface="Arial" charset="0"/>
                          <a:ea typeface="ＭＳ Ｐゴシック" pitchFamily="50" charset="-128"/>
                        </a:defRPr>
                      </a:lvl1pPr>
                      <a:lvl2pPr marL="265113">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2pPr>
                      <a:lvl3pPr marL="623888">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3pPr>
                      <a:lvl4pPr marL="1022350">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4pPr>
                      <a:lvl5pPr marL="1373188">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5pPr>
                      <a:lvl6pPr marL="18303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6pPr>
                      <a:lvl7pPr marL="22875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7pPr>
                      <a:lvl8pPr marL="27447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8pPr>
                      <a:lvl9pPr marL="32019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9pPr>
                    </a:lstStyle>
                    <a:p>
                      <a:pPr marL="0" marR="0" lvl="0" indent="0" algn="l" defTabSz="914400" rtl="0" eaLnBrk="0" fontAlgn="base" latinLnBrk="0" hangingPunct="0">
                        <a:lnSpc>
                          <a:spcPct val="100000"/>
                        </a:lnSpc>
                        <a:spcBef>
                          <a:spcPct val="20000"/>
                        </a:spcBef>
                        <a:spcAft>
                          <a:spcPct val="0"/>
                        </a:spcAft>
                        <a:buClr>
                          <a:srgbClr val="FFCC66"/>
                        </a:buClr>
                        <a:buSzTx/>
                        <a:buFont typeface="Wingdings" pitchFamily="2" charset="2"/>
                        <a:buNone/>
                        <a:tabLst/>
                      </a:pPr>
                      <a:endParaRPr kumimoji="1" lang="ja-JP" altLang="en-US" sz="800" b="0" i="0" u="none" strike="noStrike" cap="none" normalizeH="0" baseline="0">
                        <a:ln>
                          <a:noFill/>
                        </a:ln>
                        <a:solidFill>
                          <a:schemeClr val="tx1"/>
                        </a:solidFill>
                        <a:effectLst/>
                        <a:latin typeface="Meiryo" panose="020B0604030504040204" pitchFamily="34" charset="-128"/>
                        <a:ea typeface="Meiryo" panose="020B060403050404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FFCC66"/>
                        </a:buClr>
                        <a:buFont typeface="Wingdings" pitchFamily="2" charset="2"/>
                        <a:defRPr kumimoji="1" sz="1000">
                          <a:solidFill>
                            <a:schemeClr val="tx1"/>
                          </a:solidFill>
                          <a:latin typeface="Arial" charset="0"/>
                          <a:ea typeface="ＭＳ Ｐゴシック" pitchFamily="50" charset="-128"/>
                        </a:defRPr>
                      </a:lvl1pPr>
                      <a:lvl2pPr marL="265113">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2pPr>
                      <a:lvl3pPr marL="623888">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3pPr>
                      <a:lvl4pPr marL="1022350">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4pPr>
                      <a:lvl5pPr marL="1373188">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5pPr>
                      <a:lvl6pPr marL="18303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6pPr>
                      <a:lvl7pPr marL="22875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7pPr>
                      <a:lvl8pPr marL="27447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8pPr>
                      <a:lvl9pPr marL="32019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9pPr>
                    </a:lstStyle>
                    <a:p>
                      <a:pPr marL="0" marR="0" lvl="0" indent="0" algn="l" defTabSz="914400" rtl="0" eaLnBrk="0" fontAlgn="base" latinLnBrk="0" hangingPunct="0">
                        <a:lnSpc>
                          <a:spcPct val="100000"/>
                        </a:lnSpc>
                        <a:spcBef>
                          <a:spcPct val="20000"/>
                        </a:spcBef>
                        <a:spcAft>
                          <a:spcPct val="0"/>
                        </a:spcAft>
                        <a:buClr>
                          <a:srgbClr val="FFCC66"/>
                        </a:buClr>
                        <a:buSzTx/>
                        <a:buFont typeface="Wingdings" pitchFamily="2" charset="2"/>
                        <a:buNone/>
                        <a:tabLst/>
                      </a:pPr>
                      <a:endParaRPr kumimoji="1" lang="ja-JP" altLang="en-US" sz="800" b="0" i="0" u="none" strike="noStrike" cap="none" normalizeH="0" baseline="0">
                        <a:ln>
                          <a:noFill/>
                        </a:ln>
                        <a:solidFill>
                          <a:schemeClr val="tx1"/>
                        </a:solidFill>
                        <a:effectLst/>
                        <a:latin typeface="Meiryo" panose="020B0604030504040204" pitchFamily="34" charset="-128"/>
                        <a:ea typeface="Meiryo" panose="020B060403050404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FFCC66"/>
                        </a:buClr>
                        <a:buFont typeface="Wingdings" pitchFamily="2" charset="2"/>
                        <a:defRPr kumimoji="1" sz="1000">
                          <a:solidFill>
                            <a:schemeClr val="tx1"/>
                          </a:solidFill>
                          <a:latin typeface="Arial" charset="0"/>
                          <a:ea typeface="ＭＳ Ｐゴシック" pitchFamily="50" charset="-128"/>
                        </a:defRPr>
                      </a:lvl1pPr>
                      <a:lvl2pPr marL="265113">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2pPr>
                      <a:lvl3pPr marL="623888">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3pPr>
                      <a:lvl4pPr marL="1022350">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4pPr>
                      <a:lvl5pPr marL="1373188">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5pPr>
                      <a:lvl6pPr marL="18303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6pPr>
                      <a:lvl7pPr marL="22875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7pPr>
                      <a:lvl8pPr marL="27447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8pPr>
                      <a:lvl9pPr marL="32019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9pPr>
                    </a:lstStyle>
                    <a:p>
                      <a:pPr marL="0" marR="0" lvl="0" indent="0" algn="l" defTabSz="914400" rtl="0" eaLnBrk="0" fontAlgn="base" latinLnBrk="0" hangingPunct="0">
                        <a:lnSpc>
                          <a:spcPct val="100000"/>
                        </a:lnSpc>
                        <a:spcBef>
                          <a:spcPct val="20000"/>
                        </a:spcBef>
                        <a:spcAft>
                          <a:spcPct val="0"/>
                        </a:spcAft>
                        <a:buClr>
                          <a:srgbClr val="FFCC66"/>
                        </a:buClr>
                        <a:buSzTx/>
                        <a:buFont typeface="Wingdings" pitchFamily="2" charset="2"/>
                        <a:buNone/>
                        <a:tabLst/>
                      </a:pPr>
                      <a:endParaRPr kumimoji="1" lang="ja-JP" altLang="en-US" sz="800" b="0" i="0" u="none" strike="noStrike" cap="none" normalizeH="0" baseline="0">
                        <a:ln>
                          <a:noFill/>
                        </a:ln>
                        <a:solidFill>
                          <a:schemeClr val="tx1"/>
                        </a:solidFill>
                        <a:effectLst/>
                        <a:latin typeface="Meiryo" panose="020B0604030504040204" pitchFamily="34" charset="-128"/>
                        <a:ea typeface="Meiryo" panose="020B060403050404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alpha val="50000"/>
                      </a:schemeClr>
                    </a:solidFill>
                  </a:tcPr>
                </a:tc>
                <a:tc>
                  <a:txBody>
                    <a:bodyPr/>
                    <a:lstStyle>
                      <a:lvl1pPr>
                        <a:spcBef>
                          <a:spcPct val="20000"/>
                        </a:spcBef>
                        <a:buClr>
                          <a:srgbClr val="FFCC66"/>
                        </a:buClr>
                        <a:buFont typeface="Wingdings" pitchFamily="2" charset="2"/>
                        <a:defRPr kumimoji="1" sz="1000">
                          <a:solidFill>
                            <a:schemeClr val="tx1"/>
                          </a:solidFill>
                          <a:latin typeface="Arial" charset="0"/>
                          <a:ea typeface="ＭＳ Ｐゴシック" pitchFamily="50" charset="-128"/>
                        </a:defRPr>
                      </a:lvl1pPr>
                      <a:lvl2pPr marL="265113">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2pPr>
                      <a:lvl3pPr marL="623888">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3pPr>
                      <a:lvl4pPr marL="1022350">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4pPr>
                      <a:lvl5pPr marL="1373188">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5pPr>
                      <a:lvl6pPr marL="18303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6pPr>
                      <a:lvl7pPr marL="22875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7pPr>
                      <a:lvl8pPr marL="27447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8pPr>
                      <a:lvl9pPr marL="32019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9pPr>
                    </a:lstStyle>
                    <a:p>
                      <a:pPr marL="0" marR="0" lvl="0" indent="0" algn="l" defTabSz="914400" rtl="0" eaLnBrk="0" fontAlgn="base" latinLnBrk="0" hangingPunct="0">
                        <a:lnSpc>
                          <a:spcPct val="100000"/>
                        </a:lnSpc>
                        <a:spcBef>
                          <a:spcPct val="20000"/>
                        </a:spcBef>
                        <a:spcAft>
                          <a:spcPct val="0"/>
                        </a:spcAft>
                        <a:buClr>
                          <a:srgbClr val="FFCC66"/>
                        </a:buClr>
                        <a:buSzTx/>
                        <a:buFont typeface="Wingdings" pitchFamily="2" charset="2"/>
                        <a:buNone/>
                        <a:tabLst/>
                      </a:pPr>
                      <a:endParaRPr kumimoji="1" lang="ja-JP" altLang="en-US" sz="800" b="0" i="0" u="none" strike="noStrike" cap="none" normalizeH="0" baseline="0">
                        <a:ln>
                          <a:noFill/>
                        </a:ln>
                        <a:solidFill>
                          <a:schemeClr val="tx1"/>
                        </a:solidFill>
                        <a:effectLst/>
                        <a:latin typeface="Meiryo" panose="020B0604030504040204" pitchFamily="34" charset="-128"/>
                        <a:ea typeface="Meiryo" panose="020B060403050404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alpha val="50000"/>
                      </a:schemeClr>
                    </a:solidFill>
                  </a:tcPr>
                </a:tc>
                <a:tc>
                  <a:txBody>
                    <a:bodyPr/>
                    <a:lstStyle>
                      <a:lvl1pPr>
                        <a:spcBef>
                          <a:spcPct val="20000"/>
                        </a:spcBef>
                        <a:buClr>
                          <a:srgbClr val="FFCC66"/>
                        </a:buClr>
                        <a:buFont typeface="Wingdings" pitchFamily="2" charset="2"/>
                        <a:defRPr kumimoji="1" sz="1000">
                          <a:solidFill>
                            <a:schemeClr val="tx1"/>
                          </a:solidFill>
                          <a:latin typeface="Arial" charset="0"/>
                          <a:ea typeface="ＭＳ Ｐゴシック" pitchFamily="50" charset="-128"/>
                        </a:defRPr>
                      </a:lvl1pPr>
                      <a:lvl2pPr marL="265113">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2pPr>
                      <a:lvl3pPr marL="623888">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3pPr>
                      <a:lvl4pPr marL="1022350">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4pPr>
                      <a:lvl5pPr marL="1373188">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5pPr>
                      <a:lvl6pPr marL="18303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6pPr>
                      <a:lvl7pPr marL="22875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7pPr>
                      <a:lvl8pPr marL="27447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8pPr>
                      <a:lvl9pPr marL="32019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9pPr>
                    </a:lstStyle>
                    <a:p>
                      <a:pPr marL="0" marR="0" lvl="0" indent="0" algn="l" defTabSz="914400" rtl="0" eaLnBrk="0" fontAlgn="base" latinLnBrk="0" hangingPunct="0">
                        <a:lnSpc>
                          <a:spcPct val="100000"/>
                        </a:lnSpc>
                        <a:spcBef>
                          <a:spcPct val="20000"/>
                        </a:spcBef>
                        <a:spcAft>
                          <a:spcPct val="0"/>
                        </a:spcAft>
                        <a:buClr>
                          <a:srgbClr val="FFCC66"/>
                        </a:buClr>
                        <a:buSzTx/>
                        <a:buFont typeface="Wingdings" pitchFamily="2" charset="2"/>
                        <a:buNone/>
                        <a:tabLst/>
                      </a:pPr>
                      <a:endParaRPr kumimoji="1" lang="ja-JP" altLang="en-US" sz="800" b="0" i="0" u="none" strike="noStrike" cap="none" normalizeH="0" baseline="0">
                        <a:ln>
                          <a:noFill/>
                        </a:ln>
                        <a:solidFill>
                          <a:schemeClr val="tx1"/>
                        </a:solidFill>
                        <a:effectLst/>
                        <a:latin typeface="Meiryo" panose="020B0604030504040204" pitchFamily="34" charset="-128"/>
                        <a:ea typeface="Meiryo" panose="020B060403050404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alpha val="50000"/>
                      </a:schemeClr>
                    </a:solidFill>
                  </a:tcPr>
                </a:tc>
                <a:extLst>
                  <a:ext uri="{0D108BD9-81ED-4DB2-BD59-A6C34878D82A}">
                    <a16:rowId xmlns:a16="http://schemas.microsoft.com/office/drawing/2014/main" val="10000"/>
                  </a:ext>
                </a:extLst>
              </a:tr>
              <a:tr h="1044575">
                <a:tc>
                  <a:txBody>
                    <a:bodyPr/>
                    <a:lstStyle>
                      <a:lvl1pPr>
                        <a:spcBef>
                          <a:spcPct val="20000"/>
                        </a:spcBef>
                        <a:buClr>
                          <a:srgbClr val="FFCC66"/>
                        </a:buClr>
                        <a:buFont typeface="Wingdings" pitchFamily="2" charset="2"/>
                        <a:defRPr kumimoji="1" sz="1000">
                          <a:solidFill>
                            <a:schemeClr val="tx1"/>
                          </a:solidFill>
                          <a:latin typeface="Arial" charset="0"/>
                          <a:ea typeface="ＭＳ Ｐゴシック" pitchFamily="50" charset="-128"/>
                        </a:defRPr>
                      </a:lvl1pPr>
                      <a:lvl2pPr marL="265113">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2pPr>
                      <a:lvl3pPr marL="623888">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3pPr>
                      <a:lvl4pPr marL="1022350">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4pPr>
                      <a:lvl5pPr marL="1373188">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5pPr>
                      <a:lvl6pPr marL="18303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6pPr>
                      <a:lvl7pPr marL="22875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7pPr>
                      <a:lvl8pPr marL="27447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8pPr>
                      <a:lvl9pPr marL="32019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9pPr>
                    </a:lstStyle>
                    <a:p>
                      <a:pPr marL="0" marR="0" lvl="0" indent="0" algn="ctr" defTabSz="914400" rtl="0" eaLnBrk="0" fontAlgn="base" latinLnBrk="0" hangingPunct="0">
                        <a:lnSpc>
                          <a:spcPct val="100000"/>
                        </a:lnSpc>
                        <a:spcBef>
                          <a:spcPct val="20000"/>
                        </a:spcBef>
                        <a:spcAft>
                          <a:spcPct val="0"/>
                        </a:spcAft>
                        <a:buClr>
                          <a:srgbClr val="FFCC66"/>
                        </a:buClr>
                        <a:buSzTx/>
                        <a:buFont typeface="Wingdings" pitchFamily="2" charset="2"/>
                        <a:buNone/>
                        <a:tabLst/>
                      </a:pPr>
                      <a:r>
                        <a:rPr kumimoji="1" lang="ja-JP" altLang="en-US" sz="1200" b="1" i="0" u="none" strike="noStrike" cap="none" normalizeH="0" baseline="0" dirty="0">
                          <a:ln>
                            <a:noFill/>
                          </a:ln>
                          <a:solidFill>
                            <a:schemeClr val="bg1"/>
                          </a:solidFill>
                          <a:effectLst/>
                          <a:latin typeface="Meiryo" panose="020B0604030504040204" pitchFamily="34" charset="-128"/>
                          <a:ea typeface="Meiryo" panose="020B0604030504040204" pitchFamily="34" charset="-128"/>
                        </a:rPr>
                        <a:t>目的</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D6E5A"/>
                    </a:solidFill>
                  </a:tcPr>
                </a:tc>
                <a:tc>
                  <a:txBody>
                    <a:bodyPr/>
                    <a:lstStyle>
                      <a:lvl1pPr>
                        <a:spcBef>
                          <a:spcPct val="20000"/>
                        </a:spcBef>
                        <a:buClr>
                          <a:srgbClr val="FFCC66"/>
                        </a:buClr>
                        <a:buFont typeface="Wingdings" pitchFamily="2" charset="2"/>
                        <a:defRPr kumimoji="1" sz="1000">
                          <a:solidFill>
                            <a:schemeClr val="tx1"/>
                          </a:solidFill>
                          <a:latin typeface="Arial" charset="0"/>
                          <a:ea typeface="ＭＳ Ｐゴシック" pitchFamily="50" charset="-128"/>
                        </a:defRPr>
                      </a:lvl1pPr>
                      <a:lvl2pPr marL="265113">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2pPr>
                      <a:lvl3pPr marL="623888">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3pPr>
                      <a:lvl4pPr marL="1022350">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4pPr>
                      <a:lvl5pPr marL="1373188">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5pPr>
                      <a:lvl6pPr marL="18303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6pPr>
                      <a:lvl7pPr marL="22875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7pPr>
                      <a:lvl8pPr marL="27447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8pPr>
                      <a:lvl9pPr marL="32019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9pPr>
                    </a:lstStyle>
                    <a:p>
                      <a:pPr marL="0" marR="0" lvl="0" indent="0" algn="l" defTabSz="914400" rtl="0" eaLnBrk="0" fontAlgn="base" latinLnBrk="0" hangingPunct="0">
                        <a:lnSpc>
                          <a:spcPct val="100000"/>
                        </a:lnSpc>
                        <a:spcBef>
                          <a:spcPct val="0"/>
                        </a:spcBef>
                        <a:spcAft>
                          <a:spcPct val="0"/>
                        </a:spcAft>
                        <a:buClr>
                          <a:srgbClr val="FFCC66"/>
                        </a:buClr>
                        <a:buSzTx/>
                        <a:buFontTx/>
                        <a:buNone/>
                        <a:tabLst/>
                      </a:pPr>
                      <a:r>
                        <a:rPr kumimoji="1" lang="ja-JP" altLang="en-US" sz="1200" b="0" i="0" u="none" strike="noStrike" cap="none" normalizeH="0" baseline="0">
                          <a:ln>
                            <a:noFill/>
                          </a:ln>
                          <a:solidFill>
                            <a:schemeClr val="tx1"/>
                          </a:solidFill>
                          <a:effectLst/>
                          <a:latin typeface="Meiryo" panose="020B0604030504040204" pitchFamily="34" charset="-128"/>
                          <a:ea typeface="Meiryo" panose="020B0604030504040204" pitchFamily="34" charset="-128"/>
                        </a:rPr>
                        <a:t>訓練計画に則り、従業員向けに</a:t>
                      </a:r>
                      <a:r>
                        <a:rPr kumimoji="1" lang="en-US" altLang="ja-JP" sz="1200" b="0" i="0" u="none" strike="noStrike" cap="none" normalizeH="0" baseline="0">
                          <a:ln>
                            <a:noFill/>
                          </a:ln>
                          <a:solidFill>
                            <a:schemeClr val="tx1"/>
                          </a:solidFill>
                          <a:effectLst/>
                          <a:latin typeface="Meiryo" panose="020B0604030504040204" pitchFamily="34" charset="-128"/>
                          <a:ea typeface="Meiryo" panose="020B0604030504040204" pitchFamily="34" charset="-128"/>
                        </a:rPr>
                        <a:t>BCP</a:t>
                      </a:r>
                      <a:r>
                        <a:rPr kumimoji="1" lang="ja-JP" altLang="en-US" sz="1200" b="0" i="0" u="none" strike="noStrike" cap="none" normalizeH="0" baseline="0">
                          <a:ln>
                            <a:noFill/>
                          </a:ln>
                          <a:solidFill>
                            <a:schemeClr val="tx1"/>
                          </a:solidFill>
                          <a:effectLst/>
                          <a:latin typeface="Meiryo" panose="020B0604030504040204" pitchFamily="34" charset="-128"/>
                          <a:ea typeface="Meiryo" panose="020B0604030504040204" pitchFamily="34" charset="-128"/>
                        </a:rPr>
                        <a:t>の重要性について教育を実施する</a:t>
                      </a:r>
                    </a:p>
                    <a:p>
                      <a:pPr marL="0" marR="0" lvl="0" indent="0" algn="l" defTabSz="914400" rtl="0" eaLnBrk="0" fontAlgn="base" latinLnBrk="0" hangingPunct="0">
                        <a:lnSpc>
                          <a:spcPct val="100000"/>
                        </a:lnSpc>
                        <a:spcBef>
                          <a:spcPct val="20000"/>
                        </a:spcBef>
                        <a:spcAft>
                          <a:spcPct val="0"/>
                        </a:spcAft>
                        <a:buClr>
                          <a:srgbClr val="FFCC66"/>
                        </a:buClr>
                        <a:buSzTx/>
                        <a:buFont typeface="Wingdings" pitchFamily="2" charset="2"/>
                        <a:buNone/>
                        <a:tabLst/>
                      </a:pPr>
                      <a:endParaRPr kumimoji="1" lang="ja-JP" altLang="en-US" sz="1200" b="0" i="0" u="none" strike="noStrike" cap="none" normalizeH="0" baseline="0">
                        <a:ln>
                          <a:noFill/>
                        </a:ln>
                        <a:solidFill>
                          <a:schemeClr val="tx1"/>
                        </a:solidFill>
                        <a:effectLst/>
                        <a:latin typeface="Meiryo" panose="020B0604030504040204" pitchFamily="34" charset="-128"/>
                        <a:ea typeface="Meiryo" panose="020B060403050404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FFCC66"/>
                        </a:buClr>
                        <a:buFont typeface="Wingdings" pitchFamily="2" charset="2"/>
                        <a:defRPr kumimoji="1" sz="1000">
                          <a:solidFill>
                            <a:schemeClr val="tx1"/>
                          </a:solidFill>
                          <a:latin typeface="Arial" charset="0"/>
                          <a:ea typeface="ＭＳ Ｐゴシック" pitchFamily="50" charset="-128"/>
                        </a:defRPr>
                      </a:lvl1pPr>
                      <a:lvl2pPr marL="265113">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2pPr>
                      <a:lvl3pPr marL="623888">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3pPr>
                      <a:lvl4pPr marL="1022350">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4pPr>
                      <a:lvl5pPr marL="1373188">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5pPr>
                      <a:lvl6pPr marL="18303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6pPr>
                      <a:lvl7pPr marL="22875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7pPr>
                      <a:lvl8pPr marL="27447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8pPr>
                      <a:lvl9pPr marL="32019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9pPr>
                    </a:lstStyle>
                    <a:p>
                      <a:pPr marL="0" marR="0" lvl="0" indent="0" algn="l" defTabSz="914400" rtl="0" eaLnBrk="0" fontAlgn="base" latinLnBrk="0" hangingPunct="0">
                        <a:lnSpc>
                          <a:spcPct val="100000"/>
                        </a:lnSpc>
                        <a:spcBef>
                          <a:spcPct val="20000"/>
                        </a:spcBef>
                        <a:spcAft>
                          <a:spcPct val="0"/>
                        </a:spcAft>
                        <a:buClr>
                          <a:srgbClr val="FFCC66"/>
                        </a:buClr>
                        <a:buSzTx/>
                        <a:buFont typeface="Wingdings" pitchFamily="2" charset="2"/>
                        <a:buNone/>
                        <a:tabLst/>
                      </a:pPr>
                      <a:r>
                        <a:rPr kumimoji="1" lang="en-US" altLang="ja-JP" sz="1200" b="0" i="0" u="none" strike="noStrike" cap="none" normalizeH="0" baseline="0">
                          <a:ln>
                            <a:noFill/>
                          </a:ln>
                          <a:solidFill>
                            <a:schemeClr val="tx1"/>
                          </a:solidFill>
                          <a:effectLst/>
                          <a:latin typeface="Meiryo" panose="020B0604030504040204" pitchFamily="34" charset="-128"/>
                          <a:ea typeface="Meiryo" panose="020B0604030504040204" pitchFamily="34" charset="-128"/>
                        </a:rPr>
                        <a:t>BCP</a:t>
                      </a:r>
                      <a:r>
                        <a:rPr kumimoji="1" lang="ja-JP" altLang="en-US" sz="1200" b="0" i="0" u="none" strike="noStrike" cap="none" normalizeH="0" baseline="0">
                          <a:ln>
                            <a:noFill/>
                          </a:ln>
                          <a:solidFill>
                            <a:schemeClr val="tx1"/>
                          </a:solidFill>
                          <a:effectLst/>
                          <a:latin typeface="Meiryo" panose="020B0604030504040204" pitchFamily="34" charset="-128"/>
                          <a:ea typeface="Meiryo" panose="020B0604030504040204" pitchFamily="34" charset="-128"/>
                        </a:rPr>
                        <a:t>の内容を取引先各社を含む社外関係者に共有する</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FFCC66"/>
                        </a:buClr>
                        <a:buFont typeface="Wingdings" pitchFamily="2" charset="2"/>
                        <a:defRPr kumimoji="1" sz="1000">
                          <a:solidFill>
                            <a:schemeClr val="tx1"/>
                          </a:solidFill>
                          <a:latin typeface="Arial" charset="0"/>
                          <a:ea typeface="ＭＳ Ｐゴシック" pitchFamily="50" charset="-128"/>
                        </a:defRPr>
                      </a:lvl1pPr>
                      <a:lvl2pPr marL="265113">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2pPr>
                      <a:lvl3pPr marL="623888">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3pPr>
                      <a:lvl4pPr marL="1022350">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4pPr>
                      <a:lvl5pPr marL="1373188">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5pPr>
                      <a:lvl6pPr marL="18303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6pPr>
                      <a:lvl7pPr marL="22875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7pPr>
                      <a:lvl8pPr marL="27447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8pPr>
                      <a:lvl9pPr marL="32019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9pPr>
                    </a:lstStyle>
                    <a:p>
                      <a:pPr marL="0" marR="0" lvl="0" indent="0" algn="l" defTabSz="914400" rtl="0" eaLnBrk="0" fontAlgn="base" latinLnBrk="0" hangingPunct="0">
                        <a:lnSpc>
                          <a:spcPct val="100000"/>
                        </a:lnSpc>
                        <a:spcBef>
                          <a:spcPct val="0"/>
                        </a:spcBef>
                        <a:spcAft>
                          <a:spcPct val="0"/>
                        </a:spcAft>
                        <a:buClr>
                          <a:srgbClr val="FFCC66"/>
                        </a:buClr>
                        <a:buSzTx/>
                        <a:buFontTx/>
                        <a:buNone/>
                        <a:tabLst/>
                      </a:pPr>
                      <a:r>
                        <a:rPr kumimoji="1" lang="ja-JP" altLang="en-US" sz="1200" b="0" i="0" u="none" strike="noStrike" cap="none" normalizeH="0" baseline="0">
                          <a:ln>
                            <a:noFill/>
                          </a:ln>
                          <a:solidFill>
                            <a:schemeClr val="tx1"/>
                          </a:solidFill>
                          <a:effectLst/>
                          <a:latin typeface="Meiryo" panose="020B0604030504040204" pitchFamily="34" charset="-128"/>
                          <a:ea typeface="Meiryo" panose="020B0604030504040204" pitchFamily="34" charset="-128"/>
                        </a:rPr>
                        <a:t>関係者に対する訓練を企画する</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alpha val="50000"/>
                      </a:schemeClr>
                    </a:solidFill>
                  </a:tcPr>
                </a:tc>
                <a:tc>
                  <a:txBody>
                    <a:bodyPr/>
                    <a:lstStyle>
                      <a:lvl1pPr>
                        <a:spcBef>
                          <a:spcPct val="20000"/>
                        </a:spcBef>
                        <a:buClr>
                          <a:srgbClr val="FFCC66"/>
                        </a:buClr>
                        <a:buFont typeface="Wingdings" pitchFamily="2" charset="2"/>
                        <a:defRPr kumimoji="1" sz="1000">
                          <a:solidFill>
                            <a:schemeClr val="tx1"/>
                          </a:solidFill>
                          <a:latin typeface="Arial" charset="0"/>
                          <a:ea typeface="ＭＳ Ｐゴシック" pitchFamily="50" charset="-128"/>
                        </a:defRPr>
                      </a:lvl1pPr>
                      <a:lvl2pPr marL="265113">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2pPr>
                      <a:lvl3pPr marL="623888">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3pPr>
                      <a:lvl4pPr marL="1022350">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4pPr>
                      <a:lvl5pPr marL="1373188">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5pPr>
                      <a:lvl6pPr marL="18303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6pPr>
                      <a:lvl7pPr marL="22875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7pPr>
                      <a:lvl8pPr marL="27447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8pPr>
                      <a:lvl9pPr marL="32019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9pPr>
                    </a:lstStyle>
                    <a:p>
                      <a:pPr marL="0" marR="0" lvl="0" indent="0" algn="l" defTabSz="914400" rtl="0" eaLnBrk="0" fontAlgn="base" latinLnBrk="0" hangingPunct="0">
                        <a:lnSpc>
                          <a:spcPct val="100000"/>
                        </a:lnSpc>
                        <a:spcBef>
                          <a:spcPct val="0"/>
                        </a:spcBef>
                        <a:spcAft>
                          <a:spcPct val="0"/>
                        </a:spcAft>
                        <a:buClr>
                          <a:srgbClr val="FFCC66"/>
                        </a:buClr>
                        <a:buSzTx/>
                        <a:buFontTx/>
                        <a:buNone/>
                        <a:tabLst/>
                      </a:pPr>
                      <a:r>
                        <a:rPr kumimoji="1" lang="ja-JP" altLang="en-US" sz="1200" b="0" i="0" u="none" strike="noStrike" cap="none" normalizeH="0" baseline="0">
                          <a:ln>
                            <a:noFill/>
                          </a:ln>
                          <a:solidFill>
                            <a:schemeClr val="tx1"/>
                          </a:solidFill>
                          <a:effectLst/>
                          <a:latin typeface="Meiryo" panose="020B0604030504040204" pitchFamily="34" charset="-128"/>
                          <a:ea typeface="Meiryo" panose="020B0604030504040204" pitchFamily="34" charset="-128"/>
                        </a:rPr>
                        <a:t>企画に基づいて訓練を実施する</a:t>
                      </a:r>
                    </a:p>
                    <a:p>
                      <a:pPr marL="0" marR="0" lvl="0" indent="0" algn="l" defTabSz="914400" rtl="0" eaLnBrk="0" fontAlgn="base" latinLnBrk="0" hangingPunct="0">
                        <a:lnSpc>
                          <a:spcPct val="100000"/>
                        </a:lnSpc>
                        <a:spcBef>
                          <a:spcPct val="0"/>
                        </a:spcBef>
                        <a:spcAft>
                          <a:spcPct val="0"/>
                        </a:spcAft>
                        <a:buClr>
                          <a:srgbClr val="FFCC66"/>
                        </a:buClr>
                        <a:buSzTx/>
                        <a:buFontTx/>
                        <a:buNone/>
                        <a:tabLst/>
                      </a:pPr>
                      <a:endParaRPr kumimoji="1" lang="ja-JP" altLang="en-US" sz="1200" b="0" i="0" u="none" strike="noStrike" cap="none" normalizeH="0" baseline="0">
                        <a:ln>
                          <a:noFill/>
                        </a:ln>
                        <a:solidFill>
                          <a:schemeClr val="tx1"/>
                        </a:solidFill>
                        <a:effectLst/>
                        <a:latin typeface="Meiryo" panose="020B0604030504040204" pitchFamily="34" charset="-128"/>
                        <a:ea typeface="Meiryo" panose="020B060403050404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alpha val="50000"/>
                      </a:schemeClr>
                    </a:solidFill>
                  </a:tcPr>
                </a:tc>
                <a:tc>
                  <a:txBody>
                    <a:bodyPr/>
                    <a:lstStyle>
                      <a:lvl1pPr>
                        <a:spcBef>
                          <a:spcPct val="20000"/>
                        </a:spcBef>
                        <a:buClr>
                          <a:srgbClr val="FFCC66"/>
                        </a:buClr>
                        <a:buFont typeface="Wingdings" pitchFamily="2" charset="2"/>
                        <a:defRPr kumimoji="1" sz="1000">
                          <a:solidFill>
                            <a:schemeClr val="tx1"/>
                          </a:solidFill>
                          <a:latin typeface="Arial" charset="0"/>
                          <a:ea typeface="ＭＳ Ｐゴシック" pitchFamily="50" charset="-128"/>
                        </a:defRPr>
                      </a:lvl1pPr>
                      <a:lvl2pPr marL="265113">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2pPr>
                      <a:lvl3pPr marL="623888">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3pPr>
                      <a:lvl4pPr marL="1022350">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4pPr>
                      <a:lvl5pPr marL="1373188">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5pPr>
                      <a:lvl6pPr marL="18303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6pPr>
                      <a:lvl7pPr marL="22875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7pPr>
                      <a:lvl8pPr marL="27447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8pPr>
                      <a:lvl9pPr marL="32019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9pPr>
                    </a:lstStyle>
                    <a:p>
                      <a:pPr marL="0" marR="0" lvl="0" indent="0" algn="l" defTabSz="914400" rtl="0" eaLnBrk="0" fontAlgn="base" latinLnBrk="0" hangingPunct="0">
                        <a:lnSpc>
                          <a:spcPct val="100000"/>
                        </a:lnSpc>
                        <a:spcBef>
                          <a:spcPct val="0"/>
                        </a:spcBef>
                        <a:spcAft>
                          <a:spcPct val="0"/>
                        </a:spcAft>
                        <a:buClr>
                          <a:srgbClr val="FFCC66"/>
                        </a:buClr>
                        <a:buSzTx/>
                        <a:buFontTx/>
                        <a:buNone/>
                        <a:tabLst/>
                      </a:pPr>
                      <a:r>
                        <a:rPr kumimoji="1" lang="ja-JP" altLang="en-US" sz="1200" b="0" i="0" u="none" strike="noStrike" cap="none" normalizeH="0" baseline="0">
                          <a:ln>
                            <a:noFill/>
                          </a:ln>
                          <a:solidFill>
                            <a:schemeClr val="tx1"/>
                          </a:solidFill>
                          <a:effectLst/>
                          <a:latin typeface="Meiryo" panose="020B0604030504040204" pitchFamily="34" charset="-128"/>
                          <a:ea typeface="Meiryo" panose="020B0604030504040204" pitchFamily="34" charset="-128"/>
                        </a:rPr>
                        <a:t>訓練の結果を検証する</a:t>
                      </a:r>
                      <a:endParaRPr kumimoji="1" lang="en-US" altLang="ja-JP" sz="1200" b="0" i="0" u="none" strike="noStrike" cap="none" normalizeH="0" baseline="0">
                        <a:ln>
                          <a:noFill/>
                        </a:ln>
                        <a:solidFill>
                          <a:schemeClr val="tx1"/>
                        </a:solidFill>
                        <a:effectLst/>
                        <a:latin typeface="Meiryo" panose="020B0604030504040204" pitchFamily="34" charset="-128"/>
                        <a:ea typeface="Meiryo" panose="020B060403050404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alpha val="50000"/>
                      </a:schemeClr>
                    </a:solidFill>
                  </a:tcPr>
                </a:tc>
                <a:extLst>
                  <a:ext uri="{0D108BD9-81ED-4DB2-BD59-A6C34878D82A}">
                    <a16:rowId xmlns:a16="http://schemas.microsoft.com/office/drawing/2014/main" val="10001"/>
                  </a:ext>
                </a:extLst>
              </a:tr>
              <a:tr h="2016125">
                <a:tc>
                  <a:txBody>
                    <a:bodyPr/>
                    <a:lstStyle>
                      <a:lvl1pPr>
                        <a:spcBef>
                          <a:spcPct val="20000"/>
                        </a:spcBef>
                        <a:buClr>
                          <a:srgbClr val="FFCC66"/>
                        </a:buClr>
                        <a:buFont typeface="Wingdings" pitchFamily="2" charset="2"/>
                        <a:defRPr kumimoji="1" sz="1000">
                          <a:solidFill>
                            <a:schemeClr val="tx1"/>
                          </a:solidFill>
                          <a:latin typeface="Arial" charset="0"/>
                          <a:ea typeface="ＭＳ Ｐゴシック" pitchFamily="50" charset="-128"/>
                        </a:defRPr>
                      </a:lvl1pPr>
                      <a:lvl2pPr marL="265113">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2pPr>
                      <a:lvl3pPr marL="623888">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3pPr>
                      <a:lvl4pPr marL="1022350">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4pPr>
                      <a:lvl5pPr marL="1373188">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5pPr>
                      <a:lvl6pPr marL="18303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6pPr>
                      <a:lvl7pPr marL="22875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7pPr>
                      <a:lvl8pPr marL="27447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8pPr>
                      <a:lvl9pPr marL="32019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9pPr>
                    </a:lstStyle>
                    <a:p>
                      <a:pPr marL="0" marR="0" lvl="0" indent="0" algn="ctr" defTabSz="914400" rtl="0" eaLnBrk="0" fontAlgn="base" latinLnBrk="0" hangingPunct="0">
                        <a:lnSpc>
                          <a:spcPct val="100000"/>
                        </a:lnSpc>
                        <a:spcBef>
                          <a:spcPct val="20000"/>
                        </a:spcBef>
                        <a:spcAft>
                          <a:spcPct val="0"/>
                        </a:spcAft>
                        <a:buClr>
                          <a:srgbClr val="FFCC66"/>
                        </a:buClr>
                        <a:buSzTx/>
                        <a:buFont typeface="Wingdings" pitchFamily="2" charset="2"/>
                        <a:buNone/>
                        <a:tabLst/>
                      </a:pPr>
                      <a:r>
                        <a:rPr kumimoji="1" lang="ja-JP" altLang="en-US" sz="1200" b="1" i="0" u="none" strike="noStrike" cap="none" normalizeH="0" baseline="0" dirty="0">
                          <a:ln>
                            <a:noFill/>
                          </a:ln>
                          <a:solidFill>
                            <a:schemeClr val="bg1"/>
                          </a:solidFill>
                          <a:effectLst/>
                          <a:latin typeface="Meiryo" panose="020B0604030504040204" pitchFamily="34" charset="-128"/>
                          <a:ea typeface="Meiryo" panose="020B0604030504040204" pitchFamily="34" charset="-128"/>
                        </a:rPr>
                        <a:t>内容</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D6E5A"/>
                    </a:solidFill>
                  </a:tcPr>
                </a:tc>
                <a:tc>
                  <a:txBody>
                    <a:bodyPr/>
                    <a:lstStyle>
                      <a:lvl1pPr marL="177800" indent="-177800">
                        <a:spcBef>
                          <a:spcPct val="20000"/>
                        </a:spcBef>
                        <a:buClr>
                          <a:srgbClr val="FFCC66"/>
                        </a:buClr>
                        <a:buFont typeface="Wingdings" pitchFamily="2" charset="2"/>
                        <a:defRPr kumimoji="1" sz="1000">
                          <a:solidFill>
                            <a:schemeClr val="tx1"/>
                          </a:solidFill>
                          <a:latin typeface="Arial" charset="0"/>
                          <a:ea typeface="ＭＳ Ｐゴシック" pitchFamily="50" charset="-128"/>
                        </a:defRPr>
                      </a:lvl1pPr>
                      <a:lvl2pPr marL="357188">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2pPr>
                      <a:lvl3pPr marL="623888">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3pPr>
                      <a:lvl4pPr marL="1022350">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4pPr>
                      <a:lvl5pPr marL="1373188">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5pPr>
                      <a:lvl6pPr marL="18303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6pPr>
                      <a:lvl7pPr marL="22875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7pPr>
                      <a:lvl8pPr marL="27447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8pPr>
                      <a:lvl9pPr marL="32019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9pPr>
                    </a:lstStyle>
                    <a:p>
                      <a:pPr marL="177800" marR="0" lvl="0" indent="-177800" algn="l" defTabSz="914400" rtl="0" eaLnBrk="0" fontAlgn="base" latinLnBrk="0" hangingPunct="0">
                        <a:lnSpc>
                          <a:spcPct val="100000"/>
                        </a:lnSpc>
                        <a:spcBef>
                          <a:spcPct val="10000"/>
                        </a:spcBef>
                        <a:spcAft>
                          <a:spcPct val="0"/>
                        </a:spcAft>
                        <a:buClr>
                          <a:schemeClr val="tx1"/>
                        </a:buClr>
                        <a:buSzTx/>
                        <a:buFont typeface="Wingdings" pitchFamily="2" charset="2"/>
                        <a:buChar char="ü"/>
                        <a:tabLst/>
                      </a:pPr>
                      <a:r>
                        <a:rPr kumimoji="1" lang="ja-JP" altLang="en-US" sz="1200" b="0" i="0" u="none" strike="noStrike" cap="none" normalizeH="0" baseline="0">
                          <a:ln>
                            <a:noFill/>
                          </a:ln>
                          <a:solidFill>
                            <a:schemeClr val="tx1"/>
                          </a:solidFill>
                          <a:effectLst/>
                          <a:latin typeface="Meiryo" panose="020B0604030504040204" pitchFamily="34" charset="-128"/>
                          <a:ea typeface="Meiryo" panose="020B0604030504040204" pitchFamily="34" charset="-128"/>
                        </a:rPr>
                        <a:t>従業員向け教育の実施</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177800" indent="-177800">
                        <a:spcBef>
                          <a:spcPct val="20000"/>
                        </a:spcBef>
                        <a:buClr>
                          <a:srgbClr val="FFCC66"/>
                        </a:buClr>
                        <a:buFont typeface="Wingdings" pitchFamily="2" charset="2"/>
                        <a:defRPr kumimoji="1" sz="1000">
                          <a:solidFill>
                            <a:schemeClr val="tx1"/>
                          </a:solidFill>
                          <a:latin typeface="Arial" charset="0"/>
                          <a:ea typeface="ＭＳ Ｐゴシック" pitchFamily="50" charset="-128"/>
                        </a:defRPr>
                      </a:lvl1pPr>
                      <a:lvl2pPr marL="357188">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2pPr>
                      <a:lvl3pPr marL="623888">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3pPr>
                      <a:lvl4pPr marL="1022350">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4pPr>
                      <a:lvl5pPr marL="1373188">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5pPr>
                      <a:lvl6pPr marL="18303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6pPr>
                      <a:lvl7pPr marL="22875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7pPr>
                      <a:lvl8pPr marL="27447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8pPr>
                      <a:lvl9pPr marL="32019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9pPr>
                    </a:lstStyle>
                    <a:p>
                      <a:pPr marL="177800" marR="0" lvl="0" indent="-177800" algn="l" defTabSz="914400" rtl="0" eaLnBrk="0" fontAlgn="base" latinLnBrk="0" hangingPunct="0">
                        <a:lnSpc>
                          <a:spcPct val="100000"/>
                        </a:lnSpc>
                        <a:spcBef>
                          <a:spcPct val="10000"/>
                        </a:spcBef>
                        <a:spcAft>
                          <a:spcPct val="0"/>
                        </a:spcAft>
                        <a:buClr>
                          <a:schemeClr val="tx1"/>
                        </a:buClr>
                        <a:buSzTx/>
                        <a:buFont typeface="Wingdings" pitchFamily="2" charset="2"/>
                        <a:buChar char="ü"/>
                        <a:tabLst/>
                      </a:pPr>
                      <a:r>
                        <a:rPr kumimoji="1" lang="ja-JP" altLang="en-US" sz="1200" b="0" i="0" u="none" strike="noStrike" cap="none" normalizeH="0" baseline="0" dirty="0">
                          <a:ln>
                            <a:noFill/>
                          </a:ln>
                          <a:solidFill>
                            <a:schemeClr val="tx1"/>
                          </a:solidFill>
                          <a:effectLst/>
                          <a:latin typeface="Meiryo" panose="020B0604030504040204" pitchFamily="34" charset="-128"/>
                          <a:ea typeface="Meiryo" panose="020B0604030504040204" pitchFamily="34" charset="-128"/>
                        </a:rPr>
                        <a:t>社外関係者への自社の事業継続性の共有</a:t>
                      </a:r>
                    </a:p>
                    <a:p>
                      <a:pPr marL="177800" marR="0" lvl="0" indent="-177800" algn="l" defTabSz="914400" rtl="0" eaLnBrk="0" fontAlgn="base" latinLnBrk="0" hangingPunct="0">
                        <a:lnSpc>
                          <a:spcPct val="100000"/>
                        </a:lnSpc>
                        <a:spcBef>
                          <a:spcPct val="10000"/>
                        </a:spcBef>
                        <a:spcAft>
                          <a:spcPct val="0"/>
                        </a:spcAft>
                        <a:buClr>
                          <a:schemeClr val="tx1"/>
                        </a:buClr>
                        <a:buSzTx/>
                        <a:buFont typeface="Wingdings" pitchFamily="2" charset="2"/>
                        <a:buChar char="ü"/>
                        <a:tabLst/>
                      </a:pPr>
                      <a:r>
                        <a:rPr kumimoji="1" lang="ja-JP" altLang="en-US" sz="1200" b="0" i="0" u="none" strike="noStrike" cap="none" normalizeH="0" baseline="0" dirty="0">
                          <a:ln>
                            <a:noFill/>
                          </a:ln>
                          <a:solidFill>
                            <a:schemeClr val="tx1"/>
                          </a:solidFill>
                          <a:effectLst/>
                          <a:latin typeface="Meiryo" panose="020B0604030504040204" pitchFamily="34" charset="-128"/>
                          <a:ea typeface="Meiryo" panose="020B0604030504040204" pitchFamily="34" charset="-128"/>
                        </a:rPr>
                        <a:t>必要に応じて研修・訓練への参加の要請</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177800" indent="-177800">
                        <a:spcBef>
                          <a:spcPct val="20000"/>
                        </a:spcBef>
                        <a:buClr>
                          <a:srgbClr val="FFCC66"/>
                        </a:buClr>
                        <a:buFont typeface="Wingdings" pitchFamily="2" charset="2"/>
                        <a:defRPr kumimoji="1" sz="1000">
                          <a:solidFill>
                            <a:schemeClr val="tx1"/>
                          </a:solidFill>
                          <a:latin typeface="Arial" charset="0"/>
                          <a:ea typeface="ＭＳ Ｐゴシック" pitchFamily="50" charset="-128"/>
                        </a:defRPr>
                      </a:lvl1pPr>
                      <a:lvl2pPr marL="357188">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2pPr>
                      <a:lvl3pPr marL="623888">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3pPr>
                      <a:lvl4pPr marL="1022350">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4pPr>
                      <a:lvl5pPr marL="1373188">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5pPr>
                      <a:lvl6pPr marL="18303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6pPr>
                      <a:lvl7pPr marL="22875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7pPr>
                      <a:lvl8pPr marL="27447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8pPr>
                      <a:lvl9pPr marL="32019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9pPr>
                    </a:lstStyle>
                    <a:p>
                      <a:pPr marL="177800" marR="0" lvl="0" indent="-177800" algn="l" defTabSz="914400" rtl="0" eaLnBrk="0" fontAlgn="base" latinLnBrk="0" hangingPunct="0">
                        <a:lnSpc>
                          <a:spcPct val="100000"/>
                        </a:lnSpc>
                        <a:spcBef>
                          <a:spcPct val="10000"/>
                        </a:spcBef>
                        <a:spcAft>
                          <a:spcPct val="0"/>
                        </a:spcAft>
                        <a:buClr>
                          <a:schemeClr val="tx1"/>
                        </a:buClr>
                        <a:buSzTx/>
                        <a:buFont typeface="Wingdings" pitchFamily="2" charset="2"/>
                        <a:buChar char="ü"/>
                        <a:tabLst/>
                      </a:pPr>
                      <a:r>
                        <a:rPr kumimoji="1" lang="ja-JP" altLang="en-US" sz="1200" b="0" i="0" u="none" strike="noStrike" cap="none" normalizeH="0" baseline="0">
                          <a:ln>
                            <a:noFill/>
                          </a:ln>
                          <a:solidFill>
                            <a:schemeClr val="tx1"/>
                          </a:solidFill>
                          <a:effectLst/>
                          <a:latin typeface="Meiryo" panose="020B0604030504040204" pitchFamily="34" charset="-128"/>
                          <a:ea typeface="Meiryo" panose="020B0604030504040204" pitchFamily="34" charset="-128"/>
                        </a:rPr>
                        <a:t>訓練の目的の決定</a:t>
                      </a:r>
                    </a:p>
                    <a:p>
                      <a:pPr marL="177800" marR="0" lvl="0" indent="-177800" algn="l" defTabSz="914400" rtl="0" eaLnBrk="0" fontAlgn="base" latinLnBrk="0" hangingPunct="0">
                        <a:lnSpc>
                          <a:spcPct val="100000"/>
                        </a:lnSpc>
                        <a:spcBef>
                          <a:spcPct val="10000"/>
                        </a:spcBef>
                        <a:spcAft>
                          <a:spcPct val="0"/>
                        </a:spcAft>
                        <a:buClr>
                          <a:schemeClr val="tx1"/>
                        </a:buClr>
                        <a:buSzTx/>
                        <a:buFont typeface="Wingdings" pitchFamily="2" charset="2"/>
                        <a:buChar char="ü"/>
                        <a:tabLst/>
                      </a:pPr>
                      <a:r>
                        <a:rPr kumimoji="1" lang="ja-JP" altLang="en-US" sz="1200" b="0" i="0" u="none" strike="noStrike" cap="none" normalizeH="0" baseline="0">
                          <a:ln>
                            <a:noFill/>
                          </a:ln>
                          <a:solidFill>
                            <a:schemeClr val="tx1"/>
                          </a:solidFill>
                          <a:effectLst/>
                          <a:latin typeface="Meiryo" panose="020B0604030504040204" pitchFamily="34" charset="-128"/>
                          <a:ea typeface="Meiryo" panose="020B0604030504040204" pitchFamily="34" charset="-128"/>
                        </a:rPr>
                        <a:t>訓練参加者の特定</a:t>
                      </a:r>
                    </a:p>
                    <a:p>
                      <a:pPr marL="177800" marR="0" lvl="0" indent="-177800" algn="l" defTabSz="914400" rtl="0" eaLnBrk="0" fontAlgn="base" latinLnBrk="0" hangingPunct="0">
                        <a:lnSpc>
                          <a:spcPct val="100000"/>
                        </a:lnSpc>
                        <a:spcBef>
                          <a:spcPct val="10000"/>
                        </a:spcBef>
                        <a:spcAft>
                          <a:spcPct val="0"/>
                        </a:spcAft>
                        <a:buClr>
                          <a:schemeClr val="tx1"/>
                        </a:buClr>
                        <a:buSzTx/>
                        <a:buFont typeface="Wingdings" pitchFamily="2" charset="2"/>
                        <a:buChar char="ü"/>
                        <a:tabLst/>
                      </a:pPr>
                      <a:r>
                        <a:rPr kumimoji="1" lang="ja-JP" altLang="en-US" sz="1200" b="0" i="0" u="none" strike="noStrike" cap="none" normalizeH="0" baseline="0">
                          <a:ln>
                            <a:noFill/>
                          </a:ln>
                          <a:solidFill>
                            <a:schemeClr val="tx1"/>
                          </a:solidFill>
                          <a:effectLst/>
                          <a:latin typeface="Meiryo" panose="020B0604030504040204" pitchFamily="34" charset="-128"/>
                          <a:ea typeface="Meiryo" panose="020B0604030504040204" pitchFamily="34" charset="-128"/>
                        </a:rPr>
                        <a:t>訓練シナリオの策定</a:t>
                      </a:r>
                    </a:p>
                    <a:p>
                      <a:pPr marL="177800" marR="0" lvl="0" indent="-177800" algn="l" defTabSz="914400" rtl="0" eaLnBrk="0" fontAlgn="base" latinLnBrk="0" hangingPunct="0">
                        <a:lnSpc>
                          <a:spcPct val="100000"/>
                        </a:lnSpc>
                        <a:spcBef>
                          <a:spcPct val="10000"/>
                        </a:spcBef>
                        <a:spcAft>
                          <a:spcPct val="0"/>
                        </a:spcAft>
                        <a:buClr>
                          <a:schemeClr val="tx1"/>
                        </a:buClr>
                        <a:buSzTx/>
                        <a:buFont typeface="Wingdings" pitchFamily="2" charset="2"/>
                        <a:buChar char="ü"/>
                        <a:tabLst/>
                      </a:pPr>
                      <a:r>
                        <a:rPr kumimoji="1" lang="ja-JP" altLang="en-US" sz="1200" b="0" i="0" u="none" strike="noStrike" cap="none" normalizeH="0" baseline="0">
                          <a:ln>
                            <a:noFill/>
                          </a:ln>
                          <a:solidFill>
                            <a:schemeClr val="tx1"/>
                          </a:solidFill>
                          <a:effectLst/>
                          <a:latin typeface="Meiryo" panose="020B0604030504040204" pitchFamily="34" charset="-128"/>
                          <a:ea typeface="Meiryo" panose="020B0604030504040204" pitchFamily="34" charset="-128"/>
                        </a:rPr>
                        <a:t>訓練実施日時の決定</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alpha val="50000"/>
                      </a:schemeClr>
                    </a:solidFill>
                  </a:tcPr>
                </a:tc>
                <a:tc>
                  <a:txBody>
                    <a:bodyPr/>
                    <a:lstStyle>
                      <a:lvl1pPr marL="177800" indent="-177800">
                        <a:spcBef>
                          <a:spcPct val="20000"/>
                        </a:spcBef>
                        <a:buClr>
                          <a:srgbClr val="FFCC66"/>
                        </a:buClr>
                        <a:buFont typeface="Wingdings" pitchFamily="2" charset="2"/>
                        <a:defRPr kumimoji="1" sz="1000">
                          <a:solidFill>
                            <a:schemeClr val="tx1"/>
                          </a:solidFill>
                          <a:latin typeface="Arial" charset="0"/>
                          <a:ea typeface="ＭＳ Ｐゴシック" pitchFamily="50" charset="-128"/>
                        </a:defRPr>
                      </a:lvl1pPr>
                      <a:lvl2pPr marL="357188">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2pPr>
                      <a:lvl3pPr marL="623888">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3pPr>
                      <a:lvl4pPr marL="1022350">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4pPr>
                      <a:lvl5pPr marL="1373188">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5pPr>
                      <a:lvl6pPr marL="18303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6pPr>
                      <a:lvl7pPr marL="22875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7pPr>
                      <a:lvl8pPr marL="27447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8pPr>
                      <a:lvl9pPr marL="32019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9pPr>
                    </a:lstStyle>
                    <a:p>
                      <a:pPr marL="177800" marR="0" lvl="0" indent="-177800" algn="l" defTabSz="914400" rtl="0" eaLnBrk="0" fontAlgn="base" latinLnBrk="0" hangingPunct="0">
                        <a:lnSpc>
                          <a:spcPct val="100000"/>
                        </a:lnSpc>
                        <a:spcBef>
                          <a:spcPct val="10000"/>
                        </a:spcBef>
                        <a:spcAft>
                          <a:spcPct val="0"/>
                        </a:spcAft>
                        <a:buClr>
                          <a:schemeClr val="tx1"/>
                        </a:buClr>
                        <a:buSzTx/>
                        <a:buFont typeface="Wingdings" pitchFamily="2" charset="2"/>
                        <a:buChar char="ü"/>
                        <a:tabLst/>
                      </a:pPr>
                      <a:r>
                        <a:rPr kumimoji="1" lang="ja-JP" altLang="en-US" sz="1200" b="0" i="0" u="none" strike="noStrike" cap="none" normalizeH="0" baseline="0">
                          <a:ln>
                            <a:noFill/>
                          </a:ln>
                          <a:solidFill>
                            <a:schemeClr val="tx1"/>
                          </a:solidFill>
                          <a:effectLst/>
                          <a:latin typeface="Meiryo" panose="020B0604030504040204" pitchFamily="34" charset="-128"/>
                          <a:ea typeface="Meiryo" panose="020B0604030504040204" pitchFamily="34" charset="-128"/>
                        </a:rPr>
                        <a:t>訓練の実施</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alpha val="50000"/>
                      </a:schemeClr>
                    </a:solidFill>
                  </a:tcPr>
                </a:tc>
                <a:tc>
                  <a:txBody>
                    <a:bodyPr/>
                    <a:lstStyle>
                      <a:lvl1pPr marL="177800" indent="-177800">
                        <a:spcBef>
                          <a:spcPct val="20000"/>
                        </a:spcBef>
                        <a:buClr>
                          <a:srgbClr val="FFCC66"/>
                        </a:buClr>
                        <a:buFont typeface="Wingdings" pitchFamily="2" charset="2"/>
                        <a:defRPr kumimoji="1" sz="1000">
                          <a:solidFill>
                            <a:schemeClr val="tx1"/>
                          </a:solidFill>
                          <a:latin typeface="Arial" charset="0"/>
                          <a:ea typeface="ＭＳ Ｐゴシック" pitchFamily="50" charset="-128"/>
                        </a:defRPr>
                      </a:lvl1pPr>
                      <a:lvl2pPr marL="357188">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2pPr>
                      <a:lvl3pPr marL="623888">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3pPr>
                      <a:lvl4pPr marL="1022350">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4pPr>
                      <a:lvl5pPr marL="1373188">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5pPr>
                      <a:lvl6pPr marL="18303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6pPr>
                      <a:lvl7pPr marL="22875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7pPr>
                      <a:lvl8pPr marL="27447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8pPr>
                      <a:lvl9pPr marL="32019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9pPr>
                    </a:lstStyle>
                    <a:p>
                      <a:pPr marL="177800" marR="0" lvl="0" indent="-177800" algn="l" defTabSz="914400" rtl="0" eaLnBrk="0" fontAlgn="base" latinLnBrk="0" hangingPunct="0">
                        <a:lnSpc>
                          <a:spcPct val="100000"/>
                        </a:lnSpc>
                        <a:spcBef>
                          <a:spcPct val="10000"/>
                        </a:spcBef>
                        <a:spcAft>
                          <a:spcPct val="0"/>
                        </a:spcAft>
                        <a:buClr>
                          <a:schemeClr val="tx1"/>
                        </a:buClr>
                        <a:buSzTx/>
                        <a:buFont typeface="Wingdings" pitchFamily="2" charset="2"/>
                        <a:buChar char="ü"/>
                        <a:tabLst/>
                      </a:pPr>
                      <a:r>
                        <a:rPr kumimoji="1" lang="ja-JP" altLang="en-US" sz="1200" b="0" i="0" u="none" strike="noStrike" cap="none" normalizeH="0" baseline="0" dirty="0">
                          <a:ln>
                            <a:noFill/>
                          </a:ln>
                          <a:solidFill>
                            <a:schemeClr val="tx1"/>
                          </a:solidFill>
                          <a:effectLst/>
                          <a:latin typeface="Meiryo" panose="020B0604030504040204" pitchFamily="34" charset="-128"/>
                          <a:ea typeface="Meiryo" panose="020B0604030504040204" pitchFamily="34" charset="-128"/>
                        </a:rPr>
                        <a:t>訓練結果の整理</a:t>
                      </a:r>
                    </a:p>
                    <a:p>
                      <a:pPr marL="177800" marR="0" lvl="0" indent="-177800" algn="l" defTabSz="914400" rtl="0" eaLnBrk="0" fontAlgn="base" latinLnBrk="0" hangingPunct="0">
                        <a:lnSpc>
                          <a:spcPct val="100000"/>
                        </a:lnSpc>
                        <a:spcBef>
                          <a:spcPct val="10000"/>
                        </a:spcBef>
                        <a:spcAft>
                          <a:spcPct val="0"/>
                        </a:spcAft>
                        <a:buClr>
                          <a:schemeClr val="tx1"/>
                        </a:buClr>
                        <a:buSzTx/>
                        <a:buFont typeface="Wingdings" pitchFamily="2" charset="2"/>
                        <a:buChar char="ü"/>
                        <a:tabLst/>
                      </a:pPr>
                      <a:r>
                        <a:rPr kumimoji="1" lang="ja-JP" altLang="en-US" sz="1200" b="0" i="0" u="none" strike="noStrike" cap="none" normalizeH="0" baseline="0" dirty="0">
                          <a:ln>
                            <a:noFill/>
                          </a:ln>
                          <a:solidFill>
                            <a:schemeClr val="tx1"/>
                          </a:solidFill>
                          <a:effectLst/>
                          <a:latin typeface="Meiryo" panose="020B0604030504040204" pitchFamily="34" charset="-128"/>
                          <a:ea typeface="Meiryo" panose="020B0604030504040204" pitchFamily="34" charset="-128"/>
                        </a:rPr>
                        <a:t>課題の整理</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alpha val="50000"/>
                      </a:schemeClr>
                    </a:solidFill>
                  </a:tcPr>
                </a:tc>
                <a:extLst>
                  <a:ext uri="{0D108BD9-81ED-4DB2-BD59-A6C34878D82A}">
                    <a16:rowId xmlns:a16="http://schemas.microsoft.com/office/drawing/2014/main" val="10002"/>
                  </a:ext>
                </a:extLst>
              </a:tr>
            </a:tbl>
          </a:graphicData>
        </a:graphic>
      </p:graphicFrame>
      <p:sp>
        <p:nvSpPr>
          <p:cNvPr id="8" name="AutoShape 109">
            <a:extLst>
              <a:ext uri="{FF2B5EF4-FFF2-40B4-BE49-F238E27FC236}">
                <a16:creationId xmlns:a16="http://schemas.microsoft.com/office/drawing/2014/main" id="{06832B8A-0277-FF2F-F6E8-0A82C1D3E0E3}"/>
              </a:ext>
            </a:extLst>
          </p:cNvPr>
          <p:cNvSpPr>
            <a:spLocks noChangeArrowheads="1"/>
          </p:cNvSpPr>
          <p:nvPr/>
        </p:nvSpPr>
        <p:spPr bwMode="gray">
          <a:xfrm>
            <a:off x="2424113" y="2887663"/>
            <a:ext cx="1547812" cy="508000"/>
          </a:xfrm>
          <a:prstGeom prst="homePlate">
            <a:avLst>
              <a:gd name="adj" fmla="val 38424"/>
            </a:avLst>
          </a:prstGeom>
          <a:solidFill>
            <a:schemeClr val="accent5">
              <a:lumMod val="60000"/>
              <a:lumOff val="40000"/>
            </a:schemeClr>
          </a:solidFill>
          <a:ln>
            <a:noFill/>
          </a:ln>
          <a:effectLst>
            <a:prstShdw prst="shdw17" dist="17961" dir="2700000">
              <a:srgbClr val="7A7A99"/>
            </a:prstShdw>
          </a:effectLst>
        </p:spPr>
        <p:txBody>
          <a:bodyPr anchor="ctr"/>
          <a:lstStyle>
            <a:lvl1pPr>
              <a:defRPr sz="1000">
                <a:solidFill>
                  <a:schemeClr val="tx1"/>
                </a:solidFill>
                <a:latin typeface="ＭＳ Ｐゴシック" panose="020B0600070205080204" pitchFamily="34" charset="-128"/>
                <a:ea typeface="ＭＳ Ｐゴシック" panose="020B0600070205080204" pitchFamily="34" charset="-128"/>
              </a:defRPr>
            </a:lvl1pPr>
            <a:lvl2pPr marL="742950" indent="-285750">
              <a:defRPr sz="1000">
                <a:solidFill>
                  <a:schemeClr val="tx1"/>
                </a:solidFill>
                <a:latin typeface="ＭＳ Ｐゴシック" panose="020B0600070205080204" pitchFamily="34" charset="-128"/>
                <a:ea typeface="ＭＳ Ｐゴシック" panose="020B0600070205080204" pitchFamily="34" charset="-128"/>
              </a:defRPr>
            </a:lvl2pPr>
            <a:lvl3pPr marL="1143000" indent="-228600">
              <a:defRPr sz="1000">
                <a:solidFill>
                  <a:schemeClr val="tx1"/>
                </a:solidFill>
                <a:latin typeface="ＭＳ Ｐゴシック" panose="020B0600070205080204" pitchFamily="34" charset="-128"/>
                <a:ea typeface="ＭＳ Ｐゴシック" panose="020B0600070205080204" pitchFamily="34" charset="-128"/>
              </a:defRPr>
            </a:lvl3pPr>
            <a:lvl4pPr marL="1600200" indent="-228600">
              <a:defRPr sz="1000">
                <a:solidFill>
                  <a:schemeClr val="tx1"/>
                </a:solidFill>
                <a:latin typeface="ＭＳ Ｐゴシック" panose="020B0600070205080204" pitchFamily="34" charset="-128"/>
                <a:ea typeface="ＭＳ Ｐゴシック" panose="020B0600070205080204" pitchFamily="34" charset="-128"/>
              </a:defRPr>
            </a:lvl4pPr>
            <a:lvl5pPr marL="2057400" indent="-228600">
              <a:defRPr sz="1000">
                <a:solidFill>
                  <a:schemeClr val="tx1"/>
                </a:solidFill>
                <a:latin typeface="ＭＳ Ｐゴシック" panose="020B0600070205080204" pitchFamily="34" charset="-128"/>
                <a:ea typeface="ＭＳ Ｐゴシック" panose="020B0600070205080204" pitchFamily="34" charset="-128"/>
              </a:defRPr>
            </a:lvl5pPr>
            <a:lvl6pPr marL="2514600" indent="-228600" eaLnBrk="0" fontAlgn="base" hangingPunct="0">
              <a:spcBef>
                <a:spcPct val="0"/>
              </a:spcBef>
              <a:spcAft>
                <a:spcPct val="0"/>
              </a:spcAft>
              <a:defRPr sz="1000">
                <a:solidFill>
                  <a:schemeClr val="tx1"/>
                </a:solidFill>
                <a:latin typeface="ＭＳ Ｐゴシック" panose="020B0600070205080204" pitchFamily="34" charset="-128"/>
                <a:ea typeface="ＭＳ Ｐゴシック" panose="020B0600070205080204" pitchFamily="34" charset="-128"/>
              </a:defRPr>
            </a:lvl6pPr>
            <a:lvl7pPr marL="2971800" indent="-228600" eaLnBrk="0" fontAlgn="base" hangingPunct="0">
              <a:spcBef>
                <a:spcPct val="0"/>
              </a:spcBef>
              <a:spcAft>
                <a:spcPct val="0"/>
              </a:spcAft>
              <a:defRPr sz="1000">
                <a:solidFill>
                  <a:schemeClr val="tx1"/>
                </a:solidFill>
                <a:latin typeface="ＭＳ Ｐゴシック" panose="020B0600070205080204" pitchFamily="34" charset="-128"/>
                <a:ea typeface="ＭＳ Ｐゴシック" panose="020B0600070205080204" pitchFamily="34" charset="-128"/>
              </a:defRPr>
            </a:lvl7pPr>
            <a:lvl8pPr marL="3429000" indent="-228600" eaLnBrk="0" fontAlgn="base" hangingPunct="0">
              <a:spcBef>
                <a:spcPct val="0"/>
              </a:spcBef>
              <a:spcAft>
                <a:spcPct val="0"/>
              </a:spcAft>
              <a:defRPr sz="1000">
                <a:solidFill>
                  <a:schemeClr val="tx1"/>
                </a:solidFill>
                <a:latin typeface="ＭＳ Ｐゴシック" panose="020B0600070205080204" pitchFamily="34" charset="-128"/>
                <a:ea typeface="ＭＳ Ｐゴシック" panose="020B0600070205080204" pitchFamily="34" charset="-128"/>
              </a:defRPr>
            </a:lvl8pPr>
            <a:lvl9pPr marL="3886200" indent="-228600" eaLnBrk="0" fontAlgn="base" hangingPunct="0">
              <a:spcBef>
                <a:spcPct val="0"/>
              </a:spcBef>
              <a:spcAft>
                <a:spcPct val="0"/>
              </a:spcAft>
              <a:defRPr sz="1000">
                <a:solidFill>
                  <a:schemeClr val="tx1"/>
                </a:solidFill>
                <a:latin typeface="ＭＳ Ｐゴシック" panose="020B0600070205080204" pitchFamily="34" charset="-128"/>
                <a:ea typeface="ＭＳ Ｐゴシック" panose="020B0600070205080204" pitchFamily="34" charset="-128"/>
              </a:defRPr>
            </a:lvl9pPr>
          </a:lstStyle>
          <a:p>
            <a:pPr algn="ctr" eaLnBrk="1" hangingPunct="1"/>
            <a:r>
              <a:rPr lang="ja-JP" altLang="en-US" sz="1400">
                <a:latin typeface="Meiryo" panose="020B0604030504040204" pitchFamily="34" charset="-128"/>
                <a:ea typeface="Meiryo" panose="020B0604030504040204" pitchFamily="34" charset="-128"/>
              </a:rPr>
              <a:t>従業員向け啓発</a:t>
            </a:r>
          </a:p>
        </p:txBody>
      </p:sp>
      <p:sp>
        <p:nvSpPr>
          <p:cNvPr id="9" name="AutoShape 110">
            <a:extLst>
              <a:ext uri="{FF2B5EF4-FFF2-40B4-BE49-F238E27FC236}">
                <a16:creationId xmlns:a16="http://schemas.microsoft.com/office/drawing/2014/main" id="{544498C6-13F6-B4A8-3A44-E5883AD5BDF3}"/>
              </a:ext>
            </a:extLst>
          </p:cNvPr>
          <p:cNvSpPr>
            <a:spLocks noChangeArrowheads="1"/>
          </p:cNvSpPr>
          <p:nvPr/>
        </p:nvSpPr>
        <p:spPr bwMode="gray">
          <a:xfrm>
            <a:off x="4016376" y="2884488"/>
            <a:ext cx="1547813" cy="508000"/>
          </a:xfrm>
          <a:prstGeom prst="homePlate">
            <a:avLst>
              <a:gd name="adj" fmla="val 38424"/>
            </a:avLst>
          </a:prstGeom>
          <a:solidFill>
            <a:schemeClr val="accent5">
              <a:lumMod val="60000"/>
              <a:lumOff val="40000"/>
            </a:schemeClr>
          </a:solidFill>
          <a:ln>
            <a:noFill/>
          </a:ln>
          <a:effectLst>
            <a:prstShdw prst="shdw17" dist="17961" dir="2700000">
              <a:srgbClr val="7A7A99"/>
            </a:prstShdw>
          </a:effectLst>
        </p:spPr>
        <p:txBody>
          <a:bodyPr anchor="ctr"/>
          <a:lstStyle>
            <a:lvl1pPr>
              <a:defRPr sz="1000">
                <a:solidFill>
                  <a:schemeClr val="tx1"/>
                </a:solidFill>
                <a:latin typeface="ＭＳ Ｐゴシック" panose="020B0600070205080204" pitchFamily="34" charset="-128"/>
                <a:ea typeface="ＭＳ Ｐゴシック" panose="020B0600070205080204" pitchFamily="34" charset="-128"/>
              </a:defRPr>
            </a:lvl1pPr>
            <a:lvl2pPr marL="742950" indent="-285750">
              <a:defRPr sz="1000">
                <a:solidFill>
                  <a:schemeClr val="tx1"/>
                </a:solidFill>
                <a:latin typeface="ＭＳ Ｐゴシック" panose="020B0600070205080204" pitchFamily="34" charset="-128"/>
                <a:ea typeface="ＭＳ Ｐゴシック" panose="020B0600070205080204" pitchFamily="34" charset="-128"/>
              </a:defRPr>
            </a:lvl2pPr>
            <a:lvl3pPr marL="1143000" indent="-228600">
              <a:defRPr sz="1000">
                <a:solidFill>
                  <a:schemeClr val="tx1"/>
                </a:solidFill>
                <a:latin typeface="ＭＳ Ｐゴシック" panose="020B0600070205080204" pitchFamily="34" charset="-128"/>
                <a:ea typeface="ＭＳ Ｐゴシック" panose="020B0600070205080204" pitchFamily="34" charset="-128"/>
              </a:defRPr>
            </a:lvl3pPr>
            <a:lvl4pPr marL="1600200" indent="-228600">
              <a:defRPr sz="1000">
                <a:solidFill>
                  <a:schemeClr val="tx1"/>
                </a:solidFill>
                <a:latin typeface="ＭＳ Ｐゴシック" panose="020B0600070205080204" pitchFamily="34" charset="-128"/>
                <a:ea typeface="ＭＳ Ｐゴシック" panose="020B0600070205080204" pitchFamily="34" charset="-128"/>
              </a:defRPr>
            </a:lvl4pPr>
            <a:lvl5pPr marL="2057400" indent="-228600">
              <a:defRPr sz="1000">
                <a:solidFill>
                  <a:schemeClr val="tx1"/>
                </a:solidFill>
                <a:latin typeface="ＭＳ Ｐゴシック" panose="020B0600070205080204" pitchFamily="34" charset="-128"/>
                <a:ea typeface="ＭＳ Ｐゴシック" panose="020B0600070205080204" pitchFamily="34" charset="-128"/>
              </a:defRPr>
            </a:lvl5pPr>
            <a:lvl6pPr marL="2514600" indent="-228600" eaLnBrk="0" fontAlgn="base" hangingPunct="0">
              <a:spcBef>
                <a:spcPct val="0"/>
              </a:spcBef>
              <a:spcAft>
                <a:spcPct val="0"/>
              </a:spcAft>
              <a:defRPr sz="1000">
                <a:solidFill>
                  <a:schemeClr val="tx1"/>
                </a:solidFill>
                <a:latin typeface="ＭＳ Ｐゴシック" panose="020B0600070205080204" pitchFamily="34" charset="-128"/>
                <a:ea typeface="ＭＳ Ｐゴシック" panose="020B0600070205080204" pitchFamily="34" charset="-128"/>
              </a:defRPr>
            </a:lvl6pPr>
            <a:lvl7pPr marL="2971800" indent="-228600" eaLnBrk="0" fontAlgn="base" hangingPunct="0">
              <a:spcBef>
                <a:spcPct val="0"/>
              </a:spcBef>
              <a:spcAft>
                <a:spcPct val="0"/>
              </a:spcAft>
              <a:defRPr sz="1000">
                <a:solidFill>
                  <a:schemeClr val="tx1"/>
                </a:solidFill>
                <a:latin typeface="ＭＳ Ｐゴシック" panose="020B0600070205080204" pitchFamily="34" charset="-128"/>
                <a:ea typeface="ＭＳ Ｐゴシック" panose="020B0600070205080204" pitchFamily="34" charset="-128"/>
              </a:defRPr>
            </a:lvl7pPr>
            <a:lvl8pPr marL="3429000" indent="-228600" eaLnBrk="0" fontAlgn="base" hangingPunct="0">
              <a:spcBef>
                <a:spcPct val="0"/>
              </a:spcBef>
              <a:spcAft>
                <a:spcPct val="0"/>
              </a:spcAft>
              <a:defRPr sz="1000">
                <a:solidFill>
                  <a:schemeClr val="tx1"/>
                </a:solidFill>
                <a:latin typeface="ＭＳ Ｐゴシック" panose="020B0600070205080204" pitchFamily="34" charset="-128"/>
                <a:ea typeface="ＭＳ Ｐゴシック" panose="020B0600070205080204" pitchFamily="34" charset="-128"/>
              </a:defRPr>
            </a:lvl8pPr>
            <a:lvl9pPr marL="3886200" indent="-228600" eaLnBrk="0" fontAlgn="base" hangingPunct="0">
              <a:spcBef>
                <a:spcPct val="0"/>
              </a:spcBef>
              <a:spcAft>
                <a:spcPct val="0"/>
              </a:spcAft>
              <a:defRPr sz="1000">
                <a:solidFill>
                  <a:schemeClr val="tx1"/>
                </a:solidFill>
                <a:latin typeface="ＭＳ Ｐゴシック" panose="020B0600070205080204" pitchFamily="34" charset="-128"/>
                <a:ea typeface="ＭＳ Ｐゴシック" panose="020B0600070205080204" pitchFamily="34" charset="-128"/>
              </a:defRPr>
            </a:lvl9pPr>
          </a:lstStyle>
          <a:p>
            <a:pPr algn="ctr" eaLnBrk="1" hangingPunct="1"/>
            <a:r>
              <a:rPr lang="ja-JP" altLang="en-US" sz="1400">
                <a:latin typeface="Meiryo" panose="020B0604030504040204" pitchFamily="34" charset="-128"/>
                <a:ea typeface="Meiryo" panose="020B0604030504040204" pitchFamily="34" charset="-128"/>
              </a:rPr>
              <a:t>社外関係者への</a:t>
            </a:r>
          </a:p>
          <a:p>
            <a:pPr algn="ctr" eaLnBrk="1" hangingPunct="1"/>
            <a:r>
              <a:rPr lang="ja-JP" altLang="en-US" sz="1400">
                <a:latin typeface="Meiryo" panose="020B0604030504040204" pitchFamily="34" charset="-128"/>
                <a:ea typeface="Meiryo" panose="020B0604030504040204" pitchFamily="34" charset="-128"/>
              </a:rPr>
              <a:t>共有</a:t>
            </a:r>
          </a:p>
        </p:txBody>
      </p:sp>
      <p:sp>
        <p:nvSpPr>
          <p:cNvPr id="10" name="AutoShape 111">
            <a:extLst>
              <a:ext uri="{FF2B5EF4-FFF2-40B4-BE49-F238E27FC236}">
                <a16:creationId xmlns:a16="http://schemas.microsoft.com/office/drawing/2014/main" id="{142DE3D9-C11E-D52B-4B51-C0C532F7C267}"/>
              </a:ext>
            </a:extLst>
          </p:cNvPr>
          <p:cNvSpPr>
            <a:spLocks noChangeArrowheads="1"/>
          </p:cNvSpPr>
          <p:nvPr/>
        </p:nvSpPr>
        <p:spPr bwMode="gray">
          <a:xfrm>
            <a:off x="5610226" y="2884488"/>
            <a:ext cx="1547813" cy="508000"/>
          </a:xfrm>
          <a:prstGeom prst="homePlate">
            <a:avLst>
              <a:gd name="adj" fmla="val 38424"/>
            </a:avLst>
          </a:prstGeom>
          <a:solidFill>
            <a:schemeClr val="accent5">
              <a:lumMod val="60000"/>
              <a:lumOff val="40000"/>
            </a:schemeClr>
          </a:solidFill>
          <a:ln>
            <a:noFill/>
          </a:ln>
          <a:effectLst>
            <a:prstShdw prst="shdw17" dist="17961" dir="2700000">
              <a:srgbClr val="7A7A99"/>
            </a:prstShdw>
          </a:effectLst>
        </p:spPr>
        <p:txBody>
          <a:bodyPr anchor="ctr"/>
          <a:lstStyle>
            <a:lvl1pPr>
              <a:defRPr sz="1000">
                <a:solidFill>
                  <a:schemeClr val="tx1"/>
                </a:solidFill>
                <a:latin typeface="ＭＳ Ｐゴシック" panose="020B0600070205080204" pitchFamily="34" charset="-128"/>
                <a:ea typeface="ＭＳ Ｐゴシック" panose="020B0600070205080204" pitchFamily="34" charset="-128"/>
              </a:defRPr>
            </a:lvl1pPr>
            <a:lvl2pPr marL="742950" indent="-285750">
              <a:defRPr sz="1000">
                <a:solidFill>
                  <a:schemeClr val="tx1"/>
                </a:solidFill>
                <a:latin typeface="ＭＳ Ｐゴシック" panose="020B0600070205080204" pitchFamily="34" charset="-128"/>
                <a:ea typeface="ＭＳ Ｐゴシック" panose="020B0600070205080204" pitchFamily="34" charset="-128"/>
              </a:defRPr>
            </a:lvl2pPr>
            <a:lvl3pPr marL="1143000" indent="-228600">
              <a:defRPr sz="1000">
                <a:solidFill>
                  <a:schemeClr val="tx1"/>
                </a:solidFill>
                <a:latin typeface="ＭＳ Ｐゴシック" panose="020B0600070205080204" pitchFamily="34" charset="-128"/>
                <a:ea typeface="ＭＳ Ｐゴシック" panose="020B0600070205080204" pitchFamily="34" charset="-128"/>
              </a:defRPr>
            </a:lvl3pPr>
            <a:lvl4pPr marL="1600200" indent="-228600">
              <a:defRPr sz="1000">
                <a:solidFill>
                  <a:schemeClr val="tx1"/>
                </a:solidFill>
                <a:latin typeface="ＭＳ Ｐゴシック" panose="020B0600070205080204" pitchFamily="34" charset="-128"/>
                <a:ea typeface="ＭＳ Ｐゴシック" panose="020B0600070205080204" pitchFamily="34" charset="-128"/>
              </a:defRPr>
            </a:lvl4pPr>
            <a:lvl5pPr marL="2057400" indent="-228600">
              <a:defRPr sz="1000">
                <a:solidFill>
                  <a:schemeClr val="tx1"/>
                </a:solidFill>
                <a:latin typeface="ＭＳ Ｐゴシック" panose="020B0600070205080204" pitchFamily="34" charset="-128"/>
                <a:ea typeface="ＭＳ Ｐゴシック" panose="020B0600070205080204" pitchFamily="34" charset="-128"/>
              </a:defRPr>
            </a:lvl5pPr>
            <a:lvl6pPr marL="2514600" indent="-228600" eaLnBrk="0" fontAlgn="base" hangingPunct="0">
              <a:spcBef>
                <a:spcPct val="0"/>
              </a:spcBef>
              <a:spcAft>
                <a:spcPct val="0"/>
              </a:spcAft>
              <a:defRPr sz="1000">
                <a:solidFill>
                  <a:schemeClr val="tx1"/>
                </a:solidFill>
                <a:latin typeface="ＭＳ Ｐゴシック" panose="020B0600070205080204" pitchFamily="34" charset="-128"/>
                <a:ea typeface="ＭＳ Ｐゴシック" panose="020B0600070205080204" pitchFamily="34" charset="-128"/>
              </a:defRPr>
            </a:lvl6pPr>
            <a:lvl7pPr marL="2971800" indent="-228600" eaLnBrk="0" fontAlgn="base" hangingPunct="0">
              <a:spcBef>
                <a:spcPct val="0"/>
              </a:spcBef>
              <a:spcAft>
                <a:spcPct val="0"/>
              </a:spcAft>
              <a:defRPr sz="1000">
                <a:solidFill>
                  <a:schemeClr val="tx1"/>
                </a:solidFill>
                <a:latin typeface="ＭＳ Ｐゴシック" panose="020B0600070205080204" pitchFamily="34" charset="-128"/>
                <a:ea typeface="ＭＳ Ｐゴシック" panose="020B0600070205080204" pitchFamily="34" charset="-128"/>
              </a:defRPr>
            </a:lvl7pPr>
            <a:lvl8pPr marL="3429000" indent="-228600" eaLnBrk="0" fontAlgn="base" hangingPunct="0">
              <a:spcBef>
                <a:spcPct val="0"/>
              </a:spcBef>
              <a:spcAft>
                <a:spcPct val="0"/>
              </a:spcAft>
              <a:defRPr sz="1000">
                <a:solidFill>
                  <a:schemeClr val="tx1"/>
                </a:solidFill>
                <a:latin typeface="ＭＳ Ｐゴシック" panose="020B0600070205080204" pitchFamily="34" charset="-128"/>
                <a:ea typeface="ＭＳ Ｐゴシック" panose="020B0600070205080204" pitchFamily="34" charset="-128"/>
              </a:defRPr>
            </a:lvl8pPr>
            <a:lvl9pPr marL="3886200" indent="-228600" eaLnBrk="0" fontAlgn="base" hangingPunct="0">
              <a:spcBef>
                <a:spcPct val="0"/>
              </a:spcBef>
              <a:spcAft>
                <a:spcPct val="0"/>
              </a:spcAft>
              <a:defRPr sz="1000">
                <a:solidFill>
                  <a:schemeClr val="tx1"/>
                </a:solidFill>
                <a:latin typeface="ＭＳ Ｐゴシック" panose="020B0600070205080204" pitchFamily="34" charset="-128"/>
                <a:ea typeface="ＭＳ Ｐゴシック" panose="020B0600070205080204" pitchFamily="34" charset="-128"/>
              </a:defRPr>
            </a:lvl9pPr>
          </a:lstStyle>
          <a:p>
            <a:pPr algn="ctr" eaLnBrk="1" hangingPunct="1"/>
            <a:r>
              <a:rPr lang="ja-JP" altLang="en-US" sz="1400">
                <a:latin typeface="Meiryo" panose="020B0604030504040204" pitchFamily="34" charset="-128"/>
                <a:ea typeface="Meiryo" panose="020B0604030504040204" pitchFamily="34" charset="-128"/>
              </a:rPr>
              <a:t>訓練の企画</a:t>
            </a:r>
          </a:p>
        </p:txBody>
      </p:sp>
      <p:sp>
        <p:nvSpPr>
          <p:cNvPr id="11" name="AutoShape 112">
            <a:extLst>
              <a:ext uri="{FF2B5EF4-FFF2-40B4-BE49-F238E27FC236}">
                <a16:creationId xmlns:a16="http://schemas.microsoft.com/office/drawing/2014/main" id="{D7CD9A36-A736-6912-D9B8-7A8B1DEC88E7}"/>
              </a:ext>
            </a:extLst>
          </p:cNvPr>
          <p:cNvSpPr>
            <a:spLocks noChangeArrowheads="1"/>
          </p:cNvSpPr>
          <p:nvPr/>
        </p:nvSpPr>
        <p:spPr bwMode="gray">
          <a:xfrm>
            <a:off x="7204076" y="2884488"/>
            <a:ext cx="1547813" cy="508000"/>
          </a:xfrm>
          <a:prstGeom prst="homePlate">
            <a:avLst>
              <a:gd name="adj" fmla="val 38424"/>
            </a:avLst>
          </a:prstGeom>
          <a:solidFill>
            <a:schemeClr val="accent5">
              <a:lumMod val="60000"/>
              <a:lumOff val="40000"/>
            </a:schemeClr>
          </a:solidFill>
          <a:ln>
            <a:noFill/>
          </a:ln>
          <a:effectLst>
            <a:prstShdw prst="shdw17" dist="17961" dir="2700000">
              <a:srgbClr val="7A7A99"/>
            </a:prstShdw>
          </a:effectLst>
        </p:spPr>
        <p:txBody>
          <a:bodyPr anchor="ctr"/>
          <a:lstStyle>
            <a:lvl1pPr>
              <a:defRPr sz="1000">
                <a:solidFill>
                  <a:schemeClr val="tx1"/>
                </a:solidFill>
                <a:latin typeface="ＭＳ Ｐゴシック" panose="020B0600070205080204" pitchFamily="34" charset="-128"/>
                <a:ea typeface="ＭＳ Ｐゴシック" panose="020B0600070205080204" pitchFamily="34" charset="-128"/>
              </a:defRPr>
            </a:lvl1pPr>
            <a:lvl2pPr marL="742950" indent="-285750">
              <a:defRPr sz="1000">
                <a:solidFill>
                  <a:schemeClr val="tx1"/>
                </a:solidFill>
                <a:latin typeface="ＭＳ Ｐゴシック" panose="020B0600070205080204" pitchFamily="34" charset="-128"/>
                <a:ea typeface="ＭＳ Ｐゴシック" panose="020B0600070205080204" pitchFamily="34" charset="-128"/>
              </a:defRPr>
            </a:lvl2pPr>
            <a:lvl3pPr marL="1143000" indent="-228600">
              <a:defRPr sz="1000">
                <a:solidFill>
                  <a:schemeClr val="tx1"/>
                </a:solidFill>
                <a:latin typeface="ＭＳ Ｐゴシック" panose="020B0600070205080204" pitchFamily="34" charset="-128"/>
                <a:ea typeface="ＭＳ Ｐゴシック" panose="020B0600070205080204" pitchFamily="34" charset="-128"/>
              </a:defRPr>
            </a:lvl3pPr>
            <a:lvl4pPr marL="1600200" indent="-228600">
              <a:defRPr sz="1000">
                <a:solidFill>
                  <a:schemeClr val="tx1"/>
                </a:solidFill>
                <a:latin typeface="ＭＳ Ｐゴシック" panose="020B0600070205080204" pitchFamily="34" charset="-128"/>
                <a:ea typeface="ＭＳ Ｐゴシック" panose="020B0600070205080204" pitchFamily="34" charset="-128"/>
              </a:defRPr>
            </a:lvl4pPr>
            <a:lvl5pPr marL="2057400" indent="-228600">
              <a:defRPr sz="1000">
                <a:solidFill>
                  <a:schemeClr val="tx1"/>
                </a:solidFill>
                <a:latin typeface="ＭＳ Ｐゴシック" panose="020B0600070205080204" pitchFamily="34" charset="-128"/>
                <a:ea typeface="ＭＳ Ｐゴシック" panose="020B0600070205080204" pitchFamily="34" charset="-128"/>
              </a:defRPr>
            </a:lvl5pPr>
            <a:lvl6pPr marL="2514600" indent="-228600" eaLnBrk="0" fontAlgn="base" hangingPunct="0">
              <a:spcBef>
                <a:spcPct val="0"/>
              </a:spcBef>
              <a:spcAft>
                <a:spcPct val="0"/>
              </a:spcAft>
              <a:defRPr sz="1000">
                <a:solidFill>
                  <a:schemeClr val="tx1"/>
                </a:solidFill>
                <a:latin typeface="ＭＳ Ｐゴシック" panose="020B0600070205080204" pitchFamily="34" charset="-128"/>
                <a:ea typeface="ＭＳ Ｐゴシック" panose="020B0600070205080204" pitchFamily="34" charset="-128"/>
              </a:defRPr>
            </a:lvl6pPr>
            <a:lvl7pPr marL="2971800" indent="-228600" eaLnBrk="0" fontAlgn="base" hangingPunct="0">
              <a:spcBef>
                <a:spcPct val="0"/>
              </a:spcBef>
              <a:spcAft>
                <a:spcPct val="0"/>
              </a:spcAft>
              <a:defRPr sz="1000">
                <a:solidFill>
                  <a:schemeClr val="tx1"/>
                </a:solidFill>
                <a:latin typeface="ＭＳ Ｐゴシック" panose="020B0600070205080204" pitchFamily="34" charset="-128"/>
                <a:ea typeface="ＭＳ Ｐゴシック" panose="020B0600070205080204" pitchFamily="34" charset="-128"/>
              </a:defRPr>
            </a:lvl7pPr>
            <a:lvl8pPr marL="3429000" indent="-228600" eaLnBrk="0" fontAlgn="base" hangingPunct="0">
              <a:spcBef>
                <a:spcPct val="0"/>
              </a:spcBef>
              <a:spcAft>
                <a:spcPct val="0"/>
              </a:spcAft>
              <a:defRPr sz="1000">
                <a:solidFill>
                  <a:schemeClr val="tx1"/>
                </a:solidFill>
                <a:latin typeface="ＭＳ Ｐゴシック" panose="020B0600070205080204" pitchFamily="34" charset="-128"/>
                <a:ea typeface="ＭＳ Ｐゴシック" panose="020B0600070205080204" pitchFamily="34" charset="-128"/>
              </a:defRPr>
            </a:lvl8pPr>
            <a:lvl9pPr marL="3886200" indent="-228600" eaLnBrk="0" fontAlgn="base" hangingPunct="0">
              <a:spcBef>
                <a:spcPct val="0"/>
              </a:spcBef>
              <a:spcAft>
                <a:spcPct val="0"/>
              </a:spcAft>
              <a:defRPr sz="1000">
                <a:solidFill>
                  <a:schemeClr val="tx1"/>
                </a:solidFill>
                <a:latin typeface="ＭＳ Ｐゴシック" panose="020B0600070205080204" pitchFamily="34" charset="-128"/>
                <a:ea typeface="ＭＳ Ｐゴシック" panose="020B0600070205080204" pitchFamily="34" charset="-128"/>
              </a:defRPr>
            </a:lvl9pPr>
          </a:lstStyle>
          <a:p>
            <a:pPr algn="ctr" eaLnBrk="1" hangingPunct="1"/>
            <a:r>
              <a:rPr lang="ja-JP" altLang="en-US" sz="1400">
                <a:latin typeface="Meiryo" panose="020B0604030504040204" pitchFamily="34" charset="-128"/>
                <a:ea typeface="Meiryo" panose="020B0604030504040204" pitchFamily="34" charset="-128"/>
              </a:rPr>
              <a:t>訓練の実施</a:t>
            </a:r>
          </a:p>
        </p:txBody>
      </p:sp>
      <p:sp>
        <p:nvSpPr>
          <p:cNvPr id="12" name="AutoShape 113">
            <a:extLst>
              <a:ext uri="{FF2B5EF4-FFF2-40B4-BE49-F238E27FC236}">
                <a16:creationId xmlns:a16="http://schemas.microsoft.com/office/drawing/2014/main" id="{9E751092-605A-11C6-9AA2-4BE975D9AA8E}"/>
              </a:ext>
            </a:extLst>
          </p:cNvPr>
          <p:cNvSpPr>
            <a:spLocks noChangeArrowheads="1"/>
          </p:cNvSpPr>
          <p:nvPr/>
        </p:nvSpPr>
        <p:spPr bwMode="gray">
          <a:xfrm>
            <a:off x="8797926" y="2884488"/>
            <a:ext cx="1547813" cy="508000"/>
          </a:xfrm>
          <a:prstGeom prst="homePlate">
            <a:avLst>
              <a:gd name="adj" fmla="val 38424"/>
            </a:avLst>
          </a:prstGeom>
          <a:solidFill>
            <a:schemeClr val="accent5">
              <a:lumMod val="60000"/>
              <a:lumOff val="40000"/>
            </a:schemeClr>
          </a:solidFill>
          <a:ln>
            <a:noFill/>
          </a:ln>
          <a:effectLst>
            <a:prstShdw prst="shdw17" dist="17961" dir="2700000">
              <a:srgbClr val="7A7A99"/>
            </a:prstShdw>
          </a:effectLst>
        </p:spPr>
        <p:txBody>
          <a:bodyPr anchor="ctr"/>
          <a:lstStyle>
            <a:lvl1pPr>
              <a:defRPr sz="1000">
                <a:solidFill>
                  <a:schemeClr val="tx1"/>
                </a:solidFill>
                <a:latin typeface="ＭＳ Ｐゴシック" panose="020B0600070205080204" pitchFamily="34" charset="-128"/>
                <a:ea typeface="ＭＳ Ｐゴシック" panose="020B0600070205080204" pitchFamily="34" charset="-128"/>
              </a:defRPr>
            </a:lvl1pPr>
            <a:lvl2pPr marL="742950" indent="-285750">
              <a:defRPr sz="1000">
                <a:solidFill>
                  <a:schemeClr val="tx1"/>
                </a:solidFill>
                <a:latin typeface="ＭＳ Ｐゴシック" panose="020B0600070205080204" pitchFamily="34" charset="-128"/>
                <a:ea typeface="ＭＳ Ｐゴシック" panose="020B0600070205080204" pitchFamily="34" charset="-128"/>
              </a:defRPr>
            </a:lvl2pPr>
            <a:lvl3pPr marL="1143000" indent="-228600">
              <a:defRPr sz="1000">
                <a:solidFill>
                  <a:schemeClr val="tx1"/>
                </a:solidFill>
                <a:latin typeface="ＭＳ Ｐゴシック" panose="020B0600070205080204" pitchFamily="34" charset="-128"/>
                <a:ea typeface="ＭＳ Ｐゴシック" panose="020B0600070205080204" pitchFamily="34" charset="-128"/>
              </a:defRPr>
            </a:lvl3pPr>
            <a:lvl4pPr marL="1600200" indent="-228600">
              <a:defRPr sz="1000">
                <a:solidFill>
                  <a:schemeClr val="tx1"/>
                </a:solidFill>
                <a:latin typeface="ＭＳ Ｐゴシック" panose="020B0600070205080204" pitchFamily="34" charset="-128"/>
                <a:ea typeface="ＭＳ Ｐゴシック" panose="020B0600070205080204" pitchFamily="34" charset="-128"/>
              </a:defRPr>
            </a:lvl4pPr>
            <a:lvl5pPr marL="2057400" indent="-228600">
              <a:defRPr sz="1000">
                <a:solidFill>
                  <a:schemeClr val="tx1"/>
                </a:solidFill>
                <a:latin typeface="ＭＳ Ｐゴシック" panose="020B0600070205080204" pitchFamily="34" charset="-128"/>
                <a:ea typeface="ＭＳ Ｐゴシック" panose="020B0600070205080204" pitchFamily="34" charset="-128"/>
              </a:defRPr>
            </a:lvl5pPr>
            <a:lvl6pPr marL="2514600" indent="-228600" eaLnBrk="0" fontAlgn="base" hangingPunct="0">
              <a:spcBef>
                <a:spcPct val="0"/>
              </a:spcBef>
              <a:spcAft>
                <a:spcPct val="0"/>
              </a:spcAft>
              <a:defRPr sz="1000">
                <a:solidFill>
                  <a:schemeClr val="tx1"/>
                </a:solidFill>
                <a:latin typeface="ＭＳ Ｐゴシック" panose="020B0600070205080204" pitchFamily="34" charset="-128"/>
                <a:ea typeface="ＭＳ Ｐゴシック" panose="020B0600070205080204" pitchFamily="34" charset="-128"/>
              </a:defRPr>
            </a:lvl6pPr>
            <a:lvl7pPr marL="2971800" indent="-228600" eaLnBrk="0" fontAlgn="base" hangingPunct="0">
              <a:spcBef>
                <a:spcPct val="0"/>
              </a:spcBef>
              <a:spcAft>
                <a:spcPct val="0"/>
              </a:spcAft>
              <a:defRPr sz="1000">
                <a:solidFill>
                  <a:schemeClr val="tx1"/>
                </a:solidFill>
                <a:latin typeface="ＭＳ Ｐゴシック" panose="020B0600070205080204" pitchFamily="34" charset="-128"/>
                <a:ea typeface="ＭＳ Ｐゴシック" panose="020B0600070205080204" pitchFamily="34" charset="-128"/>
              </a:defRPr>
            </a:lvl7pPr>
            <a:lvl8pPr marL="3429000" indent="-228600" eaLnBrk="0" fontAlgn="base" hangingPunct="0">
              <a:spcBef>
                <a:spcPct val="0"/>
              </a:spcBef>
              <a:spcAft>
                <a:spcPct val="0"/>
              </a:spcAft>
              <a:defRPr sz="1000">
                <a:solidFill>
                  <a:schemeClr val="tx1"/>
                </a:solidFill>
                <a:latin typeface="ＭＳ Ｐゴシック" panose="020B0600070205080204" pitchFamily="34" charset="-128"/>
                <a:ea typeface="ＭＳ Ｐゴシック" panose="020B0600070205080204" pitchFamily="34" charset="-128"/>
              </a:defRPr>
            </a:lvl8pPr>
            <a:lvl9pPr marL="3886200" indent="-228600" eaLnBrk="0" fontAlgn="base" hangingPunct="0">
              <a:spcBef>
                <a:spcPct val="0"/>
              </a:spcBef>
              <a:spcAft>
                <a:spcPct val="0"/>
              </a:spcAft>
              <a:defRPr sz="1000">
                <a:solidFill>
                  <a:schemeClr val="tx1"/>
                </a:solidFill>
                <a:latin typeface="ＭＳ Ｐゴシック" panose="020B0600070205080204" pitchFamily="34" charset="-128"/>
                <a:ea typeface="ＭＳ Ｐゴシック" panose="020B0600070205080204" pitchFamily="34" charset="-128"/>
              </a:defRPr>
            </a:lvl9pPr>
          </a:lstStyle>
          <a:p>
            <a:pPr algn="ctr" eaLnBrk="1" hangingPunct="1"/>
            <a:r>
              <a:rPr lang="ja-JP" altLang="en-US" sz="1400">
                <a:latin typeface="Meiryo" panose="020B0604030504040204" pitchFamily="34" charset="-128"/>
                <a:ea typeface="Meiryo" panose="020B0604030504040204" pitchFamily="34" charset="-128"/>
              </a:rPr>
              <a:t>訓練の検証</a:t>
            </a:r>
          </a:p>
        </p:txBody>
      </p:sp>
      <p:sp>
        <p:nvSpPr>
          <p:cNvPr id="13" name="Line 149">
            <a:extLst>
              <a:ext uri="{FF2B5EF4-FFF2-40B4-BE49-F238E27FC236}">
                <a16:creationId xmlns:a16="http://schemas.microsoft.com/office/drawing/2014/main" id="{69EAC29D-E3BA-79AD-D3F1-01309E716817}"/>
              </a:ext>
            </a:extLst>
          </p:cNvPr>
          <p:cNvSpPr>
            <a:spLocks noChangeShapeType="1"/>
          </p:cNvSpPr>
          <p:nvPr/>
        </p:nvSpPr>
        <p:spPr bwMode="auto">
          <a:xfrm flipV="1">
            <a:off x="2422526" y="2260601"/>
            <a:ext cx="7381875" cy="195263"/>
          </a:xfrm>
          <a:prstGeom prst="line">
            <a:avLst/>
          </a:prstGeom>
          <a:noFill/>
          <a:ln w="12700">
            <a:solidFill>
              <a:srgbClr val="00008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lIns="0" tIns="46800" rIns="0" bIns="46800" anchor="ctr"/>
          <a:lstStyle/>
          <a:p>
            <a:endParaRPr lang="zh-CN" altLang="en-US">
              <a:latin typeface="Meiryo" panose="020B0604030504040204" pitchFamily="34" charset="-128"/>
              <a:ea typeface="Meiryo" panose="020B0604030504040204" pitchFamily="34" charset="-128"/>
            </a:endParaRPr>
          </a:p>
        </p:txBody>
      </p:sp>
      <p:sp>
        <p:nvSpPr>
          <p:cNvPr id="14" name="Line 150">
            <a:extLst>
              <a:ext uri="{FF2B5EF4-FFF2-40B4-BE49-F238E27FC236}">
                <a16:creationId xmlns:a16="http://schemas.microsoft.com/office/drawing/2014/main" id="{0C2F19D2-3953-B6F3-69AE-1C4B625965B9}"/>
              </a:ext>
            </a:extLst>
          </p:cNvPr>
          <p:cNvSpPr>
            <a:spLocks noChangeShapeType="1"/>
          </p:cNvSpPr>
          <p:nvPr/>
        </p:nvSpPr>
        <p:spPr bwMode="auto">
          <a:xfrm flipH="1" flipV="1">
            <a:off x="10236200" y="2238376"/>
            <a:ext cx="165100" cy="373063"/>
          </a:xfrm>
          <a:prstGeom prst="line">
            <a:avLst/>
          </a:prstGeom>
          <a:noFill/>
          <a:ln w="12700">
            <a:solidFill>
              <a:srgbClr val="00008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lIns="0" tIns="46800" rIns="0" bIns="46800" anchor="ctr"/>
          <a:lstStyle/>
          <a:p>
            <a:endParaRPr lang="zh-CN" altLang="en-US">
              <a:latin typeface="Meiryo" panose="020B0604030504040204" pitchFamily="34" charset="-128"/>
              <a:ea typeface="Meiryo" panose="020B0604030504040204" pitchFamily="34" charset="-128"/>
            </a:endParaRPr>
          </a:p>
        </p:txBody>
      </p:sp>
      <p:sp>
        <p:nvSpPr>
          <p:cNvPr id="15" name="Rectangle 153">
            <a:extLst>
              <a:ext uri="{FF2B5EF4-FFF2-40B4-BE49-F238E27FC236}">
                <a16:creationId xmlns:a16="http://schemas.microsoft.com/office/drawing/2014/main" id="{429D501C-14E0-7152-3BB5-CD529CA9E233}"/>
              </a:ext>
            </a:extLst>
          </p:cNvPr>
          <p:cNvSpPr>
            <a:spLocks noChangeArrowheads="1"/>
          </p:cNvSpPr>
          <p:nvPr/>
        </p:nvSpPr>
        <p:spPr bwMode="auto">
          <a:xfrm>
            <a:off x="9804400" y="1412875"/>
            <a:ext cx="431800" cy="825500"/>
          </a:xfrm>
          <a:prstGeom prst="rect">
            <a:avLst/>
          </a:prstGeom>
          <a:noFill/>
          <a:ln w="28575" algn="ctr">
            <a:solidFill>
              <a:srgbClr val="FF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000">
                <a:solidFill>
                  <a:schemeClr val="tx1"/>
                </a:solidFill>
                <a:latin typeface="ＭＳ Ｐゴシック" panose="020B0600070205080204" pitchFamily="34" charset="-128"/>
                <a:ea typeface="ＭＳ Ｐゴシック" panose="020B0600070205080204" pitchFamily="34" charset="-128"/>
              </a:defRPr>
            </a:lvl1pPr>
            <a:lvl2pPr marL="742950" indent="-285750">
              <a:defRPr sz="1000">
                <a:solidFill>
                  <a:schemeClr val="tx1"/>
                </a:solidFill>
                <a:latin typeface="ＭＳ Ｐゴシック" panose="020B0600070205080204" pitchFamily="34" charset="-128"/>
                <a:ea typeface="ＭＳ Ｐゴシック" panose="020B0600070205080204" pitchFamily="34" charset="-128"/>
              </a:defRPr>
            </a:lvl2pPr>
            <a:lvl3pPr marL="1143000" indent="-228600">
              <a:defRPr sz="1000">
                <a:solidFill>
                  <a:schemeClr val="tx1"/>
                </a:solidFill>
                <a:latin typeface="ＭＳ Ｐゴシック" panose="020B0600070205080204" pitchFamily="34" charset="-128"/>
                <a:ea typeface="ＭＳ Ｐゴシック" panose="020B0600070205080204" pitchFamily="34" charset="-128"/>
              </a:defRPr>
            </a:lvl3pPr>
            <a:lvl4pPr marL="1600200" indent="-228600">
              <a:defRPr sz="1000">
                <a:solidFill>
                  <a:schemeClr val="tx1"/>
                </a:solidFill>
                <a:latin typeface="ＭＳ Ｐゴシック" panose="020B0600070205080204" pitchFamily="34" charset="-128"/>
                <a:ea typeface="ＭＳ Ｐゴシック" panose="020B0600070205080204" pitchFamily="34" charset="-128"/>
              </a:defRPr>
            </a:lvl4pPr>
            <a:lvl5pPr marL="2057400" indent="-228600">
              <a:defRPr sz="1000">
                <a:solidFill>
                  <a:schemeClr val="tx1"/>
                </a:solidFill>
                <a:latin typeface="ＭＳ Ｐゴシック" panose="020B0600070205080204" pitchFamily="34" charset="-128"/>
                <a:ea typeface="ＭＳ Ｐゴシック" panose="020B0600070205080204" pitchFamily="34" charset="-128"/>
              </a:defRPr>
            </a:lvl5pPr>
            <a:lvl6pPr marL="2514600" indent="-228600" eaLnBrk="0" fontAlgn="base" hangingPunct="0">
              <a:spcBef>
                <a:spcPct val="0"/>
              </a:spcBef>
              <a:spcAft>
                <a:spcPct val="0"/>
              </a:spcAft>
              <a:defRPr sz="1000">
                <a:solidFill>
                  <a:schemeClr val="tx1"/>
                </a:solidFill>
                <a:latin typeface="ＭＳ Ｐゴシック" panose="020B0600070205080204" pitchFamily="34" charset="-128"/>
                <a:ea typeface="ＭＳ Ｐゴシック" panose="020B0600070205080204" pitchFamily="34" charset="-128"/>
              </a:defRPr>
            </a:lvl6pPr>
            <a:lvl7pPr marL="2971800" indent="-228600" eaLnBrk="0" fontAlgn="base" hangingPunct="0">
              <a:spcBef>
                <a:spcPct val="0"/>
              </a:spcBef>
              <a:spcAft>
                <a:spcPct val="0"/>
              </a:spcAft>
              <a:defRPr sz="1000">
                <a:solidFill>
                  <a:schemeClr val="tx1"/>
                </a:solidFill>
                <a:latin typeface="ＭＳ Ｐゴシック" panose="020B0600070205080204" pitchFamily="34" charset="-128"/>
                <a:ea typeface="ＭＳ Ｐゴシック" panose="020B0600070205080204" pitchFamily="34" charset="-128"/>
              </a:defRPr>
            </a:lvl7pPr>
            <a:lvl8pPr marL="3429000" indent="-228600" eaLnBrk="0" fontAlgn="base" hangingPunct="0">
              <a:spcBef>
                <a:spcPct val="0"/>
              </a:spcBef>
              <a:spcAft>
                <a:spcPct val="0"/>
              </a:spcAft>
              <a:defRPr sz="1000">
                <a:solidFill>
                  <a:schemeClr val="tx1"/>
                </a:solidFill>
                <a:latin typeface="ＭＳ Ｐゴシック" panose="020B0600070205080204" pitchFamily="34" charset="-128"/>
                <a:ea typeface="ＭＳ Ｐゴシック" panose="020B0600070205080204" pitchFamily="34" charset="-128"/>
              </a:defRPr>
            </a:lvl8pPr>
            <a:lvl9pPr marL="3886200" indent="-228600" eaLnBrk="0" fontAlgn="base" hangingPunct="0">
              <a:spcBef>
                <a:spcPct val="0"/>
              </a:spcBef>
              <a:spcAft>
                <a:spcPct val="0"/>
              </a:spcAft>
              <a:defRPr sz="1000">
                <a:solidFill>
                  <a:schemeClr val="tx1"/>
                </a:solidFill>
                <a:latin typeface="ＭＳ Ｐゴシック" panose="020B0600070205080204" pitchFamily="34" charset="-128"/>
                <a:ea typeface="ＭＳ Ｐゴシック" panose="020B0600070205080204" pitchFamily="34" charset="-128"/>
              </a:defRPr>
            </a:lvl9pPr>
          </a:lstStyle>
          <a:p>
            <a:endParaRPr lang="ja-JP" altLang="en-US"/>
          </a:p>
        </p:txBody>
      </p:sp>
      <p:sp>
        <p:nvSpPr>
          <p:cNvPr id="16" name="Rectangle 158">
            <a:extLst>
              <a:ext uri="{FF2B5EF4-FFF2-40B4-BE49-F238E27FC236}">
                <a16:creationId xmlns:a16="http://schemas.microsoft.com/office/drawing/2014/main" id="{9DD43A1B-84D5-5BB2-7767-20FC8ED9E2E4}"/>
              </a:ext>
            </a:extLst>
          </p:cNvPr>
          <p:cNvSpPr>
            <a:spLocks noChangeArrowheads="1"/>
          </p:cNvSpPr>
          <p:nvPr/>
        </p:nvSpPr>
        <p:spPr bwMode="auto">
          <a:xfrm>
            <a:off x="5581650" y="2816225"/>
            <a:ext cx="4783138" cy="3708400"/>
          </a:xfrm>
          <a:prstGeom prst="rect">
            <a:avLst/>
          </a:prstGeom>
          <a:noFill/>
          <a:ln w="28575" algn="ctr">
            <a:solidFill>
              <a:srgbClr val="FF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000">
                <a:solidFill>
                  <a:schemeClr val="tx1"/>
                </a:solidFill>
                <a:latin typeface="ＭＳ Ｐゴシック" panose="020B0600070205080204" pitchFamily="34" charset="-128"/>
                <a:ea typeface="ＭＳ Ｐゴシック" panose="020B0600070205080204" pitchFamily="34" charset="-128"/>
              </a:defRPr>
            </a:lvl1pPr>
            <a:lvl2pPr marL="742950" indent="-285750">
              <a:defRPr sz="1000">
                <a:solidFill>
                  <a:schemeClr val="tx1"/>
                </a:solidFill>
                <a:latin typeface="ＭＳ Ｐゴシック" panose="020B0600070205080204" pitchFamily="34" charset="-128"/>
                <a:ea typeface="ＭＳ Ｐゴシック" panose="020B0600070205080204" pitchFamily="34" charset="-128"/>
              </a:defRPr>
            </a:lvl2pPr>
            <a:lvl3pPr marL="1143000" indent="-228600">
              <a:defRPr sz="1000">
                <a:solidFill>
                  <a:schemeClr val="tx1"/>
                </a:solidFill>
                <a:latin typeface="ＭＳ Ｐゴシック" panose="020B0600070205080204" pitchFamily="34" charset="-128"/>
                <a:ea typeface="ＭＳ Ｐゴシック" panose="020B0600070205080204" pitchFamily="34" charset="-128"/>
              </a:defRPr>
            </a:lvl3pPr>
            <a:lvl4pPr marL="1600200" indent="-228600">
              <a:defRPr sz="1000">
                <a:solidFill>
                  <a:schemeClr val="tx1"/>
                </a:solidFill>
                <a:latin typeface="ＭＳ Ｐゴシック" panose="020B0600070205080204" pitchFamily="34" charset="-128"/>
                <a:ea typeface="ＭＳ Ｐゴシック" panose="020B0600070205080204" pitchFamily="34" charset="-128"/>
              </a:defRPr>
            </a:lvl4pPr>
            <a:lvl5pPr marL="2057400" indent="-228600">
              <a:defRPr sz="1000">
                <a:solidFill>
                  <a:schemeClr val="tx1"/>
                </a:solidFill>
                <a:latin typeface="ＭＳ Ｐゴシック" panose="020B0600070205080204" pitchFamily="34" charset="-128"/>
                <a:ea typeface="ＭＳ Ｐゴシック" panose="020B0600070205080204" pitchFamily="34" charset="-128"/>
              </a:defRPr>
            </a:lvl5pPr>
            <a:lvl6pPr marL="2514600" indent="-228600" eaLnBrk="0" fontAlgn="base" hangingPunct="0">
              <a:spcBef>
                <a:spcPct val="0"/>
              </a:spcBef>
              <a:spcAft>
                <a:spcPct val="0"/>
              </a:spcAft>
              <a:defRPr sz="1000">
                <a:solidFill>
                  <a:schemeClr val="tx1"/>
                </a:solidFill>
                <a:latin typeface="ＭＳ Ｐゴシック" panose="020B0600070205080204" pitchFamily="34" charset="-128"/>
                <a:ea typeface="ＭＳ Ｐゴシック" panose="020B0600070205080204" pitchFamily="34" charset="-128"/>
              </a:defRPr>
            </a:lvl6pPr>
            <a:lvl7pPr marL="2971800" indent="-228600" eaLnBrk="0" fontAlgn="base" hangingPunct="0">
              <a:spcBef>
                <a:spcPct val="0"/>
              </a:spcBef>
              <a:spcAft>
                <a:spcPct val="0"/>
              </a:spcAft>
              <a:defRPr sz="1000">
                <a:solidFill>
                  <a:schemeClr val="tx1"/>
                </a:solidFill>
                <a:latin typeface="ＭＳ Ｐゴシック" panose="020B0600070205080204" pitchFamily="34" charset="-128"/>
                <a:ea typeface="ＭＳ Ｐゴシック" panose="020B0600070205080204" pitchFamily="34" charset="-128"/>
              </a:defRPr>
            </a:lvl7pPr>
            <a:lvl8pPr marL="3429000" indent="-228600" eaLnBrk="0" fontAlgn="base" hangingPunct="0">
              <a:spcBef>
                <a:spcPct val="0"/>
              </a:spcBef>
              <a:spcAft>
                <a:spcPct val="0"/>
              </a:spcAft>
              <a:defRPr sz="1000">
                <a:solidFill>
                  <a:schemeClr val="tx1"/>
                </a:solidFill>
                <a:latin typeface="ＭＳ Ｐゴシック" panose="020B0600070205080204" pitchFamily="34" charset="-128"/>
                <a:ea typeface="ＭＳ Ｐゴシック" panose="020B0600070205080204" pitchFamily="34" charset="-128"/>
              </a:defRPr>
            </a:lvl8pPr>
            <a:lvl9pPr marL="3886200" indent="-228600" eaLnBrk="0" fontAlgn="base" hangingPunct="0">
              <a:spcBef>
                <a:spcPct val="0"/>
              </a:spcBef>
              <a:spcAft>
                <a:spcPct val="0"/>
              </a:spcAft>
              <a:defRPr sz="1000">
                <a:solidFill>
                  <a:schemeClr val="tx1"/>
                </a:solidFill>
                <a:latin typeface="ＭＳ Ｐゴシック" panose="020B0600070205080204" pitchFamily="34" charset="-128"/>
                <a:ea typeface="ＭＳ Ｐゴシック" panose="020B0600070205080204" pitchFamily="34" charset="-128"/>
              </a:defRPr>
            </a:lvl9pPr>
          </a:lstStyle>
          <a:p>
            <a:endParaRPr lang="ja-JP" altLang="en-US"/>
          </a:p>
        </p:txBody>
      </p:sp>
    </p:spTree>
    <p:extLst>
      <p:ext uri="{BB962C8B-B14F-4D97-AF65-F5344CB8AC3E}">
        <p14:creationId xmlns:p14="http://schemas.microsoft.com/office/powerpoint/2010/main" val="19341370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図 15">
            <a:extLst>
              <a:ext uri="{FF2B5EF4-FFF2-40B4-BE49-F238E27FC236}">
                <a16:creationId xmlns:a16="http://schemas.microsoft.com/office/drawing/2014/main" id="{19A2F9A6-04D1-8943-EB0C-7B08AE0B7AF6}"/>
              </a:ext>
            </a:extLst>
          </p:cNvPr>
          <p:cNvPicPr>
            <a:picLocks noChangeAspect="1"/>
          </p:cNvPicPr>
          <p:nvPr/>
        </p:nvPicPr>
        <p:blipFill>
          <a:blip r:embed="rId2"/>
          <a:stretch>
            <a:fillRect/>
          </a:stretch>
        </p:blipFill>
        <p:spPr>
          <a:xfrm>
            <a:off x="7824789" y="1265237"/>
            <a:ext cx="2763838" cy="996950"/>
          </a:xfrm>
          <a:prstGeom prst="rect">
            <a:avLst/>
          </a:prstGeom>
        </p:spPr>
      </p:pic>
      <p:sp>
        <p:nvSpPr>
          <p:cNvPr id="2" name="タイトル 1">
            <a:extLst>
              <a:ext uri="{FF2B5EF4-FFF2-40B4-BE49-F238E27FC236}">
                <a16:creationId xmlns:a16="http://schemas.microsoft.com/office/drawing/2014/main" id="{B8A159EE-7324-49F8-A841-F34C0AE8FF90}"/>
              </a:ext>
            </a:extLst>
          </p:cNvPr>
          <p:cNvSpPr>
            <a:spLocks noGrp="1"/>
          </p:cNvSpPr>
          <p:nvPr>
            <p:ph type="title"/>
          </p:nvPr>
        </p:nvSpPr>
        <p:spPr bwMode="gray"/>
        <p:txBody>
          <a:bodyPr/>
          <a:lstStyle/>
          <a:p>
            <a:r>
              <a:rPr kumimoji="1" lang="ja-JP" altLang="en-US" dirty="0"/>
              <a:t>「見直し・改善」フェーズ</a:t>
            </a:r>
          </a:p>
        </p:txBody>
      </p:sp>
      <p:sp>
        <p:nvSpPr>
          <p:cNvPr id="3" name="コンテンツ プレースホルダー 2">
            <a:extLst>
              <a:ext uri="{FF2B5EF4-FFF2-40B4-BE49-F238E27FC236}">
                <a16:creationId xmlns:a16="http://schemas.microsoft.com/office/drawing/2014/main" id="{32CA0308-538A-4E7C-B3C3-33B6761FC7A9}"/>
              </a:ext>
            </a:extLst>
          </p:cNvPr>
          <p:cNvSpPr>
            <a:spLocks noGrp="1"/>
          </p:cNvSpPr>
          <p:nvPr>
            <p:ph idx="10"/>
          </p:nvPr>
        </p:nvSpPr>
        <p:spPr bwMode="gray"/>
        <p:txBody>
          <a:bodyPr/>
          <a:lstStyle/>
          <a:p>
            <a:pPr marL="285750" indent="-285750">
              <a:buFont typeface="Wingdings" panose="05000000000000000000" pitchFamily="2" charset="2"/>
              <a:buChar char="n"/>
            </a:pPr>
            <a:r>
              <a:rPr kumimoji="1" lang="ja-JP" altLang="en-US" sz="1600">
                <a:latin typeface="Meiryo" panose="020B0604030504040204" pitchFamily="34" charset="-128"/>
                <a:ea typeface="Meiryo" panose="020B0604030504040204" pitchFamily="34" charset="-128"/>
              </a:rPr>
              <a:t>事業</a:t>
            </a:r>
            <a:r>
              <a:rPr kumimoji="1" lang="ja-JP" altLang="en-US" sz="1600" dirty="0">
                <a:latin typeface="Meiryo" panose="020B0604030504040204" pitchFamily="34" charset="-128"/>
                <a:ea typeface="Meiryo" panose="020B0604030504040204" pitchFamily="34" charset="-128"/>
              </a:rPr>
              <a:t>継続計画の有効性が求められているため、製品の枠組みを超えて、俯瞰的、客観的に事業継続計画を検証できる「内部監査の実施」プロセスを重視する必要があると考えています。</a:t>
            </a:r>
          </a:p>
        </p:txBody>
      </p:sp>
      <p:sp>
        <p:nvSpPr>
          <p:cNvPr id="5" name="AutoShape 79">
            <a:extLst>
              <a:ext uri="{FF2B5EF4-FFF2-40B4-BE49-F238E27FC236}">
                <a16:creationId xmlns:a16="http://schemas.microsoft.com/office/drawing/2014/main" id="{7A2D0456-6222-3CF6-417A-5C2D92D7646E}"/>
              </a:ext>
            </a:extLst>
          </p:cNvPr>
          <p:cNvSpPr>
            <a:spLocks noChangeArrowheads="1"/>
          </p:cNvSpPr>
          <p:nvPr/>
        </p:nvSpPr>
        <p:spPr bwMode="gray">
          <a:xfrm>
            <a:off x="2422526" y="2455863"/>
            <a:ext cx="7978775" cy="303212"/>
          </a:xfrm>
          <a:prstGeom prst="homePlate">
            <a:avLst>
              <a:gd name="adj" fmla="val 212463"/>
            </a:avLst>
          </a:prstGeom>
          <a:solidFill>
            <a:schemeClr val="accent5">
              <a:lumMod val="60000"/>
              <a:lumOff val="40000"/>
            </a:schemeClr>
          </a:solidFill>
          <a:ln>
            <a:noFill/>
          </a:ln>
          <a:effectLst>
            <a:prstShdw prst="shdw17" dist="17961" dir="2700000">
              <a:srgbClr val="7A7A99"/>
            </a:prstShdw>
          </a:effectLst>
        </p:spPr>
        <p:txBody>
          <a:bodyPr anchor="ctr"/>
          <a:lstStyle>
            <a:lvl1pPr>
              <a:defRPr sz="1000">
                <a:solidFill>
                  <a:schemeClr val="tx1"/>
                </a:solidFill>
                <a:latin typeface="ＭＳ Ｐゴシック" panose="020B0600070205080204" pitchFamily="34" charset="-128"/>
                <a:ea typeface="ＭＳ Ｐゴシック" panose="020B0600070205080204" pitchFamily="34" charset="-128"/>
              </a:defRPr>
            </a:lvl1pPr>
            <a:lvl2pPr marL="742950" indent="-285750">
              <a:defRPr sz="1000">
                <a:solidFill>
                  <a:schemeClr val="tx1"/>
                </a:solidFill>
                <a:latin typeface="ＭＳ Ｐゴシック" panose="020B0600070205080204" pitchFamily="34" charset="-128"/>
                <a:ea typeface="ＭＳ Ｐゴシック" panose="020B0600070205080204" pitchFamily="34" charset="-128"/>
              </a:defRPr>
            </a:lvl2pPr>
            <a:lvl3pPr marL="1143000" indent="-228600">
              <a:defRPr sz="1000">
                <a:solidFill>
                  <a:schemeClr val="tx1"/>
                </a:solidFill>
                <a:latin typeface="ＭＳ Ｐゴシック" panose="020B0600070205080204" pitchFamily="34" charset="-128"/>
                <a:ea typeface="ＭＳ Ｐゴシック" panose="020B0600070205080204" pitchFamily="34" charset="-128"/>
              </a:defRPr>
            </a:lvl3pPr>
            <a:lvl4pPr marL="1600200" indent="-228600">
              <a:defRPr sz="1000">
                <a:solidFill>
                  <a:schemeClr val="tx1"/>
                </a:solidFill>
                <a:latin typeface="ＭＳ Ｐゴシック" panose="020B0600070205080204" pitchFamily="34" charset="-128"/>
                <a:ea typeface="ＭＳ Ｐゴシック" panose="020B0600070205080204" pitchFamily="34" charset="-128"/>
              </a:defRPr>
            </a:lvl4pPr>
            <a:lvl5pPr marL="2057400" indent="-228600">
              <a:defRPr sz="1000">
                <a:solidFill>
                  <a:schemeClr val="tx1"/>
                </a:solidFill>
                <a:latin typeface="ＭＳ Ｐゴシック" panose="020B0600070205080204" pitchFamily="34" charset="-128"/>
                <a:ea typeface="ＭＳ Ｐゴシック" panose="020B0600070205080204" pitchFamily="34" charset="-128"/>
              </a:defRPr>
            </a:lvl5pPr>
            <a:lvl6pPr marL="2514600" indent="-228600" eaLnBrk="0" fontAlgn="base" hangingPunct="0">
              <a:spcBef>
                <a:spcPct val="0"/>
              </a:spcBef>
              <a:spcAft>
                <a:spcPct val="0"/>
              </a:spcAft>
              <a:defRPr sz="1000">
                <a:solidFill>
                  <a:schemeClr val="tx1"/>
                </a:solidFill>
                <a:latin typeface="ＭＳ Ｐゴシック" panose="020B0600070205080204" pitchFamily="34" charset="-128"/>
                <a:ea typeface="ＭＳ Ｐゴシック" panose="020B0600070205080204" pitchFamily="34" charset="-128"/>
              </a:defRPr>
            </a:lvl6pPr>
            <a:lvl7pPr marL="2971800" indent="-228600" eaLnBrk="0" fontAlgn="base" hangingPunct="0">
              <a:spcBef>
                <a:spcPct val="0"/>
              </a:spcBef>
              <a:spcAft>
                <a:spcPct val="0"/>
              </a:spcAft>
              <a:defRPr sz="1000">
                <a:solidFill>
                  <a:schemeClr val="tx1"/>
                </a:solidFill>
                <a:latin typeface="ＭＳ Ｐゴシック" panose="020B0600070205080204" pitchFamily="34" charset="-128"/>
                <a:ea typeface="ＭＳ Ｐゴシック" panose="020B0600070205080204" pitchFamily="34" charset="-128"/>
              </a:defRPr>
            </a:lvl7pPr>
            <a:lvl8pPr marL="3429000" indent="-228600" eaLnBrk="0" fontAlgn="base" hangingPunct="0">
              <a:spcBef>
                <a:spcPct val="0"/>
              </a:spcBef>
              <a:spcAft>
                <a:spcPct val="0"/>
              </a:spcAft>
              <a:defRPr sz="1000">
                <a:solidFill>
                  <a:schemeClr val="tx1"/>
                </a:solidFill>
                <a:latin typeface="ＭＳ Ｐゴシック" panose="020B0600070205080204" pitchFamily="34" charset="-128"/>
                <a:ea typeface="ＭＳ Ｐゴシック" panose="020B0600070205080204" pitchFamily="34" charset="-128"/>
              </a:defRPr>
            </a:lvl8pPr>
            <a:lvl9pPr marL="3886200" indent="-228600" eaLnBrk="0" fontAlgn="base" hangingPunct="0">
              <a:spcBef>
                <a:spcPct val="0"/>
              </a:spcBef>
              <a:spcAft>
                <a:spcPct val="0"/>
              </a:spcAft>
              <a:defRPr sz="1000">
                <a:solidFill>
                  <a:schemeClr val="tx1"/>
                </a:solidFill>
                <a:latin typeface="ＭＳ Ｐゴシック" panose="020B0600070205080204" pitchFamily="34" charset="-128"/>
                <a:ea typeface="ＭＳ Ｐゴシック" panose="020B0600070205080204" pitchFamily="34" charset="-128"/>
              </a:defRPr>
            </a:lvl9pPr>
          </a:lstStyle>
          <a:p>
            <a:pPr algn="ctr" eaLnBrk="1" hangingPunct="1"/>
            <a:r>
              <a:rPr kumimoji="1" lang="ja-JP" altLang="en-US" sz="1200" b="1">
                <a:solidFill>
                  <a:schemeClr val="bg2"/>
                </a:solidFill>
                <a:latin typeface="Meiryo" panose="020B0604030504040204" pitchFamily="34" charset="-128"/>
                <a:ea typeface="Meiryo" panose="020B0604030504040204" pitchFamily="34" charset="-128"/>
              </a:rPr>
              <a:t>見直し・改善</a:t>
            </a:r>
          </a:p>
        </p:txBody>
      </p:sp>
      <p:graphicFrame>
        <p:nvGraphicFramePr>
          <p:cNvPr id="6" name="Group 134">
            <a:extLst>
              <a:ext uri="{FF2B5EF4-FFF2-40B4-BE49-F238E27FC236}">
                <a16:creationId xmlns:a16="http://schemas.microsoft.com/office/drawing/2014/main" id="{513FB995-EEB6-8DFD-9A9A-0D9B5EEDD27F}"/>
              </a:ext>
            </a:extLst>
          </p:cNvPr>
          <p:cNvGraphicFramePr>
            <a:graphicFrameLocks noGrp="1"/>
          </p:cNvGraphicFramePr>
          <p:nvPr>
            <p:extLst>
              <p:ext uri="{D42A27DB-BD31-4B8C-83A1-F6EECF244321}">
                <p14:modId xmlns:p14="http://schemas.microsoft.com/office/powerpoint/2010/main" val="3363176943"/>
              </p:ext>
            </p:extLst>
          </p:nvPr>
        </p:nvGraphicFramePr>
        <p:xfrm>
          <a:off x="1740568" y="2816225"/>
          <a:ext cx="8624220" cy="3708400"/>
        </p:xfrm>
        <a:graphic>
          <a:graphicData uri="http://schemas.openxmlformats.org/drawingml/2006/table">
            <a:tbl>
              <a:tblPr/>
              <a:tblGrid>
                <a:gridCol w="647032">
                  <a:extLst>
                    <a:ext uri="{9D8B030D-6E8A-4147-A177-3AD203B41FA5}">
                      <a16:colId xmlns:a16="http://schemas.microsoft.com/office/drawing/2014/main" val="20000"/>
                    </a:ext>
                  </a:extLst>
                </a:gridCol>
                <a:gridCol w="1595438">
                  <a:extLst>
                    <a:ext uri="{9D8B030D-6E8A-4147-A177-3AD203B41FA5}">
                      <a16:colId xmlns:a16="http://schemas.microsoft.com/office/drawing/2014/main" val="20001"/>
                    </a:ext>
                  </a:extLst>
                </a:gridCol>
                <a:gridCol w="1595437">
                  <a:extLst>
                    <a:ext uri="{9D8B030D-6E8A-4147-A177-3AD203B41FA5}">
                      <a16:colId xmlns:a16="http://schemas.microsoft.com/office/drawing/2014/main" val="20002"/>
                    </a:ext>
                  </a:extLst>
                </a:gridCol>
                <a:gridCol w="1595438">
                  <a:extLst>
                    <a:ext uri="{9D8B030D-6E8A-4147-A177-3AD203B41FA5}">
                      <a16:colId xmlns:a16="http://schemas.microsoft.com/office/drawing/2014/main" val="20003"/>
                    </a:ext>
                  </a:extLst>
                </a:gridCol>
                <a:gridCol w="1595437">
                  <a:extLst>
                    <a:ext uri="{9D8B030D-6E8A-4147-A177-3AD203B41FA5}">
                      <a16:colId xmlns:a16="http://schemas.microsoft.com/office/drawing/2014/main" val="20004"/>
                    </a:ext>
                  </a:extLst>
                </a:gridCol>
                <a:gridCol w="1595438">
                  <a:extLst>
                    <a:ext uri="{9D8B030D-6E8A-4147-A177-3AD203B41FA5}">
                      <a16:colId xmlns:a16="http://schemas.microsoft.com/office/drawing/2014/main" val="20005"/>
                    </a:ext>
                  </a:extLst>
                </a:gridCol>
              </a:tblGrid>
              <a:tr h="647700">
                <a:tc>
                  <a:txBody>
                    <a:bodyPr/>
                    <a:lstStyle>
                      <a:lvl1pPr>
                        <a:spcBef>
                          <a:spcPct val="20000"/>
                        </a:spcBef>
                        <a:buClr>
                          <a:srgbClr val="FFCC66"/>
                        </a:buClr>
                        <a:buFont typeface="Wingdings" pitchFamily="2" charset="2"/>
                        <a:defRPr kumimoji="1" sz="1000">
                          <a:solidFill>
                            <a:schemeClr val="tx1"/>
                          </a:solidFill>
                          <a:latin typeface="Arial" charset="0"/>
                          <a:ea typeface="ＭＳ Ｐゴシック" pitchFamily="50" charset="-128"/>
                        </a:defRPr>
                      </a:lvl1pPr>
                      <a:lvl2pPr marL="265113">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2pPr>
                      <a:lvl3pPr marL="623888">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3pPr>
                      <a:lvl4pPr marL="1022350">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4pPr>
                      <a:lvl5pPr marL="1373188">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5pPr>
                      <a:lvl6pPr marL="18303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6pPr>
                      <a:lvl7pPr marL="22875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7pPr>
                      <a:lvl8pPr marL="27447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8pPr>
                      <a:lvl9pPr marL="32019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9pPr>
                    </a:lstStyle>
                    <a:p>
                      <a:pPr marL="0" marR="0" lvl="0" indent="0" algn="l" defTabSz="914400" rtl="0" eaLnBrk="0" fontAlgn="base" latinLnBrk="0" hangingPunct="0">
                        <a:lnSpc>
                          <a:spcPct val="100000"/>
                        </a:lnSpc>
                        <a:spcBef>
                          <a:spcPct val="20000"/>
                        </a:spcBef>
                        <a:spcAft>
                          <a:spcPct val="0"/>
                        </a:spcAft>
                        <a:buClr>
                          <a:srgbClr val="FFCC66"/>
                        </a:buClr>
                        <a:buSzTx/>
                        <a:buFont typeface="Wingdings" pitchFamily="2" charset="2"/>
                        <a:buNone/>
                        <a:tabLst/>
                      </a:pPr>
                      <a:endParaRPr kumimoji="1" lang="ja-JP" altLang="en-US" sz="800" b="0" i="0" u="none" strike="noStrike" cap="none" normalizeH="0" baseline="0">
                        <a:ln>
                          <a:noFill/>
                        </a:ln>
                        <a:solidFill>
                          <a:schemeClr val="tx1"/>
                        </a:solidFill>
                        <a:effectLst/>
                        <a:latin typeface="Meiryo" panose="020B0604030504040204" pitchFamily="34" charset="-128"/>
                        <a:ea typeface="Meiryo" panose="020B060403050404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FFCC66"/>
                        </a:buClr>
                        <a:buFont typeface="Wingdings" pitchFamily="2" charset="2"/>
                        <a:defRPr kumimoji="1" sz="1000">
                          <a:solidFill>
                            <a:schemeClr val="tx1"/>
                          </a:solidFill>
                          <a:latin typeface="Arial" charset="0"/>
                          <a:ea typeface="ＭＳ Ｐゴシック" pitchFamily="50" charset="-128"/>
                        </a:defRPr>
                      </a:lvl1pPr>
                      <a:lvl2pPr marL="265113">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2pPr>
                      <a:lvl3pPr marL="623888">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3pPr>
                      <a:lvl4pPr marL="1022350">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4pPr>
                      <a:lvl5pPr marL="1373188">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5pPr>
                      <a:lvl6pPr marL="18303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6pPr>
                      <a:lvl7pPr marL="22875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7pPr>
                      <a:lvl8pPr marL="27447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8pPr>
                      <a:lvl9pPr marL="32019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9pPr>
                    </a:lstStyle>
                    <a:p>
                      <a:pPr marL="0" marR="0" lvl="0" indent="0" algn="l" defTabSz="914400" rtl="0" eaLnBrk="0" fontAlgn="base" latinLnBrk="0" hangingPunct="0">
                        <a:lnSpc>
                          <a:spcPct val="100000"/>
                        </a:lnSpc>
                        <a:spcBef>
                          <a:spcPct val="20000"/>
                        </a:spcBef>
                        <a:spcAft>
                          <a:spcPct val="0"/>
                        </a:spcAft>
                        <a:buClr>
                          <a:srgbClr val="FFCC66"/>
                        </a:buClr>
                        <a:buSzTx/>
                        <a:buFont typeface="Wingdings" pitchFamily="2" charset="2"/>
                        <a:buNone/>
                        <a:tabLst/>
                      </a:pPr>
                      <a:endParaRPr kumimoji="1" lang="ja-JP" altLang="en-US" sz="800" b="0" i="0" u="none" strike="noStrike" cap="none" normalizeH="0" baseline="0">
                        <a:ln>
                          <a:noFill/>
                        </a:ln>
                        <a:solidFill>
                          <a:schemeClr val="tx1"/>
                        </a:solidFill>
                        <a:effectLst/>
                        <a:latin typeface="Meiryo" panose="020B0604030504040204" pitchFamily="34" charset="-128"/>
                        <a:ea typeface="Meiryo" panose="020B060403050404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FFCC66"/>
                        </a:buClr>
                        <a:buFont typeface="Wingdings" pitchFamily="2" charset="2"/>
                        <a:defRPr kumimoji="1" sz="1000">
                          <a:solidFill>
                            <a:schemeClr val="tx1"/>
                          </a:solidFill>
                          <a:latin typeface="Arial" charset="0"/>
                          <a:ea typeface="ＭＳ Ｐゴシック" pitchFamily="50" charset="-128"/>
                        </a:defRPr>
                      </a:lvl1pPr>
                      <a:lvl2pPr marL="265113">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2pPr>
                      <a:lvl3pPr marL="623888">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3pPr>
                      <a:lvl4pPr marL="1022350">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4pPr>
                      <a:lvl5pPr marL="1373188">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5pPr>
                      <a:lvl6pPr marL="18303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6pPr>
                      <a:lvl7pPr marL="22875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7pPr>
                      <a:lvl8pPr marL="27447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8pPr>
                      <a:lvl9pPr marL="32019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9pPr>
                    </a:lstStyle>
                    <a:p>
                      <a:pPr marL="0" marR="0" lvl="0" indent="0" algn="l" defTabSz="914400" rtl="0" eaLnBrk="0" fontAlgn="base" latinLnBrk="0" hangingPunct="0">
                        <a:lnSpc>
                          <a:spcPct val="100000"/>
                        </a:lnSpc>
                        <a:spcBef>
                          <a:spcPct val="20000"/>
                        </a:spcBef>
                        <a:spcAft>
                          <a:spcPct val="0"/>
                        </a:spcAft>
                        <a:buClr>
                          <a:srgbClr val="FFCC66"/>
                        </a:buClr>
                        <a:buSzTx/>
                        <a:buFont typeface="Wingdings" pitchFamily="2" charset="2"/>
                        <a:buNone/>
                        <a:tabLst/>
                      </a:pPr>
                      <a:endParaRPr kumimoji="1" lang="ja-JP" altLang="en-US" sz="800" b="0" i="0" u="none" strike="noStrike" cap="none" normalizeH="0" baseline="0">
                        <a:ln>
                          <a:noFill/>
                        </a:ln>
                        <a:solidFill>
                          <a:schemeClr val="tx1"/>
                        </a:solidFill>
                        <a:effectLst/>
                        <a:latin typeface="Meiryo" panose="020B0604030504040204" pitchFamily="34" charset="-128"/>
                        <a:ea typeface="Meiryo" panose="020B060403050404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FFCC66"/>
                        </a:buClr>
                        <a:buFont typeface="Wingdings" pitchFamily="2" charset="2"/>
                        <a:defRPr kumimoji="1" sz="1000">
                          <a:solidFill>
                            <a:schemeClr val="tx1"/>
                          </a:solidFill>
                          <a:latin typeface="Arial" charset="0"/>
                          <a:ea typeface="ＭＳ Ｐゴシック" pitchFamily="50" charset="-128"/>
                        </a:defRPr>
                      </a:lvl1pPr>
                      <a:lvl2pPr marL="265113">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2pPr>
                      <a:lvl3pPr marL="623888">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3pPr>
                      <a:lvl4pPr marL="1022350">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4pPr>
                      <a:lvl5pPr marL="1373188">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5pPr>
                      <a:lvl6pPr marL="18303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6pPr>
                      <a:lvl7pPr marL="22875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7pPr>
                      <a:lvl8pPr marL="27447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8pPr>
                      <a:lvl9pPr marL="32019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9pPr>
                    </a:lstStyle>
                    <a:p>
                      <a:pPr marL="0" marR="0" lvl="0" indent="0" algn="l" defTabSz="914400" rtl="0" eaLnBrk="0" fontAlgn="base" latinLnBrk="0" hangingPunct="0">
                        <a:lnSpc>
                          <a:spcPct val="100000"/>
                        </a:lnSpc>
                        <a:spcBef>
                          <a:spcPct val="20000"/>
                        </a:spcBef>
                        <a:spcAft>
                          <a:spcPct val="0"/>
                        </a:spcAft>
                        <a:buClr>
                          <a:srgbClr val="FFCC66"/>
                        </a:buClr>
                        <a:buSzTx/>
                        <a:buFont typeface="Wingdings" pitchFamily="2" charset="2"/>
                        <a:buNone/>
                        <a:tabLst/>
                      </a:pPr>
                      <a:endParaRPr kumimoji="1" lang="ja-JP" altLang="en-US" sz="800" b="0" i="0" u="none" strike="noStrike" cap="none" normalizeH="0" baseline="0">
                        <a:ln>
                          <a:noFill/>
                        </a:ln>
                        <a:solidFill>
                          <a:schemeClr val="tx1"/>
                        </a:solidFill>
                        <a:effectLst/>
                        <a:latin typeface="Meiryo" panose="020B0604030504040204" pitchFamily="34" charset="-128"/>
                        <a:ea typeface="Meiryo" panose="020B060403050404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FFCC66"/>
                        </a:buClr>
                        <a:buFont typeface="Wingdings" pitchFamily="2" charset="2"/>
                        <a:defRPr kumimoji="1" sz="1000">
                          <a:solidFill>
                            <a:schemeClr val="tx1"/>
                          </a:solidFill>
                          <a:latin typeface="Arial" charset="0"/>
                          <a:ea typeface="ＭＳ Ｐゴシック" pitchFamily="50" charset="-128"/>
                        </a:defRPr>
                      </a:lvl1pPr>
                      <a:lvl2pPr marL="265113">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2pPr>
                      <a:lvl3pPr marL="623888">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3pPr>
                      <a:lvl4pPr marL="1022350">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4pPr>
                      <a:lvl5pPr marL="1373188">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5pPr>
                      <a:lvl6pPr marL="18303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6pPr>
                      <a:lvl7pPr marL="22875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7pPr>
                      <a:lvl8pPr marL="27447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8pPr>
                      <a:lvl9pPr marL="32019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9pPr>
                    </a:lstStyle>
                    <a:p>
                      <a:pPr marL="0" marR="0" lvl="0" indent="0" algn="l" defTabSz="914400" rtl="0" eaLnBrk="0" fontAlgn="base" latinLnBrk="0" hangingPunct="0">
                        <a:lnSpc>
                          <a:spcPct val="100000"/>
                        </a:lnSpc>
                        <a:spcBef>
                          <a:spcPct val="20000"/>
                        </a:spcBef>
                        <a:spcAft>
                          <a:spcPct val="0"/>
                        </a:spcAft>
                        <a:buClr>
                          <a:srgbClr val="FFCC66"/>
                        </a:buClr>
                        <a:buSzTx/>
                        <a:buFont typeface="Wingdings" pitchFamily="2" charset="2"/>
                        <a:buNone/>
                        <a:tabLst/>
                      </a:pPr>
                      <a:endParaRPr kumimoji="1" lang="ja-JP" altLang="en-US" sz="800" b="0" i="0" u="none" strike="noStrike" cap="none" normalizeH="0" baseline="0">
                        <a:ln>
                          <a:noFill/>
                        </a:ln>
                        <a:solidFill>
                          <a:schemeClr val="tx1"/>
                        </a:solidFill>
                        <a:effectLst/>
                        <a:latin typeface="Meiryo" panose="020B0604030504040204" pitchFamily="34" charset="-128"/>
                        <a:ea typeface="Meiryo" panose="020B060403050404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alpha val="50000"/>
                      </a:schemeClr>
                    </a:solidFill>
                  </a:tcPr>
                </a:tc>
                <a:tc>
                  <a:txBody>
                    <a:bodyPr/>
                    <a:lstStyle>
                      <a:lvl1pPr>
                        <a:spcBef>
                          <a:spcPct val="20000"/>
                        </a:spcBef>
                        <a:buClr>
                          <a:srgbClr val="FFCC66"/>
                        </a:buClr>
                        <a:buFont typeface="Wingdings" pitchFamily="2" charset="2"/>
                        <a:defRPr kumimoji="1" sz="1000">
                          <a:solidFill>
                            <a:schemeClr val="tx1"/>
                          </a:solidFill>
                          <a:latin typeface="Arial" charset="0"/>
                          <a:ea typeface="ＭＳ Ｐゴシック" pitchFamily="50" charset="-128"/>
                        </a:defRPr>
                      </a:lvl1pPr>
                      <a:lvl2pPr marL="265113">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2pPr>
                      <a:lvl3pPr marL="623888">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3pPr>
                      <a:lvl4pPr marL="1022350">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4pPr>
                      <a:lvl5pPr marL="1373188">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5pPr>
                      <a:lvl6pPr marL="18303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6pPr>
                      <a:lvl7pPr marL="22875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7pPr>
                      <a:lvl8pPr marL="27447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8pPr>
                      <a:lvl9pPr marL="32019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9pPr>
                    </a:lstStyle>
                    <a:p>
                      <a:pPr marL="0" marR="0" lvl="0" indent="0" algn="l" defTabSz="914400" rtl="0" eaLnBrk="0" fontAlgn="base" latinLnBrk="0" hangingPunct="0">
                        <a:lnSpc>
                          <a:spcPct val="100000"/>
                        </a:lnSpc>
                        <a:spcBef>
                          <a:spcPct val="20000"/>
                        </a:spcBef>
                        <a:spcAft>
                          <a:spcPct val="0"/>
                        </a:spcAft>
                        <a:buClr>
                          <a:srgbClr val="FFCC66"/>
                        </a:buClr>
                        <a:buSzTx/>
                        <a:buFont typeface="Wingdings" pitchFamily="2" charset="2"/>
                        <a:buNone/>
                        <a:tabLst/>
                      </a:pPr>
                      <a:endParaRPr kumimoji="1" lang="ja-JP" altLang="en-US" sz="800" b="0" i="0" u="none" strike="noStrike" cap="none" normalizeH="0" baseline="0">
                        <a:ln>
                          <a:noFill/>
                        </a:ln>
                        <a:solidFill>
                          <a:schemeClr val="tx1"/>
                        </a:solidFill>
                        <a:effectLst/>
                        <a:latin typeface="Meiryo" panose="020B0604030504040204" pitchFamily="34" charset="-128"/>
                        <a:ea typeface="Meiryo" panose="020B060403050404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044575">
                <a:tc>
                  <a:txBody>
                    <a:bodyPr/>
                    <a:lstStyle>
                      <a:lvl1pPr>
                        <a:spcBef>
                          <a:spcPct val="20000"/>
                        </a:spcBef>
                        <a:buClr>
                          <a:srgbClr val="FFCC66"/>
                        </a:buClr>
                        <a:buFont typeface="Wingdings" pitchFamily="2" charset="2"/>
                        <a:defRPr kumimoji="1" sz="1000">
                          <a:solidFill>
                            <a:schemeClr val="tx1"/>
                          </a:solidFill>
                          <a:latin typeface="Arial" charset="0"/>
                          <a:ea typeface="ＭＳ Ｐゴシック" pitchFamily="50" charset="-128"/>
                        </a:defRPr>
                      </a:lvl1pPr>
                      <a:lvl2pPr marL="265113">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2pPr>
                      <a:lvl3pPr marL="623888">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3pPr>
                      <a:lvl4pPr marL="1022350">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4pPr>
                      <a:lvl5pPr marL="1373188">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5pPr>
                      <a:lvl6pPr marL="18303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6pPr>
                      <a:lvl7pPr marL="22875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7pPr>
                      <a:lvl8pPr marL="27447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8pPr>
                      <a:lvl9pPr marL="32019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9pPr>
                    </a:lstStyle>
                    <a:p>
                      <a:pPr marL="0" marR="0" lvl="0" indent="0" algn="ctr" defTabSz="914400" rtl="0" eaLnBrk="0" fontAlgn="base" latinLnBrk="0" hangingPunct="0">
                        <a:lnSpc>
                          <a:spcPct val="100000"/>
                        </a:lnSpc>
                        <a:spcBef>
                          <a:spcPct val="20000"/>
                        </a:spcBef>
                        <a:spcAft>
                          <a:spcPct val="0"/>
                        </a:spcAft>
                        <a:buClr>
                          <a:srgbClr val="FFCC66"/>
                        </a:buClr>
                        <a:buSzTx/>
                        <a:buFont typeface="Wingdings" pitchFamily="2" charset="2"/>
                        <a:buNone/>
                        <a:tabLst/>
                      </a:pPr>
                      <a:r>
                        <a:rPr kumimoji="1" lang="ja-JP" altLang="en-US" sz="1200" b="1" i="0" u="none" strike="noStrike" cap="none" normalizeH="0" baseline="0" dirty="0">
                          <a:ln>
                            <a:noFill/>
                          </a:ln>
                          <a:solidFill>
                            <a:schemeClr val="bg1"/>
                          </a:solidFill>
                          <a:effectLst/>
                          <a:latin typeface="Meiryo" panose="020B0604030504040204" pitchFamily="34" charset="-128"/>
                          <a:ea typeface="Meiryo" panose="020B0604030504040204" pitchFamily="34" charset="-128"/>
                        </a:rPr>
                        <a:t>目的</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D6E5A"/>
                    </a:solidFill>
                  </a:tcPr>
                </a:tc>
                <a:tc>
                  <a:txBody>
                    <a:bodyPr/>
                    <a:lstStyle>
                      <a:lvl1pPr>
                        <a:spcBef>
                          <a:spcPct val="20000"/>
                        </a:spcBef>
                        <a:buClr>
                          <a:srgbClr val="FFCC66"/>
                        </a:buClr>
                        <a:buFont typeface="Wingdings" pitchFamily="2" charset="2"/>
                        <a:defRPr kumimoji="1" sz="1000">
                          <a:solidFill>
                            <a:schemeClr val="tx1"/>
                          </a:solidFill>
                          <a:latin typeface="Arial" charset="0"/>
                          <a:ea typeface="ＭＳ Ｐゴシック" pitchFamily="50" charset="-128"/>
                        </a:defRPr>
                      </a:lvl1pPr>
                      <a:lvl2pPr marL="265113">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2pPr>
                      <a:lvl3pPr marL="623888">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3pPr>
                      <a:lvl4pPr marL="1022350">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4pPr>
                      <a:lvl5pPr marL="1373188">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5pPr>
                      <a:lvl6pPr marL="18303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6pPr>
                      <a:lvl7pPr marL="22875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7pPr>
                      <a:lvl8pPr marL="27447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8pPr>
                      <a:lvl9pPr marL="32019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9pPr>
                    </a:lstStyle>
                    <a:p>
                      <a:pPr marL="0" marR="0" lvl="0" indent="0" algn="l" defTabSz="914400" rtl="0" eaLnBrk="0" fontAlgn="base" latinLnBrk="0" hangingPunct="0">
                        <a:lnSpc>
                          <a:spcPct val="100000"/>
                        </a:lnSpc>
                        <a:spcBef>
                          <a:spcPct val="0"/>
                        </a:spcBef>
                        <a:spcAft>
                          <a:spcPct val="0"/>
                        </a:spcAft>
                        <a:buClr>
                          <a:srgbClr val="FFCC66"/>
                        </a:buClr>
                        <a:buSzTx/>
                        <a:buFontTx/>
                        <a:buNone/>
                        <a:tabLst/>
                      </a:pPr>
                      <a:r>
                        <a:rPr kumimoji="1" lang="ja-JP" altLang="en-US" sz="1200" b="0" i="0" u="none" strike="noStrike" cap="none" normalizeH="0" baseline="0">
                          <a:ln>
                            <a:noFill/>
                          </a:ln>
                          <a:solidFill>
                            <a:schemeClr val="tx1"/>
                          </a:solidFill>
                          <a:effectLst/>
                          <a:latin typeface="Meiryo" panose="020B0604030504040204" pitchFamily="34" charset="-128"/>
                          <a:ea typeface="Meiryo" panose="020B0604030504040204" pitchFamily="34" charset="-128"/>
                        </a:rPr>
                        <a:t>対策の実施結果、教育・訓練の実施結果を検証し、課題と対応策を整理する</a:t>
                      </a:r>
                    </a:p>
                    <a:p>
                      <a:pPr marL="0" marR="0" lvl="0" indent="0" algn="l" defTabSz="914400" rtl="0" eaLnBrk="0" fontAlgn="base" latinLnBrk="0" hangingPunct="0">
                        <a:lnSpc>
                          <a:spcPct val="100000"/>
                        </a:lnSpc>
                        <a:spcBef>
                          <a:spcPct val="20000"/>
                        </a:spcBef>
                        <a:spcAft>
                          <a:spcPct val="0"/>
                        </a:spcAft>
                        <a:buClr>
                          <a:srgbClr val="FFCC66"/>
                        </a:buClr>
                        <a:buSzTx/>
                        <a:buFont typeface="Wingdings" pitchFamily="2" charset="2"/>
                        <a:buNone/>
                        <a:tabLst/>
                      </a:pPr>
                      <a:endParaRPr kumimoji="1" lang="ja-JP" altLang="en-US" sz="1200" b="0" i="0" u="none" strike="noStrike" cap="none" normalizeH="0" baseline="0">
                        <a:ln>
                          <a:noFill/>
                        </a:ln>
                        <a:solidFill>
                          <a:schemeClr val="tx1"/>
                        </a:solidFill>
                        <a:effectLst/>
                        <a:latin typeface="Meiryo" panose="020B0604030504040204" pitchFamily="34" charset="-128"/>
                        <a:ea typeface="Meiryo" panose="020B0604030504040204" pitchFamily="34" charset="-128"/>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FFCC66"/>
                        </a:buClr>
                        <a:buFont typeface="Wingdings" pitchFamily="2" charset="2"/>
                        <a:defRPr kumimoji="1" sz="1000">
                          <a:solidFill>
                            <a:schemeClr val="tx1"/>
                          </a:solidFill>
                          <a:latin typeface="Arial" charset="0"/>
                          <a:ea typeface="ＭＳ Ｐゴシック" pitchFamily="50" charset="-128"/>
                        </a:defRPr>
                      </a:lvl1pPr>
                      <a:lvl2pPr marL="265113">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2pPr>
                      <a:lvl3pPr marL="623888">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3pPr>
                      <a:lvl4pPr marL="1022350">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4pPr>
                      <a:lvl5pPr marL="1373188">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5pPr>
                      <a:lvl6pPr marL="18303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6pPr>
                      <a:lvl7pPr marL="22875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7pPr>
                      <a:lvl8pPr marL="27447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8pPr>
                      <a:lvl9pPr marL="32019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9pPr>
                    </a:lstStyle>
                    <a:p>
                      <a:pPr marL="0" marR="0" lvl="0" indent="0" algn="l" defTabSz="914400" rtl="0" eaLnBrk="0" fontAlgn="base" latinLnBrk="0" hangingPunct="0">
                        <a:lnSpc>
                          <a:spcPct val="100000"/>
                        </a:lnSpc>
                        <a:spcBef>
                          <a:spcPct val="20000"/>
                        </a:spcBef>
                        <a:spcAft>
                          <a:spcPct val="0"/>
                        </a:spcAft>
                        <a:buClr>
                          <a:srgbClr val="FFCC66"/>
                        </a:buClr>
                        <a:buSzTx/>
                        <a:buFont typeface="Wingdings" pitchFamily="2" charset="2"/>
                        <a:buNone/>
                        <a:tabLst/>
                      </a:pPr>
                      <a:r>
                        <a:rPr kumimoji="1" lang="ja-JP" altLang="en-US" sz="1200" b="0" i="0" u="none" strike="noStrike" cap="none" normalizeH="0" baseline="0" dirty="0">
                          <a:ln>
                            <a:noFill/>
                          </a:ln>
                          <a:solidFill>
                            <a:schemeClr val="tx1"/>
                          </a:solidFill>
                          <a:effectLst/>
                          <a:latin typeface="Meiryo" panose="020B0604030504040204" pitchFamily="34" charset="-128"/>
                          <a:ea typeface="Meiryo" panose="020B0604030504040204" pitchFamily="34" charset="-128"/>
                        </a:rPr>
                        <a:t>点検の結果を関係する責任者に報告する</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FFCC66"/>
                        </a:buClr>
                        <a:buFont typeface="Wingdings" pitchFamily="2" charset="2"/>
                        <a:defRPr kumimoji="1" sz="1000">
                          <a:solidFill>
                            <a:schemeClr val="tx1"/>
                          </a:solidFill>
                          <a:latin typeface="Arial" charset="0"/>
                          <a:ea typeface="ＭＳ Ｐゴシック" pitchFamily="50" charset="-128"/>
                        </a:defRPr>
                      </a:lvl1pPr>
                      <a:lvl2pPr marL="265113">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2pPr>
                      <a:lvl3pPr marL="623888">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3pPr>
                      <a:lvl4pPr marL="1022350">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4pPr>
                      <a:lvl5pPr marL="1373188">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5pPr>
                      <a:lvl6pPr marL="18303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6pPr>
                      <a:lvl7pPr marL="22875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7pPr>
                      <a:lvl8pPr marL="27447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8pPr>
                      <a:lvl9pPr marL="32019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9pPr>
                    </a:lstStyle>
                    <a:p>
                      <a:pPr marL="0" marR="0" lvl="0" indent="0" algn="l" defTabSz="914400" rtl="0" eaLnBrk="0" fontAlgn="base" latinLnBrk="0" hangingPunct="0">
                        <a:lnSpc>
                          <a:spcPct val="100000"/>
                        </a:lnSpc>
                        <a:spcBef>
                          <a:spcPct val="0"/>
                        </a:spcBef>
                        <a:spcAft>
                          <a:spcPct val="0"/>
                        </a:spcAft>
                        <a:buClr>
                          <a:srgbClr val="FFCC66"/>
                        </a:buClr>
                        <a:buSzTx/>
                        <a:buFontTx/>
                        <a:buNone/>
                        <a:tabLst/>
                      </a:pPr>
                      <a:r>
                        <a:rPr kumimoji="1" lang="ja-JP" altLang="en-US" sz="1200" b="0" i="0" u="none" strike="noStrike" cap="none" normalizeH="0" baseline="0">
                          <a:ln>
                            <a:noFill/>
                          </a:ln>
                          <a:solidFill>
                            <a:schemeClr val="tx1"/>
                          </a:solidFill>
                          <a:effectLst/>
                          <a:latin typeface="Meiryo" panose="020B0604030504040204" pitchFamily="34" charset="-128"/>
                          <a:ea typeface="Meiryo" panose="020B0604030504040204" pitchFamily="34" charset="-128"/>
                        </a:rPr>
                        <a:t>点検の結果に基づいて、是正措置を実施する</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FFCC66"/>
                        </a:buClr>
                        <a:buFont typeface="Wingdings" pitchFamily="2" charset="2"/>
                        <a:defRPr kumimoji="1" sz="1000">
                          <a:solidFill>
                            <a:schemeClr val="tx1"/>
                          </a:solidFill>
                          <a:latin typeface="Arial" charset="0"/>
                          <a:ea typeface="ＭＳ Ｐゴシック" pitchFamily="50" charset="-128"/>
                        </a:defRPr>
                      </a:lvl1pPr>
                      <a:lvl2pPr marL="265113">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2pPr>
                      <a:lvl3pPr marL="623888">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3pPr>
                      <a:lvl4pPr marL="1022350">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4pPr>
                      <a:lvl5pPr marL="1373188">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5pPr>
                      <a:lvl6pPr marL="18303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6pPr>
                      <a:lvl7pPr marL="22875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7pPr>
                      <a:lvl8pPr marL="27447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8pPr>
                      <a:lvl9pPr marL="32019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9pPr>
                    </a:lstStyle>
                    <a:p>
                      <a:pPr marL="0" marR="0" lvl="0" indent="0" algn="l" defTabSz="914400" rtl="0" eaLnBrk="0" fontAlgn="base" latinLnBrk="0" hangingPunct="0">
                        <a:lnSpc>
                          <a:spcPct val="100000"/>
                        </a:lnSpc>
                        <a:spcBef>
                          <a:spcPct val="0"/>
                        </a:spcBef>
                        <a:spcAft>
                          <a:spcPct val="0"/>
                        </a:spcAft>
                        <a:buClr>
                          <a:srgbClr val="FFCC66"/>
                        </a:buClr>
                        <a:buSzTx/>
                        <a:buFontTx/>
                        <a:buNone/>
                        <a:tabLst/>
                      </a:pPr>
                      <a:r>
                        <a:rPr kumimoji="1" lang="en-US" altLang="ja-JP" sz="1200" b="0" i="0" u="none" strike="noStrike" cap="none" normalizeH="0" baseline="0">
                          <a:ln>
                            <a:noFill/>
                          </a:ln>
                          <a:solidFill>
                            <a:schemeClr val="tx1"/>
                          </a:solidFill>
                          <a:effectLst/>
                          <a:latin typeface="Meiryo" panose="020B0604030504040204" pitchFamily="34" charset="-128"/>
                          <a:ea typeface="Meiryo" panose="020B0604030504040204" pitchFamily="34" charset="-128"/>
                        </a:rPr>
                        <a:t>BCP</a:t>
                      </a:r>
                      <a:r>
                        <a:rPr kumimoji="1" lang="ja-JP" altLang="en-US" sz="1200" b="0" i="0" u="none" strike="noStrike" cap="none" normalizeH="0" baseline="0">
                          <a:ln>
                            <a:noFill/>
                          </a:ln>
                          <a:solidFill>
                            <a:schemeClr val="tx1"/>
                          </a:solidFill>
                          <a:effectLst/>
                          <a:latin typeface="Meiryo" panose="020B0604030504040204" pitchFamily="34" charset="-128"/>
                          <a:ea typeface="Meiryo" panose="020B0604030504040204" pitchFamily="34" charset="-128"/>
                        </a:rPr>
                        <a:t>が適切に策定・維持管理されているか内部監査部門が内部監査を実施する</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alpha val="50000"/>
                      </a:schemeClr>
                    </a:solidFill>
                  </a:tcPr>
                </a:tc>
                <a:tc>
                  <a:txBody>
                    <a:bodyPr/>
                    <a:lstStyle>
                      <a:lvl1pPr>
                        <a:spcBef>
                          <a:spcPct val="20000"/>
                        </a:spcBef>
                        <a:buClr>
                          <a:srgbClr val="FFCC66"/>
                        </a:buClr>
                        <a:buFont typeface="Wingdings" pitchFamily="2" charset="2"/>
                        <a:defRPr kumimoji="1" sz="1000">
                          <a:solidFill>
                            <a:schemeClr val="tx1"/>
                          </a:solidFill>
                          <a:latin typeface="Arial" charset="0"/>
                          <a:ea typeface="ＭＳ Ｐゴシック" pitchFamily="50" charset="-128"/>
                        </a:defRPr>
                      </a:lvl1pPr>
                      <a:lvl2pPr marL="265113">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2pPr>
                      <a:lvl3pPr marL="623888">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3pPr>
                      <a:lvl4pPr marL="1022350">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4pPr>
                      <a:lvl5pPr marL="1373188">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5pPr>
                      <a:lvl6pPr marL="18303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6pPr>
                      <a:lvl7pPr marL="22875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7pPr>
                      <a:lvl8pPr marL="27447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8pPr>
                      <a:lvl9pPr marL="32019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9pPr>
                    </a:lstStyle>
                    <a:p>
                      <a:pPr marL="0" marR="0" lvl="0" indent="0" algn="l" defTabSz="914400" rtl="0" eaLnBrk="0" fontAlgn="base" latinLnBrk="0" hangingPunct="0">
                        <a:lnSpc>
                          <a:spcPct val="100000"/>
                        </a:lnSpc>
                        <a:spcBef>
                          <a:spcPct val="0"/>
                        </a:spcBef>
                        <a:spcAft>
                          <a:spcPct val="0"/>
                        </a:spcAft>
                        <a:buClr>
                          <a:srgbClr val="FFCC66"/>
                        </a:buClr>
                        <a:buSzTx/>
                        <a:buFontTx/>
                        <a:buNone/>
                        <a:tabLst/>
                      </a:pPr>
                      <a:r>
                        <a:rPr kumimoji="1" lang="ja-JP" altLang="en-US" sz="1200" b="0" i="0" u="none" strike="noStrike" cap="none" normalizeH="0" baseline="0">
                          <a:ln>
                            <a:noFill/>
                          </a:ln>
                          <a:solidFill>
                            <a:schemeClr val="tx1"/>
                          </a:solidFill>
                          <a:effectLst/>
                          <a:latin typeface="Meiryo" panose="020B0604030504040204" pitchFamily="34" charset="-128"/>
                          <a:ea typeface="Meiryo" panose="020B0604030504040204" pitchFamily="34" charset="-128"/>
                        </a:rPr>
                        <a:t>組織・担当者の重要な変更発生時や</a:t>
                      </a:r>
                      <a:r>
                        <a:rPr kumimoji="1" lang="en-US" altLang="ja-JP" sz="1200" b="0" i="0" u="none" strike="noStrike" cap="none" normalizeH="0" baseline="0">
                          <a:ln>
                            <a:noFill/>
                          </a:ln>
                          <a:solidFill>
                            <a:schemeClr val="tx1"/>
                          </a:solidFill>
                          <a:effectLst/>
                          <a:latin typeface="Meiryo" panose="020B0604030504040204" pitchFamily="34" charset="-128"/>
                          <a:ea typeface="Meiryo" panose="020B0604030504040204" pitchFamily="34" charset="-128"/>
                        </a:rPr>
                        <a:t>BCP</a:t>
                      </a:r>
                      <a:r>
                        <a:rPr kumimoji="1" lang="ja-JP" altLang="en-US" sz="1200" b="0" i="0" u="none" strike="noStrike" cap="none" normalizeH="0" baseline="0">
                          <a:ln>
                            <a:noFill/>
                          </a:ln>
                          <a:solidFill>
                            <a:schemeClr val="tx1"/>
                          </a:solidFill>
                          <a:effectLst/>
                          <a:latin typeface="Meiryo" panose="020B0604030504040204" pitchFamily="34" charset="-128"/>
                          <a:ea typeface="Meiryo" panose="020B0604030504040204" pitchFamily="34" charset="-128"/>
                        </a:rPr>
                        <a:t>の計画に基づいて、継続的に</a:t>
                      </a:r>
                      <a:r>
                        <a:rPr kumimoji="1" lang="en-US" altLang="ja-JP" sz="1200" b="0" i="0" u="none" strike="noStrike" cap="none" normalizeH="0" baseline="0">
                          <a:ln>
                            <a:noFill/>
                          </a:ln>
                          <a:solidFill>
                            <a:schemeClr val="tx1"/>
                          </a:solidFill>
                          <a:effectLst/>
                          <a:latin typeface="Meiryo" panose="020B0604030504040204" pitchFamily="34" charset="-128"/>
                          <a:ea typeface="Meiryo" panose="020B0604030504040204" pitchFamily="34" charset="-128"/>
                        </a:rPr>
                        <a:t>BCP</a:t>
                      </a:r>
                      <a:r>
                        <a:rPr kumimoji="1" lang="ja-JP" altLang="en-US" sz="1200" b="0" i="0" u="none" strike="noStrike" cap="none" normalizeH="0" baseline="0">
                          <a:ln>
                            <a:noFill/>
                          </a:ln>
                          <a:solidFill>
                            <a:schemeClr val="tx1"/>
                          </a:solidFill>
                          <a:effectLst/>
                          <a:latin typeface="Meiryo" panose="020B0604030504040204" pitchFamily="34" charset="-128"/>
                          <a:ea typeface="Meiryo" panose="020B0604030504040204" pitchFamily="34" charset="-128"/>
                        </a:rPr>
                        <a:t>を改善する</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016125">
                <a:tc>
                  <a:txBody>
                    <a:bodyPr/>
                    <a:lstStyle>
                      <a:lvl1pPr>
                        <a:spcBef>
                          <a:spcPct val="20000"/>
                        </a:spcBef>
                        <a:buClr>
                          <a:srgbClr val="FFCC66"/>
                        </a:buClr>
                        <a:buFont typeface="Wingdings" pitchFamily="2" charset="2"/>
                        <a:defRPr kumimoji="1" sz="1000">
                          <a:solidFill>
                            <a:schemeClr val="tx1"/>
                          </a:solidFill>
                          <a:latin typeface="Arial" charset="0"/>
                          <a:ea typeface="ＭＳ Ｐゴシック" pitchFamily="50" charset="-128"/>
                        </a:defRPr>
                      </a:lvl1pPr>
                      <a:lvl2pPr marL="265113">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2pPr>
                      <a:lvl3pPr marL="623888">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3pPr>
                      <a:lvl4pPr marL="1022350">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4pPr>
                      <a:lvl5pPr marL="1373188">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5pPr>
                      <a:lvl6pPr marL="18303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6pPr>
                      <a:lvl7pPr marL="22875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7pPr>
                      <a:lvl8pPr marL="27447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8pPr>
                      <a:lvl9pPr marL="32019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9pPr>
                    </a:lstStyle>
                    <a:p>
                      <a:pPr marL="0" marR="0" lvl="0" indent="0" algn="ctr" defTabSz="914400" rtl="0" eaLnBrk="0" fontAlgn="base" latinLnBrk="0" hangingPunct="0">
                        <a:lnSpc>
                          <a:spcPct val="100000"/>
                        </a:lnSpc>
                        <a:spcBef>
                          <a:spcPct val="20000"/>
                        </a:spcBef>
                        <a:spcAft>
                          <a:spcPct val="0"/>
                        </a:spcAft>
                        <a:buClr>
                          <a:srgbClr val="FFCC66"/>
                        </a:buClr>
                        <a:buSzTx/>
                        <a:buFont typeface="Wingdings" pitchFamily="2" charset="2"/>
                        <a:buNone/>
                        <a:tabLst/>
                      </a:pPr>
                      <a:r>
                        <a:rPr kumimoji="1" lang="ja-JP" altLang="en-US" sz="1200" b="1" i="0" u="none" strike="noStrike" cap="none" normalizeH="0" baseline="0" dirty="0">
                          <a:ln>
                            <a:noFill/>
                          </a:ln>
                          <a:solidFill>
                            <a:schemeClr val="bg1"/>
                          </a:solidFill>
                          <a:effectLst/>
                          <a:latin typeface="Meiryo" panose="020B0604030504040204" pitchFamily="34" charset="-128"/>
                          <a:ea typeface="Meiryo" panose="020B0604030504040204" pitchFamily="34" charset="-128"/>
                        </a:rPr>
                        <a:t>内容</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D6E5A"/>
                    </a:solidFill>
                  </a:tcPr>
                </a:tc>
                <a:tc>
                  <a:txBody>
                    <a:bodyPr/>
                    <a:lstStyle>
                      <a:lvl1pPr marL="177800" indent="-177800">
                        <a:spcBef>
                          <a:spcPct val="20000"/>
                        </a:spcBef>
                        <a:buClr>
                          <a:srgbClr val="FFCC66"/>
                        </a:buClr>
                        <a:buFont typeface="Wingdings" pitchFamily="2" charset="2"/>
                        <a:defRPr kumimoji="1" sz="1000">
                          <a:solidFill>
                            <a:schemeClr val="tx1"/>
                          </a:solidFill>
                          <a:latin typeface="Arial" charset="0"/>
                          <a:ea typeface="ＭＳ Ｐゴシック" pitchFamily="50" charset="-128"/>
                        </a:defRPr>
                      </a:lvl1pPr>
                      <a:lvl2pPr marL="357188">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2pPr>
                      <a:lvl3pPr marL="623888">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3pPr>
                      <a:lvl4pPr marL="1022350">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4pPr>
                      <a:lvl5pPr marL="1373188">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5pPr>
                      <a:lvl6pPr marL="18303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6pPr>
                      <a:lvl7pPr marL="22875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7pPr>
                      <a:lvl8pPr marL="27447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8pPr>
                      <a:lvl9pPr marL="32019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9pPr>
                    </a:lstStyle>
                    <a:p>
                      <a:pPr marL="177800" marR="0" lvl="0" indent="-177800" algn="l" defTabSz="914400" rtl="0" eaLnBrk="0" fontAlgn="base" latinLnBrk="0" hangingPunct="0">
                        <a:lnSpc>
                          <a:spcPct val="100000"/>
                        </a:lnSpc>
                        <a:spcBef>
                          <a:spcPct val="10000"/>
                        </a:spcBef>
                        <a:spcAft>
                          <a:spcPct val="0"/>
                        </a:spcAft>
                        <a:buClr>
                          <a:schemeClr val="tx1"/>
                        </a:buClr>
                        <a:buSzTx/>
                        <a:buFont typeface="Wingdings" pitchFamily="2" charset="2"/>
                        <a:buChar char="ü"/>
                        <a:tabLst/>
                      </a:pPr>
                      <a:r>
                        <a:rPr kumimoji="1" lang="ja-JP" altLang="en-US" sz="1200" b="0" i="0" u="none" strike="noStrike" cap="none" normalizeH="0" baseline="0">
                          <a:ln>
                            <a:noFill/>
                          </a:ln>
                          <a:solidFill>
                            <a:schemeClr val="tx1"/>
                          </a:solidFill>
                          <a:effectLst/>
                          <a:latin typeface="Meiryo" panose="020B0604030504040204" pitchFamily="34" charset="-128"/>
                          <a:ea typeface="Meiryo" panose="020B0604030504040204" pitchFamily="34" charset="-128"/>
                        </a:rPr>
                        <a:t>課題の整理</a:t>
                      </a:r>
                    </a:p>
                    <a:p>
                      <a:pPr marL="177800" marR="0" lvl="0" indent="-177800" algn="l" defTabSz="914400" rtl="0" eaLnBrk="0" fontAlgn="base" latinLnBrk="0" hangingPunct="0">
                        <a:lnSpc>
                          <a:spcPct val="100000"/>
                        </a:lnSpc>
                        <a:spcBef>
                          <a:spcPct val="10000"/>
                        </a:spcBef>
                        <a:spcAft>
                          <a:spcPct val="0"/>
                        </a:spcAft>
                        <a:buClr>
                          <a:schemeClr val="tx1"/>
                        </a:buClr>
                        <a:buSzTx/>
                        <a:buFont typeface="Wingdings" pitchFamily="2" charset="2"/>
                        <a:buChar char="ü"/>
                        <a:tabLst/>
                      </a:pPr>
                      <a:r>
                        <a:rPr kumimoji="1" lang="ja-JP" altLang="en-US" sz="1200" b="0" i="0" u="none" strike="noStrike" cap="none" normalizeH="0" baseline="0">
                          <a:ln>
                            <a:noFill/>
                          </a:ln>
                          <a:solidFill>
                            <a:schemeClr val="tx1"/>
                          </a:solidFill>
                          <a:effectLst/>
                          <a:latin typeface="Meiryo" panose="020B0604030504040204" pitchFamily="34" charset="-128"/>
                          <a:ea typeface="Meiryo" panose="020B0604030504040204" pitchFamily="34" charset="-128"/>
                        </a:rPr>
                        <a:t>対応策実施有無、実施時期、実施責任者の決定</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177800" indent="-177800">
                        <a:spcBef>
                          <a:spcPct val="20000"/>
                        </a:spcBef>
                        <a:buClr>
                          <a:srgbClr val="FFCC66"/>
                        </a:buClr>
                        <a:buFont typeface="Wingdings" pitchFamily="2" charset="2"/>
                        <a:defRPr kumimoji="1" sz="1000">
                          <a:solidFill>
                            <a:schemeClr val="tx1"/>
                          </a:solidFill>
                          <a:latin typeface="Arial" charset="0"/>
                          <a:ea typeface="ＭＳ Ｐゴシック" pitchFamily="50" charset="-128"/>
                        </a:defRPr>
                      </a:lvl1pPr>
                      <a:lvl2pPr marL="357188">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2pPr>
                      <a:lvl3pPr marL="623888">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3pPr>
                      <a:lvl4pPr marL="1022350">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4pPr>
                      <a:lvl5pPr marL="1373188">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5pPr>
                      <a:lvl6pPr marL="18303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6pPr>
                      <a:lvl7pPr marL="22875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7pPr>
                      <a:lvl8pPr marL="27447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8pPr>
                      <a:lvl9pPr marL="32019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9pPr>
                    </a:lstStyle>
                    <a:p>
                      <a:pPr marL="177800" marR="0" lvl="0" indent="-177800" algn="l" defTabSz="914400" rtl="0" eaLnBrk="0" fontAlgn="base" latinLnBrk="0" hangingPunct="0">
                        <a:lnSpc>
                          <a:spcPct val="100000"/>
                        </a:lnSpc>
                        <a:spcBef>
                          <a:spcPct val="10000"/>
                        </a:spcBef>
                        <a:spcAft>
                          <a:spcPct val="0"/>
                        </a:spcAft>
                        <a:buClr>
                          <a:schemeClr val="tx1"/>
                        </a:buClr>
                        <a:buSzTx/>
                        <a:buFont typeface="Wingdings" pitchFamily="2" charset="2"/>
                        <a:buChar char="ü"/>
                        <a:tabLst/>
                      </a:pPr>
                      <a:r>
                        <a:rPr kumimoji="1" lang="ja-JP" altLang="en-US" sz="1200" b="0" i="0" u="none" strike="noStrike" cap="none" normalizeH="0" baseline="0">
                          <a:ln>
                            <a:noFill/>
                          </a:ln>
                          <a:solidFill>
                            <a:schemeClr val="tx1"/>
                          </a:solidFill>
                          <a:effectLst/>
                          <a:latin typeface="Meiryo" panose="020B0604030504040204" pitchFamily="34" charset="-128"/>
                          <a:ea typeface="Meiryo" panose="020B0604030504040204" pitchFamily="34" charset="-128"/>
                        </a:rPr>
                        <a:t>点検結果の報告</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177800" indent="-177800">
                        <a:spcBef>
                          <a:spcPct val="20000"/>
                        </a:spcBef>
                        <a:buClr>
                          <a:srgbClr val="FFCC66"/>
                        </a:buClr>
                        <a:buFont typeface="Wingdings" pitchFamily="2" charset="2"/>
                        <a:defRPr kumimoji="1" sz="1000">
                          <a:solidFill>
                            <a:schemeClr val="tx1"/>
                          </a:solidFill>
                          <a:latin typeface="Arial" charset="0"/>
                          <a:ea typeface="ＭＳ Ｐゴシック" pitchFamily="50" charset="-128"/>
                        </a:defRPr>
                      </a:lvl1pPr>
                      <a:lvl2pPr marL="357188">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2pPr>
                      <a:lvl3pPr marL="623888">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3pPr>
                      <a:lvl4pPr marL="1022350">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4pPr>
                      <a:lvl5pPr marL="1373188">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5pPr>
                      <a:lvl6pPr marL="18303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6pPr>
                      <a:lvl7pPr marL="22875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7pPr>
                      <a:lvl8pPr marL="27447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8pPr>
                      <a:lvl9pPr marL="32019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9pPr>
                    </a:lstStyle>
                    <a:p>
                      <a:pPr marL="177800" marR="0" lvl="0" indent="-177800" algn="l" defTabSz="914400" rtl="0" eaLnBrk="0" fontAlgn="base" latinLnBrk="0" hangingPunct="0">
                        <a:lnSpc>
                          <a:spcPct val="100000"/>
                        </a:lnSpc>
                        <a:spcBef>
                          <a:spcPct val="10000"/>
                        </a:spcBef>
                        <a:spcAft>
                          <a:spcPct val="0"/>
                        </a:spcAft>
                        <a:buClr>
                          <a:schemeClr val="tx1"/>
                        </a:buClr>
                        <a:buSzTx/>
                        <a:buFont typeface="Wingdings" pitchFamily="2" charset="2"/>
                        <a:buChar char="ü"/>
                        <a:tabLst/>
                      </a:pPr>
                      <a:r>
                        <a:rPr kumimoji="1" lang="ja-JP" altLang="en-US" sz="1200" b="0" i="0" u="none" strike="noStrike" cap="none" normalizeH="0" baseline="0">
                          <a:ln>
                            <a:noFill/>
                          </a:ln>
                          <a:solidFill>
                            <a:schemeClr val="tx1"/>
                          </a:solidFill>
                          <a:effectLst/>
                          <a:latin typeface="Meiryo" panose="020B0604030504040204" pitchFamily="34" charset="-128"/>
                          <a:ea typeface="Meiryo" panose="020B0604030504040204" pitchFamily="34" charset="-128"/>
                        </a:rPr>
                        <a:t>是正措置の実施</a:t>
                      </a:r>
                    </a:p>
                    <a:p>
                      <a:pPr marL="177800" marR="0" lvl="0" indent="-177800" algn="l" defTabSz="914400" rtl="0" eaLnBrk="0" fontAlgn="base" latinLnBrk="0" hangingPunct="0">
                        <a:lnSpc>
                          <a:spcPct val="100000"/>
                        </a:lnSpc>
                        <a:spcBef>
                          <a:spcPct val="10000"/>
                        </a:spcBef>
                        <a:spcAft>
                          <a:spcPct val="0"/>
                        </a:spcAft>
                        <a:buClr>
                          <a:schemeClr val="tx1"/>
                        </a:buClr>
                        <a:buSzTx/>
                        <a:buFont typeface="Wingdings" pitchFamily="2" charset="2"/>
                        <a:buChar char="ü"/>
                        <a:tabLst/>
                      </a:pPr>
                      <a:r>
                        <a:rPr kumimoji="1" lang="ja-JP" altLang="en-US" sz="1200" b="0" i="0" u="none" strike="noStrike" cap="none" normalizeH="0" baseline="0">
                          <a:ln>
                            <a:noFill/>
                          </a:ln>
                          <a:solidFill>
                            <a:schemeClr val="tx1"/>
                          </a:solidFill>
                          <a:effectLst/>
                          <a:latin typeface="Meiryo" panose="020B0604030504040204" pitchFamily="34" charset="-128"/>
                          <a:ea typeface="Meiryo" panose="020B0604030504040204" pitchFamily="34" charset="-128"/>
                        </a:rPr>
                        <a:t>課題のステータスの更新</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177800" indent="-177800">
                        <a:spcBef>
                          <a:spcPct val="20000"/>
                        </a:spcBef>
                        <a:buClr>
                          <a:srgbClr val="FFCC66"/>
                        </a:buClr>
                        <a:buFont typeface="Wingdings" pitchFamily="2" charset="2"/>
                        <a:defRPr kumimoji="1" sz="1000">
                          <a:solidFill>
                            <a:schemeClr val="tx1"/>
                          </a:solidFill>
                          <a:latin typeface="Arial" charset="0"/>
                          <a:ea typeface="ＭＳ Ｐゴシック" pitchFamily="50" charset="-128"/>
                        </a:defRPr>
                      </a:lvl1pPr>
                      <a:lvl2pPr marL="357188">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2pPr>
                      <a:lvl3pPr marL="623888">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3pPr>
                      <a:lvl4pPr marL="1022350">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4pPr>
                      <a:lvl5pPr marL="1373188">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5pPr>
                      <a:lvl6pPr marL="18303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6pPr>
                      <a:lvl7pPr marL="22875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7pPr>
                      <a:lvl8pPr marL="27447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8pPr>
                      <a:lvl9pPr marL="32019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9pPr>
                    </a:lstStyle>
                    <a:p>
                      <a:pPr marL="177800" marR="0" lvl="0" indent="-177800" algn="l" defTabSz="914400" rtl="0" eaLnBrk="0" fontAlgn="base" latinLnBrk="0" hangingPunct="0">
                        <a:lnSpc>
                          <a:spcPct val="100000"/>
                        </a:lnSpc>
                        <a:spcBef>
                          <a:spcPct val="10000"/>
                        </a:spcBef>
                        <a:spcAft>
                          <a:spcPct val="0"/>
                        </a:spcAft>
                        <a:buClr>
                          <a:schemeClr val="tx1"/>
                        </a:buClr>
                        <a:buSzTx/>
                        <a:buFont typeface="Wingdings" pitchFamily="2" charset="2"/>
                        <a:buChar char="ü"/>
                        <a:tabLst/>
                      </a:pPr>
                      <a:r>
                        <a:rPr kumimoji="1" lang="ja-JP" altLang="en-US" sz="1200" b="0" i="0" u="none" strike="noStrike" cap="none" normalizeH="0" baseline="0">
                          <a:ln>
                            <a:noFill/>
                          </a:ln>
                          <a:solidFill>
                            <a:schemeClr val="tx1"/>
                          </a:solidFill>
                          <a:effectLst/>
                          <a:latin typeface="Meiryo" panose="020B0604030504040204" pitchFamily="34" charset="-128"/>
                          <a:ea typeface="Meiryo" panose="020B0604030504040204" pitchFamily="34" charset="-128"/>
                        </a:rPr>
                        <a:t>内部監査の実施</a:t>
                      </a:r>
                    </a:p>
                    <a:p>
                      <a:pPr marL="177800" marR="0" lvl="0" indent="-177800" algn="l" defTabSz="914400" rtl="0" eaLnBrk="0" fontAlgn="base" latinLnBrk="0" hangingPunct="0">
                        <a:lnSpc>
                          <a:spcPct val="100000"/>
                        </a:lnSpc>
                        <a:spcBef>
                          <a:spcPct val="10000"/>
                        </a:spcBef>
                        <a:spcAft>
                          <a:spcPct val="0"/>
                        </a:spcAft>
                        <a:buClr>
                          <a:schemeClr val="tx1"/>
                        </a:buClr>
                        <a:buSzTx/>
                        <a:buFont typeface="Wingdings" pitchFamily="2" charset="2"/>
                        <a:buChar char="ü"/>
                        <a:tabLst/>
                      </a:pPr>
                      <a:r>
                        <a:rPr kumimoji="1" lang="ja-JP" altLang="en-US" sz="1200" b="0" i="0" u="none" strike="noStrike" cap="none" normalizeH="0" baseline="0">
                          <a:ln>
                            <a:noFill/>
                          </a:ln>
                          <a:solidFill>
                            <a:schemeClr val="tx1"/>
                          </a:solidFill>
                          <a:effectLst/>
                          <a:latin typeface="Meiryo" panose="020B0604030504040204" pitchFamily="34" charset="-128"/>
                          <a:ea typeface="Meiryo" panose="020B0604030504040204" pitchFamily="34" charset="-128"/>
                        </a:rPr>
                        <a:t>内部監査報告書の作成</a:t>
                      </a:r>
                    </a:p>
                    <a:p>
                      <a:pPr marL="177800" marR="0" lvl="0" indent="-177800" algn="l" defTabSz="914400" rtl="0" eaLnBrk="0" fontAlgn="base" latinLnBrk="0" hangingPunct="0">
                        <a:lnSpc>
                          <a:spcPct val="100000"/>
                        </a:lnSpc>
                        <a:spcBef>
                          <a:spcPct val="10000"/>
                        </a:spcBef>
                        <a:spcAft>
                          <a:spcPct val="0"/>
                        </a:spcAft>
                        <a:buClr>
                          <a:schemeClr val="tx1"/>
                        </a:buClr>
                        <a:buSzTx/>
                        <a:buFont typeface="Wingdings" pitchFamily="2" charset="2"/>
                        <a:buChar char="ü"/>
                        <a:tabLst/>
                      </a:pPr>
                      <a:r>
                        <a:rPr kumimoji="1" lang="ja-JP" altLang="en-US" sz="1200" b="0" i="0" u="none" strike="noStrike" cap="none" normalizeH="0" baseline="0">
                          <a:ln>
                            <a:noFill/>
                          </a:ln>
                          <a:solidFill>
                            <a:schemeClr val="tx1"/>
                          </a:solidFill>
                          <a:effectLst/>
                          <a:latin typeface="Meiryo" panose="020B0604030504040204" pitchFamily="34" charset="-128"/>
                          <a:ea typeface="Meiryo" panose="020B0604030504040204" pitchFamily="34" charset="-128"/>
                        </a:rPr>
                        <a:t>責任者への報告</a:t>
                      </a:r>
                    </a:p>
                    <a:p>
                      <a:pPr marL="177800" marR="0" lvl="0" indent="-177800" algn="l" defTabSz="914400" rtl="0" eaLnBrk="0" fontAlgn="base" latinLnBrk="0" hangingPunct="0">
                        <a:lnSpc>
                          <a:spcPct val="100000"/>
                        </a:lnSpc>
                        <a:spcBef>
                          <a:spcPct val="10000"/>
                        </a:spcBef>
                        <a:spcAft>
                          <a:spcPct val="0"/>
                        </a:spcAft>
                        <a:buClr>
                          <a:schemeClr val="tx1"/>
                        </a:buClr>
                        <a:buSzTx/>
                        <a:buFont typeface="Wingdings" pitchFamily="2" charset="2"/>
                        <a:buChar char="ü"/>
                        <a:tabLst/>
                      </a:pPr>
                      <a:r>
                        <a:rPr kumimoji="1" lang="ja-JP" altLang="en-US" sz="1200" b="0" i="0" u="none" strike="noStrike" cap="none" normalizeH="0" baseline="0">
                          <a:ln>
                            <a:noFill/>
                          </a:ln>
                          <a:solidFill>
                            <a:schemeClr val="tx1"/>
                          </a:solidFill>
                          <a:effectLst/>
                          <a:latin typeface="Meiryo" panose="020B0604030504040204" pitchFamily="34" charset="-128"/>
                          <a:ea typeface="Meiryo" panose="020B0604030504040204" pitchFamily="34" charset="-128"/>
                        </a:rPr>
                        <a:t>是正措置の実施</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alpha val="50000"/>
                      </a:schemeClr>
                    </a:solidFill>
                  </a:tcPr>
                </a:tc>
                <a:tc>
                  <a:txBody>
                    <a:bodyPr/>
                    <a:lstStyle>
                      <a:lvl1pPr marL="177800" indent="-177800">
                        <a:spcBef>
                          <a:spcPct val="20000"/>
                        </a:spcBef>
                        <a:buClr>
                          <a:srgbClr val="FFCC66"/>
                        </a:buClr>
                        <a:buFont typeface="Wingdings" pitchFamily="2" charset="2"/>
                        <a:defRPr kumimoji="1" sz="1000">
                          <a:solidFill>
                            <a:schemeClr val="tx1"/>
                          </a:solidFill>
                          <a:latin typeface="Arial" charset="0"/>
                          <a:ea typeface="ＭＳ Ｐゴシック" pitchFamily="50" charset="-128"/>
                        </a:defRPr>
                      </a:lvl1pPr>
                      <a:lvl2pPr marL="357188">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2pPr>
                      <a:lvl3pPr marL="623888">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3pPr>
                      <a:lvl4pPr marL="1022350">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4pPr>
                      <a:lvl5pPr marL="1373188">
                        <a:spcBef>
                          <a:spcPct val="20000"/>
                        </a:spcBef>
                        <a:buClr>
                          <a:srgbClr val="FFCC66"/>
                        </a:buClr>
                        <a:buFont typeface="Wingdings" pitchFamily="2" charset="2"/>
                        <a:defRPr kumimoji="1" sz="1200">
                          <a:solidFill>
                            <a:schemeClr val="tx1"/>
                          </a:solidFill>
                          <a:latin typeface="Arial" charset="0"/>
                          <a:ea typeface="ＭＳ Ｐゴシック" pitchFamily="50" charset="-128"/>
                        </a:defRPr>
                      </a:lvl5pPr>
                      <a:lvl6pPr marL="18303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6pPr>
                      <a:lvl7pPr marL="22875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7pPr>
                      <a:lvl8pPr marL="27447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8pPr>
                      <a:lvl9pPr marL="3201988" eaLnBrk="0" fontAlgn="base" hangingPunct="0">
                        <a:spcBef>
                          <a:spcPct val="20000"/>
                        </a:spcBef>
                        <a:spcAft>
                          <a:spcPct val="0"/>
                        </a:spcAft>
                        <a:buClr>
                          <a:srgbClr val="FFCC66"/>
                        </a:buClr>
                        <a:buFont typeface="Wingdings" pitchFamily="2" charset="2"/>
                        <a:defRPr kumimoji="1" sz="1200">
                          <a:solidFill>
                            <a:schemeClr val="tx1"/>
                          </a:solidFill>
                          <a:latin typeface="Arial" charset="0"/>
                          <a:ea typeface="ＭＳ Ｐゴシック" pitchFamily="50" charset="-128"/>
                        </a:defRPr>
                      </a:lvl9pPr>
                    </a:lstStyle>
                    <a:p>
                      <a:pPr marL="177800" marR="0" lvl="0" indent="-177800" algn="l" defTabSz="914400" rtl="0" eaLnBrk="0" fontAlgn="base" latinLnBrk="0" hangingPunct="0">
                        <a:lnSpc>
                          <a:spcPct val="100000"/>
                        </a:lnSpc>
                        <a:spcBef>
                          <a:spcPct val="10000"/>
                        </a:spcBef>
                        <a:spcAft>
                          <a:spcPct val="0"/>
                        </a:spcAft>
                        <a:buClr>
                          <a:schemeClr val="tx1"/>
                        </a:buClr>
                        <a:buSzTx/>
                        <a:buFont typeface="Wingdings" pitchFamily="2" charset="2"/>
                        <a:buChar char="ü"/>
                        <a:tabLst/>
                      </a:pPr>
                      <a:r>
                        <a:rPr kumimoji="1" lang="ja-JP" altLang="en-US" sz="1200" b="0" i="0" u="none" strike="noStrike" cap="none" normalizeH="0" baseline="0" dirty="0">
                          <a:ln>
                            <a:noFill/>
                          </a:ln>
                          <a:solidFill>
                            <a:schemeClr val="tx1"/>
                          </a:solidFill>
                          <a:effectLst/>
                          <a:latin typeface="Meiryo" panose="020B0604030504040204" pitchFamily="34" charset="-128"/>
                          <a:ea typeface="Meiryo" panose="020B0604030504040204" pitchFamily="34" charset="-128"/>
                        </a:rPr>
                        <a:t>継続的改善の実施</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7" name="AutoShape 110">
            <a:extLst>
              <a:ext uri="{FF2B5EF4-FFF2-40B4-BE49-F238E27FC236}">
                <a16:creationId xmlns:a16="http://schemas.microsoft.com/office/drawing/2014/main" id="{B9802D2E-F198-A31A-62D9-B401DEDE03E5}"/>
              </a:ext>
            </a:extLst>
          </p:cNvPr>
          <p:cNvSpPr>
            <a:spLocks noChangeArrowheads="1"/>
          </p:cNvSpPr>
          <p:nvPr/>
        </p:nvSpPr>
        <p:spPr bwMode="gray">
          <a:xfrm>
            <a:off x="2422525" y="2887663"/>
            <a:ext cx="1511300" cy="508000"/>
          </a:xfrm>
          <a:prstGeom prst="homePlate">
            <a:avLst>
              <a:gd name="adj" fmla="val 37518"/>
            </a:avLst>
          </a:prstGeom>
          <a:solidFill>
            <a:schemeClr val="accent5">
              <a:lumMod val="60000"/>
              <a:lumOff val="40000"/>
            </a:schemeClr>
          </a:solidFill>
          <a:ln>
            <a:noFill/>
          </a:ln>
          <a:effectLst>
            <a:prstShdw prst="shdw17" dist="17961" dir="2700000">
              <a:srgbClr val="7A7A99"/>
            </a:prstShdw>
          </a:effectLst>
        </p:spPr>
        <p:txBody>
          <a:bodyPr anchor="ctr"/>
          <a:lstStyle>
            <a:lvl1pPr>
              <a:defRPr sz="1000">
                <a:solidFill>
                  <a:schemeClr val="tx1"/>
                </a:solidFill>
                <a:latin typeface="ＭＳ Ｐゴシック" panose="020B0600070205080204" pitchFamily="34" charset="-128"/>
                <a:ea typeface="ＭＳ Ｐゴシック" panose="020B0600070205080204" pitchFamily="34" charset="-128"/>
              </a:defRPr>
            </a:lvl1pPr>
            <a:lvl2pPr marL="742950" indent="-285750">
              <a:defRPr sz="1000">
                <a:solidFill>
                  <a:schemeClr val="tx1"/>
                </a:solidFill>
                <a:latin typeface="ＭＳ Ｐゴシック" panose="020B0600070205080204" pitchFamily="34" charset="-128"/>
                <a:ea typeface="ＭＳ Ｐゴシック" panose="020B0600070205080204" pitchFamily="34" charset="-128"/>
              </a:defRPr>
            </a:lvl2pPr>
            <a:lvl3pPr marL="1143000" indent="-228600">
              <a:defRPr sz="1000">
                <a:solidFill>
                  <a:schemeClr val="tx1"/>
                </a:solidFill>
                <a:latin typeface="ＭＳ Ｐゴシック" panose="020B0600070205080204" pitchFamily="34" charset="-128"/>
                <a:ea typeface="ＭＳ Ｐゴシック" panose="020B0600070205080204" pitchFamily="34" charset="-128"/>
              </a:defRPr>
            </a:lvl3pPr>
            <a:lvl4pPr marL="1600200" indent="-228600">
              <a:defRPr sz="1000">
                <a:solidFill>
                  <a:schemeClr val="tx1"/>
                </a:solidFill>
                <a:latin typeface="ＭＳ Ｐゴシック" panose="020B0600070205080204" pitchFamily="34" charset="-128"/>
                <a:ea typeface="ＭＳ Ｐゴシック" panose="020B0600070205080204" pitchFamily="34" charset="-128"/>
              </a:defRPr>
            </a:lvl4pPr>
            <a:lvl5pPr marL="2057400" indent="-228600">
              <a:defRPr sz="1000">
                <a:solidFill>
                  <a:schemeClr val="tx1"/>
                </a:solidFill>
                <a:latin typeface="ＭＳ Ｐゴシック" panose="020B0600070205080204" pitchFamily="34" charset="-128"/>
                <a:ea typeface="ＭＳ Ｐゴシック" panose="020B0600070205080204" pitchFamily="34" charset="-128"/>
              </a:defRPr>
            </a:lvl5pPr>
            <a:lvl6pPr marL="2514600" indent="-228600" eaLnBrk="0" fontAlgn="base" hangingPunct="0">
              <a:spcBef>
                <a:spcPct val="0"/>
              </a:spcBef>
              <a:spcAft>
                <a:spcPct val="0"/>
              </a:spcAft>
              <a:defRPr sz="1000">
                <a:solidFill>
                  <a:schemeClr val="tx1"/>
                </a:solidFill>
                <a:latin typeface="ＭＳ Ｐゴシック" panose="020B0600070205080204" pitchFamily="34" charset="-128"/>
                <a:ea typeface="ＭＳ Ｐゴシック" panose="020B0600070205080204" pitchFamily="34" charset="-128"/>
              </a:defRPr>
            </a:lvl6pPr>
            <a:lvl7pPr marL="2971800" indent="-228600" eaLnBrk="0" fontAlgn="base" hangingPunct="0">
              <a:spcBef>
                <a:spcPct val="0"/>
              </a:spcBef>
              <a:spcAft>
                <a:spcPct val="0"/>
              </a:spcAft>
              <a:defRPr sz="1000">
                <a:solidFill>
                  <a:schemeClr val="tx1"/>
                </a:solidFill>
                <a:latin typeface="ＭＳ Ｐゴシック" panose="020B0600070205080204" pitchFamily="34" charset="-128"/>
                <a:ea typeface="ＭＳ Ｐゴシック" panose="020B0600070205080204" pitchFamily="34" charset="-128"/>
              </a:defRPr>
            </a:lvl7pPr>
            <a:lvl8pPr marL="3429000" indent="-228600" eaLnBrk="0" fontAlgn="base" hangingPunct="0">
              <a:spcBef>
                <a:spcPct val="0"/>
              </a:spcBef>
              <a:spcAft>
                <a:spcPct val="0"/>
              </a:spcAft>
              <a:defRPr sz="1000">
                <a:solidFill>
                  <a:schemeClr val="tx1"/>
                </a:solidFill>
                <a:latin typeface="ＭＳ Ｐゴシック" panose="020B0600070205080204" pitchFamily="34" charset="-128"/>
                <a:ea typeface="ＭＳ Ｐゴシック" panose="020B0600070205080204" pitchFamily="34" charset="-128"/>
              </a:defRPr>
            </a:lvl8pPr>
            <a:lvl9pPr marL="3886200" indent="-228600" eaLnBrk="0" fontAlgn="base" hangingPunct="0">
              <a:spcBef>
                <a:spcPct val="0"/>
              </a:spcBef>
              <a:spcAft>
                <a:spcPct val="0"/>
              </a:spcAft>
              <a:defRPr sz="1000">
                <a:solidFill>
                  <a:schemeClr val="tx1"/>
                </a:solidFill>
                <a:latin typeface="ＭＳ Ｐゴシック" panose="020B0600070205080204" pitchFamily="34" charset="-128"/>
                <a:ea typeface="ＭＳ Ｐゴシック" panose="020B0600070205080204" pitchFamily="34" charset="-128"/>
              </a:defRPr>
            </a:lvl9pPr>
          </a:lstStyle>
          <a:p>
            <a:pPr algn="ctr" eaLnBrk="1" hangingPunct="1"/>
            <a:r>
              <a:rPr lang="ja-JP" altLang="en-US" sz="1400">
                <a:latin typeface="Meiryo" panose="020B0604030504040204" pitchFamily="34" charset="-128"/>
                <a:ea typeface="Meiryo" panose="020B0604030504040204" pitchFamily="34" charset="-128"/>
              </a:rPr>
              <a:t>点検の実施</a:t>
            </a:r>
          </a:p>
        </p:txBody>
      </p:sp>
      <p:sp>
        <p:nvSpPr>
          <p:cNvPr id="8" name="AutoShape 111">
            <a:extLst>
              <a:ext uri="{FF2B5EF4-FFF2-40B4-BE49-F238E27FC236}">
                <a16:creationId xmlns:a16="http://schemas.microsoft.com/office/drawing/2014/main" id="{FFF556D1-DE5B-A2F2-23B8-6E69DCF9DA30}"/>
              </a:ext>
            </a:extLst>
          </p:cNvPr>
          <p:cNvSpPr>
            <a:spLocks noChangeArrowheads="1"/>
          </p:cNvSpPr>
          <p:nvPr/>
        </p:nvSpPr>
        <p:spPr bwMode="gray">
          <a:xfrm>
            <a:off x="4014788" y="2887663"/>
            <a:ext cx="1511300" cy="508000"/>
          </a:xfrm>
          <a:prstGeom prst="homePlate">
            <a:avLst>
              <a:gd name="adj" fmla="val 37518"/>
            </a:avLst>
          </a:prstGeom>
          <a:solidFill>
            <a:schemeClr val="accent5">
              <a:lumMod val="60000"/>
              <a:lumOff val="40000"/>
            </a:schemeClr>
          </a:solidFill>
          <a:ln>
            <a:noFill/>
          </a:ln>
          <a:effectLst>
            <a:prstShdw prst="shdw17" dist="17961" dir="2700000">
              <a:srgbClr val="7A7A99"/>
            </a:prstShdw>
          </a:effectLst>
        </p:spPr>
        <p:txBody>
          <a:bodyPr lIns="54000" rIns="54000" anchor="ctr"/>
          <a:lstStyle>
            <a:lvl1pPr>
              <a:defRPr sz="1000">
                <a:solidFill>
                  <a:schemeClr val="tx1"/>
                </a:solidFill>
                <a:latin typeface="ＭＳ Ｐゴシック" panose="020B0600070205080204" pitchFamily="34" charset="-128"/>
                <a:ea typeface="ＭＳ Ｐゴシック" panose="020B0600070205080204" pitchFamily="34" charset="-128"/>
              </a:defRPr>
            </a:lvl1pPr>
            <a:lvl2pPr marL="742950" indent="-285750">
              <a:defRPr sz="1000">
                <a:solidFill>
                  <a:schemeClr val="tx1"/>
                </a:solidFill>
                <a:latin typeface="ＭＳ Ｐゴシック" panose="020B0600070205080204" pitchFamily="34" charset="-128"/>
                <a:ea typeface="ＭＳ Ｐゴシック" panose="020B0600070205080204" pitchFamily="34" charset="-128"/>
              </a:defRPr>
            </a:lvl2pPr>
            <a:lvl3pPr marL="1143000" indent="-228600">
              <a:defRPr sz="1000">
                <a:solidFill>
                  <a:schemeClr val="tx1"/>
                </a:solidFill>
                <a:latin typeface="ＭＳ Ｐゴシック" panose="020B0600070205080204" pitchFamily="34" charset="-128"/>
                <a:ea typeface="ＭＳ Ｐゴシック" panose="020B0600070205080204" pitchFamily="34" charset="-128"/>
              </a:defRPr>
            </a:lvl3pPr>
            <a:lvl4pPr marL="1600200" indent="-228600">
              <a:defRPr sz="1000">
                <a:solidFill>
                  <a:schemeClr val="tx1"/>
                </a:solidFill>
                <a:latin typeface="ＭＳ Ｐゴシック" panose="020B0600070205080204" pitchFamily="34" charset="-128"/>
                <a:ea typeface="ＭＳ Ｐゴシック" panose="020B0600070205080204" pitchFamily="34" charset="-128"/>
              </a:defRPr>
            </a:lvl4pPr>
            <a:lvl5pPr marL="2057400" indent="-228600">
              <a:defRPr sz="1000">
                <a:solidFill>
                  <a:schemeClr val="tx1"/>
                </a:solidFill>
                <a:latin typeface="ＭＳ Ｐゴシック" panose="020B0600070205080204" pitchFamily="34" charset="-128"/>
                <a:ea typeface="ＭＳ Ｐゴシック" panose="020B0600070205080204" pitchFamily="34" charset="-128"/>
              </a:defRPr>
            </a:lvl5pPr>
            <a:lvl6pPr marL="2514600" indent="-228600" eaLnBrk="0" fontAlgn="base" hangingPunct="0">
              <a:spcBef>
                <a:spcPct val="0"/>
              </a:spcBef>
              <a:spcAft>
                <a:spcPct val="0"/>
              </a:spcAft>
              <a:defRPr sz="1000">
                <a:solidFill>
                  <a:schemeClr val="tx1"/>
                </a:solidFill>
                <a:latin typeface="ＭＳ Ｐゴシック" panose="020B0600070205080204" pitchFamily="34" charset="-128"/>
                <a:ea typeface="ＭＳ Ｐゴシック" panose="020B0600070205080204" pitchFamily="34" charset="-128"/>
              </a:defRPr>
            </a:lvl6pPr>
            <a:lvl7pPr marL="2971800" indent="-228600" eaLnBrk="0" fontAlgn="base" hangingPunct="0">
              <a:spcBef>
                <a:spcPct val="0"/>
              </a:spcBef>
              <a:spcAft>
                <a:spcPct val="0"/>
              </a:spcAft>
              <a:defRPr sz="1000">
                <a:solidFill>
                  <a:schemeClr val="tx1"/>
                </a:solidFill>
                <a:latin typeface="ＭＳ Ｐゴシック" panose="020B0600070205080204" pitchFamily="34" charset="-128"/>
                <a:ea typeface="ＭＳ Ｐゴシック" panose="020B0600070205080204" pitchFamily="34" charset="-128"/>
              </a:defRPr>
            </a:lvl7pPr>
            <a:lvl8pPr marL="3429000" indent="-228600" eaLnBrk="0" fontAlgn="base" hangingPunct="0">
              <a:spcBef>
                <a:spcPct val="0"/>
              </a:spcBef>
              <a:spcAft>
                <a:spcPct val="0"/>
              </a:spcAft>
              <a:defRPr sz="1000">
                <a:solidFill>
                  <a:schemeClr val="tx1"/>
                </a:solidFill>
                <a:latin typeface="ＭＳ Ｐゴシック" panose="020B0600070205080204" pitchFamily="34" charset="-128"/>
                <a:ea typeface="ＭＳ Ｐゴシック" panose="020B0600070205080204" pitchFamily="34" charset="-128"/>
              </a:defRPr>
            </a:lvl8pPr>
            <a:lvl9pPr marL="3886200" indent="-228600" eaLnBrk="0" fontAlgn="base" hangingPunct="0">
              <a:spcBef>
                <a:spcPct val="0"/>
              </a:spcBef>
              <a:spcAft>
                <a:spcPct val="0"/>
              </a:spcAft>
              <a:defRPr sz="1000">
                <a:solidFill>
                  <a:schemeClr val="tx1"/>
                </a:solidFill>
                <a:latin typeface="ＭＳ Ｐゴシック" panose="020B0600070205080204" pitchFamily="34" charset="-128"/>
                <a:ea typeface="ＭＳ Ｐゴシック" panose="020B0600070205080204" pitchFamily="34" charset="-128"/>
              </a:defRPr>
            </a:lvl9pPr>
          </a:lstStyle>
          <a:p>
            <a:pPr algn="ctr" eaLnBrk="1" hangingPunct="1"/>
            <a:r>
              <a:rPr lang="ja-JP" altLang="en-US" sz="1400">
                <a:latin typeface="Meiryo" panose="020B0604030504040204" pitchFamily="34" charset="-128"/>
                <a:ea typeface="Meiryo" panose="020B0604030504040204" pitchFamily="34" charset="-128"/>
              </a:rPr>
              <a:t>責任者への報告</a:t>
            </a:r>
          </a:p>
        </p:txBody>
      </p:sp>
      <p:sp>
        <p:nvSpPr>
          <p:cNvPr id="9" name="AutoShape 112">
            <a:extLst>
              <a:ext uri="{FF2B5EF4-FFF2-40B4-BE49-F238E27FC236}">
                <a16:creationId xmlns:a16="http://schemas.microsoft.com/office/drawing/2014/main" id="{0497E647-D170-BA32-86A5-FAEECFBB2D07}"/>
              </a:ext>
            </a:extLst>
          </p:cNvPr>
          <p:cNvSpPr>
            <a:spLocks noChangeArrowheads="1"/>
          </p:cNvSpPr>
          <p:nvPr/>
        </p:nvSpPr>
        <p:spPr bwMode="gray">
          <a:xfrm>
            <a:off x="5608638" y="2887663"/>
            <a:ext cx="1511300" cy="508000"/>
          </a:xfrm>
          <a:prstGeom prst="homePlate">
            <a:avLst>
              <a:gd name="adj" fmla="val 37518"/>
            </a:avLst>
          </a:prstGeom>
          <a:solidFill>
            <a:schemeClr val="accent5">
              <a:lumMod val="60000"/>
              <a:lumOff val="40000"/>
            </a:schemeClr>
          </a:solidFill>
          <a:ln>
            <a:noFill/>
          </a:ln>
          <a:effectLst>
            <a:prstShdw prst="shdw17" dist="17961" dir="2700000">
              <a:srgbClr val="7A7A99"/>
            </a:prstShdw>
          </a:effectLst>
        </p:spPr>
        <p:txBody>
          <a:bodyPr lIns="54000" rIns="54000" anchor="ctr"/>
          <a:lstStyle>
            <a:lvl1pPr>
              <a:defRPr sz="1000">
                <a:solidFill>
                  <a:schemeClr val="tx1"/>
                </a:solidFill>
                <a:latin typeface="ＭＳ Ｐゴシック" panose="020B0600070205080204" pitchFamily="34" charset="-128"/>
                <a:ea typeface="ＭＳ Ｐゴシック" panose="020B0600070205080204" pitchFamily="34" charset="-128"/>
              </a:defRPr>
            </a:lvl1pPr>
            <a:lvl2pPr marL="742950" indent="-285750">
              <a:defRPr sz="1000">
                <a:solidFill>
                  <a:schemeClr val="tx1"/>
                </a:solidFill>
                <a:latin typeface="ＭＳ Ｐゴシック" panose="020B0600070205080204" pitchFamily="34" charset="-128"/>
                <a:ea typeface="ＭＳ Ｐゴシック" panose="020B0600070205080204" pitchFamily="34" charset="-128"/>
              </a:defRPr>
            </a:lvl2pPr>
            <a:lvl3pPr marL="1143000" indent="-228600">
              <a:defRPr sz="1000">
                <a:solidFill>
                  <a:schemeClr val="tx1"/>
                </a:solidFill>
                <a:latin typeface="ＭＳ Ｐゴシック" panose="020B0600070205080204" pitchFamily="34" charset="-128"/>
                <a:ea typeface="ＭＳ Ｐゴシック" panose="020B0600070205080204" pitchFamily="34" charset="-128"/>
              </a:defRPr>
            </a:lvl3pPr>
            <a:lvl4pPr marL="1600200" indent="-228600">
              <a:defRPr sz="1000">
                <a:solidFill>
                  <a:schemeClr val="tx1"/>
                </a:solidFill>
                <a:latin typeface="ＭＳ Ｐゴシック" panose="020B0600070205080204" pitchFamily="34" charset="-128"/>
                <a:ea typeface="ＭＳ Ｐゴシック" panose="020B0600070205080204" pitchFamily="34" charset="-128"/>
              </a:defRPr>
            </a:lvl4pPr>
            <a:lvl5pPr marL="2057400" indent="-228600">
              <a:defRPr sz="1000">
                <a:solidFill>
                  <a:schemeClr val="tx1"/>
                </a:solidFill>
                <a:latin typeface="ＭＳ Ｐゴシック" panose="020B0600070205080204" pitchFamily="34" charset="-128"/>
                <a:ea typeface="ＭＳ Ｐゴシック" panose="020B0600070205080204" pitchFamily="34" charset="-128"/>
              </a:defRPr>
            </a:lvl5pPr>
            <a:lvl6pPr marL="2514600" indent="-228600" eaLnBrk="0" fontAlgn="base" hangingPunct="0">
              <a:spcBef>
                <a:spcPct val="0"/>
              </a:spcBef>
              <a:spcAft>
                <a:spcPct val="0"/>
              </a:spcAft>
              <a:defRPr sz="1000">
                <a:solidFill>
                  <a:schemeClr val="tx1"/>
                </a:solidFill>
                <a:latin typeface="ＭＳ Ｐゴシック" panose="020B0600070205080204" pitchFamily="34" charset="-128"/>
                <a:ea typeface="ＭＳ Ｐゴシック" panose="020B0600070205080204" pitchFamily="34" charset="-128"/>
              </a:defRPr>
            </a:lvl6pPr>
            <a:lvl7pPr marL="2971800" indent="-228600" eaLnBrk="0" fontAlgn="base" hangingPunct="0">
              <a:spcBef>
                <a:spcPct val="0"/>
              </a:spcBef>
              <a:spcAft>
                <a:spcPct val="0"/>
              </a:spcAft>
              <a:defRPr sz="1000">
                <a:solidFill>
                  <a:schemeClr val="tx1"/>
                </a:solidFill>
                <a:latin typeface="ＭＳ Ｐゴシック" panose="020B0600070205080204" pitchFamily="34" charset="-128"/>
                <a:ea typeface="ＭＳ Ｐゴシック" panose="020B0600070205080204" pitchFamily="34" charset="-128"/>
              </a:defRPr>
            </a:lvl7pPr>
            <a:lvl8pPr marL="3429000" indent="-228600" eaLnBrk="0" fontAlgn="base" hangingPunct="0">
              <a:spcBef>
                <a:spcPct val="0"/>
              </a:spcBef>
              <a:spcAft>
                <a:spcPct val="0"/>
              </a:spcAft>
              <a:defRPr sz="1000">
                <a:solidFill>
                  <a:schemeClr val="tx1"/>
                </a:solidFill>
                <a:latin typeface="ＭＳ Ｐゴシック" panose="020B0600070205080204" pitchFamily="34" charset="-128"/>
                <a:ea typeface="ＭＳ Ｐゴシック" panose="020B0600070205080204" pitchFamily="34" charset="-128"/>
              </a:defRPr>
            </a:lvl8pPr>
            <a:lvl9pPr marL="3886200" indent="-228600" eaLnBrk="0" fontAlgn="base" hangingPunct="0">
              <a:spcBef>
                <a:spcPct val="0"/>
              </a:spcBef>
              <a:spcAft>
                <a:spcPct val="0"/>
              </a:spcAft>
              <a:defRPr sz="1000">
                <a:solidFill>
                  <a:schemeClr val="tx1"/>
                </a:solidFill>
                <a:latin typeface="ＭＳ Ｐゴシック" panose="020B0600070205080204" pitchFamily="34" charset="-128"/>
                <a:ea typeface="ＭＳ Ｐゴシック" panose="020B0600070205080204" pitchFamily="34" charset="-128"/>
              </a:defRPr>
            </a:lvl9pPr>
          </a:lstStyle>
          <a:p>
            <a:pPr algn="ctr" eaLnBrk="1" hangingPunct="1"/>
            <a:r>
              <a:rPr lang="ja-JP" altLang="en-US" sz="1400">
                <a:latin typeface="Meiryo" panose="020B0604030504040204" pitchFamily="34" charset="-128"/>
                <a:ea typeface="Meiryo" panose="020B0604030504040204" pitchFamily="34" charset="-128"/>
              </a:rPr>
              <a:t>是正措置の実施</a:t>
            </a:r>
          </a:p>
        </p:txBody>
      </p:sp>
      <p:sp>
        <p:nvSpPr>
          <p:cNvPr id="10" name="AutoShape 113">
            <a:extLst>
              <a:ext uri="{FF2B5EF4-FFF2-40B4-BE49-F238E27FC236}">
                <a16:creationId xmlns:a16="http://schemas.microsoft.com/office/drawing/2014/main" id="{62DF5717-AE68-FDA5-0B4A-C1D194B73FDE}"/>
              </a:ext>
            </a:extLst>
          </p:cNvPr>
          <p:cNvSpPr>
            <a:spLocks noChangeArrowheads="1"/>
          </p:cNvSpPr>
          <p:nvPr/>
        </p:nvSpPr>
        <p:spPr bwMode="gray">
          <a:xfrm>
            <a:off x="7202488" y="2887663"/>
            <a:ext cx="1511300" cy="508000"/>
          </a:xfrm>
          <a:prstGeom prst="homePlate">
            <a:avLst>
              <a:gd name="adj" fmla="val 37518"/>
            </a:avLst>
          </a:prstGeom>
          <a:solidFill>
            <a:schemeClr val="accent5">
              <a:lumMod val="60000"/>
              <a:lumOff val="40000"/>
            </a:schemeClr>
          </a:solidFill>
          <a:ln>
            <a:noFill/>
          </a:ln>
          <a:effectLst>
            <a:prstShdw prst="shdw17" dist="17961" dir="2700000">
              <a:srgbClr val="7A7A99"/>
            </a:prstShdw>
          </a:effectLst>
        </p:spPr>
        <p:txBody>
          <a:bodyPr lIns="54000" rIns="54000" anchor="ctr"/>
          <a:lstStyle>
            <a:lvl1pPr>
              <a:defRPr sz="1000">
                <a:solidFill>
                  <a:schemeClr val="tx1"/>
                </a:solidFill>
                <a:latin typeface="ＭＳ Ｐゴシック" panose="020B0600070205080204" pitchFamily="34" charset="-128"/>
                <a:ea typeface="ＭＳ Ｐゴシック" panose="020B0600070205080204" pitchFamily="34" charset="-128"/>
              </a:defRPr>
            </a:lvl1pPr>
            <a:lvl2pPr marL="742950" indent="-285750">
              <a:defRPr sz="1000">
                <a:solidFill>
                  <a:schemeClr val="tx1"/>
                </a:solidFill>
                <a:latin typeface="ＭＳ Ｐゴシック" panose="020B0600070205080204" pitchFamily="34" charset="-128"/>
                <a:ea typeface="ＭＳ Ｐゴシック" panose="020B0600070205080204" pitchFamily="34" charset="-128"/>
              </a:defRPr>
            </a:lvl2pPr>
            <a:lvl3pPr marL="1143000" indent="-228600">
              <a:defRPr sz="1000">
                <a:solidFill>
                  <a:schemeClr val="tx1"/>
                </a:solidFill>
                <a:latin typeface="ＭＳ Ｐゴシック" panose="020B0600070205080204" pitchFamily="34" charset="-128"/>
                <a:ea typeface="ＭＳ Ｐゴシック" panose="020B0600070205080204" pitchFamily="34" charset="-128"/>
              </a:defRPr>
            </a:lvl3pPr>
            <a:lvl4pPr marL="1600200" indent="-228600">
              <a:defRPr sz="1000">
                <a:solidFill>
                  <a:schemeClr val="tx1"/>
                </a:solidFill>
                <a:latin typeface="ＭＳ Ｐゴシック" panose="020B0600070205080204" pitchFamily="34" charset="-128"/>
                <a:ea typeface="ＭＳ Ｐゴシック" panose="020B0600070205080204" pitchFamily="34" charset="-128"/>
              </a:defRPr>
            </a:lvl4pPr>
            <a:lvl5pPr marL="2057400" indent="-228600">
              <a:defRPr sz="1000">
                <a:solidFill>
                  <a:schemeClr val="tx1"/>
                </a:solidFill>
                <a:latin typeface="ＭＳ Ｐゴシック" panose="020B0600070205080204" pitchFamily="34" charset="-128"/>
                <a:ea typeface="ＭＳ Ｐゴシック" panose="020B0600070205080204" pitchFamily="34" charset="-128"/>
              </a:defRPr>
            </a:lvl5pPr>
            <a:lvl6pPr marL="2514600" indent="-228600" eaLnBrk="0" fontAlgn="base" hangingPunct="0">
              <a:spcBef>
                <a:spcPct val="0"/>
              </a:spcBef>
              <a:spcAft>
                <a:spcPct val="0"/>
              </a:spcAft>
              <a:defRPr sz="1000">
                <a:solidFill>
                  <a:schemeClr val="tx1"/>
                </a:solidFill>
                <a:latin typeface="ＭＳ Ｐゴシック" panose="020B0600070205080204" pitchFamily="34" charset="-128"/>
                <a:ea typeface="ＭＳ Ｐゴシック" panose="020B0600070205080204" pitchFamily="34" charset="-128"/>
              </a:defRPr>
            </a:lvl6pPr>
            <a:lvl7pPr marL="2971800" indent="-228600" eaLnBrk="0" fontAlgn="base" hangingPunct="0">
              <a:spcBef>
                <a:spcPct val="0"/>
              </a:spcBef>
              <a:spcAft>
                <a:spcPct val="0"/>
              </a:spcAft>
              <a:defRPr sz="1000">
                <a:solidFill>
                  <a:schemeClr val="tx1"/>
                </a:solidFill>
                <a:latin typeface="ＭＳ Ｐゴシック" panose="020B0600070205080204" pitchFamily="34" charset="-128"/>
                <a:ea typeface="ＭＳ Ｐゴシック" panose="020B0600070205080204" pitchFamily="34" charset="-128"/>
              </a:defRPr>
            </a:lvl7pPr>
            <a:lvl8pPr marL="3429000" indent="-228600" eaLnBrk="0" fontAlgn="base" hangingPunct="0">
              <a:spcBef>
                <a:spcPct val="0"/>
              </a:spcBef>
              <a:spcAft>
                <a:spcPct val="0"/>
              </a:spcAft>
              <a:defRPr sz="1000">
                <a:solidFill>
                  <a:schemeClr val="tx1"/>
                </a:solidFill>
                <a:latin typeface="ＭＳ Ｐゴシック" panose="020B0600070205080204" pitchFamily="34" charset="-128"/>
                <a:ea typeface="ＭＳ Ｐゴシック" panose="020B0600070205080204" pitchFamily="34" charset="-128"/>
              </a:defRPr>
            </a:lvl8pPr>
            <a:lvl9pPr marL="3886200" indent="-228600" eaLnBrk="0" fontAlgn="base" hangingPunct="0">
              <a:spcBef>
                <a:spcPct val="0"/>
              </a:spcBef>
              <a:spcAft>
                <a:spcPct val="0"/>
              </a:spcAft>
              <a:defRPr sz="1000">
                <a:solidFill>
                  <a:schemeClr val="tx1"/>
                </a:solidFill>
                <a:latin typeface="ＭＳ Ｐゴシック" panose="020B0600070205080204" pitchFamily="34" charset="-128"/>
                <a:ea typeface="ＭＳ Ｐゴシック" panose="020B0600070205080204" pitchFamily="34" charset="-128"/>
              </a:defRPr>
            </a:lvl9pPr>
          </a:lstStyle>
          <a:p>
            <a:pPr algn="ctr" eaLnBrk="1" hangingPunct="1"/>
            <a:r>
              <a:rPr lang="ja-JP" altLang="en-US" sz="1400">
                <a:latin typeface="Meiryo" panose="020B0604030504040204" pitchFamily="34" charset="-128"/>
                <a:ea typeface="Meiryo" panose="020B0604030504040204" pitchFamily="34" charset="-128"/>
              </a:rPr>
              <a:t>内部監査の実施</a:t>
            </a:r>
          </a:p>
        </p:txBody>
      </p:sp>
      <p:sp>
        <p:nvSpPr>
          <p:cNvPr id="11" name="AutoShape 114">
            <a:extLst>
              <a:ext uri="{FF2B5EF4-FFF2-40B4-BE49-F238E27FC236}">
                <a16:creationId xmlns:a16="http://schemas.microsoft.com/office/drawing/2014/main" id="{1E87F134-71A9-6544-E8E5-E6113A17F96C}"/>
              </a:ext>
            </a:extLst>
          </p:cNvPr>
          <p:cNvSpPr>
            <a:spLocks noChangeArrowheads="1"/>
          </p:cNvSpPr>
          <p:nvPr/>
        </p:nvSpPr>
        <p:spPr bwMode="gray">
          <a:xfrm>
            <a:off x="8796338" y="2887663"/>
            <a:ext cx="1511300" cy="508000"/>
          </a:xfrm>
          <a:prstGeom prst="homePlate">
            <a:avLst>
              <a:gd name="adj" fmla="val 37518"/>
            </a:avLst>
          </a:prstGeom>
          <a:solidFill>
            <a:schemeClr val="accent5">
              <a:lumMod val="60000"/>
              <a:lumOff val="40000"/>
            </a:schemeClr>
          </a:solidFill>
          <a:ln>
            <a:noFill/>
          </a:ln>
          <a:effectLst>
            <a:prstShdw prst="shdw17" dist="17961" dir="2700000">
              <a:srgbClr val="7A7A99"/>
            </a:prstShdw>
          </a:effectLst>
        </p:spPr>
        <p:txBody>
          <a:bodyPr anchor="ctr"/>
          <a:lstStyle>
            <a:lvl1pPr>
              <a:defRPr sz="1000">
                <a:solidFill>
                  <a:schemeClr val="tx1"/>
                </a:solidFill>
                <a:latin typeface="ＭＳ Ｐゴシック" panose="020B0600070205080204" pitchFamily="34" charset="-128"/>
                <a:ea typeface="ＭＳ Ｐゴシック" panose="020B0600070205080204" pitchFamily="34" charset="-128"/>
              </a:defRPr>
            </a:lvl1pPr>
            <a:lvl2pPr marL="742950" indent="-285750">
              <a:defRPr sz="1000">
                <a:solidFill>
                  <a:schemeClr val="tx1"/>
                </a:solidFill>
                <a:latin typeface="ＭＳ Ｐゴシック" panose="020B0600070205080204" pitchFamily="34" charset="-128"/>
                <a:ea typeface="ＭＳ Ｐゴシック" panose="020B0600070205080204" pitchFamily="34" charset="-128"/>
              </a:defRPr>
            </a:lvl2pPr>
            <a:lvl3pPr marL="1143000" indent="-228600">
              <a:defRPr sz="1000">
                <a:solidFill>
                  <a:schemeClr val="tx1"/>
                </a:solidFill>
                <a:latin typeface="ＭＳ Ｐゴシック" panose="020B0600070205080204" pitchFamily="34" charset="-128"/>
                <a:ea typeface="ＭＳ Ｐゴシック" panose="020B0600070205080204" pitchFamily="34" charset="-128"/>
              </a:defRPr>
            </a:lvl3pPr>
            <a:lvl4pPr marL="1600200" indent="-228600">
              <a:defRPr sz="1000">
                <a:solidFill>
                  <a:schemeClr val="tx1"/>
                </a:solidFill>
                <a:latin typeface="ＭＳ Ｐゴシック" panose="020B0600070205080204" pitchFamily="34" charset="-128"/>
                <a:ea typeface="ＭＳ Ｐゴシック" panose="020B0600070205080204" pitchFamily="34" charset="-128"/>
              </a:defRPr>
            </a:lvl4pPr>
            <a:lvl5pPr marL="2057400" indent="-228600">
              <a:defRPr sz="1000">
                <a:solidFill>
                  <a:schemeClr val="tx1"/>
                </a:solidFill>
                <a:latin typeface="ＭＳ Ｐゴシック" panose="020B0600070205080204" pitchFamily="34" charset="-128"/>
                <a:ea typeface="ＭＳ Ｐゴシック" panose="020B0600070205080204" pitchFamily="34" charset="-128"/>
              </a:defRPr>
            </a:lvl5pPr>
            <a:lvl6pPr marL="2514600" indent="-228600" eaLnBrk="0" fontAlgn="base" hangingPunct="0">
              <a:spcBef>
                <a:spcPct val="0"/>
              </a:spcBef>
              <a:spcAft>
                <a:spcPct val="0"/>
              </a:spcAft>
              <a:defRPr sz="1000">
                <a:solidFill>
                  <a:schemeClr val="tx1"/>
                </a:solidFill>
                <a:latin typeface="ＭＳ Ｐゴシック" panose="020B0600070205080204" pitchFamily="34" charset="-128"/>
                <a:ea typeface="ＭＳ Ｐゴシック" panose="020B0600070205080204" pitchFamily="34" charset="-128"/>
              </a:defRPr>
            </a:lvl6pPr>
            <a:lvl7pPr marL="2971800" indent="-228600" eaLnBrk="0" fontAlgn="base" hangingPunct="0">
              <a:spcBef>
                <a:spcPct val="0"/>
              </a:spcBef>
              <a:spcAft>
                <a:spcPct val="0"/>
              </a:spcAft>
              <a:defRPr sz="1000">
                <a:solidFill>
                  <a:schemeClr val="tx1"/>
                </a:solidFill>
                <a:latin typeface="ＭＳ Ｐゴシック" panose="020B0600070205080204" pitchFamily="34" charset="-128"/>
                <a:ea typeface="ＭＳ Ｐゴシック" panose="020B0600070205080204" pitchFamily="34" charset="-128"/>
              </a:defRPr>
            </a:lvl7pPr>
            <a:lvl8pPr marL="3429000" indent="-228600" eaLnBrk="0" fontAlgn="base" hangingPunct="0">
              <a:spcBef>
                <a:spcPct val="0"/>
              </a:spcBef>
              <a:spcAft>
                <a:spcPct val="0"/>
              </a:spcAft>
              <a:defRPr sz="1000">
                <a:solidFill>
                  <a:schemeClr val="tx1"/>
                </a:solidFill>
                <a:latin typeface="ＭＳ Ｐゴシック" panose="020B0600070205080204" pitchFamily="34" charset="-128"/>
                <a:ea typeface="ＭＳ Ｐゴシック" panose="020B0600070205080204" pitchFamily="34" charset="-128"/>
              </a:defRPr>
            </a:lvl8pPr>
            <a:lvl9pPr marL="3886200" indent="-228600" eaLnBrk="0" fontAlgn="base" hangingPunct="0">
              <a:spcBef>
                <a:spcPct val="0"/>
              </a:spcBef>
              <a:spcAft>
                <a:spcPct val="0"/>
              </a:spcAft>
              <a:defRPr sz="1000">
                <a:solidFill>
                  <a:schemeClr val="tx1"/>
                </a:solidFill>
                <a:latin typeface="ＭＳ Ｐゴシック" panose="020B0600070205080204" pitchFamily="34" charset="-128"/>
                <a:ea typeface="ＭＳ Ｐゴシック" panose="020B0600070205080204" pitchFamily="34" charset="-128"/>
              </a:defRPr>
            </a:lvl9pPr>
          </a:lstStyle>
          <a:p>
            <a:pPr algn="ctr" eaLnBrk="1" hangingPunct="1"/>
            <a:r>
              <a:rPr lang="ja-JP" altLang="en-US" sz="1400">
                <a:latin typeface="Meiryo" panose="020B0604030504040204" pitchFamily="34" charset="-128"/>
                <a:ea typeface="Meiryo" panose="020B0604030504040204" pitchFamily="34" charset="-128"/>
              </a:rPr>
              <a:t>継続的改善の</a:t>
            </a:r>
          </a:p>
          <a:p>
            <a:pPr algn="ctr" eaLnBrk="1" hangingPunct="1"/>
            <a:r>
              <a:rPr lang="ja-JP" altLang="en-US" sz="1400">
                <a:latin typeface="Meiryo" panose="020B0604030504040204" pitchFamily="34" charset="-128"/>
                <a:ea typeface="Meiryo" panose="020B0604030504040204" pitchFamily="34" charset="-128"/>
              </a:rPr>
              <a:t>実施</a:t>
            </a:r>
          </a:p>
        </p:txBody>
      </p:sp>
      <p:sp>
        <p:nvSpPr>
          <p:cNvPr id="12" name="Line 120">
            <a:extLst>
              <a:ext uri="{FF2B5EF4-FFF2-40B4-BE49-F238E27FC236}">
                <a16:creationId xmlns:a16="http://schemas.microsoft.com/office/drawing/2014/main" id="{E4C2A332-8A05-197E-D225-EFFEDD733030}"/>
              </a:ext>
            </a:extLst>
          </p:cNvPr>
          <p:cNvSpPr>
            <a:spLocks noChangeShapeType="1"/>
          </p:cNvSpPr>
          <p:nvPr/>
        </p:nvSpPr>
        <p:spPr bwMode="auto">
          <a:xfrm flipV="1">
            <a:off x="2422526" y="2262189"/>
            <a:ext cx="7813675" cy="193675"/>
          </a:xfrm>
          <a:prstGeom prst="line">
            <a:avLst/>
          </a:prstGeom>
          <a:noFill/>
          <a:ln w="12700">
            <a:solidFill>
              <a:srgbClr val="00008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lIns="0" tIns="46800" rIns="0" bIns="46800" anchor="ctr"/>
          <a:lstStyle/>
          <a:p>
            <a:endParaRPr lang="zh-CN" altLang="en-US">
              <a:latin typeface="Meiryo" panose="020B0604030504040204" pitchFamily="34" charset="-128"/>
              <a:ea typeface="Meiryo" panose="020B0604030504040204" pitchFamily="34" charset="-128"/>
            </a:endParaRPr>
          </a:p>
        </p:txBody>
      </p:sp>
      <p:sp>
        <p:nvSpPr>
          <p:cNvPr id="13" name="Line 121">
            <a:extLst>
              <a:ext uri="{FF2B5EF4-FFF2-40B4-BE49-F238E27FC236}">
                <a16:creationId xmlns:a16="http://schemas.microsoft.com/office/drawing/2014/main" id="{A05963D3-627A-898A-0EEC-44A94B48AD5A}"/>
              </a:ext>
            </a:extLst>
          </p:cNvPr>
          <p:cNvSpPr>
            <a:spLocks noChangeShapeType="1"/>
          </p:cNvSpPr>
          <p:nvPr/>
        </p:nvSpPr>
        <p:spPr bwMode="auto">
          <a:xfrm flipV="1">
            <a:off x="10401301" y="2238376"/>
            <a:ext cx="195263" cy="373063"/>
          </a:xfrm>
          <a:prstGeom prst="line">
            <a:avLst/>
          </a:prstGeom>
          <a:noFill/>
          <a:ln w="12700">
            <a:solidFill>
              <a:srgbClr val="00008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lIns="0" tIns="46800" rIns="0" bIns="46800" anchor="ctr"/>
          <a:lstStyle/>
          <a:p>
            <a:endParaRPr lang="zh-CN" altLang="en-US">
              <a:latin typeface="Meiryo" panose="020B0604030504040204" pitchFamily="34" charset="-128"/>
              <a:ea typeface="Meiryo" panose="020B0604030504040204" pitchFamily="34" charset="-128"/>
            </a:endParaRPr>
          </a:p>
        </p:txBody>
      </p:sp>
      <p:sp>
        <p:nvSpPr>
          <p:cNvPr id="14" name="Rectangle 130">
            <a:extLst>
              <a:ext uri="{FF2B5EF4-FFF2-40B4-BE49-F238E27FC236}">
                <a16:creationId xmlns:a16="http://schemas.microsoft.com/office/drawing/2014/main" id="{9A8EB479-6811-1BB4-CC69-6411CB995166}"/>
              </a:ext>
            </a:extLst>
          </p:cNvPr>
          <p:cNvSpPr>
            <a:spLocks noChangeArrowheads="1"/>
          </p:cNvSpPr>
          <p:nvPr/>
        </p:nvSpPr>
        <p:spPr bwMode="auto">
          <a:xfrm>
            <a:off x="10236201" y="1412875"/>
            <a:ext cx="360363" cy="825500"/>
          </a:xfrm>
          <a:prstGeom prst="rect">
            <a:avLst/>
          </a:prstGeom>
          <a:noFill/>
          <a:ln w="28575" algn="ctr">
            <a:solidFill>
              <a:srgbClr val="FF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000">
                <a:solidFill>
                  <a:schemeClr val="tx1"/>
                </a:solidFill>
                <a:latin typeface="ＭＳ Ｐゴシック" panose="020B0600070205080204" pitchFamily="34" charset="-128"/>
                <a:ea typeface="ＭＳ Ｐゴシック" panose="020B0600070205080204" pitchFamily="34" charset="-128"/>
              </a:defRPr>
            </a:lvl1pPr>
            <a:lvl2pPr marL="742950" indent="-285750">
              <a:defRPr sz="1000">
                <a:solidFill>
                  <a:schemeClr val="tx1"/>
                </a:solidFill>
                <a:latin typeface="ＭＳ Ｐゴシック" panose="020B0600070205080204" pitchFamily="34" charset="-128"/>
                <a:ea typeface="ＭＳ Ｐゴシック" panose="020B0600070205080204" pitchFamily="34" charset="-128"/>
              </a:defRPr>
            </a:lvl2pPr>
            <a:lvl3pPr marL="1143000" indent="-228600">
              <a:defRPr sz="1000">
                <a:solidFill>
                  <a:schemeClr val="tx1"/>
                </a:solidFill>
                <a:latin typeface="ＭＳ Ｐゴシック" panose="020B0600070205080204" pitchFamily="34" charset="-128"/>
                <a:ea typeface="ＭＳ Ｐゴシック" panose="020B0600070205080204" pitchFamily="34" charset="-128"/>
              </a:defRPr>
            </a:lvl3pPr>
            <a:lvl4pPr marL="1600200" indent="-228600">
              <a:defRPr sz="1000">
                <a:solidFill>
                  <a:schemeClr val="tx1"/>
                </a:solidFill>
                <a:latin typeface="ＭＳ Ｐゴシック" panose="020B0600070205080204" pitchFamily="34" charset="-128"/>
                <a:ea typeface="ＭＳ Ｐゴシック" panose="020B0600070205080204" pitchFamily="34" charset="-128"/>
              </a:defRPr>
            </a:lvl4pPr>
            <a:lvl5pPr marL="2057400" indent="-228600">
              <a:defRPr sz="1000">
                <a:solidFill>
                  <a:schemeClr val="tx1"/>
                </a:solidFill>
                <a:latin typeface="ＭＳ Ｐゴシック" panose="020B0600070205080204" pitchFamily="34" charset="-128"/>
                <a:ea typeface="ＭＳ Ｐゴシック" panose="020B0600070205080204" pitchFamily="34" charset="-128"/>
              </a:defRPr>
            </a:lvl5pPr>
            <a:lvl6pPr marL="2514600" indent="-228600" eaLnBrk="0" fontAlgn="base" hangingPunct="0">
              <a:spcBef>
                <a:spcPct val="0"/>
              </a:spcBef>
              <a:spcAft>
                <a:spcPct val="0"/>
              </a:spcAft>
              <a:defRPr sz="1000">
                <a:solidFill>
                  <a:schemeClr val="tx1"/>
                </a:solidFill>
                <a:latin typeface="ＭＳ Ｐゴシック" panose="020B0600070205080204" pitchFamily="34" charset="-128"/>
                <a:ea typeface="ＭＳ Ｐゴシック" panose="020B0600070205080204" pitchFamily="34" charset="-128"/>
              </a:defRPr>
            </a:lvl6pPr>
            <a:lvl7pPr marL="2971800" indent="-228600" eaLnBrk="0" fontAlgn="base" hangingPunct="0">
              <a:spcBef>
                <a:spcPct val="0"/>
              </a:spcBef>
              <a:spcAft>
                <a:spcPct val="0"/>
              </a:spcAft>
              <a:defRPr sz="1000">
                <a:solidFill>
                  <a:schemeClr val="tx1"/>
                </a:solidFill>
                <a:latin typeface="ＭＳ Ｐゴシック" panose="020B0600070205080204" pitchFamily="34" charset="-128"/>
                <a:ea typeface="ＭＳ Ｐゴシック" panose="020B0600070205080204" pitchFamily="34" charset="-128"/>
              </a:defRPr>
            </a:lvl7pPr>
            <a:lvl8pPr marL="3429000" indent="-228600" eaLnBrk="0" fontAlgn="base" hangingPunct="0">
              <a:spcBef>
                <a:spcPct val="0"/>
              </a:spcBef>
              <a:spcAft>
                <a:spcPct val="0"/>
              </a:spcAft>
              <a:defRPr sz="1000">
                <a:solidFill>
                  <a:schemeClr val="tx1"/>
                </a:solidFill>
                <a:latin typeface="ＭＳ Ｐゴシック" panose="020B0600070205080204" pitchFamily="34" charset="-128"/>
                <a:ea typeface="ＭＳ Ｐゴシック" panose="020B0600070205080204" pitchFamily="34" charset="-128"/>
              </a:defRPr>
            </a:lvl8pPr>
            <a:lvl9pPr marL="3886200" indent="-228600" eaLnBrk="0" fontAlgn="base" hangingPunct="0">
              <a:spcBef>
                <a:spcPct val="0"/>
              </a:spcBef>
              <a:spcAft>
                <a:spcPct val="0"/>
              </a:spcAft>
              <a:defRPr sz="1000">
                <a:solidFill>
                  <a:schemeClr val="tx1"/>
                </a:solidFill>
                <a:latin typeface="ＭＳ Ｐゴシック" panose="020B0600070205080204" pitchFamily="34" charset="-128"/>
                <a:ea typeface="ＭＳ Ｐゴシック" panose="020B0600070205080204" pitchFamily="34" charset="-128"/>
              </a:defRPr>
            </a:lvl9pPr>
          </a:lstStyle>
          <a:p>
            <a:endParaRPr lang="ja-JP" altLang="en-US"/>
          </a:p>
        </p:txBody>
      </p:sp>
      <p:sp>
        <p:nvSpPr>
          <p:cNvPr id="15" name="Rectangle 135">
            <a:extLst>
              <a:ext uri="{FF2B5EF4-FFF2-40B4-BE49-F238E27FC236}">
                <a16:creationId xmlns:a16="http://schemas.microsoft.com/office/drawing/2014/main" id="{6B90A08F-8B8F-2B44-4CFC-0E995ABBA3D5}"/>
              </a:ext>
            </a:extLst>
          </p:cNvPr>
          <p:cNvSpPr>
            <a:spLocks noChangeArrowheads="1"/>
          </p:cNvSpPr>
          <p:nvPr/>
        </p:nvSpPr>
        <p:spPr bwMode="auto">
          <a:xfrm>
            <a:off x="7175500" y="2816225"/>
            <a:ext cx="1593850" cy="3708400"/>
          </a:xfrm>
          <a:prstGeom prst="rect">
            <a:avLst/>
          </a:prstGeom>
          <a:noFill/>
          <a:ln w="28575" algn="ctr">
            <a:solidFill>
              <a:srgbClr val="FF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000">
                <a:solidFill>
                  <a:schemeClr val="tx1"/>
                </a:solidFill>
                <a:latin typeface="ＭＳ Ｐゴシック" panose="020B0600070205080204" pitchFamily="34" charset="-128"/>
                <a:ea typeface="ＭＳ Ｐゴシック" panose="020B0600070205080204" pitchFamily="34" charset="-128"/>
              </a:defRPr>
            </a:lvl1pPr>
            <a:lvl2pPr marL="742950" indent="-285750">
              <a:defRPr sz="1000">
                <a:solidFill>
                  <a:schemeClr val="tx1"/>
                </a:solidFill>
                <a:latin typeface="ＭＳ Ｐゴシック" panose="020B0600070205080204" pitchFamily="34" charset="-128"/>
                <a:ea typeface="ＭＳ Ｐゴシック" panose="020B0600070205080204" pitchFamily="34" charset="-128"/>
              </a:defRPr>
            </a:lvl2pPr>
            <a:lvl3pPr marL="1143000" indent="-228600">
              <a:defRPr sz="1000">
                <a:solidFill>
                  <a:schemeClr val="tx1"/>
                </a:solidFill>
                <a:latin typeface="ＭＳ Ｐゴシック" panose="020B0600070205080204" pitchFamily="34" charset="-128"/>
                <a:ea typeface="ＭＳ Ｐゴシック" panose="020B0600070205080204" pitchFamily="34" charset="-128"/>
              </a:defRPr>
            </a:lvl3pPr>
            <a:lvl4pPr marL="1600200" indent="-228600">
              <a:defRPr sz="1000">
                <a:solidFill>
                  <a:schemeClr val="tx1"/>
                </a:solidFill>
                <a:latin typeface="ＭＳ Ｐゴシック" panose="020B0600070205080204" pitchFamily="34" charset="-128"/>
                <a:ea typeface="ＭＳ Ｐゴシック" panose="020B0600070205080204" pitchFamily="34" charset="-128"/>
              </a:defRPr>
            </a:lvl4pPr>
            <a:lvl5pPr marL="2057400" indent="-228600">
              <a:defRPr sz="1000">
                <a:solidFill>
                  <a:schemeClr val="tx1"/>
                </a:solidFill>
                <a:latin typeface="ＭＳ Ｐゴシック" panose="020B0600070205080204" pitchFamily="34" charset="-128"/>
                <a:ea typeface="ＭＳ Ｐゴシック" panose="020B0600070205080204" pitchFamily="34" charset="-128"/>
              </a:defRPr>
            </a:lvl5pPr>
            <a:lvl6pPr marL="2514600" indent="-228600" eaLnBrk="0" fontAlgn="base" hangingPunct="0">
              <a:spcBef>
                <a:spcPct val="0"/>
              </a:spcBef>
              <a:spcAft>
                <a:spcPct val="0"/>
              </a:spcAft>
              <a:defRPr sz="1000">
                <a:solidFill>
                  <a:schemeClr val="tx1"/>
                </a:solidFill>
                <a:latin typeface="ＭＳ Ｐゴシック" panose="020B0600070205080204" pitchFamily="34" charset="-128"/>
                <a:ea typeface="ＭＳ Ｐゴシック" panose="020B0600070205080204" pitchFamily="34" charset="-128"/>
              </a:defRPr>
            </a:lvl6pPr>
            <a:lvl7pPr marL="2971800" indent="-228600" eaLnBrk="0" fontAlgn="base" hangingPunct="0">
              <a:spcBef>
                <a:spcPct val="0"/>
              </a:spcBef>
              <a:spcAft>
                <a:spcPct val="0"/>
              </a:spcAft>
              <a:defRPr sz="1000">
                <a:solidFill>
                  <a:schemeClr val="tx1"/>
                </a:solidFill>
                <a:latin typeface="ＭＳ Ｐゴシック" panose="020B0600070205080204" pitchFamily="34" charset="-128"/>
                <a:ea typeface="ＭＳ Ｐゴシック" panose="020B0600070205080204" pitchFamily="34" charset="-128"/>
              </a:defRPr>
            </a:lvl7pPr>
            <a:lvl8pPr marL="3429000" indent="-228600" eaLnBrk="0" fontAlgn="base" hangingPunct="0">
              <a:spcBef>
                <a:spcPct val="0"/>
              </a:spcBef>
              <a:spcAft>
                <a:spcPct val="0"/>
              </a:spcAft>
              <a:defRPr sz="1000">
                <a:solidFill>
                  <a:schemeClr val="tx1"/>
                </a:solidFill>
                <a:latin typeface="ＭＳ Ｐゴシック" panose="020B0600070205080204" pitchFamily="34" charset="-128"/>
                <a:ea typeface="ＭＳ Ｐゴシック" panose="020B0600070205080204" pitchFamily="34" charset="-128"/>
              </a:defRPr>
            </a:lvl8pPr>
            <a:lvl9pPr marL="3886200" indent="-228600" eaLnBrk="0" fontAlgn="base" hangingPunct="0">
              <a:spcBef>
                <a:spcPct val="0"/>
              </a:spcBef>
              <a:spcAft>
                <a:spcPct val="0"/>
              </a:spcAft>
              <a:defRPr sz="1000">
                <a:solidFill>
                  <a:schemeClr val="tx1"/>
                </a:solidFill>
                <a:latin typeface="ＭＳ Ｐゴシック" panose="020B0600070205080204" pitchFamily="34" charset="-128"/>
                <a:ea typeface="ＭＳ Ｐゴシック" panose="020B0600070205080204" pitchFamily="34" charset="-128"/>
              </a:defRPr>
            </a:lvl9pPr>
          </a:lstStyle>
          <a:p>
            <a:endParaRPr lang="ja-JP" altLang="en-US"/>
          </a:p>
        </p:txBody>
      </p:sp>
    </p:spTree>
    <p:extLst>
      <p:ext uri="{BB962C8B-B14F-4D97-AF65-F5344CB8AC3E}">
        <p14:creationId xmlns:p14="http://schemas.microsoft.com/office/powerpoint/2010/main" val="14916008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04566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8A159EE-7324-49F8-A841-F34C0AE8FF90}"/>
              </a:ext>
            </a:extLst>
          </p:cNvPr>
          <p:cNvSpPr>
            <a:spLocks noGrp="1"/>
          </p:cNvSpPr>
          <p:nvPr>
            <p:ph type="title"/>
          </p:nvPr>
        </p:nvSpPr>
        <p:spPr bwMode="gray"/>
        <p:txBody>
          <a:bodyPr/>
          <a:lstStyle/>
          <a:p>
            <a:r>
              <a:rPr kumimoji="1" lang="en-US" altLang="ja-JP" dirty="0"/>
              <a:t>BCP/DRP</a:t>
            </a:r>
            <a:r>
              <a:rPr kumimoji="1" lang="ja-JP" altLang="en-US" dirty="0"/>
              <a:t>の目的</a:t>
            </a:r>
          </a:p>
        </p:txBody>
      </p:sp>
      <p:sp>
        <p:nvSpPr>
          <p:cNvPr id="3" name="コンテンツ プレースホルダー 2">
            <a:extLst>
              <a:ext uri="{FF2B5EF4-FFF2-40B4-BE49-F238E27FC236}">
                <a16:creationId xmlns:a16="http://schemas.microsoft.com/office/drawing/2014/main" id="{32CA0308-538A-4E7C-B3C3-33B6761FC7A9}"/>
              </a:ext>
            </a:extLst>
          </p:cNvPr>
          <p:cNvSpPr>
            <a:spLocks noGrp="1"/>
          </p:cNvSpPr>
          <p:nvPr>
            <p:ph idx="10"/>
          </p:nvPr>
        </p:nvSpPr>
        <p:spPr bwMode="gray"/>
        <p:txBody>
          <a:bodyPr/>
          <a:lstStyle/>
          <a:p>
            <a:pPr marL="285750" indent="-285750">
              <a:buFont typeface="Wingdings" panose="05000000000000000000" pitchFamily="2" charset="2"/>
              <a:buChar char="n"/>
            </a:pPr>
            <a:r>
              <a:rPr kumimoji="1" lang="ja-JP" altLang="en-US" sz="1600" dirty="0">
                <a:latin typeface="Meiryo" panose="020B0604030504040204" pitchFamily="34" charset="-128"/>
                <a:ea typeface="Meiryo" panose="020B0604030504040204" pitchFamily="34" charset="-128"/>
              </a:rPr>
              <a:t>企業は、 </a:t>
            </a:r>
            <a:r>
              <a:rPr kumimoji="1" lang="en-US" altLang="ja-JP" sz="1600" dirty="0">
                <a:latin typeface="Meiryo" panose="020B0604030504040204" pitchFamily="34" charset="-128"/>
                <a:ea typeface="Meiryo" panose="020B0604030504040204" pitchFamily="34" charset="-128"/>
              </a:rPr>
              <a:t>Business Continuity Plan </a:t>
            </a:r>
            <a:r>
              <a:rPr kumimoji="1" lang="ja-JP" altLang="en-US" sz="1600" dirty="0">
                <a:latin typeface="Meiryo" panose="020B0604030504040204" pitchFamily="34" charset="-128"/>
                <a:ea typeface="Meiryo" panose="020B0604030504040204" pitchFamily="34" charset="-128"/>
              </a:rPr>
              <a:t>（以下</a:t>
            </a:r>
            <a:r>
              <a:rPr kumimoji="1" lang="en-US" altLang="ja-JP" sz="1600" dirty="0">
                <a:latin typeface="Meiryo" panose="020B0604030504040204" pitchFamily="34" charset="-128"/>
                <a:ea typeface="Meiryo" panose="020B0604030504040204" pitchFamily="34" charset="-128"/>
              </a:rPr>
              <a:t>BCP</a:t>
            </a:r>
            <a:r>
              <a:rPr kumimoji="1" lang="ja-JP" altLang="en-US" sz="1600" dirty="0">
                <a:latin typeface="Meiryo" panose="020B0604030504040204" pitchFamily="34" charset="-128"/>
                <a:ea typeface="Meiryo" panose="020B0604030504040204" pitchFamily="34" charset="-128"/>
              </a:rPr>
              <a:t>）や</a:t>
            </a:r>
            <a:r>
              <a:rPr kumimoji="1" lang="en-US" altLang="ja-JP" sz="1600" dirty="0">
                <a:latin typeface="Meiryo" panose="020B0604030504040204" pitchFamily="34" charset="-128"/>
                <a:ea typeface="Meiryo" panose="020B0604030504040204" pitchFamily="34" charset="-128"/>
              </a:rPr>
              <a:t>Disaster Recovery Plan</a:t>
            </a:r>
            <a:r>
              <a:rPr kumimoji="1" lang="ja-JP" altLang="en-US" sz="1600" dirty="0">
                <a:latin typeface="Meiryo" panose="020B0604030504040204" pitchFamily="34" charset="-128"/>
                <a:ea typeface="Meiryo" panose="020B0604030504040204" pitchFamily="34" charset="-128"/>
              </a:rPr>
              <a:t>（以下</a:t>
            </a:r>
            <a:r>
              <a:rPr kumimoji="1" lang="en-US" altLang="ja-JP" sz="1600" dirty="0">
                <a:latin typeface="Meiryo" panose="020B0604030504040204" pitchFamily="34" charset="-128"/>
                <a:ea typeface="Meiryo" panose="020B0604030504040204" pitchFamily="34" charset="-128"/>
              </a:rPr>
              <a:t>DRP</a:t>
            </a:r>
            <a:r>
              <a:rPr kumimoji="1" lang="ja-JP" altLang="en-US" sz="1600" dirty="0">
                <a:latin typeface="Meiryo" panose="020B0604030504040204" pitchFamily="34" charset="-128"/>
                <a:ea typeface="Meiryo" panose="020B0604030504040204" pitchFamily="34" charset="-128"/>
              </a:rPr>
              <a:t>）を行うことで、万一重大な潜在リスクが顕在化し事業中断に至ってしまった場合でも、いち早く重要な機能を再開・復旧して事業を継続していくことが可能となる。</a:t>
            </a:r>
            <a:endParaRPr kumimoji="1" lang="en-US" altLang="ja-JP" sz="1600" dirty="0">
              <a:latin typeface="Meiryo" panose="020B0604030504040204" pitchFamily="34" charset="-128"/>
              <a:ea typeface="Meiryo" panose="020B0604030504040204" pitchFamily="34" charset="-128"/>
            </a:endParaRPr>
          </a:p>
          <a:p>
            <a:pPr marL="285750" indent="-285750">
              <a:buFont typeface="Wingdings" panose="05000000000000000000" pitchFamily="2" charset="2"/>
              <a:buChar char="n"/>
            </a:pPr>
            <a:r>
              <a:rPr kumimoji="1" lang="ja-JP" altLang="en-US" sz="1600" dirty="0">
                <a:latin typeface="Meiryo" panose="020B0604030504040204" pitchFamily="34" charset="-128"/>
                <a:ea typeface="Meiryo" panose="020B0604030504040204" pitchFamily="34" charset="-128"/>
              </a:rPr>
              <a:t>また繰り返し更新・テストされた</a:t>
            </a:r>
            <a:r>
              <a:rPr kumimoji="1" lang="en-US" altLang="ja-JP" sz="1600" dirty="0">
                <a:latin typeface="Meiryo" panose="020B0604030504040204" pitchFamily="34" charset="-128"/>
                <a:ea typeface="Meiryo" panose="020B0604030504040204" pitchFamily="34" charset="-128"/>
              </a:rPr>
              <a:t>DRP/BCP</a:t>
            </a:r>
            <a:r>
              <a:rPr kumimoji="1" lang="ja-JP" altLang="en-US" sz="1600" dirty="0">
                <a:latin typeface="Meiryo" panose="020B0604030504040204" pitchFamily="34" charset="-128"/>
                <a:ea typeface="Meiryo" panose="020B0604030504040204" pitchFamily="34" charset="-128"/>
              </a:rPr>
              <a:t>は、企業に利益をもたらす。</a:t>
            </a:r>
          </a:p>
        </p:txBody>
      </p:sp>
      <p:grpSp>
        <p:nvGrpSpPr>
          <p:cNvPr id="4" name="组合 2">
            <a:extLst>
              <a:ext uri="{FF2B5EF4-FFF2-40B4-BE49-F238E27FC236}">
                <a16:creationId xmlns:a16="http://schemas.microsoft.com/office/drawing/2014/main" id="{8C3C4F48-2F94-359F-FD41-9853E81E2963}"/>
              </a:ext>
            </a:extLst>
          </p:cNvPr>
          <p:cNvGrpSpPr/>
          <p:nvPr/>
        </p:nvGrpSpPr>
        <p:grpSpPr>
          <a:xfrm>
            <a:off x="595035" y="1971575"/>
            <a:ext cx="10926405" cy="4209066"/>
            <a:chOff x="1790701" y="1579564"/>
            <a:chExt cx="8877299" cy="4400550"/>
          </a:xfrm>
        </p:grpSpPr>
        <p:sp>
          <p:nvSpPr>
            <p:cNvPr id="5" name="AutoShape 2">
              <a:extLst>
                <a:ext uri="{FF2B5EF4-FFF2-40B4-BE49-F238E27FC236}">
                  <a16:creationId xmlns:a16="http://schemas.microsoft.com/office/drawing/2014/main" id="{F8BF274F-8489-1E15-E382-5E459919C495}"/>
                </a:ext>
              </a:extLst>
            </p:cNvPr>
            <p:cNvSpPr>
              <a:spLocks noChangeArrowheads="1"/>
            </p:cNvSpPr>
            <p:nvPr/>
          </p:nvSpPr>
          <p:spPr bwMode="auto">
            <a:xfrm>
              <a:off x="8915400" y="2547938"/>
              <a:ext cx="1714500" cy="2692400"/>
            </a:xfrm>
            <a:prstGeom prst="roundRect">
              <a:avLst>
                <a:gd name="adj" fmla="val 16667"/>
              </a:avLst>
            </a:prstGeom>
            <a:gradFill rotWithShape="0">
              <a:gsLst>
                <a:gs pos="0">
                  <a:srgbClr val="DDDDDD">
                    <a:gamma/>
                    <a:tint val="0"/>
                    <a:invGamma/>
                  </a:srgbClr>
                </a:gs>
                <a:gs pos="100000">
                  <a:srgbClr val="DDDDDD"/>
                </a:gs>
              </a:gsLst>
              <a:path path="shape">
                <a:fillToRect l="50000" t="50000" r="50000" b="50000"/>
              </a:path>
            </a:gradFill>
            <a:ln w="3175">
              <a:solidFill>
                <a:schemeClr val="tx1"/>
              </a:solidFill>
              <a:round/>
              <a:headEnd/>
              <a:tailEnd/>
            </a:ln>
            <a:effectLst/>
          </p:spPr>
          <p:txBody>
            <a:bodyPr wrap="none" lIns="90488" tIns="44450" rIns="90488" bIns="44450" anchor="ctr"/>
            <a:lstStyle/>
            <a:p>
              <a:pPr>
                <a:spcBef>
                  <a:spcPct val="50000"/>
                </a:spcBef>
                <a:buClr>
                  <a:srgbClr val="000066"/>
                </a:buClr>
                <a:buSzPct val="100000"/>
                <a:defRPr/>
              </a:pPr>
              <a:endParaRPr lang="ja-JP" altLang="en-US">
                <a:effectLst>
                  <a:outerShdw blurRad="38100" dist="38100" dir="2700000" algn="tl">
                    <a:srgbClr val="000000">
                      <a:alpha val="43137"/>
                    </a:srgbClr>
                  </a:outerShdw>
                </a:effectLst>
                <a:latin typeface="Meiryo UI" panose="020B0604030504040204" pitchFamily="34" charset="-128"/>
                <a:ea typeface="Meiryo UI" panose="020B0604030504040204" pitchFamily="34" charset="-128"/>
              </a:endParaRPr>
            </a:p>
          </p:txBody>
        </p:sp>
        <p:sp>
          <p:nvSpPr>
            <p:cNvPr id="6" name="AutoShape 5">
              <a:extLst>
                <a:ext uri="{FF2B5EF4-FFF2-40B4-BE49-F238E27FC236}">
                  <a16:creationId xmlns:a16="http://schemas.microsoft.com/office/drawing/2014/main" id="{C4333819-A1A9-9243-B2ED-C3544A1BAF05}"/>
                </a:ext>
              </a:extLst>
            </p:cNvPr>
            <p:cNvSpPr>
              <a:spLocks noChangeArrowheads="1"/>
            </p:cNvSpPr>
            <p:nvPr/>
          </p:nvSpPr>
          <p:spPr bwMode="auto">
            <a:xfrm>
              <a:off x="3441701" y="2768601"/>
              <a:ext cx="519113" cy="485775"/>
            </a:xfrm>
            <a:prstGeom prst="rightArrow">
              <a:avLst>
                <a:gd name="adj1" fmla="val 54898"/>
                <a:gd name="adj2" fmla="val 45100"/>
              </a:avLst>
            </a:prstGeom>
            <a:noFill/>
            <a:ln w="3175">
              <a:solidFill>
                <a:schemeClr val="tx1"/>
              </a:solidFill>
              <a:miter lim="800000"/>
              <a:headEnd/>
              <a:tailEnd/>
            </a:ln>
            <a:effectLst/>
          </p:spPr>
          <p:txBody>
            <a:bodyPr wrap="none" lIns="90488" tIns="44450" rIns="90488" bIns="44450" anchor="ctr"/>
            <a:lstStyle/>
            <a:p>
              <a:pPr>
                <a:spcBef>
                  <a:spcPct val="50000"/>
                </a:spcBef>
                <a:buClr>
                  <a:srgbClr val="000066"/>
                </a:buClr>
                <a:buSzPct val="100000"/>
                <a:defRPr/>
              </a:pPr>
              <a:endParaRPr lang="ja-JP" altLang="en-US">
                <a:effectLst>
                  <a:outerShdw blurRad="38100" dist="38100" dir="2700000" algn="tl">
                    <a:srgbClr val="000000">
                      <a:alpha val="43137"/>
                    </a:srgbClr>
                  </a:outerShdw>
                </a:effectLst>
                <a:latin typeface="Meiryo UI" panose="020B0604030504040204" pitchFamily="34" charset="-128"/>
                <a:ea typeface="Meiryo UI" panose="020B0604030504040204" pitchFamily="34" charset="-128"/>
              </a:endParaRPr>
            </a:p>
          </p:txBody>
        </p:sp>
        <p:sp>
          <p:nvSpPr>
            <p:cNvPr id="7" name="AutoShape 6">
              <a:extLst>
                <a:ext uri="{FF2B5EF4-FFF2-40B4-BE49-F238E27FC236}">
                  <a16:creationId xmlns:a16="http://schemas.microsoft.com/office/drawing/2014/main" id="{3A053F47-8EC1-AD12-5C17-C1D2C0667869}"/>
                </a:ext>
              </a:extLst>
            </p:cNvPr>
            <p:cNvSpPr>
              <a:spLocks noChangeArrowheads="1"/>
            </p:cNvSpPr>
            <p:nvPr/>
          </p:nvSpPr>
          <p:spPr bwMode="auto">
            <a:xfrm rot="5400000" flipH="1">
              <a:off x="6616700" y="3754438"/>
              <a:ext cx="4140200" cy="304800"/>
            </a:xfrm>
            <a:prstGeom prst="triangle">
              <a:avLst>
                <a:gd name="adj" fmla="val 48394"/>
              </a:avLst>
            </a:prstGeom>
            <a:solidFill>
              <a:srgbClr val="FF0000"/>
            </a:solidFill>
            <a:ln>
              <a:noFill/>
            </a:ln>
            <a:effectLst/>
          </p:spPr>
          <p:txBody>
            <a:bodyPr wrap="none" anchor="ctr"/>
            <a:lstStyle/>
            <a:p>
              <a:pPr>
                <a:spcBef>
                  <a:spcPct val="50000"/>
                </a:spcBef>
                <a:buClr>
                  <a:srgbClr val="000066"/>
                </a:buClr>
                <a:buSzPct val="100000"/>
                <a:defRPr/>
              </a:pPr>
              <a:endParaRPr lang="ja-JP" altLang="en-US">
                <a:effectLst>
                  <a:outerShdw blurRad="38100" dist="38100" dir="2700000" algn="tl">
                    <a:srgbClr val="000000">
                      <a:alpha val="43137"/>
                    </a:srgbClr>
                  </a:outerShdw>
                </a:effectLst>
                <a:latin typeface="Meiryo UI" panose="020B0604030504040204" pitchFamily="34" charset="-128"/>
                <a:ea typeface="Meiryo UI" panose="020B0604030504040204" pitchFamily="34" charset="-128"/>
              </a:endParaRPr>
            </a:p>
          </p:txBody>
        </p:sp>
        <p:sp>
          <p:nvSpPr>
            <p:cNvPr id="8" name="Rectangle 7">
              <a:extLst>
                <a:ext uri="{FF2B5EF4-FFF2-40B4-BE49-F238E27FC236}">
                  <a16:creationId xmlns:a16="http://schemas.microsoft.com/office/drawing/2014/main" id="{E0DF6B59-45B4-E0FF-7C76-C961C70FE74F}"/>
                </a:ext>
              </a:extLst>
            </p:cNvPr>
            <p:cNvSpPr>
              <a:spLocks noChangeArrowheads="1"/>
            </p:cNvSpPr>
            <p:nvPr/>
          </p:nvSpPr>
          <p:spPr bwMode="auto">
            <a:xfrm>
              <a:off x="8940800" y="3214688"/>
              <a:ext cx="1727200" cy="144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ctr"/>
            <a:lstStyle>
              <a:lvl1pPr>
                <a:spcBef>
                  <a:spcPct val="50000"/>
                </a:spcBef>
                <a:spcAft>
                  <a:spcPct val="20000"/>
                </a:spcAft>
                <a:buClr>
                  <a:srgbClr val="95ACE5"/>
                </a:buClr>
                <a:buSzPct val="75000"/>
                <a:buFont typeface="Wingdings" panose="05000000000000000000" pitchFamily="2" charset="2"/>
                <a:defRPr kumimoji="1">
                  <a:solidFill>
                    <a:srgbClr val="000099"/>
                  </a:solidFill>
                  <a:latin typeface="ＭＳ Ｐゴシック" panose="020B0600070205080204" pitchFamily="34" charset="-128"/>
                  <a:ea typeface="ＭＳ Ｐゴシック" panose="020B0600070205080204" pitchFamily="34" charset="-128"/>
                </a:defRPr>
              </a:lvl1pPr>
              <a:lvl2pPr marL="709613" indent="-271463">
                <a:buClr>
                  <a:srgbClr val="95ACE5"/>
                </a:buClr>
                <a:buSzPct val="100000"/>
                <a:defRPr kumimoji="1" sz="1600">
                  <a:solidFill>
                    <a:srgbClr val="000099"/>
                  </a:solidFill>
                  <a:latin typeface="ＭＳ Ｐゴシック" panose="020B0600070205080204" pitchFamily="34" charset="-128"/>
                  <a:ea typeface="ＭＳ Ｐゴシック" panose="020B0600070205080204" pitchFamily="34" charset="-128"/>
                </a:defRPr>
              </a:lvl2pPr>
              <a:lvl3pPr marL="1092200" indent="-217488">
                <a:buClr>
                  <a:srgbClr val="95ACE5"/>
                </a:buClr>
                <a:buSzPct val="100000"/>
                <a:buFont typeface="Wingdings" panose="05000000000000000000" pitchFamily="2" charset="2"/>
                <a:defRPr kumimoji="1" sz="1600">
                  <a:solidFill>
                    <a:srgbClr val="000099"/>
                  </a:solidFill>
                  <a:latin typeface="ＭＳ Ｐゴシック" panose="020B0600070205080204" pitchFamily="34" charset="-128"/>
                  <a:ea typeface="ＭＳ Ｐゴシック" panose="020B0600070205080204" pitchFamily="34" charset="-128"/>
                </a:defRPr>
              </a:lvl3pPr>
              <a:lvl4pPr marL="1482725" indent="-219075">
                <a:buClr>
                  <a:srgbClr val="95ACE5"/>
                </a:buClr>
                <a:buSzPct val="100000"/>
                <a:buChar char="–"/>
                <a:defRPr kumimoji="1" sz="1400">
                  <a:solidFill>
                    <a:schemeClr val="tx1"/>
                  </a:solidFill>
                  <a:latin typeface="Arial" panose="020B0604020202020204" pitchFamily="34" charset="0"/>
                  <a:ea typeface="ＭＳ ゴシック" panose="020B0609070205080204" pitchFamily="49" charset="-128"/>
                </a:defRPr>
              </a:lvl4pPr>
              <a:lvl5pPr marL="1873250" indent="-219075">
                <a:buClr>
                  <a:srgbClr val="95ACE5"/>
                </a:buClr>
                <a:buSzPct val="70000"/>
                <a:buFont typeface="Monotype Sorts" pitchFamily="2" charset="2"/>
                <a:buChar char="3"/>
                <a:defRPr kumimoji="1" sz="1400">
                  <a:solidFill>
                    <a:schemeClr val="tx1"/>
                  </a:solidFill>
                  <a:latin typeface="Arial" panose="020B0604020202020204" pitchFamily="34" charset="0"/>
                  <a:ea typeface="ＭＳ ゴシック" panose="020B0609070205080204" pitchFamily="49" charset="-128"/>
                </a:defRPr>
              </a:lvl5pPr>
              <a:lvl6pPr marL="2330450" indent="-219075" eaLnBrk="0" fontAlgn="base" hangingPunct="0">
                <a:spcBef>
                  <a:spcPct val="0"/>
                </a:spcBef>
                <a:spcAft>
                  <a:spcPct val="0"/>
                </a:spcAft>
                <a:buClr>
                  <a:srgbClr val="95ACE5"/>
                </a:buClr>
                <a:buSzPct val="70000"/>
                <a:buFont typeface="Monotype Sorts" pitchFamily="2" charset="2"/>
                <a:buChar char="3"/>
                <a:defRPr kumimoji="1" sz="1400">
                  <a:solidFill>
                    <a:schemeClr val="tx1"/>
                  </a:solidFill>
                  <a:latin typeface="Arial" panose="020B0604020202020204" pitchFamily="34" charset="0"/>
                  <a:ea typeface="ＭＳ ゴシック" panose="020B0609070205080204" pitchFamily="49" charset="-128"/>
                </a:defRPr>
              </a:lvl6pPr>
              <a:lvl7pPr marL="2787650" indent="-219075" eaLnBrk="0" fontAlgn="base" hangingPunct="0">
                <a:spcBef>
                  <a:spcPct val="0"/>
                </a:spcBef>
                <a:spcAft>
                  <a:spcPct val="0"/>
                </a:spcAft>
                <a:buClr>
                  <a:srgbClr val="95ACE5"/>
                </a:buClr>
                <a:buSzPct val="70000"/>
                <a:buFont typeface="Monotype Sorts" pitchFamily="2" charset="2"/>
                <a:buChar char="3"/>
                <a:defRPr kumimoji="1" sz="1400">
                  <a:solidFill>
                    <a:schemeClr val="tx1"/>
                  </a:solidFill>
                  <a:latin typeface="Arial" panose="020B0604020202020204" pitchFamily="34" charset="0"/>
                  <a:ea typeface="ＭＳ ゴシック" panose="020B0609070205080204" pitchFamily="49" charset="-128"/>
                </a:defRPr>
              </a:lvl7pPr>
              <a:lvl8pPr marL="3244850" indent="-219075" eaLnBrk="0" fontAlgn="base" hangingPunct="0">
                <a:spcBef>
                  <a:spcPct val="0"/>
                </a:spcBef>
                <a:spcAft>
                  <a:spcPct val="0"/>
                </a:spcAft>
                <a:buClr>
                  <a:srgbClr val="95ACE5"/>
                </a:buClr>
                <a:buSzPct val="70000"/>
                <a:buFont typeface="Monotype Sorts" pitchFamily="2" charset="2"/>
                <a:buChar char="3"/>
                <a:defRPr kumimoji="1" sz="1400">
                  <a:solidFill>
                    <a:schemeClr val="tx1"/>
                  </a:solidFill>
                  <a:latin typeface="Arial" panose="020B0604020202020204" pitchFamily="34" charset="0"/>
                  <a:ea typeface="ＭＳ ゴシック" panose="020B0609070205080204" pitchFamily="49" charset="-128"/>
                </a:defRPr>
              </a:lvl8pPr>
              <a:lvl9pPr marL="3702050" indent="-219075" eaLnBrk="0" fontAlgn="base" hangingPunct="0">
                <a:spcBef>
                  <a:spcPct val="0"/>
                </a:spcBef>
                <a:spcAft>
                  <a:spcPct val="0"/>
                </a:spcAft>
                <a:buClr>
                  <a:srgbClr val="95ACE5"/>
                </a:buClr>
                <a:buSzPct val="70000"/>
                <a:buFont typeface="Monotype Sorts" pitchFamily="2" charset="2"/>
                <a:buChar char="3"/>
                <a:defRPr kumimoji="1" sz="1400">
                  <a:solidFill>
                    <a:schemeClr val="tx1"/>
                  </a:solidFill>
                  <a:latin typeface="Arial" panose="020B0604020202020204" pitchFamily="34" charset="0"/>
                  <a:ea typeface="ＭＳ ゴシック" panose="020B0609070205080204" pitchFamily="49" charset="-128"/>
                </a:defRPr>
              </a:lvl9pPr>
            </a:lstStyle>
            <a:p>
              <a:pPr>
                <a:spcBef>
                  <a:spcPct val="0"/>
                </a:spcBef>
                <a:spcAft>
                  <a:spcPct val="0"/>
                </a:spcAft>
                <a:buClrTx/>
                <a:buSzTx/>
                <a:buFontTx/>
                <a:buNone/>
              </a:pPr>
              <a:r>
                <a:rPr kumimoji="0" lang="ja-JP" altLang="en-US" sz="1200">
                  <a:solidFill>
                    <a:schemeClr val="tx1"/>
                  </a:solidFill>
                  <a:latin typeface="Meiryo UI" panose="020B0604030504040204" pitchFamily="34" charset="-128"/>
                  <a:ea typeface="Meiryo UI" panose="020B0604030504040204" pitchFamily="34" charset="-128"/>
                </a:rPr>
                <a:t>・安全レベルの向上</a:t>
              </a:r>
            </a:p>
            <a:p>
              <a:pPr>
                <a:spcBef>
                  <a:spcPct val="0"/>
                </a:spcBef>
                <a:spcAft>
                  <a:spcPct val="0"/>
                </a:spcAft>
                <a:buClrTx/>
                <a:buSzTx/>
                <a:buFontTx/>
                <a:buNone/>
              </a:pPr>
              <a:endParaRPr kumimoji="0" lang="ja-JP" altLang="en-US" sz="1200">
                <a:solidFill>
                  <a:schemeClr val="tx1"/>
                </a:solidFill>
                <a:latin typeface="Meiryo UI" panose="020B0604030504040204" pitchFamily="34" charset="-128"/>
                <a:ea typeface="Meiryo UI" panose="020B0604030504040204" pitchFamily="34" charset="-128"/>
              </a:endParaRPr>
            </a:p>
            <a:p>
              <a:pPr>
                <a:spcBef>
                  <a:spcPct val="0"/>
                </a:spcBef>
                <a:spcAft>
                  <a:spcPct val="0"/>
                </a:spcAft>
                <a:buClrTx/>
                <a:buSzTx/>
                <a:buFontTx/>
                <a:buNone/>
              </a:pPr>
              <a:r>
                <a:rPr kumimoji="0" lang="ja-JP" altLang="en-US" sz="1200">
                  <a:solidFill>
                    <a:schemeClr val="tx1"/>
                  </a:solidFill>
                  <a:latin typeface="Meiryo UI" panose="020B0604030504040204" pitchFamily="34" charset="-128"/>
                  <a:ea typeface="Meiryo UI" panose="020B0604030504040204" pitchFamily="34" charset="-128"/>
                </a:rPr>
                <a:t>・危機回避能力の向上</a:t>
              </a:r>
            </a:p>
            <a:p>
              <a:pPr>
                <a:spcBef>
                  <a:spcPct val="0"/>
                </a:spcBef>
                <a:spcAft>
                  <a:spcPct val="0"/>
                </a:spcAft>
                <a:buClrTx/>
                <a:buSzTx/>
                <a:buFontTx/>
                <a:buNone/>
              </a:pPr>
              <a:endParaRPr kumimoji="0" lang="ja-JP" altLang="en-US" sz="1200">
                <a:solidFill>
                  <a:schemeClr val="tx1"/>
                </a:solidFill>
                <a:latin typeface="Meiryo UI" panose="020B0604030504040204" pitchFamily="34" charset="-128"/>
                <a:ea typeface="Meiryo UI" panose="020B0604030504040204" pitchFamily="34" charset="-128"/>
              </a:endParaRPr>
            </a:p>
            <a:p>
              <a:pPr>
                <a:spcBef>
                  <a:spcPct val="0"/>
                </a:spcBef>
                <a:spcAft>
                  <a:spcPct val="0"/>
                </a:spcAft>
                <a:buClrTx/>
                <a:buSzTx/>
                <a:buFontTx/>
                <a:buNone/>
              </a:pPr>
              <a:r>
                <a:rPr kumimoji="0" lang="ja-JP" altLang="en-US" sz="1200">
                  <a:solidFill>
                    <a:schemeClr val="tx1"/>
                  </a:solidFill>
                  <a:latin typeface="Meiryo UI" panose="020B0604030504040204" pitchFamily="34" charset="-128"/>
                  <a:ea typeface="Meiryo UI" panose="020B0604030504040204" pitchFamily="34" charset="-128"/>
                </a:rPr>
                <a:t>・競争優位性の確保</a:t>
              </a:r>
            </a:p>
            <a:p>
              <a:pPr>
                <a:spcBef>
                  <a:spcPct val="0"/>
                </a:spcBef>
                <a:spcAft>
                  <a:spcPct val="0"/>
                </a:spcAft>
                <a:buClrTx/>
                <a:buSzTx/>
                <a:buFontTx/>
                <a:buNone/>
              </a:pPr>
              <a:endParaRPr kumimoji="0" lang="ja-JP" altLang="en-US" sz="1200">
                <a:solidFill>
                  <a:schemeClr val="tx1"/>
                </a:solidFill>
                <a:latin typeface="Meiryo UI" panose="020B0604030504040204" pitchFamily="34" charset="-128"/>
                <a:ea typeface="Meiryo UI" panose="020B0604030504040204" pitchFamily="34" charset="-128"/>
              </a:endParaRPr>
            </a:p>
            <a:p>
              <a:pPr>
                <a:spcBef>
                  <a:spcPct val="0"/>
                </a:spcBef>
                <a:spcAft>
                  <a:spcPct val="0"/>
                </a:spcAft>
                <a:buClrTx/>
                <a:buSzTx/>
                <a:buFontTx/>
                <a:buNone/>
              </a:pPr>
              <a:r>
                <a:rPr kumimoji="0" lang="ja-JP" altLang="en-US" sz="1200">
                  <a:solidFill>
                    <a:schemeClr val="tx1"/>
                  </a:solidFill>
                  <a:latin typeface="Meiryo UI" panose="020B0604030504040204" pitchFamily="34" charset="-128"/>
                  <a:ea typeface="Meiryo UI" panose="020B0604030504040204" pitchFamily="34" charset="-128"/>
                </a:rPr>
                <a:t>・社会的イメージの向上</a:t>
              </a:r>
            </a:p>
            <a:p>
              <a:pPr>
                <a:spcBef>
                  <a:spcPct val="0"/>
                </a:spcBef>
                <a:spcAft>
                  <a:spcPct val="0"/>
                </a:spcAft>
                <a:buClrTx/>
                <a:buSzTx/>
                <a:buFontTx/>
                <a:buNone/>
              </a:pPr>
              <a:endParaRPr kumimoji="0" lang="ja-JP" altLang="en-US" sz="1200">
                <a:solidFill>
                  <a:schemeClr val="tx1"/>
                </a:solidFill>
                <a:latin typeface="Meiryo UI" panose="020B0604030504040204" pitchFamily="34" charset="-128"/>
                <a:ea typeface="Meiryo UI" panose="020B0604030504040204" pitchFamily="34" charset="-128"/>
              </a:endParaRPr>
            </a:p>
            <a:p>
              <a:pPr>
                <a:spcBef>
                  <a:spcPct val="0"/>
                </a:spcBef>
                <a:spcAft>
                  <a:spcPct val="0"/>
                </a:spcAft>
                <a:buClrTx/>
                <a:buSzTx/>
                <a:buFontTx/>
                <a:buNone/>
              </a:pPr>
              <a:r>
                <a:rPr kumimoji="0" lang="ja-JP" altLang="en-US" sz="1200">
                  <a:solidFill>
                    <a:schemeClr val="tx1"/>
                  </a:solidFill>
                  <a:latin typeface="Meiryo UI" panose="020B0604030504040204" pitchFamily="34" charset="-128"/>
                  <a:ea typeface="Meiryo UI" panose="020B0604030504040204" pitchFamily="34" charset="-128"/>
                </a:rPr>
                <a:t>・災害保険コストの削減</a:t>
              </a:r>
            </a:p>
          </p:txBody>
        </p:sp>
        <p:sp>
          <p:nvSpPr>
            <p:cNvPr id="9" name="Text Box 8">
              <a:extLst>
                <a:ext uri="{FF2B5EF4-FFF2-40B4-BE49-F238E27FC236}">
                  <a16:creationId xmlns:a16="http://schemas.microsoft.com/office/drawing/2014/main" id="{91EB5CFA-A7EE-8719-B2AF-0ACEB635A30D}"/>
                </a:ext>
              </a:extLst>
            </p:cNvPr>
            <p:cNvSpPr txBox="1">
              <a:spLocks noChangeArrowheads="1"/>
            </p:cNvSpPr>
            <p:nvPr/>
          </p:nvSpPr>
          <p:spPr bwMode="auto">
            <a:xfrm>
              <a:off x="9193213" y="2697164"/>
              <a:ext cx="1143000" cy="289375"/>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9050">
                  <a:solidFill>
                    <a:srgbClr val="FFFF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spcBef>
                  <a:spcPct val="50000"/>
                </a:spcBef>
                <a:spcAft>
                  <a:spcPct val="20000"/>
                </a:spcAft>
                <a:buClr>
                  <a:srgbClr val="95ACE5"/>
                </a:buClr>
                <a:buSzPct val="75000"/>
                <a:buFont typeface="Wingdings" panose="05000000000000000000" pitchFamily="2" charset="2"/>
                <a:defRPr kumimoji="1">
                  <a:solidFill>
                    <a:srgbClr val="000099"/>
                  </a:solidFill>
                  <a:latin typeface="ＭＳ Ｐゴシック" panose="020B0600070205080204" pitchFamily="34" charset="-128"/>
                  <a:ea typeface="ＭＳ Ｐゴシック" panose="020B0600070205080204" pitchFamily="34" charset="-128"/>
                </a:defRPr>
              </a:lvl1pPr>
              <a:lvl2pPr marL="709613" indent="-271463">
                <a:buClr>
                  <a:srgbClr val="95ACE5"/>
                </a:buClr>
                <a:buSzPct val="100000"/>
                <a:defRPr kumimoji="1" sz="1600">
                  <a:solidFill>
                    <a:srgbClr val="000099"/>
                  </a:solidFill>
                  <a:latin typeface="ＭＳ Ｐゴシック" panose="020B0600070205080204" pitchFamily="34" charset="-128"/>
                  <a:ea typeface="ＭＳ Ｐゴシック" panose="020B0600070205080204" pitchFamily="34" charset="-128"/>
                </a:defRPr>
              </a:lvl2pPr>
              <a:lvl3pPr marL="1092200" indent="-217488">
                <a:buClr>
                  <a:srgbClr val="95ACE5"/>
                </a:buClr>
                <a:buSzPct val="100000"/>
                <a:buFont typeface="Wingdings" panose="05000000000000000000" pitchFamily="2" charset="2"/>
                <a:defRPr kumimoji="1" sz="1600">
                  <a:solidFill>
                    <a:srgbClr val="000099"/>
                  </a:solidFill>
                  <a:latin typeface="ＭＳ Ｐゴシック" panose="020B0600070205080204" pitchFamily="34" charset="-128"/>
                  <a:ea typeface="ＭＳ Ｐゴシック" panose="020B0600070205080204" pitchFamily="34" charset="-128"/>
                </a:defRPr>
              </a:lvl3pPr>
              <a:lvl4pPr marL="1482725" indent="-219075">
                <a:buClr>
                  <a:srgbClr val="95ACE5"/>
                </a:buClr>
                <a:buSzPct val="100000"/>
                <a:buChar char="–"/>
                <a:defRPr kumimoji="1" sz="1400">
                  <a:solidFill>
                    <a:schemeClr val="tx1"/>
                  </a:solidFill>
                  <a:latin typeface="Arial" panose="020B0604020202020204" pitchFamily="34" charset="0"/>
                  <a:ea typeface="ＭＳ ゴシック" panose="020B0609070205080204" pitchFamily="49" charset="-128"/>
                </a:defRPr>
              </a:lvl4pPr>
              <a:lvl5pPr marL="1873250" indent="-219075">
                <a:buClr>
                  <a:srgbClr val="95ACE5"/>
                </a:buClr>
                <a:buSzPct val="70000"/>
                <a:buFont typeface="Monotype Sorts" pitchFamily="2" charset="2"/>
                <a:buChar char="3"/>
                <a:defRPr kumimoji="1" sz="1400">
                  <a:solidFill>
                    <a:schemeClr val="tx1"/>
                  </a:solidFill>
                  <a:latin typeface="Arial" panose="020B0604020202020204" pitchFamily="34" charset="0"/>
                  <a:ea typeface="ＭＳ ゴシック" panose="020B0609070205080204" pitchFamily="49" charset="-128"/>
                </a:defRPr>
              </a:lvl5pPr>
              <a:lvl6pPr marL="2330450" indent="-219075" eaLnBrk="0" fontAlgn="base" hangingPunct="0">
                <a:spcBef>
                  <a:spcPct val="0"/>
                </a:spcBef>
                <a:spcAft>
                  <a:spcPct val="0"/>
                </a:spcAft>
                <a:buClr>
                  <a:srgbClr val="95ACE5"/>
                </a:buClr>
                <a:buSzPct val="70000"/>
                <a:buFont typeface="Monotype Sorts" pitchFamily="2" charset="2"/>
                <a:buChar char="3"/>
                <a:defRPr kumimoji="1" sz="1400">
                  <a:solidFill>
                    <a:schemeClr val="tx1"/>
                  </a:solidFill>
                  <a:latin typeface="Arial" panose="020B0604020202020204" pitchFamily="34" charset="0"/>
                  <a:ea typeface="ＭＳ ゴシック" panose="020B0609070205080204" pitchFamily="49" charset="-128"/>
                </a:defRPr>
              </a:lvl6pPr>
              <a:lvl7pPr marL="2787650" indent="-219075" eaLnBrk="0" fontAlgn="base" hangingPunct="0">
                <a:spcBef>
                  <a:spcPct val="0"/>
                </a:spcBef>
                <a:spcAft>
                  <a:spcPct val="0"/>
                </a:spcAft>
                <a:buClr>
                  <a:srgbClr val="95ACE5"/>
                </a:buClr>
                <a:buSzPct val="70000"/>
                <a:buFont typeface="Monotype Sorts" pitchFamily="2" charset="2"/>
                <a:buChar char="3"/>
                <a:defRPr kumimoji="1" sz="1400">
                  <a:solidFill>
                    <a:schemeClr val="tx1"/>
                  </a:solidFill>
                  <a:latin typeface="Arial" panose="020B0604020202020204" pitchFamily="34" charset="0"/>
                  <a:ea typeface="ＭＳ ゴシック" panose="020B0609070205080204" pitchFamily="49" charset="-128"/>
                </a:defRPr>
              </a:lvl7pPr>
              <a:lvl8pPr marL="3244850" indent="-219075" eaLnBrk="0" fontAlgn="base" hangingPunct="0">
                <a:spcBef>
                  <a:spcPct val="0"/>
                </a:spcBef>
                <a:spcAft>
                  <a:spcPct val="0"/>
                </a:spcAft>
                <a:buClr>
                  <a:srgbClr val="95ACE5"/>
                </a:buClr>
                <a:buSzPct val="70000"/>
                <a:buFont typeface="Monotype Sorts" pitchFamily="2" charset="2"/>
                <a:buChar char="3"/>
                <a:defRPr kumimoji="1" sz="1400">
                  <a:solidFill>
                    <a:schemeClr val="tx1"/>
                  </a:solidFill>
                  <a:latin typeface="Arial" panose="020B0604020202020204" pitchFamily="34" charset="0"/>
                  <a:ea typeface="ＭＳ ゴシック" panose="020B0609070205080204" pitchFamily="49" charset="-128"/>
                </a:defRPr>
              </a:lvl8pPr>
              <a:lvl9pPr marL="3702050" indent="-219075" eaLnBrk="0" fontAlgn="base" hangingPunct="0">
                <a:spcBef>
                  <a:spcPct val="0"/>
                </a:spcBef>
                <a:spcAft>
                  <a:spcPct val="0"/>
                </a:spcAft>
                <a:buClr>
                  <a:srgbClr val="95ACE5"/>
                </a:buClr>
                <a:buSzPct val="70000"/>
                <a:buFont typeface="Monotype Sorts" pitchFamily="2" charset="2"/>
                <a:buChar char="3"/>
                <a:defRPr kumimoji="1" sz="1400">
                  <a:solidFill>
                    <a:schemeClr val="tx1"/>
                  </a:solidFill>
                  <a:latin typeface="Arial" panose="020B0604020202020204" pitchFamily="34" charset="0"/>
                  <a:ea typeface="ＭＳ ゴシック" panose="020B0609070205080204" pitchFamily="49" charset="-128"/>
                </a:defRPr>
              </a:lvl9pPr>
            </a:lstStyle>
            <a:p>
              <a:pPr algn="ctr">
                <a:spcAft>
                  <a:spcPct val="0"/>
                </a:spcAft>
                <a:buClrTx/>
                <a:buSzTx/>
                <a:buFontTx/>
                <a:buNone/>
              </a:pPr>
              <a:r>
                <a:rPr kumimoji="0" lang="en-US" altLang="ja-JP" sz="1200">
                  <a:solidFill>
                    <a:schemeClr val="tx1"/>
                  </a:solidFill>
                  <a:latin typeface="Meiryo UI" panose="020B0604030504040204" pitchFamily="34" charset="-128"/>
                  <a:ea typeface="Meiryo UI" panose="020B0604030504040204" pitchFamily="34" charset="-128"/>
                </a:rPr>
                <a:t>【</a:t>
              </a:r>
              <a:r>
                <a:rPr kumimoji="0" lang="ja-JP" altLang="en-US" sz="1200">
                  <a:solidFill>
                    <a:schemeClr val="tx1"/>
                  </a:solidFill>
                  <a:latin typeface="Meiryo UI" panose="020B0604030504040204" pitchFamily="34" charset="-128"/>
                  <a:ea typeface="Meiryo UI" panose="020B0604030504040204" pitchFamily="34" charset="-128"/>
                </a:rPr>
                <a:t>利益</a:t>
              </a:r>
              <a:r>
                <a:rPr kumimoji="0" lang="en-US" altLang="ja-JP" sz="1200">
                  <a:solidFill>
                    <a:schemeClr val="tx1"/>
                  </a:solidFill>
                  <a:latin typeface="Meiryo UI" panose="020B0604030504040204" pitchFamily="34" charset="-128"/>
                  <a:ea typeface="Meiryo UI" panose="020B0604030504040204" pitchFamily="34" charset="-128"/>
                </a:rPr>
                <a:t>】</a:t>
              </a:r>
            </a:p>
          </p:txBody>
        </p:sp>
        <p:sp>
          <p:nvSpPr>
            <p:cNvPr id="10" name="AutoShape 9">
              <a:extLst>
                <a:ext uri="{FF2B5EF4-FFF2-40B4-BE49-F238E27FC236}">
                  <a16:creationId xmlns:a16="http://schemas.microsoft.com/office/drawing/2014/main" id="{AEAF73D3-CBEC-12AD-FD34-7293A7F7C385}"/>
                </a:ext>
              </a:extLst>
            </p:cNvPr>
            <p:cNvSpPr>
              <a:spLocks noChangeArrowheads="1"/>
            </p:cNvSpPr>
            <p:nvPr/>
          </p:nvSpPr>
          <p:spPr bwMode="auto">
            <a:xfrm>
              <a:off x="5499101" y="1836739"/>
              <a:ext cx="2919413" cy="2035175"/>
            </a:xfrm>
            <a:prstGeom prst="homePlate">
              <a:avLst>
                <a:gd name="adj" fmla="val 11582"/>
              </a:avLst>
            </a:prstGeom>
            <a:gradFill rotWithShape="0">
              <a:gsLst>
                <a:gs pos="0">
                  <a:srgbClr val="FFFFFF"/>
                </a:gs>
                <a:gs pos="100000">
                  <a:srgbClr val="CCECFF"/>
                </a:gs>
              </a:gsLst>
              <a:lin ang="0" scaled="1"/>
            </a:gra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lvl1pPr>
                <a:spcBef>
                  <a:spcPct val="50000"/>
                </a:spcBef>
                <a:spcAft>
                  <a:spcPct val="20000"/>
                </a:spcAft>
                <a:buClr>
                  <a:srgbClr val="95ACE5"/>
                </a:buClr>
                <a:buSzPct val="75000"/>
                <a:buFont typeface="Wingdings" panose="05000000000000000000" pitchFamily="2" charset="2"/>
                <a:defRPr kumimoji="1">
                  <a:solidFill>
                    <a:srgbClr val="000099"/>
                  </a:solidFill>
                  <a:latin typeface="ＭＳ Ｐゴシック" panose="020B0600070205080204" pitchFamily="34" charset="-128"/>
                  <a:ea typeface="ＭＳ Ｐゴシック" panose="020B0600070205080204" pitchFamily="34" charset="-128"/>
                </a:defRPr>
              </a:lvl1pPr>
              <a:lvl2pPr marL="709613" indent="-271463">
                <a:buClr>
                  <a:srgbClr val="95ACE5"/>
                </a:buClr>
                <a:buSzPct val="100000"/>
                <a:defRPr kumimoji="1" sz="1600">
                  <a:solidFill>
                    <a:srgbClr val="000099"/>
                  </a:solidFill>
                  <a:latin typeface="ＭＳ Ｐゴシック" panose="020B0600070205080204" pitchFamily="34" charset="-128"/>
                  <a:ea typeface="ＭＳ Ｐゴシック" panose="020B0600070205080204" pitchFamily="34" charset="-128"/>
                </a:defRPr>
              </a:lvl2pPr>
              <a:lvl3pPr marL="1092200" indent="-217488">
                <a:buClr>
                  <a:srgbClr val="95ACE5"/>
                </a:buClr>
                <a:buSzPct val="100000"/>
                <a:buFont typeface="Wingdings" panose="05000000000000000000" pitchFamily="2" charset="2"/>
                <a:defRPr kumimoji="1" sz="1600">
                  <a:solidFill>
                    <a:srgbClr val="000099"/>
                  </a:solidFill>
                  <a:latin typeface="ＭＳ Ｐゴシック" panose="020B0600070205080204" pitchFamily="34" charset="-128"/>
                  <a:ea typeface="ＭＳ Ｐゴシック" panose="020B0600070205080204" pitchFamily="34" charset="-128"/>
                </a:defRPr>
              </a:lvl3pPr>
              <a:lvl4pPr marL="1482725" indent="-219075">
                <a:buClr>
                  <a:srgbClr val="95ACE5"/>
                </a:buClr>
                <a:buSzPct val="100000"/>
                <a:buChar char="–"/>
                <a:defRPr kumimoji="1" sz="1400">
                  <a:solidFill>
                    <a:schemeClr val="tx1"/>
                  </a:solidFill>
                  <a:latin typeface="Arial" panose="020B0604020202020204" pitchFamily="34" charset="0"/>
                  <a:ea typeface="ＭＳ ゴシック" panose="020B0609070205080204" pitchFamily="49" charset="-128"/>
                </a:defRPr>
              </a:lvl4pPr>
              <a:lvl5pPr marL="1873250" indent="-219075">
                <a:buClr>
                  <a:srgbClr val="95ACE5"/>
                </a:buClr>
                <a:buSzPct val="70000"/>
                <a:buFont typeface="Monotype Sorts" pitchFamily="2" charset="2"/>
                <a:buChar char="3"/>
                <a:defRPr kumimoji="1" sz="1400">
                  <a:solidFill>
                    <a:schemeClr val="tx1"/>
                  </a:solidFill>
                  <a:latin typeface="Arial" panose="020B0604020202020204" pitchFamily="34" charset="0"/>
                  <a:ea typeface="ＭＳ ゴシック" panose="020B0609070205080204" pitchFamily="49" charset="-128"/>
                </a:defRPr>
              </a:lvl5pPr>
              <a:lvl6pPr marL="2330450" indent="-219075" eaLnBrk="0" fontAlgn="base" hangingPunct="0">
                <a:spcBef>
                  <a:spcPct val="0"/>
                </a:spcBef>
                <a:spcAft>
                  <a:spcPct val="0"/>
                </a:spcAft>
                <a:buClr>
                  <a:srgbClr val="95ACE5"/>
                </a:buClr>
                <a:buSzPct val="70000"/>
                <a:buFont typeface="Monotype Sorts" pitchFamily="2" charset="2"/>
                <a:buChar char="3"/>
                <a:defRPr kumimoji="1" sz="1400">
                  <a:solidFill>
                    <a:schemeClr val="tx1"/>
                  </a:solidFill>
                  <a:latin typeface="Arial" panose="020B0604020202020204" pitchFamily="34" charset="0"/>
                  <a:ea typeface="ＭＳ ゴシック" panose="020B0609070205080204" pitchFamily="49" charset="-128"/>
                </a:defRPr>
              </a:lvl6pPr>
              <a:lvl7pPr marL="2787650" indent="-219075" eaLnBrk="0" fontAlgn="base" hangingPunct="0">
                <a:spcBef>
                  <a:spcPct val="0"/>
                </a:spcBef>
                <a:spcAft>
                  <a:spcPct val="0"/>
                </a:spcAft>
                <a:buClr>
                  <a:srgbClr val="95ACE5"/>
                </a:buClr>
                <a:buSzPct val="70000"/>
                <a:buFont typeface="Monotype Sorts" pitchFamily="2" charset="2"/>
                <a:buChar char="3"/>
                <a:defRPr kumimoji="1" sz="1400">
                  <a:solidFill>
                    <a:schemeClr val="tx1"/>
                  </a:solidFill>
                  <a:latin typeface="Arial" panose="020B0604020202020204" pitchFamily="34" charset="0"/>
                  <a:ea typeface="ＭＳ ゴシック" panose="020B0609070205080204" pitchFamily="49" charset="-128"/>
                </a:defRPr>
              </a:lvl7pPr>
              <a:lvl8pPr marL="3244850" indent="-219075" eaLnBrk="0" fontAlgn="base" hangingPunct="0">
                <a:spcBef>
                  <a:spcPct val="0"/>
                </a:spcBef>
                <a:spcAft>
                  <a:spcPct val="0"/>
                </a:spcAft>
                <a:buClr>
                  <a:srgbClr val="95ACE5"/>
                </a:buClr>
                <a:buSzPct val="70000"/>
                <a:buFont typeface="Monotype Sorts" pitchFamily="2" charset="2"/>
                <a:buChar char="3"/>
                <a:defRPr kumimoji="1" sz="1400">
                  <a:solidFill>
                    <a:schemeClr val="tx1"/>
                  </a:solidFill>
                  <a:latin typeface="Arial" panose="020B0604020202020204" pitchFamily="34" charset="0"/>
                  <a:ea typeface="ＭＳ ゴシック" panose="020B0609070205080204" pitchFamily="49" charset="-128"/>
                </a:defRPr>
              </a:lvl8pPr>
              <a:lvl9pPr marL="3702050" indent="-219075" eaLnBrk="0" fontAlgn="base" hangingPunct="0">
                <a:spcBef>
                  <a:spcPct val="0"/>
                </a:spcBef>
                <a:spcAft>
                  <a:spcPct val="0"/>
                </a:spcAft>
                <a:buClr>
                  <a:srgbClr val="95ACE5"/>
                </a:buClr>
                <a:buSzPct val="70000"/>
                <a:buFont typeface="Monotype Sorts" pitchFamily="2" charset="2"/>
                <a:buChar char="3"/>
                <a:defRPr kumimoji="1" sz="1400">
                  <a:solidFill>
                    <a:schemeClr val="tx1"/>
                  </a:solidFill>
                  <a:latin typeface="Arial" panose="020B0604020202020204" pitchFamily="34" charset="0"/>
                  <a:ea typeface="ＭＳ ゴシック" panose="020B0609070205080204" pitchFamily="49" charset="-128"/>
                </a:defRPr>
              </a:lvl9pPr>
            </a:lstStyle>
            <a:p>
              <a:pPr algn="ctr">
                <a:spcBef>
                  <a:spcPct val="0"/>
                </a:spcBef>
                <a:spcAft>
                  <a:spcPct val="0"/>
                </a:spcAft>
                <a:buClrTx/>
                <a:buSzTx/>
                <a:buFontTx/>
                <a:buNone/>
              </a:pPr>
              <a:endParaRPr kumimoji="0" lang="ja-JP" altLang="ja-JP">
                <a:solidFill>
                  <a:schemeClr val="accent1"/>
                </a:solidFill>
                <a:latin typeface="Meiryo UI" panose="020B0604030504040204" pitchFamily="34" charset="-128"/>
                <a:ea typeface="Meiryo UI" panose="020B0604030504040204" pitchFamily="34" charset="-128"/>
              </a:endParaRPr>
            </a:p>
          </p:txBody>
        </p:sp>
        <p:sp>
          <p:nvSpPr>
            <p:cNvPr id="11" name="Rectangle 10">
              <a:extLst>
                <a:ext uri="{FF2B5EF4-FFF2-40B4-BE49-F238E27FC236}">
                  <a16:creationId xmlns:a16="http://schemas.microsoft.com/office/drawing/2014/main" id="{1B8EBCCF-AFFF-BE57-1ED2-C36D33DEDC9F}"/>
                </a:ext>
              </a:extLst>
            </p:cNvPr>
            <p:cNvSpPr>
              <a:spLocks noChangeArrowheads="1"/>
            </p:cNvSpPr>
            <p:nvPr/>
          </p:nvSpPr>
          <p:spPr bwMode="auto">
            <a:xfrm>
              <a:off x="5816600" y="2484438"/>
              <a:ext cx="2540000" cy="1320800"/>
            </a:xfrm>
            <a:prstGeom prst="rect">
              <a:avLst/>
            </a:prstGeom>
            <a:noFill/>
            <a:ln>
              <a:noFill/>
            </a:ln>
            <a:effectLst/>
            <a:extLst>
              <a:ext uri="{909E8E84-426E-40DD-AFC4-6F175D3DCCD1}">
                <a14:hiddenFill xmlns:a14="http://schemas.microsoft.com/office/drawing/2010/main">
                  <a:solidFill>
                    <a:srgbClr val="E1F4FF"/>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ctr"/>
            <a:lstStyle>
              <a:lvl1pPr>
                <a:spcBef>
                  <a:spcPct val="50000"/>
                </a:spcBef>
                <a:spcAft>
                  <a:spcPct val="20000"/>
                </a:spcAft>
                <a:buClr>
                  <a:srgbClr val="95ACE5"/>
                </a:buClr>
                <a:buSzPct val="75000"/>
                <a:buFont typeface="Wingdings" panose="05000000000000000000" pitchFamily="2" charset="2"/>
                <a:defRPr kumimoji="1">
                  <a:solidFill>
                    <a:srgbClr val="000099"/>
                  </a:solidFill>
                  <a:latin typeface="ＭＳ Ｐゴシック" panose="020B0600070205080204" pitchFamily="34" charset="-128"/>
                  <a:ea typeface="ＭＳ Ｐゴシック" panose="020B0600070205080204" pitchFamily="34" charset="-128"/>
                </a:defRPr>
              </a:lvl1pPr>
              <a:lvl2pPr marL="709613" indent="-271463">
                <a:buClr>
                  <a:srgbClr val="95ACE5"/>
                </a:buClr>
                <a:buSzPct val="100000"/>
                <a:defRPr kumimoji="1" sz="1600">
                  <a:solidFill>
                    <a:srgbClr val="000099"/>
                  </a:solidFill>
                  <a:latin typeface="ＭＳ Ｐゴシック" panose="020B0600070205080204" pitchFamily="34" charset="-128"/>
                  <a:ea typeface="ＭＳ Ｐゴシック" panose="020B0600070205080204" pitchFamily="34" charset="-128"/>
                </a:defRPr>
              </a:lvl2pPr>
              <a:lvl3pPr marL="1092200" indent="-217488">
                <a:buClr>
                  <a:srgbClr val="95ACE5"/>
                </a:buClr>
                <a:buSzPct val="100000"/>
                <a:buFont typeface="Wingdings" panose="05000000000000000000" pitchFamily="2" charset="2"/>
                <a:defRPr kumimoji="1" sz="1600">
                  <a:solidFill>
                    <a:srgbClr val="000099"/>
                  </a:solidFill>
                  <a:latin typeface="ＭＳ Ｐゴシック" panose="020B0600070205080204" pitchFamily="34" charset="-128"/>
                  <a:ea typeface="ＭＳ Ｐゴシック" panose="020B0600070205080204" pitchFamily="34" charset="-128"/>
                </a:defRPr>
              </a:lvl3pPr>
              <a:lvl4pPr marL="1482725" indent="-219075">
                <a:buClr>
                  <a:srgbClr val="95ACE5"/>
                </a:buClr>
                <a:buSzPct val="100000"/>
                <a:buChar char="–"/>
                <a:defRPr kumimoji="1" sz="1400">
                  <a:solidFill>
                    <a:schemeClr val="tx1"/>
                  </a:solidFill>
                  <a:latin typeface="Arial" panose="020B0604020202020204" pitchFamily="34" charset="0"/>
                  <a:ea typeface="ＭＳ ゴシック" panose="020B0609070205080204" pitchFamily="49" charset="-128"/>
                </a:defRPr>
              </a:lvl4pPr>
              <a:lvl5pPr marL="1873250" indent="-219075">
                <a:buClr>
                  <a:srgbClr val="95ACE5"/>
                </a:buClr>
                <a:buSzPct val="70000"/>
                <a:buFont typeface="Monotype Sorts" pitchFamily="2" charset="2"/>
                <a:buChar char="3"/>
                <a:defRPr kumimoji="1" sz="1400">
                  <a:solidFill>
                    <a:schemeClr val="tx1"/>
                  </a:solidFill>
                  <a:latin typeface="Arial" panose="020B0604020202020204" pitchFamily="34" charset="0"/>
                  <a:ea typeface="ＭＳ ゴシック" panose="020B0609070205080204" pitchFamily="49" charset="-128"/>
                </a:defRPr>
              </a:lvl5pPr>
              <a:lvl6pPr marL="2330450" indent="-219075" eaLnBrk="0" fontAlgn="base" hangingPunct="0">
                <a:spcBef>
                  <a:spcPct val="0"/>
                </a:spcBef>
                <a:spcAft>
                  <a:spcPct val="0"/>
                </a:spcAft>
                <a:buClr>
                  <a:srgbClr val="95ACE5"/>
                </a:buClr>
                <a:buSzPct val="70000"/>
                <a:buFont typeface="Monotype Sorts" pitchFamily="2" charset="2"/>
                <a:buChar char="3"/>
                <a:defRPr kumimoji="1" sz="1400">
                  <a:solidFill>
                    <a:schemeClr val="tx1"/>
                  </a:solidFill>
                  <a:latin typeface="Arial" panose="020B0604020202020204" pitchFamily="34" charset="0"/>
                  <a:ea typeface="ＭＳ ゴシック" panose="020B0609070205080204" pitchFamily="49" charset="-128"/>
                </a:defRPr>
              </a:lvl6pPr>
              <a:lvl7pPr marL="2787650" indent="-219075" eaLnBrk="0" fontAlgn="base" hangingPunct="0">
                <a:spcBef>
                  <a:spcPct val="0"/>
                </a:spcBef>
                <a:spcAft>
                  <a:spcPct val="0"/>
                </a:spcAft>
                <a:buClr>
                  <a:srgbClr val="95ACE5"/>
                </a:buClr>
                <a:buSzPct val="70000"/>
                <a:buFont typeface="Monotype Sorts" pitchFamily="2" charset="2"/>
                <a:buChar char="3"/>
                <a:defRPr kumimoji="1" sz="1400">
                  <a:solidFill>
                    <a:schemeClr val="tx1"/>
                  </a:solidFill>
                  <a:latin typeface="Arial" panose="020B0604020202020204" pitchFamily="34" charset="0"/>
                  <a:ea typeface="ＭＳ ゴシック" panose="020B0609070205080204" pitchFamily="49" charset="-128"/>
                </a:defRPr>
              </a:lvl7pPr>
              <a:lvl8pPr marL="3244850" indent="-219075" eaLnBrk="0" fontAlgn="base" hangingPunct="0">
                <a:spcBef>
                  <a:spcPct val="0"/>
                </a:spcBef>
                <a:spcAft>
                  <a:spcPct val="0"/>
                </a:spcAft>
                <a:buClr>
                  <a:srgbClr val="95ACE5"/>
                </a:buClr>
                <a:buSzPct val="70000"/>
                <a:buFont typeface="Monotype Sorts" pitchFamily="2" charset="2"/>
                <a:buChar char="3"/>
                <a:defRPr kumimoji="1" sz="1400">
                  <a:solidFill>
                    <a:schemeClr val="tx1"/>
                  </a:solidFill>
                  <a:latin typeface="Arial" panose="020B0604020202020204" pitchFamily="34" charset="0"/>
                  <a:ea typeface="ＭＳ ゴシック" panose="020B0609070205080204" pitchFamily="49" charset="-128"/>
                </a:defRPr>
              </a:lvl8pPr>
              <a:lvl9pPr marL="3702050" indent="-219075" eaLnBrk="0" fontAlgn="base" hangingPunct="0">
                <a:spcBef>
                  <a:spcPct val="0"/>
                </a:spcBef>
                <a:spcAft>
                  <a:spcPct val="0"/>
                </a:spcAft>
                <a:buClr>
                  <a:srgbClr val="95ACE5"/>
                </a:buClr>
                <a:buSzPct val="70000"/>
                <a:buFont typeface="Monotype Sorts" pitchFamily="2" charset="2"/>
                <a:buChar char="3"/>
                <a:defRPr kumimoji="1" sz="1400">
                  <a:solidFill>
                    <a:schemeClr val="tx1"/>
                  </a:solidFill>
                  <a:latin typeface="Arial" panose="020B0604020202020204" pitchFamily="34" charset="0"/>
                  <a:ea typeface="ＭＳ ゴシック" panose="020B0609070205080204" pitchFamily="49" charset="-128"/>
                </a:defRPr>
              </a:lvl9pPr>
            </a:lstStyle>
            <a:p>
              <a:pPr>
                <a:spcBef>
                  <a:spcPct val="0"/>
                </a:spcBef>
                <a:spcAft>
                  <a:spcPct val="0"/>
                </a:spcAft>
                <a:buClrTx/>
                <a:buSzTx/>
                <a:buFontTx/>
                <a:buNone/>
              </a:pPr>
              <a:r>
                <a:rPr kumimoji="0" lang="en-US" altLang="ja-JP" sz="1200">
                  <a:solidFill>
                    <a:schemeClr val="tx1"/>
                  </a:solidFill>
                  <a:latin typeface="Meiryo UI" panose="020B0604030504040204" pitchFamily="34" charset="-128"/>
                  <a:ea typeface="Meiryo UI" panose="020B0604030504040204" pitchFamily="34" charset="-128"/>
                </a:rPr>
                <a:t>①</a:t>
              </a:r>
              <a:r>
                <a:rPr kumimoji="0" lang="ja-JP" altLang="en-US" sz="1200">
                  <a:solidFill>
                    <a:schemeClr val="tx1"/>
                  </a:solidFill>
                  <a:latin typeface="Meiryo UI" panose="020B0604030504040204" pitchFamily="34" charset="-128"/>
                  <a:ea typeface="Meiryo UI" panose="020B0604030504040204" pitchFamily="34" charset="-128"/>
                </a:rPr>
                <a:t>企業関係者の安全確保</a:t>
              </a:r>
            </a:p>
            <a:p>
              <a:pPr>
                <a:spcBef>
                  <a:spcPct val="0"/>
                </a:spcBef>
                <a:spcAft>
                  <a:spcPct val="0"/>
                </a:spcAft>
                <a:buClrTx/>
                <a:buSzTx/>
                <a:buFontTx/>
                <a:buNone/>
              </a:pPr>
              <a:r>
                <a:rPr kumimoji="0" lang="ja-JP" altLang="en-US" sz="1200">
                  <a:solidFill>
                    <a:schemeClr val="tx1"/>
                  </a:solidFill>
                  <a:latin typeface="Meiryo UI" panose="020B0604030504040204" pitchFamily="34" charset="-128"/>
                  <a:ea typeface="Meiryo UI" panose="020B0604030504040204" pitchFamily="34" charset="-128"/>
                </a:rPr>
                <a:t>②事業継続に必要な重要業務の</a:t>
              </a:r>
            </a:p>
            <a:p>
              <a:pPr>
                <a:spcBef>
                  <a:spcPct val="0"/>
                </a:spcBef>
                <a:spcAft>
                  <a:spcPct val="0"/>
                </a:spcAft>
                <a:buClrTx/>
                <a:buSzTx/>
                <a:buFontTx/>
                <a:buNone/>
              </a:pPr>
              <a:r>
                <a:rPr kumimoji="0" lang="ja-JP" altLang="en-US" sz="1200">
                  <a:solidFill>
                    <a:schemeClr val="tx1"/>
                  </a:solidFill>
                  <a:latin typeface="Meiryo UI" panose="020B0604030504040204" pitchFamily="34" charset="-128"/>
                  <a:ea typeface="Meiryo UI" panose="020B0604030504040204" pitchFamily="34" charset="-128"/>
                </a:rPr>
                <a:t>　迅速な再開</a:t>
              </a:r>
            </a:p>
            <a:p>
              <a:pPr>
                <a:spcBef>
                  <a:spcPct val="0"/>
                </a:spcBef>
                <a:spcAft>
                  <a:spcPct val="0"/>
                </a:spcAft>
                <a:buClrTx/>
                <a:buSzTx/>
                <a:buFontTx/>
                <a:buNone/>
              </a:pPr>
              <a:r>
                <a:rPr kumimoji="0" lang="ja-JP" altLang="en-US" sz="1200">
                  <a:solidFill>
                    <a:schemeClr val="tx1"/>
                  </a:solidFill>
                  <a:latin typeface="Meiryo UI" panose="020B0604030504040204" pitchFamily="34" charset="-128"/>
                  <a:ea typeface="Meiryo UI" panose="020B0604030504040204" pitchFamily="34" charset="-128"/>
                </a:rPr>
                <a:t>③通常事業活動への復旧　</a:t>
              </a:r>
            </a:p>
            <a:p>
              <a:pPr>
                <a:spcBef>
                  <a:spcPct val="0"/>
                </a:spcBef>
                <a:spcAft>
                  <a:spcPct val="0"/>
                </a:spcAft>
                <a:buClrTx/>
                <a:buSzTx/>
                <a:buFontTx/>
                <a:buNone/>
              </a:pPr>
              <a:r>
                <a:rPr kumimoji="0" lang="ja-JP" altLang="en-US" sz="1200">
                  <a:solidFill>
                    <a:schemeClr val="tx1"/>
                  </a:solidFill>
                  <a:latin typeface="Meiryo UI" panose="020B0604030504040204" pitchFamily="34" charset="-128"/>
                  <a:ea typeface="Meiryo UI" panose="020B0604030504040204" pitchFamily="34" charset="-128"/>
                </a:rPr>
                <a:t>　（危機的事態を脱して事業再開後、</a:t>
              </a:r>
            </a:p>
            <a:p>
              <a:pPr>
                <a:spcBef>
                  <a:spcPct val="0"/>
                </a:spcBef>
                <a:spcAft>
                  <a:spcPct val="0"/>
                </a:spcAft>
                <a:buClrTx/>
                <a:buSzTx/>
                <a:buFontTx/>
                <a:buNone/>
              </a:pPr>
              <a:r>
                <a:rPr kumimoji="0" lang="ja-JP" altLang="en-US" sz="1200">
                  <a:solidFill>
                    <a:schemeClr val="tx1"/>
                  </a:solidFill>
                  <a:latin typeface="Meiryo UI" panose="020B0604030504040204" pitchFamily="34" charset="-128"/>
                  <a:ea typeface="Meiryo UI" panose="020B0604030504040204" pitchFamily="34" charset="-128"/>
                </a:rPr>
                <a:t>　復旧対応を行い、通常の事業活動</a:t>
              </a:r>
            </a:p>
            <a:p>
              <a:pPr>
                <a:spcBef>
                  <a:spcPct val="0"/>
                </a:spcBef>
                <a:spcAft>
                  <a:spcPct val="0"/>
                </a:spcAft>
                <a:buClrTx/>
                <a:buSzTx/>
                <a:buFontTx/>
                <a:buNone/>
              </a:pPr>
              <a:r>
                <a:rPr kumimoji="0" lang="ja-JP" altLang="en-US" sz="1200">
                  <a:solidFill>
                    <a:schemeClr val="tx1"/>
                  </a:solidFill>
                  <a:latin typeface="Meiryo UI" panose="020B0604030504040204" pitchFamily="34" charset="-128"/>
                  <a:ea typeface="Meiryo UI" panose="020B0604030504040204" pitchFamily="34" charset="-128"/>
                </a:rPr>
                <a:t>　にまで回復させる）</a:t>
              </a:r>
            </a:p>
          </p:txBody>
        </p:sp>
        <p:sp>
          <p:nvSpPr>
            <p:cNvPr id="12" name="AutoShape 11">
              <a:extLst>
                <a:ext uri="{FF2B5EF4-FFF2-40B4-BE49-F238E27FC236}">
                  <a16:creationId xmlns:a16="http://schemas.microsoft.com/office/drawing/2014/main" id="{09BE7A82-AF8F-5C49-B02F-CCF71DE71391}"/>
                </a:ext>
              </a:extLst>
            </p:cNvPr>
            <p:cNvSpPr>
              <a:spLocks noChangeArrowheads="1"/>
            </p:cNvSpPr>
            <p:nvPr/>
          </p:nvSpPr>
          <p:spPr bwMode="auto">
            <a:xfrm>
              <a:off x="3543301" y="1836739"/>
              <a:ext cx="2182813" cy="2035175"/>
            </a:xfrm>
            <a:prstGeom prst="homePlate">
              <a:avLst>
                <a:gd name="adj" fmla="val 10795"/>
              </a:avLst>
            </a:prstGeom>
            <a:gradFill rotWithShape="0">
              <a:gsLst>
                <a:gs pos="0">
                  <a:srgbClr val="FFFFFF"/>
                </a:gs>
                <a:gs pos="100000">
                  <a:srgbClr val="CCECFF"/>
                </a:gs>
              </a:gsLst>
              <a:lin ang="0" scaled="1"/>
            </a:gra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lvl1pPr>
                <a:spcBef>
                  <a:spcPct val="50000"/>
                </a:spcBef>
                <a:spcAft>
                  <a:spcPct val="20000"/>
                </a:spcAft>
                <a:buClr>
                  <a:srgbClr val="95ACE5"/>
                </a:buClr>
                <a:buSzPct val="75000"/>
                <a:buFont typeface="Wingdings" panose="05000000000000000000" pitchFamily="2" charset="2"/>
                <a:defRPr kumimoji="1">
                  <a:solidFill>
                    <a:srgbClr val="000099"/>
                  </a:solidFill>
                  <a:latin typeface="ＭＳ Ｐゴシック" panose="020B0600070205080204" pitchFamily="34" charset="-128"/>
                  <a:ea typeface="ＭＳ Ｐゴシック" panose="020B0600070205080204" pitchFamily="34" charset="-128"/>
                </a:defRPr>
              </a:lvl1pPr>
              <a:lvl2pPr marL="709613" indent="-271463">
                <a:buClr>
                  <a:srgbClr val="95ACE5"/>
                </a:buClr>
                <a:buSzPct val="100000"/>
                <a:defRPr kumimoji="1" sz="1600">
                  <a:solidFill>
                    <a:srgbClr val="000099"/>
                  </a:solidFill>
                  <a:latin typeface="ＭＳ Ｐゴシック" panose="020B0600070205080204" pitchFamily="34" charset="-128"/>
                  <a:ea typeface="ＭＳ Ｐゴシック" panose="020B0600070205080204" pitchFamily="34" charset="-128"/>
                </a:defRPr>
              </a:lvl2pPr>
              <a:lvl3pPr marL="1092200" indent="-217488">
                <a:buClr>
                  <a:srgbClr val="95ACE5"/>
                </a:buClr>
                <a:buSzPct val="100000"/>
                <a:buFont typeface="Wingdings" panose="05000000000000000000" pitchFamily="2" charset="2"/>
                <a:defRPr kumimoji="1" sz="1600">
                  <a:solidFill>
                    <a:srgbClr val="000099"/>
                  </a:solidFill>
                  <a:latin typeface="ＭＳ Ｐゴシック" panose="020B0600070205080204" pitchFamily="34" charset="-128"/>
                  <a:ea typeface="ＭＳ Ｐゴシック" panose="020B0600070205080204" pitchFamily="34" charset="-128"/>
                </a:defRPr>
              </a:lvl3pPr>
              <a:lvl4pPr marL="1482725" indent="-219075">
                <a:buClr>
                  <a:srgbClr val="95ACE5"/>
                </a:buClr>
                <a:buSzPct val="100000"/>
                <a:buChar char="–"/>
                <a:defRPr kumimoji="1" sz="1400">
                  <a:solidFill>
                    <a:schemeClr val="tx1"/>
                  </a:solidFill>
                  <a:latin typeface="Arial" panose="020B0604020202020204" pitchFamily="34" charset="0"/>
                  <a:ea typeface="ＭＳ ゴシック" panose="020B0609070205080204" pitchFamily="49" charset="-128"/>
                </a:defRPr>
              </a:lvl4pPr>
              <a:lvl5pPr marL="1873250" indent="-219075">
                <a:buClr>
                  <a:srgbClr val="95ACE5"/>
                </a:buClr>
                <a:buSzPct val="70000"/>
                <a:buFont typeface="Monotype Sorts" pitchFamily="2" charset="2"/>
                <a:buChar char="3"/>
                <a:defRPr kumimoji="1" sz="1400">
                  <a:solidFill>
                    <a:schemeClr val="tx1"/>
                  </a:solidFill>
                  <a:latin typeface="Arial" panose="020B0604020202020204" pitchFamily="34" charset="0"/>
                  <a:ea typeface="ＭＳ ゴシック" panose="020B0609070205080204" pitchFamily="49" charset="-128"/>
                </a:defRPr>
              </a:lvl5pPr>
              <a:lvl6pPr marL="2330450" indent="-219075" eaLnBrk="0" fontAlgn="base" hangingPunct="0">
                <a:spcBef>
                  <a:spcPct val="0"/>
                </a:spcBef>
                <a:spcAft>
                  <a:spcPct val="0"/>
                </a:spcAft>
                <a:buClr>
                  <a:srgbClr val="95ACE5"/>
                </a:buClr>
                <a:buSzPct val="70000"/>
                <a:buFont typeface="Monotype Sorts" pitchFamily="2" charset="2"/>
                <a:buChar char="3"/>
                <a:defRPr kumimoji="1" sz="1400">
                  <a:solidFill>
                    <a:schemeClr val="tx1"/>
                  </a:solidFill>
                  <a:latin typeface="Arial" panose="020B0604020202020204" pitchFamily="34" charset="0"/>
                  <a:ea typeface="ＭＳ ゴシック" panose="020B0609070205080204" pitchFamily="49" charset="-128"/>
                </a:defRPr>
              </a:lvl6pPr>
              <a:lvl7pPr marL="2787650" indent="-219075" eaLnBrk="0" fontAlgn="base" hangingPunct="0">
                <a:spcBef>
                  <a:spcPct val="0"/>
                </a:spcBef>
                <a:spcAft>
                  <a:spcPct val="0"/>
                </a:spcAft>
                <a:buClr>
                  <a:srgbClr val="95ACE5"/>
                </a:buClr>
                <a:buSzPct val="70000"/>
                <a:buFont typeface="Monotype Sorts" pitchFamily="2" charset="2"/>
                <a:buChar char="3"/>
                <a:defRPr kumimoji="1" sz="1400">
                  <a:solidFill>
                    <a:schemeClr val="tx1"/>
                  </a:solidFill>
                  <a:latin typeface="Arial" panose="020B0604020202020204" pitchFamily="34" charset="0"/>
                  <a:ea typeface="ＭＳ ゴシック" panose="020B0609070205080204" pitchFamily="49" charset="-128"/>
                </a:defRPr>
              </a:lvl7pPr>
              <a:lvl8pPr marL="3244850" indent="-219075" eaLnBrk="0" fontAlgn="base" hangingPunct="0">
                <a:spcBef>
                  <a:spcPct val="0"/>
                </a:spcBef>
                <a:spcAft>
                  <a:spcPct val="0"/>
                </a:spcAft>
                <a:buClr>
                  <a:srgbClr val="95ACE5"/>
                </a:buClr>
                <a:buSzPct val="70000"/>
                <a:buFont typeface="Monotype Sorts" pitchFamily="2" charset="2"/>
                <a:buChar char="3"/>
                <a:defRPr kumimoji="1" sz="1400">
                  <a:solidFill>
                    <a:schemeClr val="tx1"/>
                  </a:solidFill>
                  <a:latin typeface="Arial" panose="020B0604020202020204" pitchFamily="34" charset="0"/>
                  <a:ea typeface="ＭＳ ゴシック" panose="020B0609070205080204" pitchFamily="49" charset="-128"/>
                </a:defRPr>
              </a:lvl8pPr>
              <a:lvl9pPr marL="3702050" indent="-219075" eaLnBrk="0" fontAlgn="base" hangingPunct="0">
                <a:spcBef>
                  <a:spcPct val="0"/>
                </a:spcBef>
                <a:spcAft>
                  <a:spcPct val="0"/>
                </a:spcAft>
                <a:buClr>
                  <a:srgbClr val="95ACE5"/>
                </a:buClr>
                <a:buSzPct val="70000"/>
                <a:buFont typeface="Monotype Sorts" pitchFamily="2" charset="2"/>
                <a:buChar char="3"/>
                <a:defRPr kumimoji="1" sz="1400">
                  <a:solidFill>
                    <a:schemeClr val="tx1"/>
                  </a:solidFill>
                  <a:latin typeface="Arial" panose="020B0604020202020204" pitchFamily="34" charset="0"/>
                  <a:ea typeface="ＭＳ ゴシック" panose="020B0609070205080204" pitchFamily="49" charset="-128"/>
                </a:defRPr>
              </a:lvl9pPr>
            </a:lstStyle>
            <a:p>
              <a:pPr>
                <a:spcBef>
                  <a:spcPct val="0"/>
                </a:spcBef>
                <a:spcAft>
                  <a:spcPct val="0"/>
                </a:spcAft>
                <a:buClrTx/>
                <a:buSzTx/>
                <a:buFontTx/>
                <a:buNone/>
              </a:pPr>
              <a:r>
                <a:rPr kumimoji="0" lang="ja-JP" altLang="en-US">
                  <a:solidFill>
                    <a:schemeClr val="accent1"/>
                  </a:solidFill>
                  <a:latin typeface="Meiryo UI" panose="020B0604030504040204" pitchFamily="34" charset="-128"/>
                  <a:ea typeface="Meiryo UI" panose="020B0604030504040204" pitchFamily="34" charset="-128"/>
                </a:rPr>
                <a:t>　　</a:t>
              </a:r>
            </a:p>
          </p:txBody>
        </p:sp>
        <p:sp>
          <p:nvSpPr>
            <p:cNvPr id="13" name="AutoShape 12">
              <a:extLst>
                <a:ext uri="{FF2B5EF4-FFF2-40B4-BE49-F238E27FC236}">
                  <a16:creationId xmlns:a16="http://schemas.microsoft.com/office/drawing/2014/main" id="{BF5B20BB-4BB2-030B-B9A1-20DC3BE1E6A2}"/>
                </a:ext>
              </a:extLst>
            </p:cNvPr>
            <p:cNvSpPr>
              <a:spLocks noChangeArrowheads="1"/>
            </p:cNvSpPr>
            <p:nvPr/>
          </p:nvSpPr>
          <p:spPr bwMode="auto">
            <a:xfrm>
              <a:off x="1841501" y="1836739"/>
              <a:ext cx="2043113" cy="2035175"/>
            </a:xfrm>
            <a:prstGeom prst="homePlate">
              <a:avLst>
                <a:gd name="adj" fmla="val 10104"/>
              </a:avLst>
            </a:prstGeom>
            <a:gradFill rotWithShape="0">
              <a:gsLst>
                <a:gs pos="0">
                  <a:srgbClr val="FFFFFF"/>
                </a:gs>
                <a:gs pos="100000">
                  <a:srgbClr val="CCECFF"/>
                </a:gs>
              </a:gsLst>
              <a:lin ang="0" scaled="1"/>
            </a:gra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lvl1pPr>
                <a:spcBef>
                  <a:spcPct val="50000"/>
                </a:spcBef>
                <a:spcAft>
                  <a:spcPct val="20000"/>
                </a:spcAft>
                <a:buClr>
                  <a:srgbClr val="95ACE5"/>
                </a:buClr>
                <a:buSzPct val="75000"/>
                <a:buFont typeface="Wingdings" panose="05000000000000000000" pitchFamily="2" charset="2"/>
                <a:defRPr kumimoji="1">
                  <a:solidFill>
                    <a:srgbClr val="000099"/>
                  </a:solidFill>
                  <a:latin typeface="ＭＳ Ｐゴシック" panose="020B0600070205080204" pitchFamily="34" charset="-128"/>
                  <a:ea typeface="ＭＳ Ｐゴシック" panose="020B0600070205080204" pitchFamily="34" charset="-128"/>
                </a:defRPr>
              </a:lvl1pPr>
              <a:lvl2pPr marL="709613" indent="-271463">
                <a:buClr>
                  <a:srgbClr val="95ACE5"/>
                </a:buClr>
                <a:buSzPct val="100000"/>
                <a:defRPr kumimoji="1" sz="1600">
                  <a:solidFill>
                    <a:srgbClr val="000099"/>
                  </a:solidFill>
                  <a:latin typeface="ＭＳ Ｐゴシック" panose="020B0600070205080204" pitchFamily="34" charset="-128"/>
                  <a:ea typeface="ＭＳ Ｐゴシック" panose="020B0600070205080204" pitchFamily="34" charset="-128"/>
                </a:defRPr>
              </a:lvl2pPr>
              <a:lvl3pPr marL="1092200" indent="-217488">
                <a:buClr>
                  <a:srgbClr val="95ACE5"/>
                </a:buClr>
                <a:buSzPct val="100000"/>
                <a:buFont typeface="Wingdings" panose="05000000000000000000" pitchFamily="2" charset="2"/>
                <a:defRPr kumimoji="1" sz="1600">
                  <a:solidFill>
                    <a:srgbClr val="000099"/>
                  </a:solidFill>
                  <a:latin typeface="ＭＳ Ｐゴシック" panose="020B0600070205080204" pitchFamily="34" charset="-128"/>
                  <a:ea typeface="ＭＳ Ｐゴシック" panose="020B0600070205080204" pitchFamily="34" charset="-128"/>
                </a:defRPr>
              </a:lvl3pPr>
              <a:lvl4pPr marL="1482725" indent="-219075">
                <a:buClr>
                  <a:srgbClr val="95ACE5"/>
                </a:buClr>
                <a:buSzPct val="100000"/>
                <a:buChar char="–"/>
                <a:defRPr kumimoji="1" sz="1400">
                  <a:solidFill>
                    <a:schemeClr val="tx1"/>
                  </a:solidFill>
                  <a:latin typeface="Arial" panose="020B0604020202020204" pitchFamily="34" charset="0"/>
                  <a:ea typeface="ＭＳ ゴシック" panose="020B0609070205080204" pitchFamily="49" charset="-128"/>
                </a:defRPr>
              </a:lvl4pPr>
              <a:lvl5pPr marL="1873250" indent="-219075">
                <a:buClr>
                  <a:srgbClr val="95ACE5"/>
                </a:buClr>
                <a:buSzPct val="70000"/>
                <a:buFont typeface="Monotype Sorts" pitchFamily="2" charset="2"/>
                <a:buChar char="3"/>
                <a:defRPr kumimoji="1" sz="1400">
                  <a:solidFill>
                    <a:schemeClr val="tx1"/>
                  </a:solidFill>
                  <a:latin typeface="Arial" panose="020B0604020202020204" pitchFamily="34" charset="0"/>
                  <a:ea typeface="ＭＳ ゴシック" panose="020B0609070205080204" pitchFamily="49" charset="-128"/>
                </a:defRPr>
              </a:lvl5pPr>
              <a:lvl6pPr marL="2330450" indent="-219075" eaLnBrk="0" fontAlgn="base" hangingPunct="0">
                <a:spcBef>
                  <a:spcPct val="0"/>
                </a:spcBef>
                <a:spcAft>
                  <a:spcPct val="0"/>
                </a:spcAft>
                <a:buClr>
                  <a:srgbClr val="95ACE5"/>
                </a:buClr>
                <a:buSzPct val="70000"/>
                <a:buFont typeface="Monotype Sorts" pitchFamily="2" charset="2"/>
                <a:buChar char="3"/>
                <a:defRPr kumimoji="1" sz="1400">
                  <a:solidFill>
                    <a:schemeClr val="tx1"/>
                  </a:solidFill>
                  <a:latin typeface="Arial" panose="020B0604020202020204" pitchFamily="34" charset="0"/>
                  <a:ea typeface="ＭＳ ゴシック" panose="020B0609070205080204" pitchFamily="49" charset="-128"/>
                </a:defRPr>
              </a:lvl6pPr>
              <a:lvl7pPr marL="2787650" indent="-219075" eaLnBrk="0" fontAlgn="base" hangingPunct="0">
                <a:spcBef>
                  <a:spcPct val="0"/>
                </a:spcBef>
                <a:spcAft>
                  <a:spcPct val="0"/>
                </a:spcAft>
                <a:buClr>
                  <a:srgbClr val="95ACE5"/>
                </a:buClr>
                <a:buSzPct val="70000"/>
                <a:buFont typeface="Monotype Sorts" pitchFamily="2" charset="2"/>
                <a:buChar char="3"/>
                <a:defRPr kumimoji="1" sz="1400">
                  <a:solidFill>
                    <a:schemeClr val="tx1"/>
                  </a:solidFill>
                  <a:latin typeface="Arial" panose="020B0604020202020204" pitchFamily="34" charset="0"/>
                  <a:ea typeface="ＭＳ ゴシック" panose="020B0609070205080204" pitchFamily="49" charset="-128"/>
                </a:defRPr>
              </a:lvl7pPr>
              <a:lvl8pPr marL="3244850" indent="-219075" eaLnBrk="0" fontAlgn="base" hangingPunct="0">
                <a:spcBef>
                  <a:spcPct val="0"/>
                </a:spcBef>
                <a:spcAft>
                  <a:spcPct val="0"/>
                </a:spcAft>
                <a:buClr>
                  <a:srgbClr val="95ACE5"/>
                </a:buClr>
                <a:buSzPct val="70000"/>
                <a:buFont typeface="Monotype Sorts" pitchFamily="2" charset="2"/>
                <a:buChar char="3"/>
                <a:defRPr kumimoji="1" sz="1400">
                  <a:solidFill>
                    <a:schemeClr val="tx1"/>
                  </a:solidFill>
                  <a:latin typeface="Arial" panose="020B0604020202020204" pitchFamily="34" charset="0"/>
                  <a:ea typeface="ＭＳ ゴシック" panose="020B0609070205080204" pitchFamily="49" charset="-128"/>
                </a:defRPr>
              </a:lvl8pPr>
              <a:lvl9pPr marL="3702050" indent="-219075" eaLnBrk="0" fontAlgn="base" hangingPunct="0">
                <a:spcBef>
                  <a:spcPct val="0"/>
                </a:spcBef>
                <a:spcAft>
                  <a:spcPct val="0"/>
                </a:spcAft>
                <a:buClr>
                  <a:srgbClr val="95ACE5"/>
                </a:buClr>
                <a:buSzPct val="70000"/>
                <a:buFont typeface="Monotype Sorts" pitchFamily="2" charset="2"/>
                <a:buChar char="3"/>
                <a:defRPr kumimoji="1" sz="1400">
                  <a:solidFill>
                    <a:schemeClr val="tx1"/>
                  </a:solidFill>
                  <a:latin typeface="Arial" panose="020B0604020202020204" pitchFamily="34" charset="0"/>
                  <a:ea typeface="ＭＳ ゴシック" panose="020B0609070205080204" pitchFamily="49" charset="-128"/>
                </a:defRPr>
              </a:lvl9pPr>
            </a:lstStyle>
            <a:p>
              <a:pPr>
                <a:spcBef>
                  <a:spcPct val="0"/>
                </a:spcBef>
                <a:spcAft>
                  <a:spcPct val="0"/>
                </a:spcAft>
                <a:buClrTx/>
                <a:buSzTx/>
                <a:buFontTx/>
                <a:buNone/>
              </a:pPr>
              <a:r>
                <a:rPr kumimoji="0" lang="ja-JP" altLang="en-US">
                  <a:solidFill>
                    <a:schemeClr val="accent1"/>
                  </a:solidFill>
                  <a:latin typeface="Meiryo UI" panose="020B0604030504040204" pitchFamily="34" charset="-128"/>
                  <a:ea typeface="Meiryo UI" panose="020B0604030504040204" pitchFamily="34" charset="-128"/>
                </a:rPr>
                <a:t>　　</a:t>
              </a:r>
            </a:p>
            <a:p>
              <a:pPr>
                <a:spcBef>
                  <a:spcPct val="0"/>
                </a:spcBef>
                <a:spcAft>
                  <a:spcPct val="0"/>
                </a:spcAft>
                <a:buClrTx/>
                <a:buSzTx/>
                <a:buFontTx/>
                <a:buNone/>
              </a:pPr>
              <a:r>
                <a:rPr kumimoji="0" lang="ja-JP" altLang="en-US" sz="1200">
                  <a:solidFill>
                    <a:schemeClr val="tx1"/>
                  </a:solidFill>
                  <a:latin typeface="Meiryo UI" panose="020B0604030504040204" pitchFamily="34" charset="-128"/>
                  <a:ea typeface="Meiryo UI" panose="020B0604030504040204" pitchFamily="34" charset="-128"/>
                </a:rPr>
                <a:t>　　　　</a:t>
              </a:r>
              <a:endParaRPr kumimoji="0" lang="ja-JP" altLang="en-US">
                <a:solidFill>
                  <a:schemeClr val="accent1"/>
                </a:solidFill>
                <a:latin typeface="Meiryo UI" panose="020B0604030504040204" pitchFamily="34" charset="-128"/>
                <a:ea typeface="Meiryo UI" panose="020B0604030504040204" pitchFamily="34" charset="-128"/>
              </a:endParaRPr>
            </a:p>
          </p:txBody>
        </p:sp>
        <p:sp>
          <p:nvSpPr>
            <p:cNvPr id="14" name="Rectangle 13">
              <a:extLst>
                <a:ext uri="{FF2B5EF4-FFF2-40B4-BE49-F238E27FC236}">
                  <a16:creationId xmlns:a16="http://schemas.microsoft.com/office/drawing/2014/main" id="{5A656A2C-BBE5-F3DE-2526-34ABC21EFAAC}"/>
                </a:ext>
              </a:extLst>
            </p:cNvPr>
            <p:cNvSpPr>
              <a:spLocks noChangeArrowheads="1"/>
            </p:cNvSpPr>
            <p:nvPr/>
          </p:nvSpPr>
          <p:spPr bwMode="auto">
            <a:xfrm>
              <a:off x="2095500" y="2478088"/>
              <a:ext cx="1460500" cy="116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ctr"/>
            <a:lstStyle>
              <a:lvl1pPr>
                <a:spcBef>
                  <a:spcPct val="50000"/>
                </a:spcBef>
                <a:spcAft>
                  <a:spcPct val="20000"/>
                </a:spcAft>
                <a:buClr>
                  <a:srgbClr val="95ACE5"/>
                </a:buClr>
                <a:buSzPct val="75000"/>
                <a:buFont typeface="Wingdings" panose="05000000000000000000" pitchFamily="2" charset="2"/>
                <a:defRPr kumimoji="1">
                  <a:solidFill>
                    <a:srgbClr val="000099"/>
                  </a:solidFill>
                  <a:latin typeface="ＭＳ Ｐゴシック" panose="020B0600070205080204" pitchFamily="34" charset="-128"/>
                  <a:ea typeface="ＭＳ Ｐゴシック" panose="020B0600070205080204" pitchFamily="34" charset="-128"/>
                </a:defRPr>
              </a:lvl1pPr>
              <a:lvl2pPr marL="709613" indent="-271463">
                <a:buClr>
                  <a:srgbClr val="95ACE5"/>
                </a:buClr>
                <a:buSzPct val="100000"/>
                <a:defRPr kumimoji="1" sz="1600">
                  <a:solidFill>
                    <a:srgbClr val="000099"/>
                  </a:solidFill>
                  <a:latin typeface="ＭＳ Ｐゴシック" panose="020B0600070205080204" pitchFamily="34" charset="-128"/>
                  <a:ea typeface="ＭＳ Ｐゴシック" panose="020B0600070205080204" pitchFamily="34" charset="-128"/>
                </a:defRPr>
              </a:lvl2pPr>
              <a:lvl3pPr marL="1092200" indent="-217488">
                <a:buClr>
                  <a:srgbClr val="95ACE5"/>
                </a:buClr>
                <a:buSzPct val="100000"/>
                <a:buFont typeface="Wingdings" panose="05000000000000000000" pitchFamily="2" charset="2"/>
                <a:defRPr kumimoji="1" sz="1600">
                  <a:solidFill>
                    <a:srgbClr val="000099"/>
                  </a:solidFill>
                  <a:latin typeface="ＭＳ Ｐゴシック" panose="020B0600070205080204" pitchFamily="34" charset="-128"/>
                  <a:ea typeface="ＭＳ Ｐゴシック" panose="020B0600070205080204" pitchFamily="34" charset="-128"/>
                </a:defRPr>
              </a:lvl3pPr>
              <a:lvl4pPr marL="1482725" indent="-219075">
                <a:buClr>
                  <a:srgbClr val="95ACE5"/>
                </a:buClr>
                <a:buSzPct val="100000"/>
                <a:buChar char="–"/>
                <a:defRPr kumimoji="1" sz="1400">
                  <a:solidFill>
                    <a:schemeClr val="tx1"/>
                  </a:solidFill>
                  <a:latin typeface="Arial" panose="020B0604020202020204" pitchFamily="34" charset="0"/>
                  <a:ea typeface="ＭＳ ゴシック" panose="020B0609070205080204" pitchFamily="49" charset="-128"/>
                </a:defRPr>
              </a:lvl4pPr>
              <a:lvl5pPr marL="1873250" indent="-219075">
                <a:buClr>
                  <a:srgbClr val="95ACE5"/>
                </a:buClr>
                <a:buSzPct val="70000"/>
                <a:buFont typeface="Monotype Sorts" pitchFamily="2" charset="2"/>
                <a:buChar char="3"/>
                <a:defRPr kumimoji="1" sz="1400">
                  <a:solidFill>
                    <a:schemeClr val="tx1"/>
                  </a:solidFill>
                  <a:latin typeface="Arial" panose="020B0604020202020204" pitchFamily="34" charset="0"/>
                  <a:ea typeface="ＭＳ ゴシック" panose="020B0609070205080204" pitchFamily="49" charset="-128"/>
                </a:defRPr>
              </a:lvl5pPr>
              <a:lvl6pPr marL="2330450" indent="-219075" eaLnBrk="0" fontAlgn="base" hangingPunct="0">
                <a:spcBef>
                  <a:spcPct val="0"/>
                </a:spcBef>
                <a:spcAft>
                  <a:spcPct val="0"/>
                </a:spcAft>
                <a:buClr>
                  <a:srgbClr val="95ACE5"/>
                </a:buClr>
                <a:buSzPct val="70000"/>
                <a:buFont typeface="Monotype Sorts" pitchFamily="2" charset="2"/>
                <a:buChar char="3"/>
                <a:defRPr kumimoji="1" sz="1400">
                  <a:solidFill>
                    <a:schemeClr val="tx1"/>
                  </a:solidFill>
                  <a:latin typeface="Arial" panose="020B0604020202020204" pitchFamily="34" charset="0"/>
                  <a:ea typeface="ＭＳ ゴシック" panose="020B0609070205080204" pitchFamily="49" charset="-128"/>
                </a:defRPr>
              </a:lvl6pPr>
              <a:lvl7pPr marL="2787650" indent="-219075" eaLnBrk="0" fontAlgn="base" hangingPunct="0">
                <a:spcBef>
                  <a:spcPct val="0"/>
                </a:spcBef>
                <a:spcAft>
                  <a:spcPct val="0"/>
                </a:spcAft>
                <a:buClr>
                  <a:srgbClr val="95ACE5"/>
                </a:buClr>
                <a:buSzPct val="70000"/>
                <a:buFont typeface="Monotype Sorts" pitchFamily="2" charset="2"/>
                <a:buChar char="3"/>
                <a:defRPr kumimoji="1" sz="1400">
                  <a:solidFill>
                    <a:schemeClr val="tx1"/>
                  </a:solidFill>
                  <a:latin typeface="Arial" panose="020B0604020202020204" pitchFamily="34" charset="0"/>
                  <a:ea typeface="ＭＳ ゴシック" panose="020B0609070205080204" pitchFamily="49" charset="-128"/>
                </a:defRPr>
              </a:lvl7pPr>
              <a:lvl8pPr marL="3244850" indent="-219075" eaLnBrk="0" fontAlgn="base" hangingPunct="0">
                <a:spcBef>
                  <a:spcPct val="0"/>
                </a:spcBef>
                <a:spcAft>
                  <a:spcPct val="0"/>
                </a:spcAft>
                <a:buClr>
                  <a:srgbClr val="95ACE5"/>
                </a:buClr>
                <a:buSzPct val="70000"/>
                <a:buFont typeface="Monotype Sorts" pitchFamily="2" charset="2"/>
                <a:buChar char="3"/>
                <a:defRPr kumimoji="1" sz="1400">
                  <a:solidFill>
                    <a:schemeClr val="tx1"/>
                  </a:solidFill>
                  <a:latin typeface="Arial" panose="020B0604020202020204" pitchFamily="34" charset="0"/>
                  <a:ea typeface="ＭＳ ゴシック" panose="020B0609070205080204" pitchFamily="49" charset="-128"/>
                </a:defRPr>
              </a:lvl8pPr>
              <a:lvl9pPr marL="3702050" indent="-219075" eaLnBrk="0" fontAlgn="base" hangingPunct="0">
                <a:spcBef>
                  <a:spcPct val="0"/>
                </a:spcBef>
                <a:spcAft>
                  <a:spcPct val="0"/>
                </a:spcAft>
                <a:buClr>
                  <a:srgbClr val="95ACE5"/>
                </a:buClr>
                <a:buSzPct val="70000"/>
                <a:buFont typeface="Monotype Sorts" pitchFamily="2" charset="2"/>
                <a:buChar char="3"/>
                <a:defRPr kumimoji="1" sz="1400">
                  <a:solidFill>
                    <a:schemeClr val="tx1"/>
                  </a:solidFill>
                  <a:latin typeface="Arial" panose="020B0604020202020204" pitchFamily="34" charset="0"/>
                  <a:ea typeface="ＭＳ ゴシック" panose="020B0609070205080204" pitchFamily="49" charset="-128"/>
                </a:defRPr>
              </a:lvl9pPr>
            </a:lstStyle>
            <a:p>
              <a:pPr>
                <a:spcBef>
                  <a:spcPct val="0"/>
                </a:spcBef>
                <a:spcAft>
                  <a:spcPct val="0"/>
                </a:spcAft>
                <a:buClrTx/>
                <a:buSzTx/>
                <a:buFontTx/>
                <a:buNone/>
              </a:pPr>
              <a:r>
                <a:rPr kumimoji="0" lang="ja-JP" altLang="en-US" sz="1200">
                  <a:solidFill>
                    <a:schemeClr val="tx1"/>
                  </a:solidFill>
                  <a:latin typeface="Meiryo UI" panose="020B0604030504040204" pitchFamily="34" charset="-128"/>
                  <a:ea typeface="Meiryo UI" panose="020B0604030504040204" pitchFamily="34" charset="-128"/>
                </a:rPr>
                <a:t>・天災</a:t>
              </a:r>
            </a:p>
            <a:p>
              <a:pPr>
                <a:spcBef>
                  <a:spcPct val="0"/>
                </a:spcBef>
                <a:spcAft>
                  <a:spcPct val="0"/>
                </a:spcAft>
                <a:buClrTx/>
                <a:buSzTx/>
                <a:buFontTx/>
                <a:buNone/>
              </a:pPr>
              <a:r>
                <a:rPr kumimoji="0" lang="ja-JP" altLang="en-US" sz="1200">
                  <a:solidFill>
                    <a:schemeClr val="tx1"/>
                  </a:solidFill>
                  <a:latin typeface="Meiryo UI" panose="020B0604030504040204" pitchFamily="34" charset="-128"/>
                  <a:ea typeface="Meiryo UI" panose="020B0604030504040204" pitchFamily="34" charset="-128"/>
                </a:rPr>
                <a:t>・システム障害</a:t>
              </a:r>
            </a:p>
            <a:p>
              <a:pPr>
                <a:spcBef>
                  <a:spcPct val="0"/>
                </a:spcBef>
                <a:spcAft>
                  <a:spcPct val="0"/>
                </a:spcAft>
                <a:buClrTx/>
                <a:buSzTx/>
                <a:buFontTx/>
                <a:buNone/>
              </a:pPr>
              <a:r>
                <a:rPr kumimoji="0" lang="ja-JP" altLang="en-US" sz="1200">
                  <a:solidFill>
                    <a:schemeClr val="tx1"/>
                  </a:solidFill>
                  <a:latin typeface="Meiryo UI" panose="020B0604030504040204" pitchFamily="34" charset="-128"/>
                  <a:ea typeface="Meiryo UI" panose="020B0604030504040204" pitchFamily="34" charset="-128"/>
                </a:rPr>
                <a:t>・製品リコール</a:t>
              </a:r>
            </a:p>
            <a:p>
              <a:pPr>
                <a:spcBef>
                  <a:spcPct val="0"/>
                </a:spcBef>
                <a:spcAft>
                  <a:spcPct val="0"/>
                </a:spcAft>
                <a:buClrTx/>
                <a:buSzTx/>
                <a:buFontTx/>
                <a:buNone/>
              </a:pPr>
              <a:r>
                <a:rPr kumimoji="0" lang="ja-JP" altLang="en-US" sz="1200">
                  <a:solidFill>
                    <a:schemeClr val="tx1"/>
                  </a:solidFill>
                  <a:latin typeface="Meiryo UI" panose="020B0604030504040204" pitchFamily="34" charset="-128"/>
                  <a:ea typeface="Meiryo UI" panose="020B0604030504040204" pitchFamily="34" charset="-128"/>
                </a:rPr>
                <a:t>・システム犯罪</a:t>
              </a:r>
              <a:br>
                <a:rPr kumimoji="0" lang="ja-JP" altLang="en-US" sz="1200">
                  <a:solidFill>
                    <a:schemeClr val="tx1"/>
                  </a:solidFill>
                  <a:latin typeface="Meiryo UI" panose="020B0604030504040204" pitchFamily="34" charset="-128"/>
                  <a:ea typeface="Meiryo UI" panose="020B0604030504040204" pitchFamily="34" charset="-128"/>
                </a:rPr>
              </a:br>
              <a:r>
                <a:rPr kumimoji="0" lang="ja-JP" altLang="en-US" sz="1200">
                  <a:solidFill>
                    <a:schemeClr val="tx1"/>
                  </a:solidFill>
                  <a:latin typeface="Meiryo UI" panose="020B0604030504040204" pitchFamily="34" charset="-128"/>
                  <a:ea typeface="Meiryo UI" panose="020B0604030504040204" pitchFamily="34" charset="-128"/>
                </a:rPr>
                <a:t>・社会的不祥事</a:t>
              </a:r>
              <a:br>
                <a:rPr kumimoji="0" lang="ja-JP" altLang="en-US" sz="1200">
                  <a:solidFill>
                    <a:schemeClr val="tx1"/>
                  </a:solidFill>
                  <a:latin typeface="Meiryo UI" panose="020B0604030504040204" pitchFamily="34" charset="-128"/>
                  <a:ea typeface="Meiryo UI" panose="020B0604030504040204" pitchFamily="34" charset="-128"/>
                </a:rPr>
              </a:br>
              <a:r>
                <a:rPr kumimoji="0" lang="ja-JP" altLang="en-US" sz="1200">
                  <a:solidFill>
                    <a:schemeClr val="tx1"/>
                  </a:solidFill>
                  <a:latin typeface="Meiryo UI" panose="020B0604030504040204" pitchFamily="34" charset="-128"/>
                  <a:ea typeface="Meiryo UI" panose="020B0604030504040204" pitchFamily="34" charset="-128"/>
                </a:rPr>
                <a:t>　（背任、違法行為）</a:t>
              </a:r>
            </a:p>
          </p:txBody>
        </p:sp>
        <p:sp>
          <p:nvSpPr>
            <p:cNvPr id="15" name="Text Box 14">
              <a:extLst>
                <a:ext uri="{FF2B5EF4-FFF2-40B4-BE49-F238E27FC236}">
                  <a16:creationId xmlns:a16="http://schemas.microsoft.com/office/drawing/2014/main" id="{46E629A0-ADAA-07F4-557C-DDAC550E6D5B}"/>
                </a:ext>
              </a:extLst>
            </p:cNvPr>
            <p:cNvSpPr txBox="1">
              <a:spLocks noChangeArrowheads="1"/>
            </p:cNvSpPr>
            <p:nvPr/>
          </p:nvSpPr>
          <p:spPr bwMode="auto">
            <a:xfrm>
              <a:off x="2195513" y="2041296"/>
              <a:ext cx="738451" cy="319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b">
              <a:spAutoFit/>
            </a:bodyPr>
            <a:lstStyle>
              <a:lvl1pPr>
                <a:spcBef>
                  <a:spcPct val="50000"/>
                </a:spcBef>
                <a:spcAft>
                  <a:spcPct val="20000"/>
                </a:spcAft>
                <a:buClr>
                  <a:srgbClr val="95ACE5"/>
                </a:buClr>
                <a:buSzPct val="75000"/>
                <a:buFont typeface="Wingdings" panose="05000000000000000000" pitchFamily="2" charset="2"/>
                <a:defRPr kumimoji="1">
                  <a:solidFill>
                    <a:srgbClr val="000099"/>
                  </a:solidFill>
                  <a:latin typeface="ＭＳ Ｐゴシック" panose="020B0600070205080204" pitchFamily="34" charset="-128"/>
                  <a:ea typeface="ＭＳ Ｐゴシック" panose="020B0600070205080204" pitchFamily="34" charset="-128"/>
                </a:defRPr>
              </a:lvl1pPr>
              <a:lvl2pPr marL="709613" indent="-271463">
                <a:buClr>
                  <a:srgbClr val="95ACE5"/>
                </a:buClr>
                <a:buSzPct val="100000"/>
                <a:defRPr kumimoji="1" sz="1600">
                  <a:solidFill>
                    <a:srgbClr val="000099"/>
                  </a:solidFill>
                  <a:latin typeface="ＭＳ Ｐゴシック" panose="020B0600070205080204" pitchFamily="34" charset="-128"/>
                  <a:ea typeface="ＭＳ Ｐゴシック" panose="020B0600070205080204" pitchFamily="34" charset="-128"/>
                </a:defRPr>
              </a:lvl2pPr>
              <a:lvl3pPr marL="1092200" indent="-217488">
                <a:buClr>
                  <a:srgbClr val="95ACE5"/>
                </a:buClr>
                <a:buSzPct val="100000"/>
                <a:buFont typeface="Wingdings" panose="05000000000000000000" pitchFamily="2" charset="2"/>
                <a:defRPr kumimoji="1" sz="1600">
                  <a:solidFill>
                    <a:srgbClr val="000099"/>
                  </a:solidFill>
                  <a:latin typeface="ＭＳ Ｐゴシック" panose="020B0600070205080204" pitchFamily="34" charset="-128"/>
                  <a:ea typeface="ＭＳ Ｐゴシック" panose="020B0600070205080204" pitchFamily="34" charset="-128"/>
                </a:defRPr>
              </a:lvl3pPr>
              <a:lvl4pPr marL="1482725" indent="-219075">
                <a:buClr>
                  <a:srgbClr val="95ACE5"/>
                </a:buClr>
                <a:buSzPct val="100000"/>
                <a:buChar char="–"/>
                <a:defRPr kumimoji="1" sz="1400">
                  <a:solidFill>
                    <a:schemeClr val="tx1"/>
                  </a:solidFill>
                  <a:latin typeface="Arial" panose="020B0604020202020204" pitchFamily="34" charset="0"/>
                  <a:ea typeface="ＭＳ ゴシック" panose="020B0609070205080204" pitchFamily="49" charset="-128"/>
                </a:defRPr>
              </a:lvl4pPr>
              <a:lvl5pPr marL="1873250" indent="-219075">
                <a:buClr>
                  <a:srgbClr val="95ACE5"/>
                </a:buClr>
                <a:buSzPct val="70000"/>
                <a:buFont typeface="Monotype Sorts" pitchFamily="2" charset="2"/>
                <a:buChar char="3"/>
                <a:defRPr kumimoji="1" sz="1400">
                  <a:solidFill>
                    <a:schemeClr val="tx1"/>
                  </a:solidFill>
                  <a:latin typeface="Arial" panose="020B0604020202020204" pitchFamily="34" charset="0"/>
                  <a:ea typeface="ＭＳ ゴシック" panose="020B0609070205080204" pitchFamily="49" charset="-128"/>
                </a:defRPr>
              </a:lvl5pPr>
              <a:lvl6pPr marL="2330450" indent="-219075" eaLnBrk="0" fontAlgn="base" hangingPunct="0">
                <a:spcBef>
                  <a:spcPct val="0"/>
                </a:spcBef>
                <a:spcAft>
                  <a:spcPct val="0"/>
                </a:spcAft>
                <a:buClr>
                  <a:srgbClr val="95ACE5"/>
                </a:buClr>
                <a:buSzPct val="70000"/>
                <a:buFont typeface="Monotype Sorts" pitchFamily="2" charset="2"/>
                <a:buChar char="3"/>
                <a:defRPr kumimoji="1" sz="1400">
                  <a:solidFill>
                    <a:schemeClr val="tx1"/>
                  </a:solidFill>
                  <a:latin typeface="Arial" panose="020B0604020202020204" pitchFamily="34" charset="0"/>
                  <a:ea typeface="ＭＳ ゴシック" panose="020B0609070205080204" pitchFamily="49" charset="-128"/>
                </a:defRPr>
              </a:lvl6pPr>
              <a:lvl7pPr marL="2787650" indent="-219075" eaLnBrk="0" fontAlgn="base" hangingPunct="0">
                <a:spcBef>
                  <a:spcPct val="0"/>
                </a:spcBef>
                <a:spcAft>
                  <a:spcPct val="0"/>
                </a:spcAft>
                <a:buClr>
                  <a:srgbClr val="95ACE5"/>
                </a:buClr>
                <a:buSzPct val="70000"/>
                <a:buFont typeface="Monotype Sorts" pitchFamily="2" charset="2"/>
                <a:buChar char="3"/>
                <a:defRPr kumimoji="1" sz="1400">
                  <a:solidFill>
                    <a:schemeClr val="tx1"/>
                  </a:solidFill>
                  <a:latin typeface="Arial" panose="020B0604020202020204" pitchFamily="34" charset="0"/>
                  <a:ea typeface="ＭＳ ゴシック" panose="020B0609070205080204" pitchFamily="49" charset="-128"/>
                </a:defRPr>
              </a:lvl7pPr>
              <a:lvl8pPr marL="3244850" indent="-219075" eaLnBrk="0" fontAlgn="base" hangingPunct="0">
                <a:spcBef>
                  <a:spcPct val="0"/>
                </a:spcBef>
                <a:spcAft>
                  <a:spcPct val="0"/>
                </a:spcAft>
                <a:buClr>
                  <a:srgbClr val="95ACE5"/>
                </a:buClr>
                <a:buSzPct val="70000"/>
                <a:buFont typeface="Monotype Sorts" pitchFamily="2" charset="2"/>
                <a:buChar char="3"/>
                <a:defRPr kumimoji="1" sz="1400">
                  <a:solidFill>
                    <a:schemeClr val="tx1"/>
                  </a:solidFill>
                  <a:latin typeface="Arial" panose="020B0604020202020204" pitchFamily="34" charset="0"/>
                  <a:ea typeface="ＭＳ ゴシック" panose="020B0609070205080204" pitchFamily="49" charset="-128"/>
                </a:defRPr>
              </a:lvl8pPr>
              <a:lvl9pPr marL="3702050" indent="-219075" eaLnBrk="0" fontAlgn="base" hangingPunct="0">
                <a:spcBef>
                  <a:spcPct val="0"/>
                </a:spcBef>
                <a:spcAft>
                  <a:spcPct val="0"/>
                </a:spcAft>
                <a:buClr>
                  <a:srgbClr val="95ACE5"/>
                </a:buClr>
                <a:buSzPct val="70000"/>
                <a:buFont typeface="Monotype Sorts" pitchFamily="2" charset="2"/>
                <a:buChar char="3"/>
                <a:defRPr kumimoji="1" sz="1400">
                  <a:solidFill>
                    <a:schemeClr val="tx1"/>
                  </a:solidFill>
                  <a:latin typeface="Arial" panose="020B0604020202020204" pitchFamily="34" charset="0"/>
                  <a:ea typeface="ＭＳ ゴシック" panose="020B0609070205080204" pitchFamily="49" charset="-128"/>
                </a:defRPr>
              </a:lvl9pPr>
            </a:lstStyle>
            <a:p>
              <a:pPr>
                <a:spcBef>
                  <a:spcPct val="0"/>
                </a:spcBef>
                <a:spcAft>
                  <a:spcPct val="0"/>
                </a:spcAft>
                <a:buClrTx/>
                <a:buSzTx/>
                <a:buFontTx/>
                <a:buNone/>
              </a:pPr>
              <a:r>
                <a:rPr kumimoji="0" lang="ja-JP" altLang="en-US">
                  <a:solidFill>
                    <a:schemeClr val="accent1"/>
                  </a:solidFill>
                  <a:latin typeface="Meiryo UI" panose="020B0604030504040204" pitchFamily="34" charset="-128"/>
                  <a:ea typeface="Meiryo UI" panose="020B0604030504040204" pitchFamily="34" charset="-128"/>
                </a:rPr>
                <a:t>潜在リスク</a:t>
              </a:r>
            </a:p>
          </p:txBody>
        </p:sp>
        <p:sp>
          <p:nvSpPr>
            <p:cNvPr id="16" name="Rectangle 15">
              <a:extLst>
                <a:ext uri="{FF2B5EF4-FFF2-40B4-BE49-F238E27FC236}">
                  <a16:creationId xmlns:a16="http://schemas.microsoft.com/office/drawing/2014/main" id="{65752B35-D243-83DB-2834-47A11259CEA1}"/>
                </a:ext>
              </a:extLst>
            </p:cNvPr>
            <p:cNvSpPr>
              <a:spLocks noChangeArrowheads="1"/>
            </p:cNvSpPr>
            <p:nvPr/>
          </p:nvSpPr>
          <p:spPr bwMode="auto">
            <a:xfrm>
              <a:off x="3924300" y="2478088"/>
              <a:ext cx="1790700" cy="850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ctr"/>
            <a:lstStyle>
              <a:lvl1pPr>
                <a:spcBef>
                  <a:spcPct val="50000"/>
                </a:spcBef>
                <a:spcAft>
                  <a:spcPct val="20000"/>
                </a:spcAft>
                <a:buClr>
                  <a:srgbClr val="95ACE5"/>
                </a:buClr>
                <a:buSzPct val="75000"/>
                <a:buFont typeface="Wingdings" panose="05000000000000000000" pitchFamily="2" charset="2"/>
                <a:defRPr kumimoji="1">
                  <a:solidFill>
                    <a:srgbClr val="000099"/>
                  </a:solidFill>
                  <a:latin typeface="ＭＳ Ｐゴシック" panose="020B0600070205080204" pitchFamily="34" charset="-128"/>
                  <a:ea typeface="ＭＳ Ｐゴシック" panose="020B0600070205080204" pitchFamily="34" charset="-128"/>
                </a:defRPr>
              </a:lvl1pPr>
              <a:lvl2pPr marL="709613" indent="-271463">
                <a:buClr>
                  <a:srgbClr val="95ACE5"/>
                </a:buClr>
                <a:buSzPct val="100000"/>
                <a:defRPr kumimoji="1" sz="1600">
                  <a:solidFill>
                    <a:srgbClr val="000099"/>
                  </a:solidFill>
                  <a:latin typeface="ＭＳ Ｐゴシック" panose="020B0600070205080204" pitchFamily="34" charset="-128"/>
                  <a:ea typeface="ＭＳ Ｐゴシック" panose="020B0600070205080204" pitchFamily="34" charset="-128"/>
                </a:defRPr>
              </a:lvl2pPr>
              <a:lvl3pPr marL="1092200" indent="-217488">
                <a:buClr>
                  <a:srgbClr val="95ACE5"/>
                </a:buClr>
                <a:buSzPct val="100000"/>
                <a:buFont typeface="Wingdings" panose="05000000000000000000" pitchFamily="2" charset="2"/>
                <a:defRPr kumimoji="1" sz="1600">
                  <a:solidFill>
                    <a:srgbClr val="000099"/>
                  </a:solidFill>
                  <a:latin typeface="ＭＳ Ｐゴシック" panose="020B0600070205080204" pitchFamily="34" charset="-128"/>
                  <a:ea typeface="ＭＳ Ｐゴシック" panose="020B0600070205080204" pitchFamily="34" charset="-128"/>
                </a:defRPr>
              </a:lvl3pPr>
              <a:lvl4pPr marL="1482725" indent="-219075">
                <a:buClr>
                  <a:srgbClr val="95ACE5"/>
                </a:buClr>
                <a:buSzPct val="100000"/>
                <a:buChar char="–"/>
                <a:defRPr kumimoji="1" sz="1400">
                  <a:solidFill>
                    <a:schemeClr val="tx1"/>
                  </a:solidFill>
                  <a:latin typeface="Arial" panose="020B0604020202020204" pitchFamily="34" charset="0"/>
                  <a:ea typeface="ＭＳ ゴシック" panose="020B0609070205080204" pitchFamily="49" charset="-128"/>
                </a:defRPr>
              </a:lvl4pPr>
              <a:lvl5pPr marL="1873250" indent="-219075">
                <a:buClr>
                  <a:srgbClr val="95ACE5"/>
                </a:buClr>
                <a:buSzPct val="70000"/>
                <a:buFont typeface="Monotype Sorts" pitchFamily="2" charset="2"/>
                <a:buChar char="3"/>
                <a:defRPr kumimoji="1" sz="1400">
                  <a:solidFill>
                    <a:schemeClr val="tx1"/>
                  </a:solidFill>
                  <a:latin typeface="Arial" panose="020B0604020202020204" pitchFamily="34" charset="0"/>
                  <a:ea typeface="ＭＳ ゴシック" panose="020B0609070205080204" pitchFamily="49" charset="-128"/>
                </a:defRPr>
              </a:lvl5pPr>
              <a:lvl6pPr marL="2330450" indent="-219075" eaLnBrk="0" fontAlgn="base" hangingPunct="0">
                <a:spcBef>
                  <a:spcPct val="0"/>
                </a:spcBef>
                <a:spcAft>
                  <a:spcPct val="0"/>
                </a:spcAft>
                <a:buClr>
                  <a:srgbClr val="95ACE5"/>
                </a:buClr>
                <a:buSzPct val="70000"/>
                <a:buFont typeface="Monotype Sorts" pitchFamily="2" charset="2"/>
                <a:buChar char="3"/>
                <a:defRPr kumimoji="1" sz="1400">
                  <a:solidFill>
                    <a:schemeClr val="tx1"/>
                  </a:solidFill>
                  <a:latin typeface="Arial" panose="020B0604020202020204" pitchFamily="34" charset="0"/>
                  <a:ea typeface="ＭＳ ゴシック" panose="020B0609070205080204" pitchFamily="49" charset="-128"/>
                </a:defRPr>
              </a:lvl6pPr>
              <a:lvl7pPr marL="2787650" indent="-219075" eaLnBrk="0" fontAlgn="base" hangingPunct="0">
                <a:spcBef>
                  <a:spcPct val="0"/>
                </a:spcBef>
                <a:spcAft>
                  <a:spcPct val="0"/>
                </a:spcAft>
                <a:buClr>
                  <a:srgbClr val="95ACE5"/>
                </a:buClr>
                <a:buSzPct val="70000"/>
                <a:buFont typeface="Monotype Sorts" pitchFamily="2" charset="2"/>
                <a:buChar char="3"/>
                <a:defRPr kumimoji="1" sz="1400">
                  <a:solidFill>
                    <a:schemeClr val="tx1"/>
                  </a:solidFill>
                  <a:latin typeface="Arial" panose="020B0604020202020204" pitchFamily="34" charset="0"/>
                  <a:ea typeface="ＭＳ ゴシック" panose="020B0609070205080204" pitchFamily="49" charset="-128"/>
                </a:defRPr>
              </a:lvl7pPr>
              <a:lvl8pPr marL="3244850" indent="-219075" eaLnBrk="0" fontAlgn="base" hangingPunct="0">
                <a:spcBef>
                  <a:spcPct val="0"/>
                </a:spcBef>
                <a:spcAft>
                  <a:spcPct val="0"/>
                </a:spcAft>
                <a:buClr>
                  <a:srgbClr val="95ACE5"/>
                </a:buClr>
                <a:buSzPct val="70000"/>
                <a:buFont typeface="Monotype Sorts" pitchFamily="2" charset="2"/>
                <a:buChar char="3"/>
                <a:defRPr kumimoji="1" sz="1400">
                  <a:solidFill>
                    <a:schemeClr val="tx1"/>
                  </a:solidFill>
                  <a:latin typeface="Arial" panose="020B0604020202020204" pitchFamily="34" charset="0"/>
                  <a:ea typeface="ＭＳ ゴシック" panose="020B0609070205080204" pitchFamily="49" charset="-128"/>
                </a:defRPr>
              </a:lvl8pPr>
              <a:lvl9pPr marL="3702050" indent="-219075" eaLnBrk="0" fontAlgn="base" hangingPunct="0">
                <a:spcBef>
                  <a:spcPct val="0"/>
                </a:spcBef>
                <a:spcAft>
                  <a:spcPct val="0"/>
                </a:spcAft>
                <a:buClr>
                  <a:srgbClr val="95ACE5"/>
                </a:buClr>
                <a:buSzPct val="70000"/>
                <a:buFont typeface="Monotype Sorts" pitchFamily="2" charset="2"/>
                <a:buChar char="3"/>
                <a:defRPr kumimoji="1" sz="1400">
                  <a:solidFill>
                    <a:schemeClr val="tx1"/>
                  </a:solidFill>
                  <a:latin typeface="Arial" panose="020B0604020202020204" pitchFamily="34" charset="0"/>
                  <a:ea typeface="ＭＳ ゴシック" panose="020B0609070205080204" pitchFamily="49" charset="-128"/>
                </a:defRPr>
              </a:lvl9pPr>
            </a:lstStyle>
            <a:p>
              <a:pPr>
                <a:spcBef>
                  <a:spcPct val="0"/>
                </a:spcBef>
                <a:spcAft>
                  <a:spcPct val="0"/>
                </a:spcAft>
                <a:buClrTx/>
                <a:buSzTx/>
                <a:buFontTx/>
                <a:buNone/>
              </a:pPr>
              <a:r>
                <a:rPr kumimoji="0" lang="ja-JP" altLang="en-US" sz="1200">
                  <a:solidFill>
                    <a:schemeClr val="tx1"/>
                  </a:solidFill>
                  <a:latin typeface="Meiryo UI" panose="020B0604030504040204" pitchFamily="34" charset="-128"/>
                  <a:ea typeface="Meiryo UI" panose="020B0604030504040204" pitchFamily="34" charset="-128"/>
                </a:rPr>
                <a:t>・企業関係者の生命危機</a:t>
              </a:r>
            </a:p>
            <a:p>
              <a:pPr>
                <a:spcBef>
                  <a:spcPct val="0"/>
                </a:spcBef>
                <a:spcAft>
                  <a:spcPct val="0"/>
                </a:spcAft>
                <a:buClrTx/>
                <a:buSzTx/>
                <a:buFontTx/>
                <a:buNone/>
              </a:pPr>
              <a:r>
                <a:rPr kumimoji="0" lang="ja-JP" altLang="en-US" sz="1200">
                  <a:solidFill>
                    <a:schemeClr val="tx1"/>
                  </a:solidFill>
                  <a:latin typeface="Meiryo UI" panose="020B0604030504040204" pitchFamily="34" charset="-128"/>
                  <a:ea typeface="Meiryo UI" panose="020B0604030504040204" pitchFamily="34" charset="-128"/>
                </a:rPr>
                <a:t>・利益損失</a:t>
              </a:r>
            </a:p>
            <a:p>
              <a:pPr>
                <a:spcBef>
                  <a:spcPct val="0"/>
                </a:spcBef>
                <a:spcAft>
                  <a:spcPct val="0"/>
                </a:spcAft>
                <a:buClrTx/>
                <a:buSzTx/>
                <a:buFontTx/>
                <a:buNone/>
              </a:pPr>
              <a:r>
                <a:rPr kumimoji="0" lang="ja-JP" altLang="en-US" sz="1200">
                  <a:solidFill>
                    <a:schemeClr val="tx1"/>
                  </a:solidFill>
                  <a:latin typeface="Meiryo UI" panose="020B0604030504040204" pitchFamily="34" charset="-128"/>
                  <a:ea typeface="Meiryo UI" panose="020B0604030504040204" pitchFamily="34" charset="-128"/>
                </a:rPr>
                <a:t>・企業イメージ低下</a:t>
              </a:r>
            </a:p>
            <a:p>
              <a:pPr>
                <a:spcBef>
                  <a:spcPct val="0"/>
                </a:spcBef>
                <a:spcAft>
                  <a:spcPct val="0"/>
                </a:spcAft>
                <a:buClrTx/>
                <a:buSzTx/>
                <a:buFontTx/>
                <a:buNone/>
              </a:pPr>
              <a:r>
                <a:rPr kumimoji="0" lang="ja-JP" altLang="en-US" sz="1200">
                  <a:solidFill>
                    <a:schemeClr val="tx1"/>
                  </a:solidFill>
                  <a:latin typeface="Meiryo UI" panose="020B0604030504040204" pitchFamily="34" charset="-128"/>
                  <a:ea typeface="Meiryo UI" panose="020B0604030504040204" pitchFamily="34" charset="-128"/>
                </a:rPr>
                <a:t>・企業存続危機　等</a:t>
              </a:r>
            </a:p>
          </p:txBody>
        </p:sp>
        <p:sp>
          <p:nvSpPr>
            <p:cNvPr id="17" name="Text Box 16">
              <a:extLst>
                <a:ext uri="{FF2B5EF4-FFF2-40B4-BE49-F238E27FC236}">
                  <a16:creationId xmlns:a16="http://schemas.microsoft.com/office/drawing/2014/main" id="{197C0E5D-690E-F103-76D7-CF0780E73975}"/>
                </a:ext>
              </a:extLst>
            </p:cNvPr>
            <p:cNvSpPr txBox="1">
              <a:spLocks noChangeArrowheads="1"/>
            </p:cNvSpPr>
            <p:nvPr/>
          </p:nvSpPr>
          <p:spPr bwMode="auto">
            <a:xfrm>
              <a:off x="3960814" y="2041296"/>
              <a:ext cx="1002834" cy="319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b">
              <a:spAutoFit/>
            </a:bodyPr>
            <a:lstStyle>
              <a:lvl1pPr>
                <a:spcBef>
                  <a:spcPct val="50000"/>
                </a:spcBef>
                <a:spcAft>
                  <a:spcPct val="20000"/>
                </a:spcAft>
                <a:buClr>
                  <a:srgbClr val="95ACE5"/>
                </a:buClr>
                <a:buSzPct val="75000"/>
                <a:buFont typeface="Wingdings" panose="05000000000000000000" pitchFamily="2" charset="2"/>
                <a:defRPr kumimoji="1">
                  <a:solidFill>
                    <a:srgbClr val="000099"/>
                  </a:solidFill>
                  <a:latin typeface="ＭＳ Ｐゴシック" panose="020B0600070205080204" pitchFamily="34" charset="-128"/>
                  <a:ea typeface="ＭＳ Ｐゴシック" panose="020B0600070205080204" pitchFamily="34" charset="-128"/>
                </a:defRPr>
              </a:lvl1pPr>
              <a:lvl2pPr marL="709613" indent="-271463">
                <a:buClr>
                  <a:srgbClr val="95ACE5"/>
                </a:buClr>
                <a:buSzPct val="100000"/>
                <a:defRPr kumimoji="1" sz="1600">
                  <a:solidFill>
                    <a:srgbClr val="000099"/>
                  </a:solidFill>
                  <a:latin typeface="ＭＳ Ｐゴシック" panose="020B0600070205080204" pitchFamily="34" charset="-128"/>
                  <a:ea typeface="ＭＳ Ｐゴシック" panose="020B0600070205080204" pitchFamily="34" charset="-128"/>
                </a:defRPr>
              </a:lvl2pPr>
              <a:lvl3pPr marL="1092200" indent="-217488">
                <a:buClr>
                  <a:srgbClr val="95ACE5"/>
                </a:buClr>
                <a:buSzPct val="100000"/>
                <a:buFont typeface="Wingdings" panose="05000000000000000000" pitchFamily="2" charset="2"/>
                <a:defRPr kumimoji="1" sz="1600">
                  <a:solidFill>
                    <a:srgbClr val="000099"/>
                  </a:solidFill>
                  <a:latin typeface="ＭＳ Ｐゴシック" panose="020B0600070205080204" pitchFamily="34" charset="-128"/>
                  <a:ea typeface="ＭＳ Ｐゴシック" panose="020B0600070205080204" pitchFamily="34" charset="-128"/>
                </a:defRPr>
              </a:lvl3pPr>
              <a:lvl4pPr marL="1482725" indent="-219075">
                <a:buClr>
                  <a:srgbClr val="95ACE5"/>
                </a:buClr>
                <a:buSzPct val="100000"/>
                <a:buChar char="–"/>
                <a:defRPr kumimoji="1" sz="1400">
                  <a:solidFill>
                    <a:schemeClr val="tx1"/>
                  </a:solidFill>
                  <a:latin typeface="Arial" panose="020B0604020202020204" pitchFamily="34" charset="0"/>
                  <a:ea typeface="ＭＳ ゴシック" panose="020B0609070205080204" pitchFamily="49" charset="-128"/>
                </a:defRPr>
              </a:lvl4pPr>
              <a:lvl5pPr marL="1873250" indent="-219075">
                <a:buClr>
                  <a:srgbClr val="95ACE5"/>
                </a:buClr>
                <a:buSzPct val="70000"/>
                <a:buFont typeface="Monotype Sorts" pitchFamily="2" charset="2"/>
                <a:buChar char="3"/>
                <a:defRPr kumimoji="1" sz="1400">
                  <a:solidFill>
                    <a:schemeClr val="tx1"/>
                  </a:solidFill>
                  <a:latin typeface="Arial" panose="020B0604020202020204" pitchFamily="34" charset="0"/>
                  <a:ea typeface="ＭＳ ゴシック" panose="020B0609070205080204" pitchFamily="49" charset="-128"/>
                </a:defRPr>
              </a:lvl5pPr>
              <a:lvl6pPr marL="2330450" indent="-219075" eaLnBrk="0" fontAlgn="base" hangingPunct="0">
                <a:spcBef>
                  <a:spcPct val="0"/>
                </a:spcBef>
                <a:spcAft>
                  <a:spcPct val="0"/>
                </a:spcAft>
                <a:buClr>
                  <a:srgbClr val="95ACE5"/>
                </a:buClr>
                <a:buSzPct val="70000"/>
                <a:buFont typeface="Monotype Sorts" pitchFamily="2" charset="2"/>
                <a:buChar char="3"/>
                <a:defRPr kumimoji="1" sz="1400">
                  <a:solidFill>
                    <a:schemeClr val="tx1"/>
                  </a:solidFill>
                  <a:latin typeface="Arial" panose="020B0604020202020204" pitchFamily="34" charset="0"/>
                  <a:ea typeface="ＭＳ ゴシック" panose="020B0609070205080204" pitchFamily="49" charset="-128"/>
                </a:defRPr>
              </a:lvl6pPr>
              <a:lvl7pPr marL="2787650" indent="-219075" eaLnBrk="0" fontAlgn="base" hangingPunct="0">
                <a:spcBef>
                  <a:spcPct val="0"/>
                </a:spcBef>
                <a:spcAft>
                  <a:spcPct val="0"/>
                </a:spcAft>
                <a:buClr>
                  <a:srgbClr val="95ACE5"/>
                </a:buClr>
                <a:buSzPct val="70000"/>
                <a:buFont typeface="Monotype Sorts" pitchFamily="2" charset="2"/>
                <a:buChar char="3"/>
                <a:defRPr kumimoji="1" sz="1400">
                  <a:solidFill>
                    <a:schemeClr val="tx1"/>
                  </a:solidFill>
                  <a:latin typeface="Arial" panose="020B0604020202020204" pitchFamily="34" charset="0"/>
                  <a:ea typeface="ＭＳ ゴシック" panose="020B0609070205080204" pitchFamily="49" charset="-128"/>
                </a:defRPr>
              </a:lvl7pPr>
              <a:lvl8pPr marL="3244850" indent="-219075" eaLnBrk="0" fontAlgn="base" hangingPunct="0">
                <a:spcBef>
                  <a:spcPct val="0"/>
                </a:spcBef>
                <a:spcAft>
                  <a:spcPct val="0"/>
                </a:spcAft>
                <a:buClr>
                  <a:srgbClr val="95ACE5"/>
                </a:buClr>
                <a:buSzPct val="70000"/>
                <a:buFont typeface="Monotype Sorts" pitchFamily="2" charset="2"/>
                <a:buChar char="3"/>
                <a:defRPr kumimoji="1" sz="1400">
                  <a:solidFill>
                    <a:schemeClr val="tx1"/>
                  </a:solidFill>
                  <a:latin typeface="Arial" panose="020B0604020202020204" pitchFamily="34" charset="0"/>
                  <a:ea typeface="ＭＳ ゴシック" panose="020B0609070205080204" pitchFamily="49" charset="-128"/>
                </a:defRPr>
              </a:lvl8pPr>
              <a:lvl9pPr marL="3702050" indent="-219075" eaLnBrk="0" fontAlgn="base" hangingPunct="0">
                <a:spcBef>
                  <a:spcPct val="0"/>
                </a:spcBef>
                <a:spcAft>
                  <a:spcPct val="0"/>
                </a:spcAft>
                <a:buClr>
                  <a:srgbClr val="95ACE5"/>
                </a:buClr>
                <a:buSzPct val="70000"/>
                <a:buFont typeface="Monotype Sorts" pitchFamily="2" charset="2"/>
                <a:buChar char="3"/>
                <a:defRPr kumimoji="1" sz="1400">
                  <a:solidFill>
                    <a:schemeClr val="tx1"/>
                  </a:solidFill>
                  <a:latin typeface="Arial" panose="020B0604020202020204" pitchFamily="34" charset="0"/>
                  <a:ea typeface="ＭＳ ゴシック" panose="020B0609070205080204" pitchFamily="49" charset="-128"/>
                </a:defRPr>
              </a:lvl9pPr>
            </a:lstStyle>
            <a:p>
              <a:pPr>
                <a:spcBef>
                  <a:spcPct val="0"/>
                </a:spcBef>
                <a:spcAft>
                  <a:spcPct val="0"/>
                </a:spcAft>
                <a:buClrTx/>
                <a:buSzTx/>
                <a:buFontTx/>
                <a:buNone/>
              </a:pPr>
              <a:r>
                <a:rPr kumimoji="0" lang="ja-JP" altLang="en-US">
                  <a:solidFill>
                    <a:schemeClr val="accent1"/>
                  </a:solidFill>
                  <a:latin typeface="Meiryo UI" panose="020B0604030504040204" pitchFamily="34" charset="-128"/>
                  <a:ea typeface="Meiryo UI" panose="020B0604030504040204" pitchFamily="34" charset="-128"/>
                </a:rPr>
                <a:t>リスクの顕在化</a:t>
              </a:r>
            </a:p>
          </p:txBody>
        </p:sp>
        <p:sp>
          <p:nvSpPr>
            <p:cNvPr id="18" name="Text Box 17">
              <a:extLst>
                <a:ext uri="{FF2B5EF4-FFF2-40B4-BE49-F238E27FC236}">
                  <a16:creationId xmlns:a16="http://schemas.microsoft.com/office/drawing/2014/main" id="{E4D6F3C7-F271-DB5D-E2E7-C12FF1CC78B0}"/>
                </a:ext>
              </a:extLst>
            </p:cNvPr>
            <p:cNvSpPr txBox="1">
              <a:spLocks noChangeArrowheads="1"/>
            </p:cNvSpPr>
            <p:nvPr/>
          </p:nvSpPr>
          <p:spPr bwMode="auto">
            <a:xfrm>
              <a:off x="6081714" y="2041296"/>
              <a:ext cx="1075767" cy="319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b">
              <a:spAutoFit/>
            </a:bodyPr>
            <a:lstStyle>
              <a:lvl1pPr>
                <a:spcBef>
                  <a:spcPct val="50000"/>
                </a:spcBef>
                <a:spcAft>
                  <a:spcPct val="20000"/>
                </a:spcAft>
                <a:buClr>
                  <a:srgbClr val="95ACE5"/>
                </a:buClr>
                <a:buSzPct val="75000"/>
                <a:buFont typeface="Wingdings" panose="05000000000000000000" pitchFamily="2" charset="2"/>
                <a:defRPr kumimoji="1">
                  <a:solidFill>
                    <a:srgbClr val="000099"/>
                  </a:solidFill>
                  <a:latin typeface="ＭＳ Ｐゴシック" panose="020B0600070205080204" pitchFamily="34" charset="-128"/>
                  <a:ea typeface="ＭＳ Ｐゴシック" panose="020B0600070205080204" pitchFamily="34" charset="-128"/>
                </a:defRPr>
              </a:lvl1pPr>
              <a:lvl2pPr marL="709613" indent="-271463">
                <a:buClr>
                  <a:srgbClr val="95ACE5"/>
                </a:buClr>
                <a:buSzPct val="100000"/>
                <a:defRPr kumimoji="1" sz="1600">
                  <a:solidFill>
                    <a:srgbClr val="000099"/>
                  </a:solidFill>
                  <a:latin typeface="ＭＳ Ｐゴシック" panose="020B0600070205080204" pitchFamily="34" charset="-128"/>
                  <a:ea typeface="ＭＳ Ｐゴシック" panose="020B0600070205080204" pitchFamily="34" charset="-128"/>
                </a:defRPr>
              </a:lvl2pPr>
              <a:lvl3pPr marL="1092200" indent="-217488">
                <a:buClr>
                  <a:srgbClr val="95ACE5"/>
                </a:buClr>
                <a:buSzPct val="100000"/>
                <a:buFont typeface="Wingdings" panose="05000000000000000000" pitchFamily="2" charset="2"/>
                <a:defRPr kumimoji="1" sz="1600">
                  <a:solidFill>
                    <a:srgbClr val="000099"/>
                  </a:solidFill>
                  <a:latin typeface="ＭＳ Ｐゴシック" panose="020B0600070205080204" pitchFamily="34" charset="-128"/>
                  <a:ea typeface="ＭＳ Ｐゴシック" panose="020B0600070205080204" pitchFamily="34" charset="-128"/>
                </a:defRPr>
              </a:lvl3pPr>
              <a:lvl4pPr marL="1482725" indent="-219075">
                <a:buClr>
                  <a:srgbClr val="95ACE5"/>
                </a:buClr>
                <a:buSzPct val="100000"/>
                <a:buChar char="–"/>
                <a:defRPr kumimoji="1" sz="1400">
                  <a:solidFill>
                    <a:schemeClr val="tx1"/>
                  </a:solidFill>
                  <a:latin typeface="Arial" panose="020B0604020202020204" pitchFamily="34" charset="0"/>
                  <a:ea typeface="ＭＳ ゴシック" panose="020B0609070205080204" pitchFamily="49" charset="-128"/>
                </a:defRPr>
              </a:lvl4pPr>
              <a:lvl5pPr marL="1873250" indent="-219075">
                <a:buClr>
                  <a:srgbClr val="95ACE5"/>
                </a:buClr>
                <a:buSzPct val="70000"/>
                <a:buFont typeface="Monotype Sorts" pitchFamily="2" charset="2"/>
                <a:buChar char="3"/>
                <a:defRPr kumimoji="1" sz="1400">
                  <a:solidFill>
                    <a:schemeClr val="tx1"/>
                  </a:solidFill>
                  <a:latin typeface="Arial" panose="020B0604020202020204" pitchFamily="34" charset="0"/>
                  <a:ea typeface="ＭＳ ゴシック" panose="020B0609070205080204" pitchFamily="49" charset="-128"/>
                </a:defRPr>
              </a:lvl5pPr>
              <a:lvl6pPr marL="2330450" indent="-219075" eaLnBrk="0" fontAlgn="base" hangingPunct="0">
                <a:spcBef>
                  <a:spcPct val="0"/>
                </a:spcBef>
                <a:spcAft>
                  <a:spcPct val="0"/>
                </a:spcAft>
                <a:buClr>
                  <a:srgbClr val="95ACE5"/>
                </a:buClr>
                <a:buSzPct val="70000"/>
                <a:buFont typeface="Monotype Sorts" pitchFamily="2" charset="2"/>
                <a:buChar char="3"/>
                <a:defRPr kumimoji="1" sz="1400">
                  <a:solidFill>
                    <a:schemeClr val="tx1"/>
                  </a:solidFill>
                  <a:latin typeface="Arial" panose="020B0604020202020204" pitchFamily="34" charset="0"/>
                  <a:ea typeface="ＭＳ ゴシック" panose="020B0609070205080204" pitchFamily="49" charset="-128"/>
                </a:defRPr>
              </a:lvl6pPr>
              <a:lvl7pPr marL="2787650" indent="-219075" eaLnBrk="0" fontAlgn="base" hangingPunct="0">
                <a:spcBef>
                  <a:spcPct val="0"/>
                </a:spcBef>
                <a:spcAft>
                  <a:spcPct val="0"/>
                </a:spcAft>
                <a:buClr>
                  <a:srgbClr val="95ACE5"/>
                </a:buClr>
                <a:buSzPct val="70000"/>
                <a:buFont typeface="Monotype Sorts" pitchFamily="2" charset="2"/>
                <a:buChar char="3"/>
                <a:defRPr kumimoji="1" sz="1400">
                  <a:solidFill>
                    <a:schemeClr val="tx1"/>
                  </a:solidFill>
                  <a:latin typeface="Arial" panose="020B0604020202020204" pitchFamily="34" charset="0"/>
                  <a:ea typeface="ＭＳ ゴシック" panose="020B0609070205080204" pitchFamily="49" charset="-128"/>
                </a:defRPr>
              </a:lvl7pPr>
              <a:lvl8pPr marL="3244850" indent="-219075" eaLnBrk="0" fontAlgn="base" hangingPunct="0">
                <a:spcBef>
                  <a:spcPct val="0"/>
                </a:spcBef>
                <a:spcAft>
                  <a:spcPct val="0"/>
                </a:spcAft>
                <a:buClr>
                  <a:srgbClr val="95ACE5"/>
                </a:buClr>
                <a:buSzPct val="70000"/>
                <a:buFont typeface="Monotype Sorts" pitchFamily="2" charset="2"/>
                <a:buChar char="3"/>
                <a:defRPr kumimoji="1" sz="1400">
                  <a:solidFill>
                    <a:schemeClr val="tx1"/>
                  </a:solidFill>
                  <a:latin typeface="Arial" panose="020B0604020202020204" pitchFamily="34" charset="0"/>
                  <a:ea typeface="ＭＳ ゴシック" panose="020B0609070205080204" pitchFamily="49" charset="-128"/>
                </a:defRPr>
              </a:lvl8pPr>
              <a:lvl9pPr marL="3702050" indent="-219075" eaLnBrk="0" fontAlgn="base" hangingPunct="0">
                <a:spcBef>
                  <a:spcPct val="0"/>
                </a:spcBef>
                <a:spcAft>
                  <a:spcPct val="0"/>
                </a:spcAft>
                <a:buClr>
                  <a:srgbClr val="95ACE5"/>
                </a:buClr>
                <a:buSzPct val="70000"/>
                <a:buFont typeface="Monotype Sorts" pitchFamily="2" charset="2"/>
                <a:buChar char="3"/>
                <a:defRPr kumimoji="1" sz="1400">
                  <a:solidFill>
                    <a:schemeClr val="tx1"/>
                  </a:solidFill>
                  <a:latin typeface="Arial" panose="020B0604020202020204" pitchFamily="34" charset="0"/>
                  <a:ea typeface="ＭＳ ゴシック" panose="020B0609070205080204" pitchFamily="49" charset="-128"/>
                </a:defRPr>
              </a:lvl9pPr>
            </a:lstStyle>
            <a:p>
              <a:pPr>
                <a:spcBef>
                  <a:spcPct val="0"/>
                </a:spcBef>
                <a:spcAft>
                  <a:spcPct val="0"/>
                </a:spcAft>
                <a:buClrTx/>
                <a:buSzTx/>
                <a:buFontTx/>
                <a:buNone/>
              </a:pPr>
              <a:r>
                <a:rPr kumimoji="0" lang="ja-JP" altLang="en-US">
                  <a:solidFill>
                    <a:schemeClr val="accent1"/>
                  </a:solidFill>
                  <a:latin typeface="Meiryo UI" panose="020B0604030504040204" pitchFamily="34" charset="-128"/>
                  <a:ea typeface="Meiryo UI" panose="020B0604030504040204" pitchFamily="34" charset="-128"/>
                </a:rPr>
                <a:t>リスクからの回復</a:t>
              </a:r>
            </a:p>
          </p:txBody>
        </p:sp>
        <p:sp>
          <p:nvSpPr>
            <p:cNvPr id="19" name="AutoShape 18">
              <a:extLst>
                <a:ext uri="{FF2B5EF4-FFF2-40B4-BE49-F238E27FC236}">
                  <a16:creationId xmlns:a16="http://schemas.microsoft.com/office/drawing/2014/main" id="{B90CF1DC-679A-ABD2-2E25-F51DE9EDDF1B}"/>
                </a:ext>
              </a:extLst>
            </p:cNvPr>
            <p:cNvSpPr>
              <a:spLocks noChangeArrowheads="1"/>
            </p:cNvSpPr>
            <p:nvPr/>
          </p:nvSpPr>
          <p:spPr bwMode="auto">
            <a:xfrm>
              <a:off x="1841501" y="5341939"/>
              <a:ext cx="6602413" cy="638175"/>
            </a:xfrm>
            <a:prstGeom prst="homePlate">
              <a:avLst>
                <a:gd name="adj" fmla="val 30606"/>
              </a:avLst>
            </a:prstGeom>
            <a:gradFill rotWithShape="0">
              <a:gsLst>
                <a:gs pos="0">
                  <a:srgbClr val="FFFFFF"/>
                </a:gs>
                <a:gs pos="100000">
                  <a:srgbClr val="FFB5DA"/>
                </a:gs>
              </a:gsLst>
              <a:path path="shape">
                <a:fillToRect l="50000" t="50000" r="50000" b="50000"/>
              </a:path>
            </a:gra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lvl1pPr>
                <a:spcBef>
                  <a:spcPct val="50000"/>
                </a:spcBef>
                <a:spcAft>
                  <a:spcPct val="20000"/>
                </a:spcAft>
                <a:buClr>
                  <a:srgbClr val="95ACE5"/>
                </a:buClr>
                <a:buSzPct val="75000"/>
                <a:buFont typeface="Wingdings" panose="05000000000000000000" pitchFamily="2" charset="2"/>
                <a:defRPr kumimoji="1">
                  <a:solidFill>
                    <a:srgbClr val="000099"/>
                  </a:solidFill>
                  <a:latin typeface="ＭＳ Ｐゴシック" panose="020B0600070205080204" pitchFamily="34" charset="-128"/>
                  <a:ea typeface="ＭＳ Ｐゴシック" panose="020B0600070205080204" pitchFamily="34" charset="-128"/>
                </a:defRPr>
              </a:lvl1pPr>
              <a:lvl2pPr marL="709613" indent="-271463">
                <a:buClr>
                  <a:srgbClr val="95ACE5"/>
                </a:buClr>
                <a:buSzPct val="100000"/>
                <a:defRPr kumimoji="1" sz="1600">
                  <a:solidFill>
                    <a:srgbClr val="000099"/>
                  </a:solidFill>
                  <a:latin typeface="ＭＳ Ｐゴシック" panose="020B0600070205080204" pitchFamily="34" charset="-128"/>
                  <a:ea typeface="ＭＳ Ｐゴシック" panose="020B0600070205080204" pitchFamily="34" charset="-128"/>
                </a:defRPr>
              </a:lvl2pPr>
              <a:lvl3pPr marL="1092200" indent="-217488">
                <a:buClr>
                  <a:srgbClr val="95ACE5"/>
                </a:buClr>
                <a:buSzPct val="100000"/>
                <a:buFont typeface="Wingdings" panose="05000000000000000000" pitchFamily="2" charset="2"/>
                <a:defRPr kumimoji="1" sz="1600">
                  <a:solidFill>
                    <a:srgbClr val="000099"/>
                  </a:solidFill>
                  <a:latin typeface="ＭＳ Ｐゴシック" panose="020B0600070205080204" pitchFamily="34" charset="-128"/>
                  <a:ea typeface="ＭＳ Ｐゴシック" panose="020B0600070205080204" pitchFamily="34" charset="-128"/>
                </a:defRPr>
              </a:lvl3pPr>
              <a:lvl4pPr marL="1482725" indent="-219075">
                <a:buClr>
                  <a:srgbClr val="95ACE5"/>
                </a:buClr>
                <a:buSzPct val="100000"/>
                <a:buChar char="–"/>
                <a:defRPr kumimoji="1" sz="1400">
                  <a:solidFill>
                    <a:schemeClr val="tx1"/>
                  </a:solidFill>
                  <a:latin typeface="Arial" panose="020B0604020202020204" pitchFamily="34" charset="0"/>
                  <a:ea typeface="ＭＳ ゴシック" panose="020B0609070205080204" pitchFamily="49" charset="-128"/>
                </a:defRPr>
              </a:lvl4pPr>
              <a:lvl5pPr marL="1873250" indent="-219075">
                <a:buClr>
                  <a:srgbClr val="95ACE5"/>
                </a:buClr>
                <a:buSzPct val="70000"/>
                <a:buFont typeface="Monotype Sorts" pitchFamily="2" charset="2"/>
                <a:buChar char="3"/>
                <a:defRPr kumimoji="1" sz="1400">
                  <a:solidFill>
                    <a:schemeClr val="tx1"/>
                  </a:solidFill>
                  <a:latin typeface="Arial" panose="020B0604020202020204" pitchFamily="34" charset="0"/>
                  <a:ea typeface="ＭＳ ゴシック" panose="020B0609070205080204" pitchFamily="49" charset="-128"/>
                </a:defRPr>
              </a:lvl5pPr>
              <a:lvl6pPr marL="2330450" indent="-219075" eaLnBrk="0" fontAlgn="base" hangingPunct="0">
                <a:spcBef>
                  <a:spcPct val="0"/>
                </a:spcBef>
                <a:spcAft>
                  <a:spcPct val="0"/>
                </a:spcAft>
                <a:buClr>
                  <a:srgbClr val="95ACE5"/>
                </a:buClr>
                <a:buSzPct val="70000"/>
                <a:buFont typeface="Monotype Sorts" pitchFamily="2" charset="2"/>
                <a:buChar char="3"/>
                <a:defRPr kumimoji="1" sz="1400">
                  <a:solidFill>
                    <a:schemeClr val="tx1"/>
                  </a:solidFill>
                  <a:latin typeface="Arial" panose="020B0604020202020204" pitchFamily="34" charset="0"/>
                  <a:ea typeface="ＭＳ ゴシック" panose="020B0609070205080204" pitchFamily="49" charset="-128"/>
                </a:defRPr>
              </a:lvl6pPr>
              <a:lvl7pPr marL="2787650" indent="-219075" eaLnBrk="0" fontAlgn="base" hangingPunct="0">
                <a:spcBef>
                  <a:spcPct val="0"/>
                </a:spcBef>
                <a:spcAft>
                  <a:spcPct val="0"/>
                </a:spcAft>
                <a:buClr>
                  <a:srgbClr val="95ACE5"/>
                </a:buClr>
                <a:buSzPct val="70000"/>
                <a:buFont typeface="Monotype Sorts" pitchFamily="2" charset="2"/>
                <a:buChar char="3"/>
                <a:defRPr kumimoji="1" sz="1400">
                  <a:solidFill>
                    <a:schemeClr val="tx1"/>
                  </a:solidFill>
                  <a:latin typeface="Arial" panose="020B0604020202020204" pitchFamily="34" charset="0"/>
                  <a:ea typeface="ＭＳ ゴシック" panose="020B0609070205080204" pitchFamily="49" charset="-128"/>
                </a:defRPr>
              </a:lvl7pPr>
              <a:lvl8pPr marL="3244850" indent="-219075" eaLnBrk="0" fontAlgn="base" hangingPunct="0">
                <a:spcBef>
                  <a:spcPct val="0"/>
                </a:spcBef>
                <a:spcAft>
                  <a:spcPct val="0"/>
                </a:spcAft>
                <a:buClr>
                  <a:srgbClr val="95ACE5"/>
                </a:buClr>
                <a:buSzPct val="70000"/>
                <a:buFont typeface="Monotype Sorts" pitchFamily="2" charset="2"/>
                <a:buChar char="3"/>
                <a:defRPr kumimoji="1" sz="1400">
                  <a:solidFill>
                    <a:schemeClr val="tx1"/>
                  </a:solidFill>
                  <a:latin typeface="Arial" panose="020B0604020202020204" pitchFamily="34" charset="0"/>
                  <a:ea typeface="ＭＳ ゴシック" panose="020B0609070205080204" pitchFamily="49" charset="-128"/>
                </a:defRPr>
              </a:lvl8pPr>
              <a:lvl9pPr marL="3702050" indent="-219075" eaLnBrk="0" fontAlgn="base" hangingPunct="0">
                <a:spcBef>
                  <a:spcPct val="0"/>
                </a:spcBef>
                <a:spcAft>
                  <a:spcPct val="0"/>
                </a:spcAft>
                <a:buClr>
                  <a:srgbClr val="95ACE5"/>
                </a:buClr>
                <a:buSzPct val="70000"/>
                <a:buFont typeface="Monotype Sorts" pitchFamily="2" charset="2"/>
                <a:buChar char="3"/>
                <a:defRPr kumimoji="1" sz="1400">
                  <a:solidFill>
                    <a:schemeClr val="tx1"/>
                  </a:solidFill>
                  <a:latin typeface="Arial" panose="020B0604020202020204" pitchFamily="34" charset="0"/>
                  <a:ea typeface="ＭＳ ゴシック" panose="020B0609070205080204" pitchFamily="49" charset="-128"/>
                </a:defRPr>
              </a:lvl9pPr>
            </a:lstStyle>
            <a:p>
              <a:pPr algn="ctr">
                <a:spcBef>
                  <a:spcPct val="0"/>
                </a:spcBef>
                <a:spcAft>
                  <a:spcPct val="0"/>
                </a:spcAft>
                <a:buClrTx/>
                <a:buSzTx/>
                <a:buFontTx/>
                <a:buNone/>
              </a:pPr>
              <a:r>
                <a:rPr kumimoji="0" lang="ja-JP" altLang="en-US">
                  <a:solidFill>
                    <a:schemeClr val="accent1"/>
                  </a:solidFill>
                  <a:latin typeface="Meiryo UI" panose="020B0604030504040204" pitchFamily="34" charset="-128"/>
                  <a:ea typeface="Meiryo UI" panose="020B0604030504040204" pitchFamily="34" charset="-128"/>
                </a:rPr>
                <a:t>　　</a:t>
              </a:r>
              <a:r>
                <a:rPr kumimoji="0" lang="en-US" altLang="ja-JP">
                  <a:solidFill>
                    <a:schemeClr val="accent1"/>
                  </a:solidFill>
                  <a:latin typeface="Meiryo UI" panose="020B0604030504040204" pitchFamily="34" charset="-128"/>
                  <a:ea typeface="Meiryo UI" panose="020B0604030504040204" pitchFamily="34" charset="-128"/>
                </a:rPr>
                <a:t>DRP</a:t>
              </a:r>
              <a:r>
                <a:rPr kumimoji="0" lang="ja-JP" altLang="en-US">
                  <a:solidFill>
                    <a:schemeClr val="accent1"/>
                  </a:solidFill>
                  <a:latin typeface="Meiryo UI" panose="020B0604030504040204" pitchFamily="34" charset="-128"/>
                  <a:ea typeface="Meiryo UI" panose="020B0604030504040204" pitchFamily="34" charset="-128"/>
                </a:rPr>
                <a:t>／</a:t>
              </a:r>
              <a:r>
                <a:rPr kumimoji="0" lang="en-US" altLang="ja-JP">
                  <a:solidFill>
                    <a:schemeClr val="accent1"/>
                  </a:solidFill>
                  <a:latin typeface="Meiryo UI" panose="020B0604030504040204" pitchFamily="34" charset="-128"/>
                  <a:ea typeface="Meiryo UI" panose="020B0604030504040204" pitchFamily="34" charset="-128"/>
                </a:rPr>
                <a:t>BCP</a:t>
              </a:r>
              <a:r>
                <a:rPr kumimoji="0" lang="ja-JP" altLang="en-US">
                  <a:solidFill>
                    <a:schemeClr val="accent1"/>
                  </a:solidFill>
                  <a:latin typeface="Meiryo UI" panose="020B0604030504040204" pitchFamily="34" charset="-128"/>
                  <a:ea typeface="Meiryo UI" panose="020B0604030504040204" pitchFamily="34" charset="-128"/>
                </a:rPr>
                <a:t>プロセス</a:t>
              </a:r>
              <a:r>
                <a:rPr kumimoji="0" lang="en-US" altLang="ja-JP" baseline="30000">
                  <a:solidFill>
                    <a:schemeClr val="accent1"/>
                  </a:solidFill>
                  <a:latin typeface="Meiryo UI" panose="020B0604030504040204" pitchFamily="34" charset="-128"/>
                  <a:ea typeface="Meiryo UI" panose="020B0604030504040204" pitchFamily="34" charset="-128"/>
                </a:rPr>
                <a:t>※</a:t>
              </a:r>
            </a:p>
          </p:txBody>
        </p:sp>
        <p:sp>
          <p:nvSpPr>
            <p:cNvPr id="20" name="Text Box 19">
              <a:extLst>
                <a:ext uri="{FF2B5EF4-FFF2-40B4-BE49-F238E27FC236}">
                  <a16:creationId xmlns:a16="http://schemas.microsoft.com/office/drawing/2014/main" id="{A82EEF9B-2DF0-68A4-671F-B106B975B514}"/>
                </a:ext>
              </a:extLst>
            </p:cNvPr>
            <p:cNvSpPr txBox="1">
              <a:spLocks noChangeArrowheads="1"/>
            </p:cNvSpPr>
            <p:nvPr/>
          </p:nvSpPr>
          <p:spPr bwMode="auto">
            <a:xfrm>
              <a:off x="1897063" y="4457901"/>
              <a:ext cx="887412" cy="510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b">
              <a:spAutoFit/>
            </a:bodyPr>
            <a:lstStyle>
              <a:lvl1pPr>
                <a:spcBef>
                  <a:spcPct val="50000"/>
                </a:spcBef>
                <a:spcAft>
                  <a:spcPct val="20000"/>
                </a:spcAft>
                <a:buClr>
                  <a:srgbClr val="95ACE5"/>
                </a:buClr>
                <a:buSzPct val="75000"/>
                <a:buFont typeface="Wingdings" panose="05000000000000000000" pitchFamily="2" charset="2"/>
                <a:defRPr kumimoji="1">
                  <a:solidFill>
                    <a:srgbClr val="000099"/>
                  </a:solidFill>
                  <a:latin typeface="ＭＳ Ｐゴシック" panose="020B0600070205080204" pitchFamily="34" charset="-128"/>
                  <a:ea typeface="ＭＳ Ｐゴシック" panose="020B0600070205080204" pitchFamily="34" charset="-128"/>
                </a:defRPr>
              </a:lvl1pPr>
              <a:lvl2pPr marL="709613" indent="-271463">
                <a:buClr>
                  <a:srgbClr val="95ACE5"/>
                </a:buClr>
                <a:buSzPct val="100000"/>
                <a:defRPr kumimoji="1" sz="1600">
                  <a:solidFill>
                    <a:srgbClr val="000099"/>
                  </a:solidFill>
                  <a:latin typeface="ＭＳ Ｐゴシック" panose="020B0600070205080204" pitchFamily="34" charset="-128"/>
                  <a:ea typeface="ＭＳ Ｐゴシック" panose="020B0600070205080204" pitchFamily="34" charset="-128"/>
                </a:defRPr>
              </a:lvl2pPr>
              <a:lvl3pPr marL="1092200" indent="-217488">
                <a:buClr>
                  <a:srgbClr val="95ACE5"/>
                </a:buClr>
                <a:buSzPct val="100000"/>
                <a:buFont typeface="Wingdings" panose="05000000000000000000" pitchFamily="2" charset="2"/>
                <a:defRPr kumimoji="1" sz="1600">
                  <a:solidFill>
                    <a:srgbClr val="000099"/>
                  </a:solidFill>
                  <a:latin typeface="ＭＳ Ｐゴシック" panose="020B0600070205080204" pitchFamily="34" charset="-128"/>
                  <a:ea typeface="ＭＳ Ｐゴシック" panose="020B0600070205080204" pitchFamily="34" charset="-128"/>
                </a:defRPr>
              </a:lvl3pPr>
              <a:lvl4pPr marL="1482725" indent="-219075">
                <a:buClr>
                  <a:srgbClr val="95ACE5"/>
                </a:buClr>
                <a:buSzPct val="100000"/>
                <a:buChar char="–"/>
                <a:defRPr kumimoji="1" sz="1400">
                  <a:solidFill>
                    <a:schemeClr val="tx1"/>
                  </a:solidFill>
                  <a:latin typeface="Arial" panose="020B0604020202020204" pitchFamily="34" charset="0"/>
                  <a:ea typeface="ＭＳ ゴシック" panose="020B0609070205080204" pitchFamily="49" charset="-128"/>
                </a:defRPr>
              </a:lvl4pPr>
              <a:lvl5pPr marL="1873250" indent="-219075">
                <a:buClr>
                  <a:srgbClr val="95ACE5"/>
                </a:buClr>
                <a:buSzPct val="70000"/>
                <a:buFont typeface="Monotype Sorts" pitchFamily="2" charset="2"/>
                <a:buChar char="3"/>
                <a:defRPr kumimoji="1" sz="1400">
                  <a:solidFill>
                    <a:schemeClr val="tx1"/>
                  </a:solidFill>
                  <a:latin typeface="Arial" panose="020B0604020202020204" pitchFamily="34" charset="0"/>
                  <a:ea typeface="ＭＳ ゴシック" panose="020B0609070205080204" pitchFamily="49" charset="-128"/>
                </a:defRPr>
              </a:lvl5pPr>
              <a:lvl6pPr marL="2330450" indent="-219075" eaLnBrk="0" fontAlgn="base" hangingPunct="0">
                <a:spcBef>
                  <a:spcPct val="0"/>
                </a:spcBef>
                <a:spcAft>
                  <a:spcPct val="0"/>
                </a:spcAft>
                <a:buClr>
                  <a:srgbClr val="95ACE5"/>
                </a:buClr>
                <a:buSzPct val="70000"/>
                <a:buFont typeface="Monotype Sorts" pitchFamily="2" charset="2"/>
                <a:buChar char="3"/>
                <a:defRPr kumimoji="1" sz="1400">
                  <a:solidFill>
                    <a:schemeClr val="tx1"/>
                  </a:solidFill>
                  <a:latin typeface="Arial" panose="020B0604020202020204" pitchFamily="34" charset="0"/>
                  <a:ea typeface="ＭＳ ゴシック" panose="020B0609070205080204" pitchFamily="49" charset="-128"/>
                </a:defRPr>
              </a:lvl6pPr>
              <a:lvl7pPr marL="2787650" indent="-219075" eaLnBrk="0" fontAlgn="base" hangingPunct="0">
                <a:spcBef>
                  <a:spcPct val="0"/>
                </a:spcBef>
                <a:spcAft>
                  <a:spcPct val="0"/>
                </a:spcAft>
                <a:buClr>
                  <a:srgbClr val="95ACE5"/>
                </a:buClr>
                <a:buSzPct val="70000"/>
                <a:buFont typeface="Monotype Sorts" pitchFamily="2" charset="2"/>
                <a:buChar char="3"/>
                <a:defRPr kumimoji="1" sz="1400">
                  <a:solidFill>
                    <a:schemeClr val="tx1"/>
                  </a:solidFill>
                  <a:latin typeface="Arial" panose="020B0604020202020204" pitchFamily="34" charset="0"/>
                  <a:ea typeface="ＭＳ ゴシック" panose="020B0609070205080204" pitchFamily="49" charset="-128"/>
                </a:defRPr>
              </a:lvl7pPr>
              <a:lvl8pPr marL="3244850" indent="-219075" eaLnBrk="0" fontAlgn="base" hangingPunct="0">
                <a:spcBef>
                  <a:spcPct val="0"/>
                </a:spcBef>
                <a:spcAft>
                  <a:spcPct val="0"/>
                </a:spcAft>
                <a:buClr>
                  <a:srgbClr val="95ACE5"/>
                </a:buClr>
                <a:buSzPct val="70000"/>
                <a:buFont typeface="Monotype Sorts" pitchFamily="2" charset="2"/>
                <a:buChar char="3"/>
                <a:defRPr kumimoji="1" sz="1400">
                  <a:solidFill>
                    <a:schemeClr val="tx1"/>
                  </a:solidFill>
                  <a:latin typeface="Arial" panose="020B0604020202020204" pitchFamily="34" charset="0"/>
                  <a:ea typeface="ＭＳ ゴシック" panose="020B0609070205080204" pitchFamily="49" charset="-128"/>
                </a:defRPr>
              </a:lvl8pPr>
              <a:lvl9pPr marL="3702050" indent="-219075" eaLnBrk="0" fontAlgn="base" hangingPunct="0">
                <a:spcBef>
                  <a:spcPct val="0"/>
                </a:spcBef>
                <a:spcAft>
                  <a:spcPct val="0"/>
                </a:spcAft>
                <a:buClr>
                  <a:srgbClr val="95ACE5"/>
                </a:buClr>
                <a:buSzPct val="70000"/>
                <a:buFont typeface="Monotype Sorts" pitchFamily="2" charset="2"/>
                <a:buChar char="3"/>
                <a:defRPr kumimoji="1" sz="1400">
                  <a:solidFill>
                    <a:schemeClr val="tx1"/>
                  </a:solidFill>
                  <a:latin typeface="Arial" panose="020B0604020202020204" pitchFamily="34" charset="0"/>
                  <a:ea typeface="ＭＳ ゴシック" panose="020B0609070205080204" pitchFamily="49" charset="-128"/>
                </a:defRPr>
              </a:lvl9pPr>
            </a:lstStyle>
            <a:p>
              <a:pPr algn="ctr">
                <a:spcBef>
                  <a:spcPct val="0"/>
                </a:spcBef>
                <a:spcAft>
                  <a:spcPct val="0"/>
                </a:spcAft>
                <a:buClrTx/>
                <a:buSzTx/>
                <a:buFontTx/>
                <a:buNone/>
              </a:pPr>
              <a:r>
                <a:rPr kumimoji="0" lang="ja-JP" altLang="en-US" sz="1200">
                  <a:solidFill>
                    <a:srgbClr val="0033CC"/>
                  </a:solidFill>
                  <a:latin typeface="Meiryo UI" panose="020B0604030504040204" pitchFamily="34" charset="-128"/>
                  <a:ea typeface="Meiryo UI" panose="020B0604030504040204" pitchFamily="34" charset="-128"/>
                </a:rPr>
                <a:t>リスクの</a:t>
              </a:r>
            </a:p>
            <a:p>
              <a:pPr algn="ctr">
                <a:spcBef>
                  <a:spcPct val="0"/>
                </a:spcBef>
                <a:spcAft>
                  <a:spcPct val="0"/>
                </a:spcAft>
                <a:buClrTx/>
                <a:buSzTx/>
                <a:buFontTx/>
                <a:buNone/>
              </a:pPr>
              <a:r>
                <a:rPr kumimoji="0" lang="ja-JP" altLang="en-US" sz="1200">
                  <a:solidFill>
                    <a:srgbClr val="0033CC"/>
                  </a:solidFill>
                  <a:latin typeface="Meiryo UI" panose="020B0604030504040204" pitchFamily="34" charset="-128"/>
                  <a:ea typeface="Meiryo UI" panose="020B0604030504040204" pitchFamily="34" charset="-128"/>
                </a:rPr>
                <a:t>予測・分析</a:t>
              </a:r>
            </a:p>
          </p:txBody>
        </p:sp>
        <p:sp>
          <p:nvSpPr>
            <p:cNvPr id="21" name="AutoShape 20">
              <a:extLst>
                <a:ext uri="{FF2B5EF4-FFF2-40B4-BE49-F238E27FC236}">
                  <a16:creationId xmlns:a16="http://schemas.microsoft.com/office/drawing/2014/main" id="{CFE662C6-6B03-A7CE-C952-EE15C1ABEC00}"/>
                </a:ext>
              </a:extLst>
            </p:cNvPr>
            <p:cNvSpPr>
              <a:spLocks noChangeArrowheads="1"/>
            </p:cNvSpPr>
            <p:nvPr/>
          </p:nvSpPr>
          <p:spPr bwMode="auto">
            <a:xfrm>
              <a:off x="1790701" y="3919538"/>
              <a:ext cx="1108075" cy="1370012"/>
            </a:xfrm>
            <a:prstGeom prst="upArrow">
              <a:avLst>
                <a:gd name="adj1" fmla="val 66667"/>
                <a:gd name="adj2" fmla="val 41402"/>
              </a:avLst>
            </a:prstGeom>
            <a:noFill/>
            <a:ln w="3175">
              <a:solidFill>
                <a:schemeClr val="tx1"/>
              </a:solidFill>
              <a:miter lim="800000"/>
              <a:headEnd/>
              <a:tailEnd/>
            </a:ln>
            <a:effectLst/>
          </p:spPr>
          <p:txBody>
            <a:bodyPr wrap="none" lIns="90488" tIns="44450" rIns="90488" bIns="44450" anchor="ctr"/>
            <a:lstStyle/>
            <a:p>
              <a:pPr>
                <a:spcBef>
                  <a:spcPct val="50000"/>
                </a:spcBef>
                <a:buClr>
                  <a:srgbClr val="000066"/>
                </a:buClr>
                <a:buSzPct val="100000"/>
                <a:defRPr/>
              </a:pPr>
              <a:endParaRPr lang="ja-JP" altLang="en-US">
                <a:effectLst>
                  <a:outerShdw blurRad="38100" dist="38100" dir="2700000" algn="tl">
                    <a:srgbClr val="000000">
                      <a:alpha val="43137"/>
                    </a:srgbClr>
                  </a:outerShdw>
                </a:effectLst>
                <a:latin typeface="Meiryo UI" panose="020B0604030504040204" pitchFamily="34" charset="-128"/>
                <a:ea typeface="Meiryo UI" panose="020B0604030504040204" pitchFamily="34" charset="-128"/>
              </a:endParaRPr>
            </a:p>
          </p:txBody>
        </p:sp>
        <p:sp>
          <p:nvSpPr>
            <p:cNvPr id="22" name="AutoShape 21">
              <a:extLst>
                <a:ext uri="{FF2B5EF4-FFF2-40B4-BE49-F238E27FC236}">
                  <a16:creationId xmlns:a16="http://schemas.microsoft.com/office/drawing/2014/main" id="{EB95FC97-C496-D0DA-E8E7-9A3002AA9D38}"/>
                </a:ext>
              </a:extLst>
            </p:cNvPr>
            <p:cNvSpPr>
              <a:spLocks noChangeArrowheads="1"/>
            </p:cNvSpPr>
            <p:nvPr/>
          </p:nvSpPr>
          <p:spPr bwMode="auto">
            <a:xfrm>
              <a:off x="6248401" y="3944938"/>
              <a:ext cx="1146175" cy="1357312"/>
            </a:xfrm>
            <a:prstGeom prst="downArrow">
              <a:avLst>
                <a:gd name="adj1" fmla="val 67269"/>
                <a:gd name="adj2" fmla="val 42242"/>
              </a:avLst>
            </a:prstGeom>
            <a:noFill/>
            <a:ln w="3175">
              <a:solidFill>
                <a:schemeClr val="tx1"/>
              </a:solidFill>
              <a:miter lim="800000"/>
              <a:headEnd/>
              <a:tailEnd/>
            </a:ln>
            <a:effectLst/>
          </p:spPr>
          <p:txBody>
            <a:bodyPr wrap="none" lIns="90488" tIns="44450" rIns="90488" bIns="44450" anchor="ctr"/>
            <a:lstStyle/>
            <a:p>
              <a:pPr>
                <a:spcBef>
                  <a:spcPct val="50000"/>
                </a:spcBef>
                <a:buClr>
                  <a:srgbClr val="000066"/>
                </a:buClr>
                <a:buSzPct val="100000"/>
                <a:defRPr/>
              </a:pPr>
              <a:endParaRPr lang="ja-JP" altLang="en-US">
                <a:effectLst>
                  <a:outerShdw blurRad="38100" dist="38100" dir="2700000" algn="tl">
                    <a:srgbClr val="000000">
                      <a:alpha val="43137"/>
                    </a:srgbClr>
                  </a:outerShdw>
                </a:effectLst>
                <a:latin typeface="Meiryo UI" panose="020B0604030504040204" pitchFamily="34" charset="-128"/>
                <a:ea typeface="Meiryo UI" panose="020B0604030504040204" pitchFamily="34" charset="-128"/>
              </a:endParaRPr>
            </a:p>
          </p:txBody>
        </p:sp>
        <p:sp>
          <p:nvSpPr>
            <p:cNvPr id="23" name="Text Box 22">
              <a:extLst>
                <a:ext uri="{FF2B5EF4-FFF2-40B4-BE49-F238E27FC236}">
                  <a16:creationId xmlns:a16="http://schemas.microsoft.com/office/drawing/2014/main" id="{67B8F171-5880-3BDB-D9C9-866778F578E1}"/>
                </a:ext>
              </a:extLst>
            </p:cNvPr>
            <p:cNvSpPr txBox="1">
              <a:spLocks noChangeArrowheads="1"/>
            </p:cNvSpPr>
            <p:nvPr/>
          </p:nvSpPr>
          <p:spPr bwMode="auto">
            <a:xfrm>
              <a:off x="6479228" y="4130587"/>
              <a:ext cx="701984" cy="508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b">
              <a:spAutoFit/>
            </a:bodyPr>
            <a:lstStyle>
              <a:lvl1pPr>
                <a:spcBef>
                  <a:spcPct val="50000"/>
                </a:spcBef>
                <a:spcAft>
                  <a:spcPct val="20000"/>
                </a:spcAft>
                <a:buClr>
                  <a:srgbClr val="95ACE5"/>
                </a:buClr>
                <a:buSzPct val="75000"/>
                <a:buFont typeface="Wingdings" panose="05000000000000000000" pitchFamily="2" charset="2"/>
                <a:defRPr kumimoji="1">
                  <a:solidFill>
                    <a:srgbClr val="000099"/>
                  </a:solidFill>
                  <a:latin typeface="ＭＳ Ｐゴシック" panose="020B0600070205080204" pitchFamily="34" charset="-128"/>
                  <a:ea typeface="ＭＳ Ｐゴシック" panose="020B0600070205080204" pitchFamily="34" charset="-128"/>
                </a:defRPr>
              </a:lvl1pPr>
              <a:lvl2pPr marL="709613" indent="-271463">
                <a:buClr>
                  <a:srgbClr val="95ACE5"/>
                </a:buClr>
                <a:buSzPct val="100000"/>
                <a:defRPr kumimoji="1" sz="1600">
                  <a:solidFill>
                    <a:srgbClr val="000099"/>
                  </a:solidFill>
                  <a:latin typeface="ＭＳ Ｐゴシック" panose="020B0600070205080204" pitchFamily="34" charset="-128"/>
                  <a:ea typeface="ＭＳ Ｐゴシック" panose="020B0600070205080204" pitchFamily="34" charset="-128"/>
                </a:defRPr>
              </a:lvl2pPr>
              <a:lvl3pPr marL="1092200" indent="-217488">
                <a:buClr>
                  <a:srgbClr val="95ACE5"/>
                </a:buClr>
                <a:buSzPct val="100000"/>
                <a:buFont typeface="Wingdings" panose="05000000000000000000" pitchFamily="2" charset="2"/>
                <a:defRPr kumimoji="1" sz="1600">
                  <a:solidFill>
                    <a:srgbClr val="000099"/>
                  </a:solidFill>
                  <a:latin typeface="ＭＳ Ｐゴシック" panose="020B0600070205080204" pitchFamily="34" charset="-128"/>
                  <a:ea typeface="ＭＳ Ｐゴシック" panose="020B0600070205080204" pitchFamily="34" charset="-128"/>
                </a:defRPr>
              </a:lvl3pPr>
              <a:lvl4pPr marL="1482725" indent="-219075">
                <a:buClr>
                  <a:srgbClr val="95ACE5"/>
                </a:buClr>
                <a:buSzPct val="100000"/>
                <a:buChar char="–"/>
                <a:defRPr kumimoji="1" sz="1400">
                  <a:solidFill>
                    <a:schemeClr val="tx1"/>
                  </a:solidFill>
                  <a:latin typeface="Arial" panose="020B0604020202020204" pitchFamily="34" charset="0"/>
                  <a:ea typeface="ＭＳ ゴシック" panose="020B0609070205080204" pitchFamily="49" charset="-128"/>
                </a:defRPr>
              </a:lvl4pPr>
              <a:lvl5pPr marL="1873250" indent="-219075">
                <a:buClr>
                  <a:srgbClr val="95ACE5"/>
                </a:buClr>
                <a:buSzPct val="70000"/>
                <a:buFont typeface="Monotype Sorts" pitchFamily="2" charset="2"/>
                <a:buChar char="3"/>
                <a:defRPr kumimoji="1" sz="1400">
                  <a:solidFill>
                    <a:schemeClr val="tx1"/>
                  </a:solidFill>
                  <a:latin typeface="Arial" panose="020B0604020202020204" pitchFamily="34" charset="0"/>
                  <a:ea typeface="ＭＳ ゴシック" panose="020B0609070205080204" pitchFamily="49" charset="-128"/>
                </a:defRPr>
              </a:lvl5pPr>
              <a:lvl6pPr marL="2330450" indent="-219075" eaLnBrk="0" fontAlgn="base" hangingPunct="0">
                <a:spcBef>
                  <a:spcPct val="0"/>
                </a:spcBef>
                <a:spcAft>
                  <a:spcPct val="0"/>
                </a:spcAft>
                <a:buClr>
                  <a:srgbClr val="95ACE5"/>
                </a:buClr>
                <a:buSzPct val="70000"/>
                <a:buFont typeface="Monotype Sorts" pitchFamily="2" charset="2"/>
                <a:buChar char="3"/>
                <a:defRPr kumimoji="1" sz="1400">
                  <a:solidFill>
                    <a:schemeClr val="tx1"/>
                  </a:solidFill>
                  <a:latin typeface="Arial" panose="020B0604020202020204" pitchFamily="34" charset="0"/>
                  <a:ea typeface="ＭＳ ゴシック" panose="020B0609070205080204" pitchFamily="49" charset="-128"/>
                </a:defRPr>
              </a:lvl6pPr>
              <a:lvl7pPr marL="2787650" indent="-219075" eaLnBrk="0" fontAlgn="base" hangingPunct="0">
                <a:spcBef>
                  <a:spcPct val="0"/>
                </a:spcBef>
                <a:spcAft>
                  <a:spcPct val="0"/>
                </a:spcAft>
                <a:buClr>
                  <a:srgbClr val="95ACE5"/>
                </a:buClr>
                <a:buSzPct val="70000"/>
                <a:buFont typeface="Monotype Sorts" pitchFamily="2" charset="2"/>
                <a:buChar char="3"/>
                <a:defRPr kumimoji="1" sz="1400">
                  <a:solidFill>
                    <a:schemeClr val="tx1"/>
                  </a:solidFill>
                  <a:latin typeface="Arial" panose="020B0604020202020204" pitchFamily="34" charset="0"/>
                  <a:ea typeface="ＭＳ ゴシック" panose="020B0609070205080204" pitchFamily="49" charset="-128"/>
                </a:defRPr>
              </a:lvl7pPr>
              <a:lvl8pPr marL="3244850" indent="-219075" eaLnBrk="0" fontAlgn="base" hangingPunct="0">
                <a:spcBef>
                  <a:spcPct val="0"/>
                </a:spcBef>
                <a:spcAft>
                  <a:spcPct val="0"/>
                </a:spcAft>
                <a:buClr>
                  <a:srgbClr val="95ACE5"/>
                </a:buClr>
                <a:buSzPct val="70000"/>
                <a:buFont typeface="Monotype Sorts" pitchFamily="2" charset="2"/>
                <a:buChar char="3"/>
                <a:defRPr kumimoji="1" sz="1400">
                  <a:solidFill>
                    <a:schemeClr val="tx1"/>
                  </a:solidFill>
                  <a:latin typeface="Arial" panose="020B0604020202020204" pitchFamily="34" charset="0"/>
                  <a:ea typeface="ＭＳ ゴシック" panose="020B0609070205080204" pitchFamily="49" charset="-128"/>
                </a:defRPr>
              </a:lvl8pPr>
              <a:lvl9pPr marL="3702050" indent="-219075" eaLnBrk="0" fontAlgn="base" hangingPunct="0">
                <a:spcBef>
                  <a:spcPct val="0"/>
                </a:spcBef>
                <a:spcAft>
                  <a:spcPct val="0"/>
                </a:spcAft>
                <a:buClr>
                  <a:srgbClr val="95ACE5"/>
                </a:buClr>
                <a:buSzPct val="70000"/>
                <a:buFont typeface="Monotype Sorts" pitchFamily="2" charset="2"/>
                <a:buChar char="3"/>
                <a:defRPr kumimoji="1" sz="1400">
                  <a:solidFill>
                    <a:schemeClr val="tx1"/>
                  </a:solidFill>
                  <a:latin typeface="Arial" panose="020B0604020202020204" pitchFamily="34" charset="0"/>
                  <a:ea typeface="ＭＳ ゴシック" panose="020B0609070205080204" pitchFamily="49" charset="-128"/>
                </a:defRPr>
              </a:lvl9pPr>
            </a:lstStyle>
            <a:p>
              <a:pPr algn="ctr">
                <a:spcBef>
                  <a:spcPct val="0"/>
                </a:spcBef>
                <a:spcAft>
                  <a:spcPct val="0"/>
                </a:spcAft>
                <a:buClrTx/>
                <a:buSzTx/>
                <a:buFontTx/>
                <a:buNone/>
              </a:pPr>
              <a:r>
                <a:rPr kumimoji="0" lang="en-US" altLang="ja-JP" sz="1200">
                  <a:solidFill>
                    <a:srgbClr val="0033CC"/>
                  </a:solidFill>
                  <a:latin typeface="Meiryo UI" panose="020B0604030504040204" pitchFamily="34" charset="-128"/>
                  <a:ea typeface="Meiryo UI" panose="020B0604030504040204" pitchFamily="34" charset="-128"/>
                </a:rPr>
                <a:t>DRP/BCP</a:t>
              </a:r>
              <a:br>
                <a:rPr kumimoji="0" lang="en-US" altLang="ja-JP" sz="1200">
                  <a:solidFill>
                    <a:srgbClr val="0033CC"/>
                  </a:solidFill>
                  <a:latin typeface="Meiryo UI" panose="020B0604030504040204" pitchFamily="34" charset="-128"/>
                  <a:ea typeface="Meiryo UI" panose="020B0604030504040204" pitchFamily="34" charset="-128"/>
                </a:rPr>
              </a:br>
              <a:r>
                <a:rPr kumimoji="0" lang="ja-JP" altLang="en-US" sz="1200">
                  <a:solidFill>
                    <a:srgbClr val="0033CC"/>
                  </a:solidFill>
                  <a:latin typeface="Meiryo UI" panose="020B0604030504040204" pitchFamily="34" charset="-128"/>
                  <a:ea typeface="Meiryo UI" panose="020B0604030504040204" pitchFamily="34" charset="-128"/>
                </a:rPr>
                <a:t>の更新</a:t>
              </a:r>
            </a:p>
          </p:txBody>
        </p:sp>
        <p:sp>
          <p:nvSpPr>
            <p:cNvPr id="24" name="Text Box 23">
              <a:extLst>
                <a:ext uri="{FF2B5EF4-FFF2-40B4-BE49-F238E27FC236}">
                  <a16:creationId xmlns:a16="http://schemas.microsoft.com/office/drawing/2014/main" id="{B0B6BAF4-3E4B-2C8A-BC15-0466CE2E183D}"/>
                </a:ext>
              </a:extLst>
            </p:cNvPr>
            <p:cNvSpPr txBox="1">
              <a:spLocks noChangeArrowheads="1"/>
            </p:cNvSpPr>
            <p:nvPr/>
          </p:nvSpPr>
          <p:spPr bwMode="auto">
            <a:xfrm>
              <a:off x="4394463" y="4397287"/>
              <a:ext cx="553512" cy="508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b">
              <a:spAutoFit/>
            </a:bodyPr>
            <a:lstStyle>
              <a:lvl1pPr>
                <a:spcBef>
                  <a:spcPct val="50000"/>
                </a:spcBef>
                <a:spcAft>
                  <a:spcPct val="20000"/>
                </a:spcAft>
                <a:buClr>
                  <a:srgbClr val="95ACE5"/>
                </a:buClr>
                <a:buSzPct val="75000"/>
                <a:buFont typeface="Wingdings" panose="05000000000000000000" pitchFamily="2" charset="2"/>
                <a:defRPr kumimoji="1">
                  <a:solidFill>
                    <a:srgbClr val="000099"/>
                  </a:solidFill>
                  <a:latin typeface="ＭＳ Ｐゴシック" panose="020B0600070205080204" pitchFamily="34" charset="-128"/>
                  <a:ea typeface="ＭＳ Ｐゴシック" panose="020B0600070205080204" pitchFamily="34" charset="-128"/>
                </a:defRPr>
              </a:lvl1pPr>
              <a:lvl2pPr marL="709613" indent="-271463">
                <a:buClr>
                  <a:srgbClr val="95ACE5"/>
                </a:buClr>
                <a:buSzPct val="100000"/>
                <a:defRPr kumimoji="1" sz="1600">
                  <a:solidFill>
                    <a:srgbClr val="000099"/>
                  </a:solidFill>
                  <a:latin typeface="ＭＳ Ｐゴシック" panose="020B0600070205080204" pitchFamily="34" charset="-128"/>
                  <a:ea typeface="ＭＳ Ｐゴシック" panose="020B0600070205080204" pitchFamily="34" charset="-128"/>
                </a:defRPr>
              </a:lvl2pPr>
              <a:lvl3pPr marL="1092200" indent="-217488">
                <a:buClr>
                  <a:srgbClr val="95ACE5"/>
                </a:buClr>
                <a:buSzPct val="100000"/>
                <a:buFont typeface="Wingdings" panose="05000000000000000000" pitchFamily="2" charset="2"/>
                <a:defRPr kumimoji="1" sz="1600">
                  <a:solidFill>
                    <a:srgbClr val="000099"/>
                  </a:solidFill>
                  <a:latin typeface="ＭＳ Ｐゴシック" panose="020B0600070205080204" pitchFamily="34" charset="-128"/>
                  <a:ea typeface="ＭＳ Ｐゴシック" panose="020B0600070205080204" pitchFamily="34" charset="-128"/>
                </a:defRPr>
              </a:lvl3pPr>
              <a:lvl4pPr marL="1482725" indent="-219075">
                <a:buClr>
                  <a:srgbClr val="95ACE5"/>
                </a:buClr>
                <a:buSzPct val="100000"/>
                <a:buChar char="–"/>
                <a:defRPr kumimoji="1" sz="1400">
                  <a:solidFill>
                    <a:schemeClr val="tx1"/>
                  </a:solidFill>
                  <a:latin typeface="Arial" panose="020B0604020202020204" pitchFamily="34" charset="0"/>
                  <a:ea typeface="ＭＳ ゴシック" panose="020B0609070205080204" pitchFamily="49" charset="-128"/>
                </a:defRPr>
              </a:lvl4pPr>
              <a:lvl5pPr marL="1873250" indent="-219075">
                <a:buClr>
                  <a:srgbClr val="95ACE5"/>
                </a:buClr>
                <a:buSzPct val="70000"/>
                <a:buFont typeface="Monotype Sorts" pitchFamily="2" charset="2"/>
                <a:buChar char="3"/>
                <a:defRPr kumimoji="1" sz="1400">
                  <a:solidFill>
                    <a:schemeClr val="tx1"/>
                  </a:solidFill>
                  <a:latin typeface="Arial" panose="020B0604020202020204" pitchFamily="34" charset="0"/>
                  <a:ea typeface="ＭＳ ゴシック" panose="020B0609070205080204" pitchFamily="49" charset="-128"/>
                </a:defRPr>
              </a:lvl5pPr>
              <a:lvl6pPr marL="2330450" indent="-219075" eaLnBrk="0" fontAlgn="base" hangingPunct="0">
                <a:spcBef>
                  <a:spcPct val="0"/>
                </a:spcBef>
                <a:spcAft>
                  <a:spcPct val="0"/>
                </a:spcAft>
                <a:buClr>
                  <a:srgbClr val="95ACE5"/>
                </a:buClr>
                <a:buSzPct val="70000"/>
                <a:buFont typeface="Monotype Sorts" pitchFamily="2" charset="2"/>
                <a:buChar char="3"/>
                <a:defRPr kumimoji="1" sz="1400">
                  <a:solidFill>
                    <a:schemeClr val="tx1"/>
                  </a:solidFill>
                  <a:latin typeface="Arial" panose="020B0604020202020204" pitchFamily="34" charset="0"/>
                  <a:ea typeface="ＭＳ ゴシック" panose="020B0609070205080204" pitchFamily="49" charset="-128"/>
                </a:defRPr>
              </a:lvl6pPr>
              <a:lvl7pPr marL="2787650" indent="-219075" eaLnBrk="0" fontAlgn="base" hangingPunct="0">
                <a:spcBef>
                  <a:spcPct val="0"/>
                </a:spcBef>
                <a:spcAft>
                  <a:spcPct val="0"/>
                </a:spcAft>
                <a:buClr>
                  <a:srgbClr val="95ACE5"/>
                </a:buClr>
                <a:buSzPct val="70000"/>
                <a:buFont typeface="Monotype Sorts" pitchFamily="2" charset="2"/>
                <a:buChar char="3"/>
                <a:defRPr kumimoji="1" sz="1400">
                  <a:solidFill>
                    <a:schemeClr val="tx1"/>
                  </a:solidFill>
                  <a:latin typeface="Arial" panose="020B0604020202020204" pitchFamily="34" charset="0"/>
                  <a:ea typeface="ＭＳ ゴシック" panose="020B0609070205080204" pitchFamily="49" charset="-128"/>
                </a:defRPr>
              </a:lvl7pPr>
              <a:lvl8pPr marL="3244850" indent="-219075" eaLnBrk="0" fontAlgn="base" hangingPunct="0">
                <a:spcBef>
                  <a:spcPct val="0"/>
                </a:spcBef>
                <a:spcAft>
                  <a:spcPct val="0"/>
                </a:spcAft>
                <a:buClr>
                  <a:srgbClr val="95ACE5"/>
                </a:buClr>
                <a:buSzPct val="70000"/>
                <a:buFont typeface="Monotype Sorts" pitchFamily="2" charset="2"/>
                <a:buChar char="3"/>
                <a:defRPr kumimoji="1" sz="1400">
                  <a:solidFill>
                    <a:schemeClr val="tx1"/>
                  </a:solidFill>
                  <a:latin typeface="Arial" panose="020B0604020202020204" pitchFamily="34" charset="0"/>
                  <a:ea typeface="ＭＳ ゴシック" panose="020B0609070205080204" pitchFamily="49" charset="-128"/>
                </a:defRPr>
              </a:lvl8pPr>
              <a:lvl9pPr marL="3702050" indent="-219075" eaLnBrk="0" fontAlgn="base" hangingPunct="0">
                <a:spcBef>
                  <a:spcPct val="0"/>
                </a:spcBef>
                <a:spcAft>
                  <a:spcPct val="0"/>
                </a:spcAft>
                <a:buClr>
                  <a:srgbClr val="95ACE5"/>
                </a:buClr>
                <a:buSzPct val="70000"/>
                <a:buFont typeface="Monotype Sorts" pitchFamily="2" charset="2"/>
                <a:buChar char="3"/>
                <a:defRPr kumimoji="1" sz="1400">
                  <a:solidFill>
                    <a:schemeClr val="tx1"/>
                  </a:solidFill>
                  <a:latin typeface="Arial" panose="020B0604020202020204" pitchFamily="34" charset="0"/>
                  <a:ea typeface="ＭＳ ゴシック" panose="020B0609070205080204" pitchFamily="49" charset="-128"/>
                </a:defRPr>
              </a:lvl9pPr>
            </a:lstStyle>
            <a:p>
              <a:pPr algn="ctr">
                <a:spcBef>
                  <a:spcPct val="0"/>
                </a:spcBef>
                <a:spcAft>
                  <a:spcPct val="0"/>
                </a:spcAft>
                <a:buClrTx/>
                <a:buSzTx/>
                <a:buFontTx/>
                <a:buNone/>
              </a:pPr>
              <a:r>
                <a:rPr kumimoji="0" lang="en-US" altLang="ja-JP" sz="1200">
                  <a:solidFill>
                    <a:srgbClr val="0033CC"/>
                  </a:solidFill>
                  <a:latin typeface="Meiryo UI" panose="020B0604030504040204" pitchFamily="34" charset="-128"/>
                  <a:ea typeface="Meiryo UI" panose="020B0604030504040204" pitchFamily="34" charset="-128"/>
                </a:rPr>
                <a:t>DR/BC</a:t>
              </a:r>
              <a:br>
                <a:rPr kumimoji="0" lang="en-US" altLang="ja-JP" sz="1200">
                  <a:solidFill>
                    <a:srgbClr val="0033CC"/>
                  </a:solidFill>
                  <a:latin typeface="Meiryo UI" panose="020B0604030504040204" pitchFamily="34" charset="-128"/>
                  <a:ea typeface="Meiryo UI" panose="020B0604030504040204" pitchFamily="34" charset="-128"/>
                </a:rPr>
              </a:br>
              <a:r>
                <a:rPr kumimoji="0" lang="ja-JP" altLang="en-US" sz="1200">
                  <a:solidFill>
                    <a:srgbClr val="0033CC"/>
                  </a:solidFill>
                  <a:latin typeface="Meiryo UI" panose="020B0604030504040204" pitchFamily="34" charset="-128"/>
                  <a:ea typeface="Meiryo UI" panose="020B0604030504040204" pitchFamily="34" charset="-128"/>
                </a:rPr>
                <a:t>の実行</a:t>
              </a:r>
            </a:p>
          </p:txBody>
        </p:sp>
        <p:sp>
          <p:nvSpPr>
            <p:cNvPr id="25" name="AutoShape 24">
              <a:extLst>
                <a:ext uri="{FF2B5EF4-FFF2-40B4-BE49-F238E27FC236}">
                  <a16:creationId xmlns:a16="http://schemas.microsoft.com/office/drawing/2014/main" id="{3F4D3765-DD19-B119-D8BB-2662F3AC5752}"/>
                </a:ext>
              </a:extLst>
            </p:cNvPr>
            <p:cNvSpPr>
              <a:spLocks noChangeArrowheads="1"/>
            </p:cNvSpPr>
            <p:nvPr/>
          </p:nvSpPr>
          <p:spPr bwMode="auto">
            <a:xfrm>
              <a:off x="4114801" y="3906838"/>
              <a:ext cx="1082675" cy="1370012"/>
            </a:xfrm>
            <a:prstGeom prst="upArrow">
              <a:avLst>
                <a:gd name="adj1" fmla="val 66667"/>
                <a:gd name="adj2" fmla="val 42373"/>
              </a:avLst>
            </a:prstGeom>
            <a:noFill/>
            <a:ln w="3175">
              <a:solidFill>
                <a:schemeClr val="tx1"/>
              </a:solidFill>
              <a:miter lim="800000"/>
              <a:headEnd/>
              <a:tailEnd/>
            </a:ln>
            <a:effectLst/>
          </p:spPr>
          <p:txBody>
            <a:bodyPr wrap="none" lIns="90488" tIns="44450" rIns="90488" bIns="44450" anchor="ctr"/>
            <a:lstStyle/>
            <a:p>
              <a:pPr>
                <a:spcBef>
                  <a:spcPct val="50000"/>
                </a:spcBef>
                <a:buClr>
                  <a:srgbClr val="000066"/>
                </a:buClr>
                <a:buSzPct val="100000"/>
                <a:defRPr/>
              </a:pPr>
              <a:endParaRPr lang="ja-JP" altLang="en-US">
                <a:effectLst>
                  <a:outerShdw blurRad="38100" dist="38100" dir="2700000" algn="tl">
                    <a:srgbClr val="000000">
                      <a:alpha val="43137"/>
                    </a:srgbClr>
                  </a:outerShdw>
                </a:effectLst>
                <a:latin typeface="Meiryo UI" panose="020B0604030504040204" pitchFamily="34" charset="-128"/>
                <a:ea typeface="Meiryo UI" panose="020B0604030504040204" pitchFamily="34" charset="-128"/>
              </a:endParaRPr>
            </a:p>
          </p:txBody>
        </p:sp>
        <p:sp>
          <p:nvSpPr>
            <p:cNvPr id="26" name="Text Box 25">
              <a:extLst>
                <a:ext uri="{FF2B5EF4-FFF2-40B4-BE49-F238E27FC236}">
                  <a16:creationId xmlns:a16="http://schemas.microsoft.com/office/drawing/2014/main" id="{476B7539-9808-A045-ABD8-FC53E9DD7FDD}"/>
                </a:ext>
              </a:extLst>
            </p:cNvPr>
            <p:cNvSpPr txBox="1">
              <a:spLocks noChangeArrowheads="1"/>
            </p:cNvSpPr>
            <p:nvPr/>
          </p:nvSpPr>
          <p:spPr bwMode="auto">
            <a:xfrm>
              <a:off x="2805114" y="4033103"/>
              <a:ext cx="1055687" cy="7325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b">
              <a:spAutoFit/>
            </a:bodyPr>
            <a:lstStyle>
              <a:lvl1pPr>
                <a:spcBef>
                  <a:spcPct val="50000"/>
                </a:spcBef>
                <a:spcAft>
                  <a:spcPct val="20000"/>
                </a:spcAft>
                <a:buClr>
                  <a:srgbClr val="95ACE5"/>
                </a:buClr>
                <a:buSzPct val="75000"/>
                <a:buFont typeface="Wingdings" panose="05000000000000000000" pitchFamily="2" charset="2"/>
                <a:defRPr kumimoji="1">
                  <a:solidFill>
                    <a:srgbClr val="000099"/>
                  </a:solidFill>
                  <a:latin typeface="ＭＳ Ｐゴシック" panose="020B0600070205080204" pitchFamily="34" charset="-128"/>
                  <a:ea typeface="ＭＳ Ｐゴシック" panose="020B0600070205080204" pitchFamily="34" charset="-128"/>
                </a:defRPr>
              </a:lvl1pPr>
              <a:lvl2pPr marL="709613" indent="-271463">
                <a:buClr>
                  <a:srgbClr val="95ACE5"/>
                </a:buClr>
                <a:buSzPct val="100000"/>
                <a:defRPr kumimoji="1" sz="1600">
                  <a:solidFill>
                    <a:srgbClr val="000099"/>
                  </a:solidFill>
                  <a:latin typeface="ＭＳ Ｐゴシック" panose="020B0600070205080204" pitchFamily="34" charset="-128"/>
                  <a:ea typeface="ＭＳ Ｐゴシック" panose="020B0600070205080204" pitchFamily="34" charset="-128"/>
                </a:defRPr>
              </a:lvl2pPr>
              <a:lvl3pPr marL="1092200" indent="-217488">
                <a:buClr>
                  <a:srgbClr val="95ACE5"/>
                </a:buClr>
                <a:buSzPct val="100000"/>
                <a:buFont typeface="Wingdings" panose="05000000000000000000" pitchFamily="2" charset="2"/>
                <a:defRPr kumimoji="1" sz="1600">
                  <a:solidFill>
                    <a:srgbClr val="000099"/>
                  </a:solidFill>
                  <a:latin typeface="ＭＳ Ｐゴシック" panose="020B0600070205080204" pitchFamily="34" charset="-128"/>
                  <a:ea typeface="ＭＳ Ｐゴシック" panose="020B0600070205080204" pitchFamily="34" charset="-128"/>
                </a:defRPr>
              </a:lvl3pPr>
              <a:lvl4pPr marL="1482725" indent="-219075">
                <a:buClr>
                  <a:srgbClr val="95ACE5"/>
                </a:buClr>
                <a:buSzPct val="100000"/>
                <a:buChar char="–"/>
                <a:defRPr kumimoji="1" sz="1400">
                  <a:solidFill>
                    <a:schemeClr val="tx1"/>
                  </a:solidFill>
                  <a:latin typeface="Arial" panose="020B0604020202020204" pitchFamily="34" charset="0"/>
                  <a:ea typeface="ＭＳ ゴシック" panose="020B0609070205080204" pitchFamily="49" charset="-128"/>
                </a:defRPr>
              </a:lvl4pPr>
              <a:lvl5pPr marL="1873250" indent="-219075">
                <a:buClr>
                  <a:srgbClr val="95ACE5"/>
                </a:buClr>
                <a:buSzPct val="70000"/>
                <a:buFont typeface="Monotype Sorts" pitchFamily="2" charset="2"/>
                <a:buChar char="3"/>
                <a:defRPr kumimoji="1" sz="1400">
                  <a:solidFill>
                    <a:schemeClr val="tx1"/>
                  </a:solidFill>
                  <a:latin typeface="Arial" panose="020B0604020202020204" pitchFamily="34" charset="0"/>
                  <a:ea typeface="ＭＳ ゴシック" panose="020B0609070205080204" pitchFamily="49" charset="-128"/>
                </a:defRPr>
              </a:lvl5pPr>
              <a:lvl6pPr marL="2330450" indent="-219075" eaLnBrk="0" fontAlgn="base" hangingPunct="0">
                <a:spcBef>
                  <a:spcPct val="0"/>
                </a:spcBef>
                <a:spcAft>
                  <a:spcPct val="0"/>
                </a:spcAft>
                <a:buClr>
                  <a:srgbClr val="95ACE5"/>
                </a:buClr>
                <a:buSzPct val="70000"/>
                <a:buFont typeface="Monotype Sorts" pitchFamily="2" charset="2"/>
                <a:buChar char="3"/>
                <a:defRPr kumimoji="1" sz="1400">
                  <a:solidFill>
                    <a:schemeClr val="tx1"/>
                  </a:solidFill>
                  <a:latin typeface="Arial" panose="020B0604020202020204" pitchFamily="34" charset="0"/>
                  <a:ea typeface="ＭＳ ゴシック" panose="020B0609070205080204" pitchFamily="49" charset="-128"/>
                </a:defRPr>
              </a:lvl6pPr>
              <a:lvl7pPr marL="2787650" indent="-219075" eaLnBrk="0" fontAlgn="base" hangingPunct="0">
                <a:spcBef>
                  <a:spcPct val="0"/>
                </a:spcBef>
                <a:spcAft>
                  <a:spcPct val="0"/>
                </a:spcAft>
                <a:buClr>
                  <a:srgbClr val="95ACE5"/>
                </a:buClr>
                <a:buSzPct val="70000"/>
                <a:buFont typeface="Monotype Sorts" pitchFamily="2" charset="2"/>
                <a:buChar char="3"/>
                <a:defRPr kumimoji="1" sz="1400">
                  <a:solidFill>
                    <a:schemeClr val="tx1"/>
                  </a:solidFill>
                  <a:latin typeface="Arial" panose="020B0604020202020204" pitchFamily="34" charset="0"/>
                  <a:ea typeface="ＭＳ ゴシック" panose="020B0609070205080204" pitchFamily="49" charset="-128"/>
                </a:defRPr>
              </a:lvl7pPr>
              <a:lvl8pPr marL="3244850" indent="-219075" eaLnBrk="0" fontAlgn="base" hangingPunct="0">
                <a:spcBef>
                  <a:spcPct val="0"/>
                </a:spcBef>
                <a:spcAft>
                  <a:spcPct val="0"/>
                </a:spcAft>
                <a:buClr>
                  <a:srgbClr val="95ACE5"/>
                </a:buClr>
                <a:buSzPct val="70000"/>
                <a:buFont typeface="Monotype Sorts" pitchFamily="2" charset="2"/>
                <a:buChar char="3"/>
                <a:defRPr kumimoji="1" sz="1400">
                  <a:solidFill>
                    <a:schemeClr val="tx1"/>
                  </a:solidFill>
                  <a:latin typeface="Arial" panose="020B0604020202020204" pitchFamily="34" charset="0"/>
                  <a:ea typeface="ＭＳ ゴシック" panose="020B0609070205080204" pitchFamily="49" charset="-128"/>
                </a:defRPr>
              </a:lvl8pPr>
              <a:lvl9pPr marL="3702050" indent="-219075" eaLnBrk="0" fontAlgn="base" hangingPunct="0">
                <a:spcBef>
                  <a:spcPct val="0"/>
                </a:spcBef>
                <a:spcAft>
                  <a:spcPct val="0"/>
                </a:spcAft>
                <a:buClr>
                  <a:srgbClr val="95ACE5"/>
                </a:buClr>
                <a:buSzPct val="70000"/>
                <a:buFont typeface="Monotype Sorts" pitchFamily="2" charset="2"/>
                <a:buChar char="3"/>
                <a:defRPr kumimoji="1" sz="1400">
                  <a:solidFill>
                    <a:schemeClr val="tx1"/>
                  </a:solidFill>
                  <a:latin typeface="Arial" panose="020B0604020202020204" pitchFamily="34" charset="0"/>
                  <a:ea typeface="ＭＳ ゴシック" panose="020B0609070205080204" pitchFamily="49" charset="-128"/>
                </a:defRPr>
              </a:lvl9pPr>
            </a:lstStyle>
            <a:p>
              <a:pPr algn="ctr">
                <a:spcBef>
                  <a:spcPct val="0"/>
                </a:spcBef>
                <a:spcAft>
                  <a:spcPct val="0"/>
                </a:spcAft>
                <a:buClrTx/>
                <a:buSzTx/>
                <a:buFontTx/>
                <a:buNone/>
              </a:pPr>
              <a:r>
                <a:rPr kumimoji="0" lang="en-US" altLang="ja-JP" sz="1200">
                  <a:solidFill>
                    <a:srgbClr val="0033CC"/>
                  </a:solidFill>
                  <a:latin typeface="Meiryo UI" panose="020B0604030504040204" pitchFamily="34" charset="-128"/>
                  <a:ea typeface="Meiryo UI" panose="020B0604030504040204" pitchFamily="34" charset="-128"/>
                </a:rPr>
                <a:t>DRP/BCP</a:t>
              </a:r>
            </a:p>
            <a:p>
              <a:pPr algn="ctr">
                <a:spcBef>
                  <a:spcPct val="0"/>
                </a:spcBef>
                <a:spcAft>
                  <a:spcPct val="0"/>
                </a:spcAft>
                <a:buClrTx/>
                <a:buSzTx/>
                <a:buFontTx/>
                <a:buNone/>
              </a:pPr>
              <a:r>
                <a:rPr kumimoji="0" lang="ja-JP" altLang="en-US" sz="1200">
                  <a:solidFill>
                    <a:srgbClr val="0033CC"/>
                  </a:solidFill>
                  <a:latin typeface="Meiryo UI" panose="020B0604030504040204" pitchFamily="34" charset="-128"/>
                  <a:ea typeface="Meiryo UI" panose="020B0604030504040204" pitchFamily="34" charset="-128"/>
                </a:rPr>
                <a:t>の</a:t>
              </a:r>
            </a:p>
            <a:p>
              <a:pPr algn="ctr">
                <a:spcBef>
                  <a:spcPct val="0"/>
                </a:spcBef>
                <a:spcAft>
                  <a:spcPct val="0"/>
                </a:spcAft>
                <a:buClrTx/>
                <a:buSzTx/>
                <a:buFontTx/>
                <a:buNone/>
              </a:pPr>
              <a:r>
                <a:rPr kumimoji="0" lang="ja-JP" altLang="en-US" sz="1200">
                  <a:solidFill>
                    <a:srgbClr val="0033CC"/>
                  </a:solidFill>
                  <a:latin typeface="Meiryo UI" panose="020B0604030504040204" pitchFamily="34" charset="-128"/>
                  <a:ea typeface="Meiryo UI" panose="020B0604030504040204" pitchFamily="34" charset="-128"/>
                </a:rPr>
                <a:t>策定・調整</a:t>
              </a:r>
            </a:p>
          </p:txBody>
        </p:sp>
        <p:sp>
          <p:nvSpPr>
            <p:cNvPr id="27" name="AutoShape 26">
              <a:extLst>
                <a:ext uri="{FF2B5EF4-FFF2-40B4-BE49-F238E27FC236}">
                  <a16:creationId xmlns:a16="http://schemas.microsoft.com/office/drawing/2014/main" id="{3FAF8DB0-A07D-EDE8-E8F4-E762B44EE489}"/>
                </a:ext>
              </a:extLst>
            </p:cNvPr>
            <p:cNvSpPr>
              <a:spLocks noChangeArrowheads="1"/>
            </p:cNvSpPr>
            <p:nvPr/>
          </p:nvSpPr>
          <p:spPr bwMode="auto">
            <a:xfrm>
              <a:off x="2781301" y="3932238"/>
              <a:ext cx="1044575" cy="1382712"/>
            </a:xfrm>
            <a:prstGeom prst="downArrow">
              <a:avLst>
                <a:gd name="adj1" fmla="val 73407"/>
                <a:gd name="adj2" fmla="val 47267"/>
              </a:avLst>
            </a:prstGeom>
            <a:noFill/>
            <a:ln w="3175">
              <a:solidFill>
                <a:schemeClr val="tx1"/>
              </a:solidFill>
              <a:miter lim="800000"/>
              <a:headEnd/>
              <a:tailEnd/>
            </a:ln>
            <a:effectLst/>
          </p:spPr>
          <p:txBody>
            <a:bodyPr wrap="none" lIns="90488" tIns="44450" rIns="90488" bIns="44450" anchor="ctr"/>
            <a:lstStyle/>
            <a:p>
              <a:pPr>
                <a:spcBef>
                  <a:spcPct val="50000"/>
                </a:spcBef>
                <a:buClr>
                  <a:srgbClr val="000066"/>
                </a:buClr>
                <a:buSzPct val="100000"/>
                <a:defRPr/>
              </a:pPr>
              <a:endParaRPr lang="ja-JP" altLang="en-US">
                <a:effectLst>
                  <a:outerShdw blurRad="38100" dist="38100" dir="2700000" algn="tl">
                    <a:srgbClr val="000000">
                      <a:alpha val="43137"/>
                    </a:srgbClr>
                  </a:outerShdw>
                </a:effectLst>
                <a:latin typeface="Meiryo UI" panose="020B0604030504040204" pitchFamily="34" charset="-128"/>
                <a:ea typeface="Meiryo UI" panose="020B0604030504040204" pitchFamily="34" charset="-128"/>
              </a:endParaRPr>
            </a:p>
          </p:txBody>
        </p:sp>
        <p:sp>
          <p:nvSpPr>
            <p:cNvPr id="28" name="Text Box 27">
              <a:extLst>
                <a:ext uri="{FF2B5EF4-FFF2-40B4-BE49-F238E27FC236}">
                  <a16:creationId xmlns:a16="http://schemas.microsoft.com/office/drawing/2014/main" id="{F0E374AD-06E5-94F7-8D04-AD7430666D6D}"/>
                </a:ext>
              </a:extLst>
            </p:cNvPr>
            <p:cNvSpPr txBox="1">
              <a:spLocks noChangeArrowheads="1"/>
            </p:cNvSpPr>
            <p:nvPr/>
          </p:nvSpPr>
          <p:spPr bwMode="auto">
            <a:xfrm>
              <a:off x="3833813" y="1579564"/>
              <a:ext cx="2362200" cy="289375"/>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9050">
                  <a:solidFill>
                    <a:srgbClr val="FFFF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spcBef>
                  <a:spcPct val="50000"/>
                </a:spcBef>
                <a:spcAft>
                  <a:spcPct val="20000"/>
                </a:spcAft>
                <a:buClr>
                  <a:srgbClr val="95ACE5"/>
                </a:buClr>
                <a:buSzPct val="75000"/>
                <a:buFont typeface="Wingdings" panose="05000000000000000000" pitchFamily="2" charset="2"/>
                <a:defRPr kumimoji="1">
                  <a:solidFill>
                    <a:srgbClr val="000099"/>
                  </a:solidFill>
                  <a:latin typeface="ＭＳ Ｐゴシック" panose="020B0600070205080204" pitchFamily="34" charset="-128"/>
                  <a:ea typeface="ＭＳ Ｐゴシック" panose="020B0600070205080204" pitchFamily="34" charset="-128"/>
                </a:defRPr>
              </a:lvl1pPr>
              <a:lvl2pPr marL="709613" indent="-271463">
                <a:buClr>
                  <a:srgbClr val="95ACE5"/>
                </a:buClr>
                <a:buSzPct val="100000"/>
                <a:defRPr kumimoji="1" sz="1600">
                  <a:solidFill>
                    <a:srgbClr val="000099"/>
                  </a:solidFill>
                  <a:latin typeface="ＭＳ Ｐゴシック" panose="020B0600070205080204" pitchFamily="34" charset="-128"/>
                  <a:ea typeface="ＭＳ Ｐゴシック" panose="020B0600070205080204" pitchFamily="34" charset="-128"/>
                </a:defRPr>
              </a:lvl2pPr>
              <a:lvl3pPr marL="1092200" indent="-217488">
                <a:buClr>
                  <a:srgbClr val="95ACE5"/>
                </a:buClr>
                <a:buSzPct val="100000"/>
                <a:buFont typeface="Wingdings" panose="05000000000000000000" pitchFamily="2" charset="2"/>
                <a:defRPr kumimoji="1" sz="1600">
                  <a:solidFill>
                    <a:srgbClr val="000099"/>
                  </a:solidFill>
                  <a:latin typeface="ＭＳ Ｐゴシック" panose="020B0600070205080204" pitchFamily="34" charset="-128"/>
                  <a:ea typeface="ＭＳ Ｐゴシック" panose="020B0600070205080204" pitchFamily="34" charset="-128"/>
                </a:defRPr>
              </a:lvl3pPr>
              <a:lvl4pPr marL="1482725" indent="-219075">
                <a:buClr>
                  <a:srgbClr val="95ACE5"/>
                </a:buClr>
                <a:buSzPct val="100000"/>
                <a:buChar char="–"/>
                <a:defRPr kumimoji="1" sz="1400">
                  <a:solidFill>
                    <a:schemeClr val="tx1"/>
                  </a:solidFill>
                  <a:latin typeface="Arial" panose="020B0604020202020204" pitchFamily="34" charset="0"/>
                  <a:ea typeface="ＭＳ ゴシック" panose="020B0609070205080204" pitchFamily="49" charset="-128"/>
                </a:defRPr>
              </a:lvl4pPr>
              <a:lvl5pPr marL="1873250" indent="-219075">
                <a:buClr>
                  <a:srgbClr val="95ACE5"/>
                </a:buClr>
                <a:buSzPct val="70000"/>
                <a:buFont typeface="Monotype Sorts" pitchFamily="2" charset="2"/>
                <a:buChar char="3"/>
                <a:defRPr kumimoji="1" sz="1400">
                  <a:solidFill>
                    <a:schemeClr val="tx1"/>
                  </a:solidFill>
                  <a:latin typeface="Arial" panose="020B0604020202020204" pitchFamily="34" charset="0"/>
                  <a:ea typeface="ＭＳ ゴシック" panose="020B0609070205080204" pitchFamily="49" charset="-128"/>
                </a:defRPr>
              </a:lvl5pPr>
              <a:lvl6pPr marL="2330450" indent="-219075" eaLnBrk="0" fontAlgn="base" hangingPunct="0">
                <a:spcBef>
                  <a:spcPct val="0"/>
                </a:spcBef>
                <a:spcAft>
                  <a:spcPct val="0"/>
                </a:spcAft>
                <a:buClr>
                  <a:srgbClr val="95ACE5"/>
                </a:buClr>
                <a:buSzPct val="70000"/>
                <a:buFont typeface="Monotype Sorts" pitchFamily="2" charset="2"/>
                <a:buChar char="3"/>
                <a:defRPr kumimoji="1" sz="1400">
                  <a:solidFill>
                    <a:schemeClr val="tx1"/>
                  </a:solidFill>
                  <a:latin typeface="Arial" panose="020B0604020202020204" pitchFamily="34" charset="0"/>
                  <a:ea typeface="ＭＳ ゴシック" panose="020B0609070205080204" pitchFamily="49" charset="-128"/>
                </a:defRPr>
              </a:lvl6pPr>
              <a:lvl7pPr marL="2787650" indent="-219075" eaLnBrk="0" fontAlgn="base" hangingPunct="0">
                <a:spcBef>
                  <a:spcPct val="0"/>
                </a:spcBef>
                <a:spcAft>
                  <a:spcPct val="0"/>
                </a:spcAft>
                <a:buClr>
                  <a:srgbClr val="95ACE5"/>
                </a:buClr>
                <a:buSzPct val="70000"/>
                <a:buFont typeface="Monotype Sorts" pitchFamily="2" charset="2"/>
                <a:buChar char="3"/>
                <a:defRPr kumimoji="1" sz="1400">
                  <a:solidFill>
                    <a:schemeClr val="tx1"/>
                  </a:solidFill>
                  <a:latin typeface="Arial" panose="020B0604020202020204" pitchFamily="34" charset="0"/>
                  <a:ea typeface="ＭＳ ゴシック" panose="020B0609070205080204" pitchFamily="49" charset="-128"/>
                </a:defRPr>
              </a:lvl7pPr>
              <a:lvl8pPr marL="3244850" indent="-219075" eaLnBrk="0" fontAlgn="base" hangingPunct="0">
                <a:spcBef>
                  <a:spcPct val="0"/>
                </a:spcBef>
                <a:spcAft>
                  <a:spcPct val="0"/>
                </a:spcAft>
                <a:buClr>
                  <a:srgbClr val="95ACE5"/>
                </a:buClr>
                <a:buSzPct val="70000"/>
                <a:buFont typeface="Monotype Sorts" pitchFamily="2" charset="2"/>
                <a:buChar char="3"/>
                <a:defRPr kumimoji="1" sz="1400">
                  <a:solidFill>
                    <a:schemeClr val="tx1"/>
                  </a:solidFill>
                  <a:latin typeface="Arial" panose="020B0604020202020204" pitchFamily="34" charset="0"/>
                  <a:ea typeface="ＭＳ ゴシック" panose="020B0609070205080204" pitchFamily="49" charset="-128"/>
                </a:defRPr>
              </a:lvl8pPr>
              <a:lvl9pPr marL="3702050" indent="-219075" eaLnBrk="0" fontAlgn="base" hangingPunct="0">
                <a:spcBef>
                  <a:spcPct val="0"/>
                </a:spcBef>
                <a:spcAft>
                  <a:spcPct val="0"/>
                </a:spcAft>
                <a:buClr>
                  <a:srgbClr val="95ACE5"/>
                </a:buClr>
                <a:buSzPct val="70000"/>
                <a:buFont typeface="Monotype Sorts" pitchFamily="2" charset="2"/>
                <a:buChar char="3"/>
                <a:defRPr kumimoji="1" sz="1400">
                  <a:solidFill>
                    <a:schemeClr val="tx1"/>
                  </a:solidFill>
                  <a:latin typeface="Arial" panose="020B0604020202020204" pitchFamily="34" charset="0"/>
                  <a:ea typeface="ＭＳ ゴシック" panose="020B0609070205080204" pitchFamily="49" charset="-128"/>
                </a:defRPr>
              </a:lvl9pPr>
            </a:lstStyle>
            <a:p>
              <a:pPr algn="ctr">
                <a:spcAft>
                  <a:spcPct val="0"/>
                </a:spcAft>
                <a:buClrTx/>
                <a:buSzTx/>
                <a:buFontTx/>
                <a:buNone/>
              </a:pPr>
              <a:r>
                <a:rPr kumimoji="0" lang="en-US" altLang="ja-JP" sz="1200">
                  <a:solidFill>
                    <a:schemeClr val="tx1"/>
                  </a:solidFill>
                  <a:latin typeface="Meiryo UI" panose="020B0604030504040204" pitchFamily="34" charset="-128"/>
                  <a:ea typeface="Meiryo UI" panose="020B0604030504040204" pitchFamily="34" charset="-128"/>
                </a:rPr>
                <a:t>【</a:t>
              </a:r>
              <a:r>
                <a:rPr kumimoji="0" lang="ja-JP" altLang="en-US" sz="1200">
                  <a:solidFill>
                    <a:schemeClr val="tx1"/>
                  </a:solidFill>
                  <a:latin typeface="Meiryo UI" panose="020B0604030504040204" pitchFamily="34" charset="-128"/>
                  <a:ea typeface="Meiryo UI" panose="020B0604030504040204" pitchFamily="34" charset="-128"/>
                </a:rPr>
                <a:t>企業リスクの流れ</a:t>
              </a:r>
              <a:r>
                <a:rPr kumimoji="0" lang="en-US" altLang="ja-JP" sz="1200">
                  <a:solidFill>
                    <a:schemeClr val="tx1"/>
                  </a:solidFill>
                  <a:latin typeface="Meiryo UI" panose="020B0604030504040204" pitchFamily="34" charset="-128"/>
                  <a:ea typeface="Meiryo UI" panose="020B0604030504040204" pitchFamily="34" charset="-128"/>
                </a:rPr>
                <a:t>】</a:t>
              </a:r>
            </a:p>
          </p:txBody>
        </p:sp>
      </p:grpSp>
      <p:sp>
        <p:nvSpPr>
          <p:cNvPr id="29" name="Text Box 28">
            <a:extLst>
              <a:ext uri="{FF2B5EF4-FFF2-40B4-BE49-F238E27FC236}">
                <a16:creationId xmlns:a16="http://schemas.microsoft.com/office/drawing/2014/main" id="{2140F06B-2700-4AB0-1972-D0B4526CF035}"/>
              </a:ext>
            </a:extLst>
          </p:cNvPr>
          <p:cNvSpPr txBox="1">
            <a:spLocks noChangeArrowheads="1"/>
          </p:cNvSpPr>
          <p:nvPr/>
        </p:nvSpPr>
        <p:spPr bwMode="auto">
          <a:xfrm>
            <a:off x="3200400" y="6158415"/>
            <a:ext cx="4254500" cy="440762"/>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9050">
                <a:solidFill>
                  <a:srgbClr val="FFFF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spcBef>
                <a:spcPct val="50000"/>
              </a:spcBef>
              <a:spcAft>
                <a:spcPct val="20000"/>
              </a:spcAft>
              <a:buClr>
                <a:srgbClr val="95ACE5"/>
              </a:buClr>
              <a:buSzPct val="75000"/>
              <a:buFont typeface="Wingdings" panose="05000000000000000000" pitchFamily="2" charset="2"/>
              <a:defRPr kumimoji="1">
                <a:solidFill>
                  <a:srgbClr val="000099"/>
                </a:solidFill>
                <a:latin typeface="ＭＳ Ｐゴシック" panose="020B0600070205080204" pitchFamily="34" charset="-128"/>
                <a:ea typeface="ＭＳ Ｐゴシック" panose="020B0600070205080204" pitchFamily="34" charset="-128"/>
              </a:defRPr>
            </a:lvl1pPr>
            <a:lvl2pPr marL="709613" indent="-271463">
              <a:buClr>
                <a:srgbClr val="95ACE5"/>
              </a:buClr>
              <a:buSzPct val="100000"/>
              <a:defRPr kumimoji="1" sz="1600">
                <a:solidFill>
                  <a:srgbClr val="000099"/>
                </a:solidFill>
                <a:latin typeface="ＭＳ Ｐゴシック" panose="020B0600070205080204" pitchFamily="34" charset="-128"/>
                <a:ea typeface="ＭＳ Ｐゴシック" panose="020B0600070205080204" pitchFamily="34" charset="-128"/>
              </a:defRPr>
            </a:lvl2pPr>
            <a:lvl3pPr marL="1092200" indent="-217488">
              <a:buClr>
                <a:srgbClr val="95ACE5"/>
              </a:buClr>
              <a:buSzPct val="100000"/>
              <a:buFont typeface="Wingdings" panose="05000000000000000000" pitchFamily="2" charset="2"/>
              <a:defRPr kumimoji="1" sz="1600">
                <a:solidFill>
                  <a:srgbClr val="000099"/>
                </a:solidFill>
                <a:latin typeface="ＭＳ Ｐゴシック" panose="020B0600070205080204" pitchFamily="34" charset="-128"/>
                <a:ea typeface="ＭＳ Ｐゴシック" panose="020B0600070205080204" pitchFamily="34" charset="-128"/>
              </a:defRPr>
            </a:lvl3pPr>
            <a:lvl4pPr marL="1482725" indent="-219075">
              <a:buClr>
                <a:srgbClr val="95ACE5"/>
              </a:buClr>
              <a:buSzPct val="100000"/>
              <a:buChar char="–"/>
              <a:defRPr kumimoji="1" sz="1400">
                <a:solidFill>
                  <a:schemeClr val="tx1"/>
                </a:solidFill>
                <a:latin typeface="Arial" panose="020B0604020202020204" pitchFamily="34" charset="0"/>
                <a:ea typeface="ＭＳ ゴシック" panose="020B0609070205080204" pitchFamily="49" charset="-128"/>
              </a:defRPr>
            </a:lvl4pPr>
            <a:lvl5pPr marL="1873250" indent="-219075">
              <a:buClr>
                <a:srgbClr val="95ACE5"/>
              </a:buClr>
              <a:buSzPct val="70000"/>
              <a:buFont typeface="Monotype Sorts" pitchFamily="2" charset="2"/>
              <a:buChar char="3"/>
              <a:defRPr kumimoji="1" sz="1400">
                <a:solidFill>
                  <a:schemeClr val="tx1"/>
                </a:solidFill>
                <a:latin typeface="Arial" panose="020B0604020202020204" pitchFamily="34" charset="0"/>
                <a:ea typeface="ＭＳ ゴシック" panose="020B0609070205080204" pitchFamily="49" charset="-128"/>
              </a:defRPr>
            </a:lvl5pPr>
            <a:lvl6pPr marL="2330450" indent="-219075" eaLnBrk="0" fontAlgn="base" hangingPunct="0">
              <a:spcBef>
                <a:spcPct val="0"/>
              </a:spcBef>
              <a:spcAft>
                <a:spcPct val="0"/>
              </a:spcAft>
              <a:buClr>
                <a:srgbClr val="95ACE5"/>
              </a:buClr>
              <a:buSzPct val="70000"/>
              <a:buFont typeface="Monotype Sorts" pitchFamily="2" charset="2"/>
              <a:buChar char="3"/>
              <a:defRPr kumimoji="1" sz="1400">
                <a:solidFill>
                  <a:schemeClr val="tx1"/>
                </a:solidFill>
                <a:latin typeface="Arial" panose="020B0604020202020204" pitchFamily="34" charset="0"/>
                <a:ea typeface="ＭＳ ゴシック" panose="020B0609070205080204" pitchFamily="49" charset="-128"/>
              </a:defRPr>
            </a:lvl6pPr>
            <a:lvl7pPr marL="2787650" indent="-219075" eaLnBrk="0" fontAlgn="base" hangingPunct="0">
              <a:spcBef>
                <a:spcPct val="0"/>
              </a:spcBef>
              <a:spcAft>
                <a:spcPct val="0"/>
              </a:spcAft>
              <a:buClr>
                <a:srgbClr val="95ACE5"/>
              </a:buClr>
              <a:buSzPct val="70000"/>
              <a:buFont typeface="Monotype Sorts" pitchFamily="2" charset="2"/>
              <a:buChar char="3"/>
              <a:defRPr kumimoji="1" sz="1400">
                <a:solidFill>
                  <a:schemeClr val="tx1"/>
                </a:solidFill>
                <a:latin typeface="Arial" panose="020B0604020202020204" pitchFamily="34" charset="0"/>
                <a:ea typeface="ＭＳ ゴシック" panose="020B0609070205080204" pitchFamily="49" charset="-128"/>
              </a:defRPr>
            </a:lvl7pPr>
            <a:lvl8pPr marL="3244850" indent="-219075" eaLnBrk="0" fontAlgn="base" hangingPunct="0">
              <a:spcBef>
                <a:spcPct val="0"/>
              </a:spcBef>
              <a:spcAft>
                <a:spcPct val="0"/>
              </a:spcAft>
              <a:buClr>
                <a:srgbClr val="95ACE5"/>
              </a:buClr>
              <a:buSzPct val="70000"/>
              <a:buFont typeface="Monotype Sorts" pitchFamily="2" charset="2"/>
              <a:buChar char="3"/>
              <a:defRPr kumimoji="1" sz="1400">
                <a:solidFill>
                  <a:schemeClr val="tx1"/>
                </a:solidFill>
                <a:latin typeface="Arial" panose="020B0604020202020204" pitchFamily="34" charset="0"/>
                <a:ea typeface="ＭＳ ゴシック" panose="020B0609070205080204" pitchFamily="49" charset="-128"/>
              </a:defRPr>
            </a:lvl8pPr>
            <a:lvl9pPr marL="3702050" indent="-219075" eaLnBrk="0" fontAlgn="base" hangingPunct="0">
              <a:spcBef>
                <a:spcPct val="0"/>
              </a:spcBef>
              <a:spcAft>
                <a:spcPct val="0"/>
              </a:spcAft>
              <a:buClr>
                <a:srgbClr val="95ACE5"/>
              </a:buClr>
              <a:buSzPct val="70000"/>
              <a:buFont typeface="Monotype Sorts" pitchFamily="2" charset="2"/>
              <a:buChar char="3"/>
              <a:defRPr kumimoji="1" sz="1400">
                <a:solidFill>
                  <a:schemeClr val="tx1"/>
                </a:solidFill>
                <a:latin typeface="Arial" panose="020B0604020202020204" pitchFamily="34" charset="0"/>
                <a:ea typeface="ＭＳ ゴシック" panose="020B0609070205080204" pitchFamily="49" charset="-128"/>
              </a:defRPr>
            </a:lvl9pPr>
          </a:lstStyle>
          <a:p>
            <a:pPr>
              <a:spcAft>
                <a:spcPct val="0"/>
              </a:spcAft>
              <a:buClrTx/>
              <a:buSzTx/>
              <a:buFontTx/>
              <a:buNone/>
            </a:pPr>
            <a:r>
              <a:rPr kumimoji="0" lang="en-US" altLang="ja-JP" sz="1000">
                <a:solidFill>
                  <a:schemeClr val="tx1"/>
                </a:solidFill>
                <a:latin typeface="Meiryo UI" panose="020B0604030504040204" pitchFamily="34" charset="-128"/>
                <a:ea typeface="Meiryo UI" panose="020B0604030504040204" pitchFamily="34" charset="-128"/>
              </a:rPr>
              <a:t>※</a:t>
            </a:r>
            <a:r>
              <a:rPr kumimoji="0" lang="ja-JP" altLang="en-US" sz="1000">
                <a:solidFill>
                  <a:schemeClr val="tx1"/>
                </a:solidFill>
                <a:latin typeface="Meiryo UI" panose="020B0604030504040204" pitchFamily="34" charset="-128"/>
                <a:ea typeface="Meiryo UI" panose="020B0604030504040204" pitchFamily="34" charset="-128"/>
              </a:rPr>
              <a:t>リスクの顕在化がない場合でも、常に</a:t>
            </a:r>
            <a:r>
              <a:rPr kumimoji="0" lang="en-US" altLang="ja-JP" sz="1000">
                <a:solidFill>
                  <a:schemeClr val="tx1"/>
                </a:solidFill>
                <a:latin typeface="Meiryo UI" panose="020B0604030504040204" pitchFamily="34" charset="-128"/>
                <a:ea typeface="Meiryo UI" panose="020B0604030504040204" pitchFamily="34" charset="-128"/>
              </a:rPr>
              <a:t>DRP/BCP</a:t>
            </a:r>
            <a:r>
              <a:rPr kumimoji="0" lang="ja-JP" altLang="en-US" sz="1000">
                <a:solidFill>
                  <a:schemeClr val="tx1"/>
                </a:solidFill>
                <a:latin typeface="Meiryo UI" panose="020B0604030504040204" pitchFamily="34" charset="-128"/>
                <a:ea typeface="Meiryo UI" panose="020B0604030504040204" pitchFamily="34" charset="-128"/>
              </a:rPr>
              <a:t>プロセスを繰り返し、潜在　リスクを定期的に予測・分析しして継続的に</a:t>
            </a:r>
            <a:r>
              <a:rPr kumimoji="0" lang="en-US" altLang="ja-JP" sz="1000">
                <a:solidFill>
                  <a:schemeClr val="tx1"/>
                </a:solidFill>
                <a:latin typeface="Meiryo UI" panose="020B0604030504040204" pitchFamily="34" charset="-128"/>
                <a:ea typeface="Meiryo UI" panose="020B0604030504040204" pitchFamily="34" charset="-128"/>
              </a:rPr>
              <a:t>DRP</a:t>
            </a:r>
            <a:r>
              <a:rPr kumimoji="0" lang="ja-JP" altLang="en-US" sz="1000">
                <a:solidFill>
                  <a:schemeClr val="tx1"/>
                </a:solidFill>
                <a:latin typeface="Meiryo UI" panose="020B0604030504040204" pitchFamily="34" charset="-128"/>
                <a:ea typeface="Meiryo UI" panose="020B0604030504040204" pitchFamily="34" charset="-128"/>
              </a:rPr>
              <a:t>／</a:t>
            </a:r>
            <a:r>
              <a:rPr kumimoji="0" lang="en-US" altLang="ja-JP" sz="1000">
                <a:solidFill>
                  <a:schemeClr val="tx1"/>
                </a:solidFill>
                <a:latin typeface="Meiryo UI" panose="020B0604030504040204" pitchFamily="34" charset="-128"/>
                <a:ea typeface="Meiryo UI" panose="020B0604030504040204" pitchFamily="34" charset="-128"/>
              </a:rPr>
              <a:t>BCP</a:t>
            </a:r>
            <a:r>
              <a:rPr kumimoji="0" lang="ja-JP" altLang="en-US" sz="1000">
                <a:solidFill>
                  <a:schemeClr val="tx1"/>
                </a:solidFill>
                <a:latin typeface="Meiryo UI" panose="020B0604030504040204" pitchFamily="34" charset="-128"/>
                <a:ea typeface="Meiryo UI" panose="020B0604030504040204" pitchFamily="34" charset="-128"/>
              </a:rPr>
              <a:t>を更新・テストする</a:t>
            </a:r>
          </a:p>
        </p:txBody>
      </p:sp>
    </p:spTree>
    <p:extLst>
      <p:ext uri="{BB962C8B-B14F-4D97-AF65-F5344CB8AC3E}">
        <p14:creationId xmlns:p14="http://schemas.microsoft.com/office/powerpoint/2010/main" val="31985288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8A159EE-7324-49F8-A841-F34C0AE8FF90}"/>
              </a:ext>
            </a:extLst>
          </p:cNvPr>
          <p:cNvSpPr>
            <a:spLocks noGrp="1"/>
          </p:cNvSpPr>
          <p:nvPr>
            <p:ph type="title"/>
          </p:nvPr>
        </p:nvSpPr>
        <p:spPr bwMode="gray"/>
        <p:txBody>
          <a:bodyPr/>
          <a:lstStyle/>
          <a:p>
            <a:r>
              <a:rPr kumimoji="1" lang="en-US" altLang="ja-JP" dirty="0"/>
              <a:t>BCP/DRP</a:t>
            </a:r>
            <a:r>
              <a:rPr kumimoji="1" lang="ja-JP" altLang="en-US" dirty="0"/>
              <a:t>の定義と範囲</a:t>
            </a:r>
          </a:p>
        </p:txBody>
      </p:sp>
      <p:grpSp>
        <p:nvGrpSpPr>
          <p:cNvPr id="93" name="组合 2">
            <a:extLst>
              <a:ext uri="{FF2B5EF4-FFF2-40B4-BE49-F238E27FC236}">
                <a16:creationId xmlns:a16="http://schemas.microsoft.com/office/drawing/2014/main" id="{657BD6F3-FE48-28AC-F235-077654C98532}"/>
              </a:ext>
            </a:extLst>
          </p:cNvPr>
          <p:cNvGrpSpPr/>
          <p:nvPr/>
        </p:nvGrpSpPr>
        <p:grpSpPr>
          <a:xfrm>
            <a:off x="673768" y="857324"/>
            <a:ext cx="11011301" cy="5448300"/>
            <a:chOff x="1752600" y="833438"/>
            <a:chExt cx="8724900" cy="5448300"/>
          </a:xfrm>
        </p:grpSpPr>
        <p:sp>
          <p:nvSpPr>
            <p:cNvPr id="94" name="Text Box 1027">
              <a:extLst>
                <a:ext uri="{FF2B5EF4-FFF2-40B4-BE49-F238E27FC236}">
                  <a16:creationId xmlns:a16="http://schemas.microsoft.com/office/drawing/2014/main" id="{C3176B8B-9B29-0898-5D84-9E4183B137F9}"/>
                </a:ext>
              </a:extLst>
            </p:cNvPr>
            <p:cNvSpPr txBox="1">
              <a:spLocks noChangeArrowheads="1"/>
            </p:cNvSpPr>
            <p:nvPr/>
          </p:nvSpPr>
          <p:spPr bwMode="auto">
            <a:xfrm>
              <a:off x="1790700" y="931864"/>
              <a:ext cx="8686800" cy="319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spcBef>
                  <a:spcPct val="50000"/>
                </a:spcBef>
                <a:spcAft>
                  <a:spcPct val="20000"/>
                </a:spcAft>
                <a:buClr>
                  <a:srgbClr val="95ACE5"/>
                </a:buClr>
                <a:buSzPct val="75000"/>
                <a:buFont typeface="Wingdings" panose="05000000000000000000" pitchFamily="2" charset="2"/>
                <a:defRPr kumimoji="1">
                  <a:solidFill>
                    <a:srgbClr val="000099"/>
                  </a:solidFill>
                  <a:latin typeface="ＭＳ Ｐゴシック" panose="020B0600070205080204" pitchFamily="34" charset="-128"/>
                  <a:ea typeface="ＭＳ Ｐゴシック" panose="020B0600070205080204" pitchFamily="34" charset="-128"/>
                </a:defRPr>
              </a:lvl1pPr>
              <a:lvl2pPr marL="709613" indent="-271463">
                <a:buClr>
                  <a:srgbClr val="95ACE5"/>
                </a:buClr>
                <a:buSzPct val="100000"/>
                <a:defRPr kumimoji="1" sz="1600">
                  <a:solidFill>
                    <a:srgbClr val="000099"/>
                  </a:solidFill>
                  <a:latin typeface="ＭＳ Ｐゴシック" panose="020B0600070205080204" pitchFamily="34" charset="-128"/>
                  <a:ea typeface="ＭＳ Ｐゴシック" panose="020B0600070205080204" pitchFamily="34" charset="-128"/>
                </a:defRPr>
              </a:lvl2pPr>
              <a:lvl3pPr marL="1092200" indent="-217488">
                <a:buClr>
                  <a:srgbClr val="95ACE5"/>
                </a:buClr>
                <a:buSzPct val="100000"/>
                <a:buFont typeface="Wingdings" panose="05000000000000000000" pitchFamily="2" charset="2"/>
                <a:defRPr kumimoji="1" sz="1600">
                  <a:solidFill>
                    <a:srgbClr val="000099"/>
                  </a:solidFill>
                  <a:latin typeface="ＭＳ Ｐゴシック" panose="020B0600070205080204" pitchFamily="34" charset="-128"/>
                  <a:ea typeface="ＭＳ Ｐゴシック" panose="020B0600070205080204" pitchFamily="34" charset="-128"/>
                </a:defRPr>
              </a:lvl3pPr>
              <a:lvl4pPr marL="1482725" indent="-219075">
                <a:buClr>
                  <a:srgbClr val="95ACE5"/>
                </a:buClr>
                <a:buSzPct val="100000"/>
                <a:buChar char="–"/>
                <a:defRPr kumimoji="1" sz="1400">
                  <a:solidFill>
                    <a:schemeClr val="tx1"/>
                  </a:solidFill>
                  <a:latin typeface="Arial" panose="020B0604020202020204" pitchFamily="34" charset="0"/>
                  <a:ea typeface="ＭＳ ゴシック" panose="020B0609070205080204" pitchFamily="49" charset="-128"/>
                </a:defRPr>
              </a:lvl4pPr>
              <a:lvl5pPr marL="1873250" indent="-219075">
                <a:buClr>
                  <a:srgbClr val="95ACE5"/>
                </a:buClr>
                <a:buSzPct val="70000"/>
                <a:buFont typeface="Monotype Sorts" pitchFamily="2" charset="2"/>
                <a:buChar char="3"/>
                <a:defRPr kumimoji="1" sz="1400">
                  <a:solidFill>
                    <a:schemeClr val="tx1"/>
                  </a:solidFill>
                  <a:latin typeface="Arial" panose="020B0604020202020204" pitchFamily="34" charset="0"/>
                  <a:ea typeface="ＭＳ ゴシック" panose="020B0609070205080204" pitchFamily="49" charset="-128"/>
                </a:defRPr>
              </a:lvl5pPr>
              <a:lvl6pPr marL="2330450" indent="-219075" eaLnBrk="0" fontAlgn="base" hangingPunct="0">
                <a:spcBef>
                  <a:spcPct val="0"/>
                </a:spcBef>
                <a:spcAft>
                  <a:spcPct val="0"/>
                </a:spcAft>
                <a:buClr>
                  <a:srgbClr val="95ACE5"/>
                </a:buClr>
                <a:buSzPct val="70000"/>
                <a:buFont typeface="Monotype Sorts" pitchFamily="2" charset="2"/>
                <a:buChar char="3"/>
                <a:defRPr kumimoji="1" sz="1400">
                  <a:solidFill>
                    <a:schemeClr val="tx1"/>
                  </a:solidFill>
                  <a:latin typeface="Arial" panose="020B0604020202020204" pitchFamily="34" charset="0"/>
                  <a:ea typeface="ＭＳ ゴシック" panose="020B0609070205080204" pitchFamily="49" charset="-128"/>
                </a:defRPr>
              </a:lvl6pPr>
              <a:lvl7pPr marL="2787650" indent="-219075" eaLnBrk="0" fontAlgn="base" hangingPunct="0">
                <a:spcBef>
                  <a:spcPct val="0"/>
                </a:spcBef>
                <a:spcAft>
                  <a:spcPct val="0"/>
                </a:spcAft>
                <a:buClr>
                  <a:srgbClr val="95ACE5"/>
                </a:buClr>
                <a:buSzPct val="70000"/>
                <a:buFont typeface="Monotype Sorts" pitchFamily="2" charset="2"/>
                <a:buChar char="3"/>
                <a:defRPr kumimoji="1" sz="1400">
                  <a:solidFill>
                    <a:schemeClr val="tx1"/>
                  </a:solidFill>
                  <a:latin typeface="Arial" panose="020B0604020202020204" pitchFamily="34" charset="0"/>
                  <a:ea typeface="ＭＳ ゴシック" panose="020B0609070205080204" pitchFamily="49" charset="-128"/>
                </a:defRPr>
              </a:lvl7pPr>
              <a:lvl8pPr marL="3244850" indent="-219075" eaLnBrk="0" fontAlgn="base" hangingPunct="0">
                <a:spcBef>
                  <a:spcPct val="0"/>
                </a:spcBef>
                <a:spcAft>
                  <a:spcPct val="0"/>
                </a:spcAft>
                <a:buClr>
                  <a:srgbClr val="95ACE5"/>
                </a:buClr>
                <a:buSzPct val="70000"/>
                <a:buFont typeface="Monotype Sorts" pitchFamily="2" charset="2"/>
                <a:buChar char="3"/>
                <a:defRPr kumimoji="1" sz="1400">
                  <a:solidFill>
                    <a:schemeClr val="tx1"/>
                  </a:solidFill>
                  <a:latin typeface="Arial" panose="020B0604020202020204" pitchFamily="34" charset="0"/>
                  <a:ea typeface="ＭＳ ゴシック" panose="020B0609070205080204" pitchFamily="49" charset="-128"/>
                </a:defRPr>
              </a:lvl8pPr>
              <a:lvl9pPr marL="3702050" indent="-219075" eaLnBrk="0" fontAlgn="base" hangingPunct="0">
                <a:spcBef>
                  <a:spcPct val="0"/>
                </a:spcBef>
                <a:spcAft>
                  <a:spcPct val="0"/>
                </a:spcAft>
                <a:buClr>
                  <a:srgbClr val="95ACE5"/>
                </a:buClr>
                <a:buSzPct val="70000"/>
                <a:buFont typeface="Monotype Sorts" pitchFamily="2" charset="2"/>
                <a:buChar char="3"/>
                <a:defRPr kumimoji="1" sz="1400">
                  <a:solidFill>
                    <a:schemeClr val="tx1"/>
                  </a:solidFill>
                  <a:latin typeface="Arial" panose="020B0604020202020204" pitchFamily="34" charset="0"/>
                  <a:ea typeface="ＭＳ ゴシック" panose="020B0609070205080204" pitchFamily="49" charset="-128"/>
                </a:defRPr>
              </a:lvl9pPr>
            </a:lstStyle>
            <a:p>
              <a:pPr>
                <a:spcAft>
                  <a:spcPct val="0"/>
                </a:spcAft>
                <a:buClrTx/>
                <a:buSzTx/>
                <a:buFontTx/>
                <a:buNone/>
              </a:pPr>
              <a:endParaRPr kumimoji="0" lang="ja-JP" altLang="ja-JP">
                <a:solidFill>
                  <a:schemeClr val="accent1"/>
                </a:solidFill>
                <a:latin typeface="Meiryo UI" panose="020B0604030504040204" pitchFamily="34" charset="-128"/>
                <a:ea typeface="Meiryo UI" panose="020B0604030504040204" pitchFamily="34" charset="-128"/>
              </a:endParaRPr>
            </a:p>
          </p:txBody>
        </p:sp>
        <p:sp>
          <p:nvSpPr>
            <p:cNvPr id="95" name="Text Box 1028">
              <a:extLst>
                <a:ext uri="{FF2B5EF4-FFF2-40B4-BE49-F238E27FC236}">
                  <a16:creationId xmlns:a16="http://schemas.microsoft.com/office/drawing/2014/main" id="{34CE88CD-180C-A504-845C-ABE35274A1DA}"/>
                </a:ext>
              </a:extLst>
            </p:cNvPr>
            <p:cNvSpPr txBox="1">
              <a:spLocks noChangeArrowheads="1"/>
            </p:cNvSpPr>
            <p:nvPr/>
          </p:nvSpPr>
          <p:spPr bwMode="auto">
            <a:xfrm>
              <a:off x="1854200" y="844321"/>
              <a:ext cx="5384800" cy="319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b">
              <a:spAutoFit/>
            </a:bodyPr>
            <a:lstStyle>
              <a:lvl1pPr>
                <a:spcBef>
                  <a:spcPct val="50000"/>
                </a:spcBef>
                <a:spcAft>
                  <a:spcPct val="20000"/>
                </a:spcAft>
                <a:buClr>
                  <a:srgbClr val="95ACE5"/>
                </a:buClr>
                <a:buSzPct val="75000"/>
                <a:buFont typeface="Wingdings" panose="05000000000000000000" pitchFamily="2" charset="2"/>
                <a:defRPr kumimoji="1">
                  <a:solidFill>
                    <a:srgbClr val="000099"/>
                  </a:solidFill>
                  <a:latin typeface="ＭＳ Ｐゴシック" panose="020B0600070205080204" pitchFamily="34" charset="-128"/>
                  <a:ea typeface="ＭＳ Ｐゴシック" panose="020B0600070205080204" pitchFamily="34" charset="-128"/>
                </a:defRPr>
              </a:lvl1pPr>
              <a:lvl2pPr marL="709613" indent="-271463">
                <a:buClr>
                  <a:srgbClr val="95ACE5"/>
                </a:buClr>
                <a:buSzPct val="100000"/>
                <a:defRPr kumimoji="1" sz="1600">
                  <a:solidFill>
                    <a:srgbClr val="000099"/>
                  </a:solidFill>
                  <a:latin typeface="ＭＳ Ｐゴシック" panose="020B0600070205080204" pitchFamily="34" charset="-128"/>
                  <a:ea typeface="ＭＳ Ｐゴシック" panose="020B0600070205080204" pitchFamily="34" charset="-128"/>
                </a:defRPr>
              </a:lvl2pPr>
              <a:lvl3pPr marL="1092200" indent="-217488">
                <a:buClr>
                  <a:srgbClr val="95ACE5"/>
                </a:buClr>
                <a:buSzPct val="100000"/>
                <a:buFont typeface="Wingdings" panose="05000000000000000000" pitchFamily="2" charset="2"/>
                <a:defRPr kumimoji="1" sz="1600">
                  <a:solidFill>
                    <a:srgbClr val="000099"/>
                  </a:solidFill>
                  <a:latin typeface="ＭＳ Ｐゴシック" panose="020B0600070205080204" pitchFamily="34" charset="-128"/>
                  <a:ea typeface="ＭＳ Ｐゴシック" panose="020B0600070205080204" pitchFamily="34" charset="-128"/>
                </a:defRPr>
              </a:lvl3pPr>
              <a:lvl4pPr marL="1482725" indent="-219075">
                <a:buClr>
                  <a:srgbClr val="95ACE5"/>
                </a:buClr>
                <a:buSzPct val="100000"/>
                <a:buChar char="–"/>
                <a:defRPr kumimoji="1" sz="1400">
                  <a:solidFill>
                    <a:schemeClr val="tx1"/>
                  </a:solidFill>
                  <a:latin typeface="Arial" panose="020B0604020202020204" pitchFamily="34" charset="0"/>
                  <a:ea typeface="ＭＳ ゴシック" panose="020B0609070205080204" pitchFamily="49" charset="-128"/>
                </a:defRPr>
              </a:lvl4pPr>
              <a:lvl5pPr marL="1873250" indent="-219075">
                <a:buClr>
                  <a:srgbClr val="95ACE5"/>
                </a:buClr>
                <a:buSzPct val="70000"/>
                <a:buFont typeface="Monotype Sorts" pitchFamily="2" charset="2"/>
                <a:buChar char="3"/>
                <a:defRPr kumimoji="1" sz="1400">
                  <a:solidFill>
                    <a:schemeClr val="tx1"/>
                  </a:solidFill>
                  <a:latin typeface="Arial" panose="020B0604020202020204" pitchFamily="34" charset="0"/>
                  <a:ea typeface="ＭＳ ゴシック" panose="020B0609070205080204" pitchFamily="49" charset="-128"/>
                </a:defRPr>
              </a:lvl5pPr>
              <a:lvl6pPr marL="2330450" indent="-219075" eaLnBrk="0" fontAlgn="base" hangingPunct="0">
                <a:spcBef>
                  <a:spcPct val="0"/>
                </a:spcBef>
                <a:spcAft>
                  <a:spcPct val="0"/>
                </a:spcAft>
                <a:buClr>
                  <a:srgbClr val="95ACE5"/>
                </a:buClr>
                <a:buSzPct val="70000"/>
                <a:buFont typeface="Monotype Sorts" pitchFamily="2" charset="2"/>
                <a:buChar char="3"/>
                <a:defRPr kumimoji="1" sz="1400">
                  <a:solidFill>
                    <a:schemeClr val="tx1"/>
                  </a:solidFill>
                  <a:latin typeface="Arial" panose="020B0604020202020204" pitchFamily="34" charset="0"/>
                  <a:ea typeface="ＭＳ ゴシック" panose="020B0609070205080204" pitchFamily="49" charset="-128"/>
                </a:defRPr>
              </a:lvl6pPr>
              <a:lvl7pPr marL="2787650" indent="-219075" eaLnBrk="0" fontAlgn="base" hangingPunct="0">
                <a:spcBef>
                  <a:spcPct val="0"/>
                </a:spcBef>
                <a:spcAft>
                  <a:spcPct val="0"/>
                </a:spcAft>
                <a:buClr>
                  <a:srgbClr val="95ACE5"/>
                </a:buClr>
                <a:buSzPct val="70000"/>
                <a:buFont typeface="Monotype Sorts" pitchFamily="2" charset="2"/>
                <a:buChar char="3"/>
                <a:defRPr kumimoji="1" sz="1400">
                  <a:solidFill>
                    <a:schemeClr val="tx1"/>
                  </a:solidFill>
                  <a:latin typeface="Arial" panose="020B0604020202020204" pitchFamily="34" charset="0"/>
                  <a:ea typeface="ＭＳ ゴシック" panose="020B0609070205080204" pitchFamily="49" charset="-128"/>
                </a:defRPr>
              </a:lvl7pPr>
              <a:lvl8pPr marL="3244850" indent="-219075" eaLnBrk="0" fontAlgn="base" hangingPunct="0">
                <a:spcBef>
                  <a:spcPct val="0"/>
                </a:spcBef>
                <a:spcAft>
                  <a:spcPct val="0"/>
                </a:spcAft>
                <a:buClr>
                  <a:srgbClr val="95ACE5"/>
                </a:buClr>
                <a:buSzPct val="70000"/>
                <a:buFont typeface="Monotype Sorts" pitchFamily="2" charset="2"/>
                <a:buChar char="3"/>
                <a:defRPr kumimoji="1" sz="1400">
                  <a:solidFill>
                    <a:schemeClr val="tx1"/>
                  </a:solidFill>
                  <a:latin typeface="Arial" panose="020B0604020202020204" pitchFamily="34" charset="0"/>
                  <a:ea typeface="ＭＳ ゴシック" panose="020B0609070205080204" pitchFamily="49" charset="-128"/>
                </a:defRPr>
              </a:lvl8pPr>
              <a:lvl9pPr marL="3702050" indent="-219075" eaLnBrk="0" fontAlgn="base" hangingPunct="0">
                <a:spcBef>
                  <a:spcPct val="0"/>
                </a:spcBef>
                <a:spcAft>
                  <a:spcPct val="0"/>
                </a:spcAft>
                <a:buClr>
                  <a:srgbClr val="95ACE5"/>
                </a:buClr>
                <a:buSzPct val="70000"/>
                <a:buFont typeface="Monotype Sorts" pitchFamily="2" charset="2"/>
                <a:buChar char="3"/>
                <a:defRPr kumimoji="1" sz="1400">
                  <a:solidFill>
                    <a:schemeClr val="tx1"/>
                  </a:solidFill>
                  <a:latin typeface="Arial" panose="020B0604020202020204" pitchFamily="34" charset="0"/>
                  <a:ea typeface="ＭＳ ゴシック" panose="020B0609070205080204" pitchFamily="49" charset="-128"/>
                </a:defRPr>
              </a:lvl9pPr>
            </a:lstStyle>
            <a:p>
              <a:pPr>
                <a:spcAft>
                  <a:spcPct val="0"/>
                </a:spcAft>
                <a:buClrTx/>
                <a:buSzTx/>
                <a:buFontTx/>
                <a:buNone/>
              </a:pPr>
              <a:r>
                <a:rPr kumimoji="0" lang="en-US" altLang="ja-JP">
                  <a:solidFill>
                    <a:schemeClr val="tx1"/>
                  </a:solidFill>
                  <a:latin typeface="Meiryo UI" panose="020B0604030504040204" pitchFamily="34" charset="-128"/>
                  <a:ea typeface="Meiryo UI" panose="020B0604030504040204" pitchFamily="34" charset="-128"/>
                </a:rPr>
                <a:t>【BCP</a:t>
              </a:r>
              <a:r>
                <a:rPr kumimoji="0" lang="ja-JP" altLang="en-US">
                  <a:solidFill>
                    <a:schemeClr val="tx1"/>
                  </a:solidFill>
                  <a:latin typeface="Meiryo UI" panose="020B0604030504040204" pitchFamily="34" charset="-128"/>
                  <a:ea typeface="Meiryo UI" panose="020B0604030504040204" pitchFamily="34" charset="-128"/>
                </a:rPr>
                <a:t>の範囲</a:t>
              </a:r>
              <a:r>
                <a:rPr kumimoji="0" lang="en-US" altLang="ja-JP">
                  <a:solidFill>
                    <a:schemeClr val="tx1"/>
                  </a:solidFill>
                  <a:latin typeface="Meiryo UI" panose="020B0604030504040204" pitchFamily="34" charset="-128"/>
                  <a:ea typeface="Meiryo UI" panose="020B0604030504040204" pitchFamily="34" charset="-128"/>
                </a:rPr>
                <a:t>】</a:t>
              </a:r>
              <a:r>
                <a:rPr kumimoji="0" lang="ja-JP" altLang="en-US">
                  <a:solidFill>
                    <a:schemeClr val="tx1"/>
                  </a:solidFill>
                  <a:latin typeface="Meiryo UI" panose="020B0604030504040204" pitchFamily="34" charset="-128"/>
                  <a:ea typeface="Meiryo UI" panose="020B0604030504040204" pitchFamily="34" charset="-128"/>
                </a:rPr>
                <a:t>・・・</a:t>
              </a:r>
              <a:r>
                <a:rPr kumimoji="0" lang="ja-JP" altLang="en-US" i="1" u="sng">
                  <a:solidFill>
                    <a:schemeClr val="tx1"/>
                  </a:solidFill>
                  <a:latin typeface="Meiryo UI" panose="020B0604030504040204" pitchFamily="34" charset="-128"/>
                  <a:ea typeface="Meiryo UI" panose="020B0604030504040204" pitchFamily="34" charset="-128"/>
                </a:rPr>
                <a:t>事業全体</a:t>
              </a:r>
              <a:r>
                <a:rPr kumimoji="0" lang="ja-JP" altLang="en-US">
                  <a:solidFill>
                    <a:schemeClr val="tx1"/>
                  </a:solidFill>
                  <a:latin typeface="Meiryo UI" panose="020B0604030504040204" pitchFamily="34" charset="-128"/>
                  <a:ea typeface="Meiryo UI" panose="020B0604030504040204" pitchFamily="34" charset="-128"/>
                </a:rPr>
                <a:t>に関するプランニング</a:t>
              </a:r>
            </a:p>
          </p:txBody>
        </p:sp>
        <p:sp>
          <p:nvSpPr>
            <p:cNvPr id="96" name="Rectangle 1029">
              <a:extLst>
                <a:ext uri="{FF2B5EF4-FFF2-40B4-BE49-F238E27FC236}">
                  <a16:creationId xmlns:a16="http://schemas.microsoft.com/office/drawing/2014/main" id="{8F0BE9E0-4939-B875-02E8-B90057C3470A}"/>
                </a:ext>
              </a:extLst>
            </p:cNvPr>
            <p:cNvSpPr>
              <a:spLocks noChangeArrowheads="1"/>
            </p:cNvSpPr>
            <p:nvPr/>
          </p:nvSpPr>
          <p:spPr bwMode="auto">
            <a:xfrm>
              <a:off x="1752600" y="833438"/>
              <a:ext cx="5854700" cy="2095500"/>
            </a:xfrm>
            <a:prstGeom prst="rect">
              <a:avLst/>
            </a:prstGeom>
            <a:noFill/>
            <a:ln w="3175">
              <a:solidFill>
                <a:schemeClr val="tx1"/>
              </a:solidFill>
              <a:miter lim="800000"/>
              <a:headEnd/>
              <a:tailEnd/>
            </a:ln>
            <a:effectLst/>
          </p:spPr>
          <p:txBody>
            <a:bodyPr wrap="none" lIns="90488" tIns="44450" rIns="90488" bIns="44450" anchor="ctr"/>
            <a:lstStyle/>
            <a:p>
              <a:pPr>
                <a:spcBef>
                  <a:spcPct val="50000"/>
                </a:spcBef>
                <a:buClr>
                  <a:srgbClr val="000066"/>
                </a:buClr>
                <a:buSzPct val="100000"/>
                <a:defRPr/>
              </a:pPr>
              <a:endParaRPr lang="ja-JP" altLang="en-US">
                <a:effectLst>
                  <a:outerShdw blurRad="38100" dist="38100" dir="2700000" algn="tl">
                    <a:srgbClr val="000000">
                      <a:alpha val="43137"/>
                    </a:srgbClr>
                  </a:outerShdw>
                </a:effectLst>
                <a:latin typeface="Meiryo UI" panose="020B0604030504040204" pitchFamily="34" charset="-128"/>
                <a:ea typeface="Meiryo UI" panose="020B0604030504040204" pitchFamily="34" charset="-128"/>
              </a:endParaRPr>
            </a:p>
          </p:txBody>
        </p:sp>
        <p:sp>
          <p:nvSpPr>
            <p:cNvPr id="97" name="Rectangle 1030">
              <a:extLst>
                <a:ext uri="{FF2B5EF4-FFF2-40B4-BE49-F238E27FC236}">
                  <a16:creationId xmlns:a16="http://schemas.microsoft.com/office/drawing/2014/main" id="{2230EB1C-466D-D7A9-25C6-C1B020FC8808}"/>
                </a:ext>
              </a:extLst>
            </p:cNvPr>
            <p:cNvSpPr>
              <a:spLocks noChangeArrowheads="1"/>
            </p:cNvSpPr>
            <p:nvPr/>
          </p:nvSpPr>
          <p:spPr bwMode="auto">
            <a:xfrm>
              <a:off x="1752600" y="3036888"/>
              <a:ext cx="5854700" cy="3238500"/>
            </a:xfrm>
            <a:prstGeom prst="rect">
              <a:avLst/>
            </a:prstGeom>
            <a:noFill/>
            <a:ln w="3175">
              <a:solidFill>
                <a:schemeClr val="tx1"/>
              </a:solidFill>
              <a:miter lim="800000"/>
              <a:headEnd/>
              <a:tailEnd/>
            </a:ln>
            <a:effectLst/>
          </p:spPr>
          <p:txBody>
            <a:bodyPr wrap="none" lIns="90488" tIns="44450" rIns="90488" bIns="44450" anchor="ctr"/>
            <a:lstStyle/>
            <a:p>
              <a:pPr>
                <a:spcBef>
                  <a:spcPct val="50000"/>
                </a:spcBef>
                <a:buClr>
                  <a:srgbClr val="000066"/>
                </a:buClr>
                <a:buSzPct val="100000"/>
                <a:defRPr/>
              </a:pPr>
              <a:endParaRPr lang="ja-JP" altLang="en-US">
                <a:effectLst>
                  <a:outerShdw blurRad="38100" dist="38100" dir="2700000" algn="tl">
                    <a:srgbClr val="000000">
                      <a:alpha val="43137"/>
                    </a:srgbClr>
                  </a:outerShdw>
                </a:effectLst>
                <a:latin typeface="Meiryo UI" panose="020B0604030504040204" pitchFamily="34" charset="-128"/>
                <a:ea typeface="Meiryo UI" panose="020B0604030504040204" pitchFamily="34" charset="-128"/>
              </a:endParaRPr>
            </a:p>
          </p:txBody>
        </p:sp>
        <p:sp>
          <p:nvSpPr>
            <p:cNvPr id="98" name="Rectangle 1031">
              <a:extLst>
                <a:ext uri="{FF2B5EF4-FFF2-40B4-BE49-F238E27FC236}">
                  <a16:creationId xmlns:a16="http://schemas.microsoft.com/office/drawing/2014/main" id="{2D34A314-F4BD-A940-4016-B6E73EF9485E}"/>
                </a:ext>
              </a:extLst>
            </p:cNvPr>
            <p:cNvSpPr>
              <a:spLocks noChangeArrowheads="1"/>
            </p:cNvSpPr>
            <p:nvPr/>
          </p:nvSpPr>
          <p:spPr bwMode="auto">
            <a:xfrm>
              <a:off x="7721600" y="833438"/>
              <a:ext cx="2654300" cy="2095500"/>
            </a:xfrm>
            <a:prstGeom prst="rect">
              <a:avLst/>
            </a:prstGeom>
            <a:noFill/>
            <a:ln w="3175">
              <a:solidFill>
                <a:schemeClr val="tx1"/>
              </a:solidFill>
              <a:miter lim="800000"/>
              <a:headEnd/>
              <a:tailEnd/>
            </a:ln>
            <a:effectLst/>
          </p:spPr>
          <p:txBody>
            <a:bodyPr wrap="none" lIns="90488" tIns="44450" rIns="90488" bIns="44450" anchor="ctr"/>
            <a:lstStyle/>
            <a:p>
              <a:pPr>
                <a:spcBef>
                  <a:spcPct val="50000"/>
                </a:spcBef>
                <a:buClr>
                  <a:srgbClr val="000066"/>
                </a:buClr>
                <a:buSzPct val="100000"/>
                <a:defRPr/>
              </a:pPr>
              <a:endParaRPr lang="ja-JP" altLang="en-US">
                <a:effectLst>
                  <a:outerShdw blurRad="38100" dist="38100" dir="2700000" algn="tl">
                    <a:srgbClr val="000000">
                      <a:alpha val="43137"/>
                    </a:srgbClr>
                  </a:outerShdw>
                </a:effectLst>
                <a:latin typeface="Meiryo UI" panose="020B0604030504040204" pitchFamily="34" charset="-128"/>
                <a:ea typeface="Meiryo UI" panose="020B0604030504040204" pitchFamily="34" charset="-128"/>
              </a:endParaRPr>
            </a:p>
          </p:txBody>
        </p:sp>
        <p:sp>
          <p:nvSpPr>
            <p:cNvPr id="99" name="Rectangle 1032">
              <a:extLst>
                <a:ext uri="{FF2B5EF4-FFF2-40B4-BE49-F238E27FC236}">
                  <a16:creationId xmlns:a16="http://schemas.microsoft.com/office/drawing/2014/main" id="{81027EFA-197A-FF39-CC85-43E697DC5C24}"/>
                </a:ext>
              </a:extLst>
            </p:cNvPr>
            <p:cNvSpPr>
              <a:spLocks noChangeArrowheads="1"/>
            </p:cNvSpPr>
            <p:nvPr/>
          </p:nvSpPr>
          <p:spPr bwMode="auto">
            <a:xfrm>
              <a:off x="7721600" y="3036888"/>
              <a:ext cx="2654300" cy="3244850"/>
            </a:xfrm>
            <a:prstGeom prst="rect">
              <a:avLst/>
            </a:prstGeom>
            <a:noFill/>
            <a:ln w="3175">
              <a:solidFill>
                <a:schemeClr val="tx1"/>
              </a:solidFill>
              <a:miter lim="800000"/>
              <a:headEnd/>
              <a:tailEnd/>
            </a:ln>
            <a:effectLst/>
          </p:spPr>
          <p:txBody>
            <a:bodyPr wrap="none" lIns="90488" tIns="44450" rIns="90488" bIns="44450" anchor="ctr"/>
            <a:lstStyle/>
            <a:p>
              <a:pPr>
                <a:spcBef>
                  <a:spcPct val="50000"/>
                </a:spcBef>
                <a:buClr>
                  <a:srgbClr val="000066"/>
                </a:buClr>
                <a:buSzPct val="100000"/>
                <a:defRPr/>
              </a:pPr>
              <a:endParaRPr lang="ja-JP" altLang="en-US">
                <a:effectLst>
                  <a:outerShdw blurRad="38100" dist="38100" dir="2700000" algn="tl">
                    <a:srgbClr val="000000">
                      <a:alpha val="43137"/>
                    </a:srgbClr>
                  </a:outerShdw>
                </a:effectLst>
                <a:latin typeface="Meiryo UI" panose="020B0604030504040204" pitchFamily="34" charset="-128"/>
                <a:ea typeface="Meiryo UI" panose="020B0604030504040204" pitchFamily="34" charset="-128"/>
              </a:endParaRPr>
            </a:p>
          </p:txBody>
        </p:sp>
        <p:sp>
          <p:nvSpPr>
            <p:cNvPr id="100" name="Text Box 1033">
              <a:extLst>
                <a:ext uri="{FF2B5EF4-FFF2-40B4-BE49-F238E27FC236}">
                  <a16:creationId xmlns:a16="http://schemas.microsoft.com/office/drawing/2014/main" id="{443E856E-360D-0769-1E1F-996D3408F0BF}"/>
                </a:ext>
              </a:extLst>
            </p:cNvPr>
            <p:cNvSpPr txBox="1">
              <a:spLocks noChangeArrowheads="1"/>
            </p:cNvSpPr>
            <p:nvPr/>
          </p:nvSpPr>
          <p:spPr bwMode="auto">
            <a:xfrm>
              <a:off x="7713665" y="890911"/>
              <a:ext cx="2540000" cy="1936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b">
              <a:spAutoFit/>
            </a:bodyPr>
            <a:lstStyle>
              <a:lvl1pPr>
                <a:spcBef>
                  <a:spcPct val="50000"/>
                </a:spcBef>
                <a:spcAft>
                  <a:spcPct val="20000"/>
                </a:spcAft>
                <a:buClr>
                  <a:srgbClr val="95ACE5"/>
                </a:buClr>
                <a:buSzPct val="75000"/>
                <a:buFont typeface="Wingdings" panose="05000000000000000000" pitchFamily="2" charset="2"/>
                <a:defRPr kumimoji="1">
                  <a:solidFill>
                    <a:srgbClr val="000099"/>
                  </a:solidFill>
                  <a:latin typeface="ＭＳ Ｐゴシック" panose="020B0600070205080204" pitchFamily="34" charset="-128"/>
                  <a:ea typeface="ＭＳ Ｐゴシック" panose="020B0600070205080204" pitchFamily="34" charset="-128"/>
                </a:defRPr>
              </a:lvl1pPr>
              <a:lvl2pPr marL="709613" indent="-271463">
                <a:buClr>
                  <a:srgbClr val="95ACE5"/>
                </a:buClr>
                <a:buSzPct val="100000"/>
                <a:defRPr kumimoji="1" sz="1600">
                  <a:solidFill>
                    <a:srgbClr val="000099"/>
                  </a:solidFill>
                  <a:latin typeface="ＭＳ Ｐゴシック" panose="020B0600070205080204" pitchFamily="34" charset="-128"/>
                  <a:ea typeface="ＭＳ Ｐゴシック" panose="020B0600070205080204" pitchFamily="34" charset="-128"/>
                </a:defRPr>
              </a:lvl2pPr>
              <a:lvl3pPr marL="1092200" indent="-217488">
                <a:buClr>
                  <a:srgbClr val="95ACE5"/>
                </a:buClr>
                <a:buSzPct val="100000"/>
                <a:buFont typeface="Wingdings" panose="05000000000000000000" pitchFamily="2" charset="2"/>
                <a:defRPr kumimoji="1" sz="1600">
                  <a:solidFill>
                    <a:srgbClr val="000099"/>
                  </a:solidFill>
                  <a:latin typeface="ＭＳ Ｐゴシック" panose="020B0600070205080204" pitchFamily="34" charset="-128"/>
                  <a:ea typeface="ＭＳ Ｐゴシック" panose="020B0600070205080204" pitchFamily="34" charset="-128"/>
                </a:defRPr>
              </a:lvl3pPr>
              <a:lvl4pPr marL="1482725" indent="-219075">
                <a:buClr>
                  <a:srgbClr val="95ACE5"/>
                </a:buClr>
                <a:buSzPct val="100000"/>
                <a:buChar char="–"/>
                <a:defRPr kumimoji="1" sz="1400">
                  <a:solidFill>
                    <a:schemeClr val="tx1"/>
                  </a:solidFill>
                  <a:latin typeface="Arial" panose="020B0604020202020204" pitchFamily="34" charset="0"/>
                  <a:ea typeface="ＭＳ ゴシック" panose="020B0609070205080204" pitchFamily="49" charset="-128"/>
                </a:defRPr>
              </a:lvl4pPr>
              <a:lvl5pPr marL="1873250" indent="-219075">
                <a:buClr>
                  <a:srgbClr val="95ACE5"/>
                </a:buClr>
                <a:buSzPct val="70000"/>
                <a:buFont typeface="Monotype Sorts" pitchFamily="2" charset="2"/>
                <a:buChar char="3"/>
                <a:defRPr kumimoji="1" sz="1400">
                  <a:solidFill>
                    <a:schemeClr val="tx1"/>
                  </a:solidFill>
                  <a:latin typeface="Arial" panose="020B0604020202020204" pitchFamily="34" charset="0"/>
                  <a:ea typeface="ＭＳ ゴシック" panose="020B0609070205080204" pitchFamily="49" charset="-128"/>
                </a:defRPr>
              </a:lvl5pPr>
              <a:lvl6pPr marL="2330450" indent="-219075" eaLnBrk="0" fontAlgn="base" hangingPunct="0">
                <a:spcBef>
                  <a:spcPct val="0"/>
                </a:spcBef>
                <a:spcAft>
                  <a:spcPct val="0"/>
                </a:spcAft>
                <a:buClr>
                  <a:srgbClr val="95ACE5"/>
                </a:buClr>
                <a:buSzPct val="70000"/>
                <a:buFont typeface="Monotype Sorts" pitchFamily="2" charset="2"/>
                <a:buChar char="3"/>
                <a:defRPr kumimoji="1" sz="1400">
                  <a:solidFill>
                    <a:schemeClr val="tx1"/>
                  </a:solidFill>
                  <a:latin typeface="Arial" panose="020B0604020202020204" pitchFamily="34" charset="0"/>
                  <a:ea typeface="ＭＳ ゴシック" panose="020B0609070205080204" pitchFamily="49" charset="-128"/>
                </a:defRPr>
              </a:lvl6pPr>
              <a:lvl7pPr marL="2787650" indent="-219075" eaLnBrk="0" fontAlgn="base" hangingPunct="0">
                <a:spcBef>
                  <a:spcPct val="0"/>
                </a:spcBef>
                <a:spcAft>
                  <a:spcPct val="0"/>
                </a:spcAft>
                <a:buClr>
                  <a:srgbClr val="95ACE5"/>
                </a:buClr>
                <a:buSzPct val="70000"/>
                <a:buFont typeface="Monotype Sorts" pitchFamily="2" charset="2"/>
                <a:buChar char="3"/>
                <a:defRPr kumimoji="1" sz="1400">
                  <a:solidFill>
                    <a:schemeClr val="tx1"/>
                  </a:solidFill>
                  <a:latin typeface="Arial" panose="020B0604020202020204" pitchFamily="34" charset="0"/>
                  <a:ea typeface="ＭＳ ゴシック" panose="020B0609070205080204" pitchFamily="49" charset="-128"/>
                </a:defRPr>
              </a:lvl7pPr>
              <a:lvl8pPr marL="3244850" indent="-219075" eaLnBrk="0" fontAlgn="base" hangingPunct="0">
                <a:spcBef>
                  <a:spcPct val="0"/>
                </a:spcBef>
                <a:spcAft>
                  <a:spcPct val="0"/>
                </a:spcAft>
                <a:buClr>
                  <a:srgbClr val="95ACE5"/>
                </a:buClr>
                <a:buSzPct val="70000"/>
                <a:buFont typeface="Monotype Sorts" pitchFamily="2" charset="2"/>
                <a:buChar char="3"/>
                <a:defRPr kumimoji="1" sz="1400">
                  <a:solidFill>
                    <a:schemeClr val="tx1"/>
                  </a:solidFill>
                  <a:latin typeface="Arial" panose="020B0604020202020204" pitchFamily="34" charset="0"/>
                  <a:ea typeface="ＭＳ ゴシック" panose="020B0609070205080204" pitchFamily="49" charset="-128"/>
                </a:defRPr>
              </a:lvl8pPr>
              <a:lvl9pPr marL="3702050" indent="-219075" eaLnBrk="0" fontAlgn="base" hangingPunct="0">
                <a:spcBef>
                  <a:spcPct val="0"/>
                </a:spcBef>
                <a:spcAft>
                  <a:spcPct val="0"/>
                </a:spcAft>
                <a:buClr>
                  <a:srgbClr val="95ACE5"/>
                </a:buClr>
                <a:buSzPct val="70000"/>
                <a:buFont typeface="Monotype Sorts" pitchFamily="2" charset="2"/>
                <a:buChar char="3"/>
                <a:defRPr kumimoji="1" sz="1400">
                  <a:solidFill>
                    <a:schemeClr val="tx1"/>
                  </a:solidFill>
                  <a:latin typeface="Arial" panose="020B0604020202020204" pitchFamily="34" charset="0"/>
                  <a:ea typeface="ＭＳ ゴシック" panose="020B0609070205080204" pitchFamily="49" charset="-128"/>
                </a:defRPr>
              </a:lvl9pPr>
            </a:lstStyle>
            <a:p>
              <a:pPr>
                <a:spcAft>
                  <a:spcPct val="0"/>
                </a:spcAft>
                <a:buClrTx/>
                <a:buSzTx/>
                <a:buFontTx/>
                <a:buNone/>
              </a:pPr>
              <a:r>
                <a:rPr kumimoji="0" lang="en-US" altLang="ja-JP" sz="1600" dirty="0">
                  <a:solidFill>
                    <a:schemeClr val="tx1"/>
                  </a:solidFill>
                  <a:latin typeface="Meiryo UI" panose="020B0604030504040204" pitchFamily="34" charset="-128"/>
                  <a:ea typeface="Meiryo UI" panose="020B0604030504040204" pitchFamily="34" charset="-128"/>
                </a:rPr>
                <a:t>【</a:t>
              </a:r>
              <a:r>
                <a:rPr kumimoji="0" lang="en-US" altLang="ja-JP" sz="1600" dirty="0" err="1">
                  <a:solidFill>
                    <a:schemeClr val="tx1"/>
                  </a:solidFill>
                  <a:latin typeface="Meiryo UI" panose="020B0604030504040204" pitchFamily="34" charset="-128"/>
                  <a:ea typeface="Meiryo UI" panose="020B0604030504040204" pitchFamily="34" charset="-128"/>
                </a:rPr>
                <a:t>BCP</a:t>
              </a:r>
              <a:r>
                <a:rPr kumimoji="0" lang="ja-JP" altLang="en-US" sz="1600" dirty="0">
                  <a:solidFill>
                    <a:schemeClr val="tx1"/>
                  </a:solidFill>
                  <a:latin typeface="Meiryo UI" panose="020B0604030504040204" pitchFamily="34" charset="-128"/>
                  <a:ea typeface="Meiryo UI" panose="020B0604030504040204" pitchFamily="34" charset="-128"/>
                </a:rPr>
                <a:t>の定義</a:t>
              </a:r>
              <a:r>
                <a:rPr kumimoji="0" lang="en-US" altLang="ja-JP" sz="1600" dirty="0">
                  <a:solidFill>
                    <a:schemeClr val="tx1"/>
                  </a:solidFill>
                  <a:latin typeface="Meiryo UI" panose="020B0604030504040204" pitchFamily="34" charset="-128"/>
                  <a:ea typeface="Meiryo UI" panose="020B0604030504040204" pitchFamily="34" charset="-128"/>
                </a:rPr>
                <a:t>】</a:t>
              </a:r>
            </a:p>
            <a:p>
              <a:pPr>
                <a:spcAft>
                  <a:spcPct val="0"/>
                </a:spcAft>
                <a:buClrTx/>
                <a:buSzTx/>
                <a:buFontTx/>
                <a:buNone/>
              </a:pPr>
              <a:r>
                <a:rPr kumimoji="0" lang="ja-JP" altLang="en-US" sz="1600" dirty="0">
                  <a:solidFill>
                    <a:schemeClr val="tx1"/>
                  </a:solidFill>
                  <a:latin typeface="Meiryo UI" panose="020B0604030504040204" pitchFamily="34" charset="-128"/>
                  <a:ea typeface="Meiryo UI" panose="020B0604030504040204" pitchFamily="34" charset="-128"/>
                </a:rPr>
                <a:t>災害や事故等の発生に伴って通常の事業活動が中断した場合に、可能な限り短い期間（時間）で事業活動上最も重要な機能を再開・復旧できるように、事前に計画・準備し、継続的メンテナンスを行う一連のプロセス  </a:t>
              </a:r>
            </a:p>
          </p:txBody>
        </p:sp>
        <p:grpSp>
          <p:nvGrpSpPr>
            <p:cNvPr id="101" name="Group 1034">
              <a:extLst>
                <a:ext uri="{FF2B5EF4-FFF2-40B4-BE49-F238E27FC236}">
                  <a16:creationId xmlns:a16="http://schemas.microsoft.com/office/drawing/2014/main" id="{F869677B-44AC-0249-CF49-FC08F1994908}"/>
                </a:ext>
              </a:extLst>
            </p:cNvPr>
            <p:cNvGrpSpPr>
              <a:grpSpLocks/>
            </p:cNvGrpSpPr>
            <p:nvPr/>
          </p:nvGrpSpPr>
          <p:grpSpPr bwMode="auto">
            <a:xfrm>
              <a:off x="5943600" y="2306639"/>
              <a:ext cx="495300" cy="427037"/>
              <a:chOff x="2496" y="1640"/>
              <a:chExt cx="312" cy="269"/>
            </a:xfrm>
          </p:grpSpPr>
          <p:sp>
            <p:nvSpPr>
              <p:cNvPr id="152" name="AutoShape 1035">
                <a:extLst>
                  <a:ext uri="{FF2B5EF4-FFF2-40B4-BE49-F238E27FC236}">
                    <a16:creationId xmlns:a16="http://schemas.microsoft.com/office/drawing/2014/main" id="{686E8E74-70F1-362A-DC46-270F829D686D}"/>
                  </a:ext>
                </a:extLst>
              </p:cNvPr>
              <p:cNvSpPr>
                <a:spLocks noChangeArrowheads="1"/>
              </p:cNvSpPr>
              <p:nvPr/>
            </p:nvSpPr>
            <p:spPr bwMode="auto">
              <a:xfrm>
                <a:off x="2576" y="1640"/>
                <a:ext cx="138" cy="116"/>
              </a:xfrm>
              <a:prstGeom prst="triangle">
                <a:avLst>
                  <a:gd name="adj" fmla="val 50000"/>
                </a:avLst>
              </a:prstGeom>
              <a:solidFill>
                <a:srgbClr val="800000"/>
              </a:solidFill>
              <a:ln w="3175">
                <a:solidFill>
                  <a:schemeClr val="tx1"/>
                </a:solidFill>
                <a:miter lim="800000"/>
                <a:headEnd/>
                <a:tailEnd/>
              </a:ln>
              <a:effectLst/>
            </p:spPr>
            <p:txBody>
              <a:bodyPr wrap="none" lIns="90488" tIns="44450" rIns="90488" bIns="44450" anchor="ctr"/>
              <a:lstStyle/>
              <a:p>
                <a:pPr>
                  <a:spcBef>
                    <a:spcPct val="50000"/>
                  </a:spcBef>
                  <a:buClr>
                    <a:srgbClr val="000066"/>
                  </a:buClr>
                  <a:buSzPct val="100000"/>
                  <a:defRPr/>
                </a:pPr>
                <a:endParaRPr lang="ja-JP" altLang="en-US">
                  <a:effectLst>
                    <a:outerShdw blurRad="38100" dist="38100" dir="2700000" algn="tl">
                      <a:srgbClr val="000000">
                        <a:alpha val="43137"/>
                      </a:srgbClr>
                    </a:outerShdw>
                  </a:effectLst>
                  <a:latin typeface="Meiryo UI" panose="020B0604030504040204" pitchFamily="34" charset="-128"/>
                  <a:ea typeface="Meiryo UI" panose="020B0604030504040204" pitchFamily="34" charset="-128"/>
                </a:endParaRPr>
              </a:p>
            </p:txBody>
          </p:sp>
          <p:sp>
            <p:nvSpPr>
              <p:cNvPr id="153" name="Text Box 1036">
                <a:extLst>
                  <a:ext uri="{FF2B5EF4-FFF2-40B4-BE49-F238E27FC236}">
                    <a16:creationId xmlns:a16="http://schemas.microsoft.com/office/drawing/2014/main" id="{6A50EDA3-4836-A9CD-0E7E-3CAD0F2A4F89}"/>
                  </a:ext>
                </a:extLst>
              </p:cNvPr>
              <p:cNvSpPr txBox="1">
                <a:spLocks noChangeArrowheads="1"/>
              </p:cNvSpPr>
              <p:nvPr/>
            </p:nvSpPr>
            <p:spPr bwMode="auto">
              <a:xfrm>
                <a:off x="2496" y="1727"/>
                <a:ext cx="312" cy="1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b">
                <a:spAutoFit/>
              </a:bodyPr>
              <a:lstStyle>
                <a:lvl1pPr>
                  <a:spcBef>
                    <a:spcPct val="50000"/>
                  </a:spcBef>
                  <a:spcAft>
                    <a:spcPct val="20000"/>
                  </a:spcAft>
                  <a:buClr>
                    <a:srgbClr val="95ACE5"/>
                  </a:buClr>
                  <a:buSzPct val="75000"/>
                  <a:buFont typeface="Wingdings" panose="05000000000000000000" pitchFamily="2" charset="2"/>
                  <a:defRPr kumimoji="1">
                    <a:solidFill>
                      <a:srgbClr val="000099"/>
                    </a:solidFill>
                    <a:latin typeface="ＭＳ Ｐゴシック" panose="020B0600070205080204" pitchFamily="34" charset="-128"/>
                    <a:ea typeface="ＭＳ Ｐゴシック" panose="020B0600070205080204" pitchFamily="34" charset="-128"/>
                  </a:defRPr>
                </a:lvl1pPr>
                <a:lvl2pPr marL="709613" indent="-271463">
                  <a:buClr>
                    <a:srgbClr val="95ACE5"/>
                  </a:buClr>
                  <a:buSzPct val="100000"/>
                  <a:defRPr kumimoji="1" sz="1600">
                    <a:solidFill>
                      <a:srgbClr val="000099"/>
                    </a:solidFill>
                    <a:latin typeface="ＭＳ Ｐゴシック" panose="020B0600070205080204" pitchFamily="34" charset="-128"/>
                    <a:ea typeface="ＭＳ Ｐゴシック" panose="020B0600070205080204" pitchFamily="34" charset="-128"/>
                  </a:defRPr>
                </a:lvl2pPr>
                <a:lvl3pPr marL="1092200" indent="-217488">
                  <a:buClr>
                    <a:srgbClr val="95ACE5"/>
                  </a:buClr>
                  <a:buSzPct val="100000"/>
                  <a:buFont typeface="Wingdings" panose="05000000000000000000" pitchFamily="2" charset="2"/>
                  <a:defRPr kumimoji="1" sz="1600">
                    <a:solidFill>
                      <a:srgbClr val="000099"/>
                    </a:solidFill>
                    <a:latin typeface="ＭＳ Ｐゴシック" panose="020B0600070205080204" pitchFamily="34" charset="-128"/>
                    <a:ea typeface="ＭＳ Ｐゴシック" panose="020B0600070205080204" pitchFamily="34" charset="-128"/>
                  </a:defRPr>
                </a:lvl3pPr>
                <a:lvl4pPr marL="1482725" indent="-219075">
                  <a:buClr>
                    <a:srgbClr val="95ACE5"/>
                  </a:buClr>
                  <a:buSzPct val="100000"/>
                  <a:buChar char="–"/>
                  <a:defRPr kumimoji="1" sz="1400">
                    <a:solidFill>
                      <a:schemeClr val="tx1"/>
                    </a:solidFill>
                    <a:latin typeface="Arial" panose="020B0604020202020204" pitchFamily="34" charset="0"/>
                    <a:ea typeface="ＭＳ ゴシック" panose="020B0609070205080204" pitchFamily="49" charset="-128"/>
                  </a:defRPr>
                </a:lvl4pPr>
                <a:lvl5pPr marL="1873250" indent="-219075">
                  <a:buClr>
                    <a:srgbClr val="95ACE5"/>
                  </a:buClr>
                  <a:buSzPct val="70000"/>
                  <a:buFont typeface="Monotype Sorts" pitchFamily="2" charset="2"/>
                  <a:buChar char="3"/>
                  <a:defRPr kumimoji="1" sz="1400">
                    <a:solidFill>
                      <a:schemeClr val="tx1"/>
                    </a:solidFill>
                    <a:latin typeface="Arial" panose="020B0604020202020204" pitchFamily="34" charset="0"/>
                    <a:ea typeface="ＭＳ ゴシック" panose="020B0609070205080204" pitchFamily="49" charset="-128"/>
                  </a:defRPr>
                </a:lvl5pPr>
                <a:lvl6pPr marL="2330450" indent="-219075" eaLnBrk="0" fontAlgn="base" hangingPunct="0">
                  <a:spcBef>
                    <a:spcPct val="0"/>
                  </a:spcBef>
                  <a:spcAft>
                    <a:spcPct val="0"/>
                  </a:spcAft>
                  <a:buClr>
                    <a:srgbClr val="95ACE5"/>
                  </a:buClr>
                  <a:buSzPct val="70000"/>
                  <a:buFont typeface="Monotype Sorts" pitchFamily="2" charset="2"/>
                  <a:buChar char="3"/>
                  <a:defRPr kumimoji="1" sz="1400">
                    <a:solidFill>
                      <a:schemeClr val="tx1"/>
                    </a:solidFill>
                    <a:latin typeface="Arial" panose="020B0604020202020204" pitchFamily="34" charset="0"/>
                    <a:ea typeface="ＭＳ ゴシック" panose="020B0609070205080204" pitchFamily="49" charset="-128"/>
                  </a:defRPr>
                </a:lvl6pPr>
                <a:lvl7pPr marL="2787650" indent="-219075" eaLnBrk="0" fontAlgn="base" hangingPunct="0">
                  <a:spcBef>
                    <a:spcPct val="0"/>
                  </a:spcBef>
                  <a:spcAft>
                    <a:spcPct val="0"/>
                  </a:spcAft>
                  <a:buClr>
                    <a:srgbClr val="95ACE5"/>
                  </a:buClr>
                  <a:buSzPct val="70000"/>
                  <a:buFont typeface="Monotype Sorts" pitchFamily="2" charset="2"/>
                  <a:buChar char="3"/>
                  <a:defRPr kumimoji="1" sz="1400">
                    <a:solidFill>
                      <a:schemeClr val="tx1"/>
                    </a:solidFill>
                    <a:latin typeface="Arial" panose="020B0604020202020204" pitchFamily="34" charset="0"/>
                    <a:ea typeface="ＭＳ ゴシック" panose="020B0609070205080204" pitchFamily="49" charset="-128"/>
                  </a:defRPr>
                </a:lvl7pPr>
                <a:lvl8pPr marL="3244850" indent="-219075" eaLnBrk="0" fontAlgn="base" hangingPunct="0">
                  <a:spcBef>
                    <a:spcPct val="0"/>
                  </a:spcBef>
                  <a:spcAft>
                    <a:spcPct val="0"/>
                  </a:spcAft>
                  <a:buClr>
                    <a:srgbClr val="95ACE5"/>
                  </a:buClr>
                  <a:buSzPct val="70000"/>
                  <a:buFont typeface="Monotype Sorts" pitchFamily="2" charset="2"/>
                  <a:buChar char="3"/>
                  <a:defRPr kumimoji="1" sz="1400">
                    <a:solidFill>
                      <a:schemeClr val="tx1"/>
                    </a:solidFill>
                    <a:latin typeface="Arial" panose="020B0604020202020204" pitchFamily="34" charset="0"/>
                    <a:ea typeface="ＭＳ ゴシック" panose="020B0609070205080204" pitchFamily="49" charset="-128"/>
                  </a:defRPr>
                </a:lvl8pPr>
                <a:lvl9pPr marL="3702050" indent="-219075" eaLnBrk="0" fontAlgn="base" hangingPunct="0">
                  <a:spcBef>
                    <a:spcPct val="0"/>
                  </a:spcBef>
                  <a:spcAft>
                    <a:spcPct val="0"/>
                  </a:spcAft>
                  <a:buClr>
                    <a:srgbClr val="95ACE5"/>
                  </a:buClr>
                  <a:buSzPct val="70000"/>
                  <a:buFont typeface="Monotype Sorts" pitchFamily="2" charset="2"/>
                  <a:buChar char="3"/>
                  <a:defRPr kumimoji="1" sz="1400">
                    <a:solidFill>
                      <a:schemeClr val="tx1"/>
                    </a:solidFill>
                    <a:latin typeface="Arial" panose="020B0604020202020204" pitchFamily="34" charset="0"/>
                    <a:ea typeface="ＭＳ ゴシック" panose="020B0609070205080204" pitchFamily="49" charset="-128"/>
                  </a:defRPr>
                </a:lvl9pPr>
              </a:lstStyle>
              <a:p>
                <a:pPr algn="ctr">
                  <a:spcBef>
                    <a:spcPct val="0"/>
                  </a:spcBef>
                  <a:spcAft>
                    <a:spcPct val="0"/>
                  </a:spcAft>
                  <a:buClrTx/>
                  <a:buSzTx/>
                  <a:buFontTx/>
                  <a:buNone/>
                </a:pPr>
                <a:r>
                  <a:rPr kumimoji="0" lang="ja-JP" altLang="en-US" sz="1200">
                    <a:solidFill>
                      <a:schemeClr val="tx1"/>
                    </a:solidFill>
                    <a:latin typeface="Meiryo UI" panose="020B0604030504040204" pitchFamily="34" charset="-128"/>
                    <a:ea typeface="Meiryo UI" panose="020B0604030504040204" pitchFamily="34" charset="-128"/>
                  </a:rPr>
                  <a:t>実行</a:t>
                </a:r>
              </a:p>
            </p:txBody>
          </p:sp>
        </p:grpSp>
        <p:grpSp>
          <p:nvGrpSpPr>
            <p:cNvPr id="102" name="Group 1037">
              <a:extLst>
                <a:ext uri="{FF2B5EF4-FFF2-40B4-BE49-F238E27FC236}">
                  <a16:creationId xmlns:a16="http://schemas.microsoft.com/office/drawing/2014/main" id="{5D96D456-0CA9-FD0C-6DB0-CF5DC82301C3}"/>
                </a:ext>
              </a:extLst>
            </p:cNvPr>
            <p:cNvGrpSpPr>
              <a:grpSpLocks/>
            </p:cNvGrpSpPr>
            <p:nvPr/>
          </p:nvGrpSpPr>
          <p:grpSpPr bwMode="auto">
            <a:xfrm>
              <a:off x="6438900" y="2306639"/>
              <a:ext cx="495300" cy="427037"/>
              <a:chOff x="2808" y="1640"/>
              <a:chExt cx="312" cy="269"/>
            </a:xfrm>
          </p:grpSpPr>
          <p:sp>
            <p:nvSpPr>
              <p:cNvPr id="150" name="AutoShape 1038">
                <a:extLst>
                  <a:ext uri="{FF2B5EF4-FFF2-40B4-BE49-F238E27FC236}">
                    <a16:creationId xmlns:a16="http://schemas.microsoft.com/office/drawing/2014/main" id="{673B6BBE-7C92-BC21-B7AA-C2FCF05D1619}"/>
                  </a:ext>
                </a:extLst>
              </p:cNvPr>
              <p:cNvSpPr>
                <a:spLocks noChangeArrowheads="1"/>
              </p:cNvSpPr>
              <p:nvPr/>
            </p:nvSpPr>
            <p:spPr bwMode="auto">
              <a:xfrm>
                <a:off x="2880" y="1640"/>
                <a:ext cx="138" cy="116"/>
              </a:xfrm>
              <a:prstGeom prst="triangle">
                <a:avLst>
                  <a:gd name="adj" fmla="val 50000"/>
                </a:avLst>
              </a:prstGeom>
              <a:solidFill>
                <a:srgbClr val="800000"/>
              </a:solidFill>
              <a:ln w="3175">
                <a:solidFill>
                  <a:schemeClr val="tx1"/>
                </a:solidFill>
                <a:miter lim="800000"/>
                <a:headEnd/>
                <a:tailEnd/>
              </a:ln>
              <a:effectLst/>
            </p:spPr>
            <p:txBody>
              <a:bodyPr wrap="none" lIns="90488" tIns="44450" rIns="90488" bIns="44450" anchor="ctr"/>
              <a:lstStyle/>
              <a:p>
                <a:pPr>
                  <a:spcBef>
                    <a:spcPct val="50000"/>
                  </a:spcBef>
                  <a:buClr>
                    <a:srgbClr val="000066"/>
                  </a:buClr>
                  <a:buSzPct val="100000"/>
                  <a:defRPr/>
                </a:pPr>
                <a:endParaRPr lang="ja-JP" altLang="en-US">
                  <a:effectLst>
                    <a:outerShdw blurRad="38100" dist="38100" dir="2700000" algn="tl">
                      <a:srgbClr val="000000">
                        <a:alpha val="43137"/>
                      </a:srgbClr>
                    </a:outerShdw>
                  </a:effectLst>
                  <a:latin typeface="Meiryo UI" panose="020B0604030504040204" pitchFamily="34" charset="-128"/>
                  <a:ea typeface="Meiryo UI" panose="020B0604030504040204" pitchFamily="34" charset="-128"/>
                </a:endParaRPr>
              </a:p>
            </p:txBody>
          </p:sp>
          <p:sp>
            <p:nvSpPr>
              <p:cNvPr id="151" name="Text Box 1039">
                <a:extLst>
                  <a:ext uri="{FF2B5EF4-FFF2-40B4-BE49-F238E27FC236}">
                    <a16:creationId xmlns:a16="http://schemas.microsoft.com/office/drawing/2014/main" id="{7A5DA021-8417-6BCE-1C34-46C681829424}"/>
                  </a:ext>
                </a:extLst>
              </p:cNvPr>
              <p:cNvSpPr txBox="1">
                <a:spLocks noChangeArrowheads="1"/>
              </p:cNvSpPr>
              <p:nvPr/>
            </p:nvSpPr>
            <p:spPr bwMode="auto">
              <a:xfrm>
                <a:off x="2808" y="1727"/>
                <a:ext cx="312" cy="1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b">
                <a:spAutoFit/>
              </a:bodyPr>
              <a:lstStyle>
                <a:lvl1pPr>
                  <a:spcBef>
                    <a:spcPct val="50000"/>
                  </a:spcBef>
                  <a:spcAft>
                    <a:spcPct val="20000"/>
                  </a:spcAft>
                  <a:buClr>
                    <a:srgbClr val="95ACE5"/>
                  </a:buClr>
                  <a:buSzPct val="75000"/>
                  <a:buFont typeface="Wingdings" panose="05000000000000000000" pitchFamily="2" charset="2"/>
                  <a:defRPr kumimoji="1">
                    <a:solidFill>
                      <a:srgbClr val="000099"/>
                    </a:solidFill>
                    <a:latin typeface="ＭＳ Ｐゴシック" panose="020B0600070205080204" pitchFamily="34" charset="-128"/>
                    <a:ea typeface="ＭＳ Ｐゴシック" panose="020B0600070205080204" pitchFamily="34" charset="-128"/>
                  </a:defRPr>
                </a:lvl1pPr>
                <a:lvl2pPr marL="709613" indent="-271463">
                  <a:buClr>
                    <a:srgbClr val="95ACE5"/>
                  </a:buClr>
                  <a:buSzPct val="100000"/>
                  <a:defRPr kumimoji="1" sz="1600">
                    <a:solidFill>
                      <a:srgbClr val="000099"/>
                    </a:solidFill>
                    <a:latin typeface="ＭＳ Ｐゴシック" panose="020B0600070205080204" pitchFamily="34" charset="-128"/>
                    <a:ea typeface="ＭＳ Ｐゴシック" panose="020B0600070205080204" pitchFamily="34" charset="-128"/>
                  </a:defRPr>
                </a:lvl2pPr>
                <a:lvl3pPr marL="1092200" indent="-217488">
                  <a:buClr>
                    <a:srgbClr val="95ACE5"/>
                  </a:buClr>
                  <a:buSzPct val="100000"/>
                  <a:buFont typeface="Wingdings" panose="05000000000000000000" pitchFamily="2" charset="2"/>
                  <a:defRPr kumimoji="1" sz="1600">
                    <a:solidFill>
                      <a:srgbClr val="000099"/>
                    </a:solidFill>
                    <a:latin typeface="ＭＳ Ｐゴシック" panose="020B0600070205080204" pitchFamily="34" charset="-128"/>
                    <a:ea typeface="ＭＳ Ｐゴシック" panose="020B0600070205080204" pitchFamily="34" charset="-128"/>
                  </a:defRPr>
                </a:lvl3pPr>
                <a:lvl4pPr marL="1482725" indent="-219075">
                  <a:buClr>
                    <a:srgbClr val="95ACE5"/>
                  </a:buClr>
                  <a:buSzPct val="100000"/>
                  <a:buChar char="–"/>
                  <a:defRPr kumimoji="1" sz="1400">
                    <a:solidFill>
                      <a:schemeClr val="tx1"/>
                    </a:solidFill>
                    <a:latin typeface="Arial" panose="020B0604020202020204" pitchFamily="34" charset="0"/>
                    <a:ea typeface="ＭＳ ゴシック" panose="020B0609070205080204" pitchFamily="49" charset="-128"/>
                  </a:defRPr>
                </a:lvl4pPr>
                <a:lvl5pPr marL="1873250" indent="-219075">
                  <a:buClr>
                    <a:srgbClr val="95ACE5"/>
                  </a:buClr>
                  <a:buSzPct val="70000"/>
                  <a:buFont typeface="Monotype Sorts" pitchFamily="2" charset="2"/>
                  <a:buChar char="3"/>
                  <a:defRPr kumimoji="1" sz="1400">
                    <a:solidFill>
                      <a:schemeClr val="tx1"/>
                    </a:solidFill>
                    <a:latin typeface="Arial" panose="020B0604020202020204" pitchFamily="34" charset="0"/>
                    <a:ea typeface="ＭＳ ゴシック" panose="020B0609070205080204" pitchFamily="49" charset="-128"/>
                  </a:defRPr>
                </a:lvl5pPr>
                <a:lvl6pPr marL="2330450" indent="-219075" eaLnBrk="0" fontAlgn="base" hangingPunct="0">
                  <a:spcBef>
                    <a:spcPct val="0"/>
                  </a:spcBef>
                  <a:spcAft>
                    <a:spcPct val="0"/>
                  </a:spcAft>
                  <a:buClr>
                    <a:srgbClr val="95ACE5"/>
                  </a:buClr>
                  <a:buSzPct val="70000"/>
                  <a:buFont typeface="Monotype Sorts" pitchFamily="2" charset="2"/>
                  <a:buChar char="3"/>
                  <a:defRPr kumimoji="1" sz="1400">
                    <a:solidFill>
                      <a:schemeClr val="tx1"/>
                    </a:solidFill>
                    <a:latin typeface="Arial" panose="020B0604020202020204" pitchFamily="34" charset="0"/>
                    <a:ea typeface="ＭＳ ゴシック" panose="020B0609070205080204" pitchFamily="49" charset="-128"/>
                  </a:defRPr>
                </a:lvl6pPr>
                <a:lvl7pPr marL="2787650" indent="-219075" eaLnBrk="0" fontAlgn="base" hangingPunct="0">
                  <a:spcBef>
                    <a:spcPct val="0"/>
                  </a:spcBef>
                  <a:spcAft>
                    <a:spcPct val="0"/>
                  </a:spcAft>
                  <a:buClr>
                    <a:srgbClr val="95ACE5"/>
                  </a:buClr>
                  <a:buSzPct val="70000"/>
                  <a:buFont typeface="Monotype Sorts" pitchFamily="2" charset="2"/>
                  <a:buChar char="3"/>
                  <a:defRPr kumimoji="1" sz="1400">
                    <a:solidFill>
                      <a:schemeClr val="tx1"/>
                    </a:solidFill>
                    <a:latin typeface="Arial" panose="020B0604020202020204" pitchFamily="34" charset="0"/>
                    <a:ea typeface="ＭＳ ゴシック" panose="020B0609070205080204" pitchFamily="49" charset="-128"/>
                  </a:defRPr>
                </a:lvl7pPr>
                <a:lvl8pPr marL="3244850" indent="-219075" eaLnBrk="0" fontAlgn="base" hangingPunct="0">
                  <a:spcBef>
                    <a:spcPct val="0"/>
                  </a:spcBef>
                  <a:spcAft>
                    <a:spcPct val="0"/>
                  </a:spcAft>
                  <a:buClr>
                    <a:srgbClr val="95ACE5"/>
                  </a:buClr>
                  <a:buSzPct val="70000"/>
                  <a:buFont typeface="Monotype Sorts" pitchFamily="2" charset="2"/>
                  <a:buChar char="3"/>
                  <a:defRPr kumimoji="1" sz="1400">
                    <a:solidFill>
                      <a:schemeClr val="tx1"/>
                    </a:solidFill>
                    <a:latin typeface="Arial" panose="020B0604020202020204" pitchFamily="34" charset="0"/>
                    <a:ea typeface="ＭＳ ゴシック" panose="020B0609070205080204" pitchFamily="49" charset="-128"/>
                  </a:defRPr>
                </a:lvl8pPr>
                <a:lvl9pPr marL="3702050" indent="-219075" eaLnBrk="0" fontAlgn="base" hangingPunct="0">
                  <a:spcBef>
                    <a:spcPct val="0"/>
                  </a:spcBef>
                  <a:spcAft>
                    <a:spcPct val="0"/>
                  </a:spcAft>
                  <a:buClr>
                    <a:srgbClr val="95ACE5"/>
                  </a:buClr>
                  <a:buSzPct val="70000"/>
                  <a:buFont typeface="Monotype Sorts" pitchFamily="2" charset="2"/>
                  <a:buChar char="3"/>
                  <a:defRPr kumimoji="1" sz="1400">
                    <a:solidFill>
                      <a:schemeClr val="tx1"/>
                    </a:solidFill>
                    <a:latin typeface="Arial" panose="020B0604020202020204" pitchFamily="34" charset="0"/>
                    <a:ea typeface="ＭＳ ゴシック" panose="020B0609070205080204" pitchFamily="49" charset="-128"/>
                  </a:defRPr>
                </a:lvl9pPr>
              </a:lstStyle>
              <a:p>
                <a:pPr algn="ctr">
                  <a:spcBef>
                    <a:spcPct val="0"/>
                  </a:spcBef>
                  <a:spcAft>
                    <a:spcPct val="0"/>
                  </a:spcAft>
                  <a:buClrTx/>
                  <a:buSzTx/>
                  <a:buFontTx/>
                  <a:buNone/>
                </a:pPr>
                <a:r>
                  <a:rPr kumimoji="0" lang="ja-JP" altLang="en-US" sz="1200">
                    <a:solidFill>
                      <a:schemeClr val="tx1"/>
                    </a:solidFill>
                    <a:latin typeface="Meiryo UI" panose="020B0604030504040204" pitchFamily="34" charset="-128"/>
                    <a:ea typeface="Meiryo UI" panose="020B0604030504040204" pitchFamily="34" charset="-128"/>
                  </a:rPr>
                  <a:t>実行</a:t>
                </a:r>
              </a:p>
            </p:txBody>
          </p:sp>
        </p:grpSp>
        <p:grpSp>
          <p:nvGrpSpPr>
            <p:cNvPr id="103" name="Group 1040">
              <a:extLst>
                <a:ext uri="{FF2B5EF4-FFF2-40B4-BE49-F238E27FC236}">
                  <a16:creationId xmlns:a16="http://schemas.microsoft.com/office/drawing/2014/main" id="{BE2B8D5E-7299-7C5D-0DF3-5DD13B81157F}"/>
                </a:ext>
              </a:extLst>
            </p:cNvPr>
            <p:cNvGrpSpPr>
              <a:grpSpLocks/>
            </p:cNvGrpSpPr>
            <p:nvPr/>
          </p:nvGrpSpPr>
          <p:grpSpPr bwMode="auto">
            <a:xfrm>
              <a:off x="6908800" y="2306639"/>
              <a:ext cx="495300" cy="427037"/>
              <a:chOff x="3104" y="1640"/>
              <a:chExt cx="312" cy="269"/>
            </a:xfrm>
          </p:grpSpPr>
          <p:sp>
            <p:nvSpPr>
              <p:cNvPr id="148" name="AutoShape 1041">
                <a:extLst>
                  <a:ext uri="{FF2B5EF4-FFF2-40B4-BE49-F238E27FC236}">
                    <a16:creationId xmlns:a16="http://schemas.microsoft.com/office/drawing/2014/main" id="{E83A0D41-59A0-2CB6-9CBB-0A4FDD4ECCD1}"/>
                  </a:ext>
                </a:extLst>
              </p:cNvPr>
              <p:cNvSpPr>
                <a:spLocks noChangeArrowheads="1"/>
              </p:cNvSpPr>
              <p:nvPr/>
            </p:nvSpPr>
            <p:spPr bwMode="auto">
              <a:xfrm>
                <a:off x="3184" y="1640"/>
                <a:ext cx="138" cy="116"/>
              </a:xfrm>
              <a:prstGeom prst="triangle">
                <a:avLst>
                  <a:gd name="adj" fmla="val 50000"/>
                </a:avLst>
              </a:prstGeom>
              <a:solidFill>
                <a:srgbClr val="800000"/>
              </a:solidFill>
              <a:ln w="3175">
                <a:solidFill>
                  <a:schemeClr val="tx1"/>
                </a:solidFill>
                <a:miter lim="800000"/>
                <a:headEnd/>
                <a:tailEnd/>
              </a:ln>
              <a:effectLst/>
            </p:spPr>
            <p:txBody>
              <a:bodyPr wrap="none" lIns="90488" tIns="44450" rIns="90488" bIns="44450" anchor="ctr"/>
              <a:lstStyle/>
              <a:p>
                <a:pPr>
                  <a:spcBef>
                    <a:spcPct val="50000"/>
                  </a:spcBef>
                  <a:buClr>
                    <a:srgbClr val="000066"/>
                  </a:buClr>
                  <a:buSzPct val="100000"/>
                  <a:defRPr/>
                </a:pPr>
                <a:endParaRPr lang="ja-JP" altLang="en-US">
                  <a:effectLst>
                    <a:outerShdw blurRad="38100" dist="38100" dir="2700000" algn="tl">
                      <a:srgbClr val="000000">
                        <a:alpha val="43137"/>
                      </a:srgbClr>
                    </a:outerShdw>
                  </a:effectLst>
                  <a:latin typeface="Meiryo UI" panose="020B0604030504040204" pitchFamily="34" charset="-128"/>
                  <a:ea typeface="Meiryo UI" panose="020B0604030504040204" pitchFamily="34" charset="-128"/>
                </a:endParaRPr>
              </a:p>
            </p:txBody>
          </p:sp>
          <p:sp>
            <p:nvSpPr>
              <p:cNvPr id="149" name="Text Box 1042">
                <a:extLst>
                  <a:ext uri="{FF2B5EF4-FFF2-40B4-BE49-F238E27FC236}">
                    <a16:creationId xmlns:a16="http://schemas.microsoft.com/office/drawing/2014/main" id="{EFF89FD0-9C0D-8EA2-4D0F-627AB8E32E4D}"/>
                  </a:ext>
                </a:extLst>
              </p:cNvPr>
              <p:cNvSpPr txBox="1">
                <a:spLocks noChangeArrowheads="1"/>
              </p:cNvSpPr>
              <p:nvPr/>
            </p:nvSpPr>
            <p:spPr bwMode="auto">
              <a:xfrm>
                <a:off x="3104" y="1727"/>
                <a:ext cx="312" cy="1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b">
                <a:spAutoFit/>
              </a:bodyPr>
              <a:lstStyle>
                <a:lvl1pPr>
                  <a:spcBef>
                    <a:spcPct val="50000"/>
                  </a:spcBef>
                  <a:spcAft>
                    <a:spcPct val="20000"/>
                  </a:spcAft>
                  <a:buClr>
                    <a:srgbClr val="95ACE5"/>
                  </a:buClr>
                  <a:buSzPct val="75000"/>
                  <a:buFont typeface="Wingdings" panose="05000000000000000000" pitchFamily="2" charset="2"/>
                  <a:defRPr kumimoji="1">
                    <a:solidFill>
                      <a:srgbClr val="000099"/>
                    </a:solidFill>
                    <a:latin typeface="ＭＳ Ｐゴシック" panose="020B0600070205080204" pitchFamily="34" charset="-128"/>
                    <a:ea typeface="ＭＳ Ｐゴシック" panose="020B0600070205080204" pitchFamily="34" charset="-128"/>
                  </a:defRPr>
                </a:lvl1pPr>
                <a:lvl2pPr marL="709613" indent="-271463">
                  <a:buClr>
                    <a:srgbClr val="95ACE5"/>
                  </a:buClr>
                  <a:buSzPct val="100000"/>
                  <a:defRPr kumimoji="1" sz="1600">
                    <a:solidFill>
                      <a:srgbClr val="000099"/>
                    </a:solidFill>
                    <a:latin typeface="ＭＳ Ｐゴシック" panose="020B0600070205080204" pitchFamily="34" charset="-128"/>
                    <a:ea typeface="ＭＳ Ｐゴシック" panose="020B0600070205080204" pitchFamily="34" charset="-128"/>
                  </a:defRPr>
                </a:lvl2pPr>
                <a:lvl3pPr marL="1092200" indent="-217488">
                  <a:buClr>
                    <a:srgbClr val="95ACE5"/>
                  </a:buClr>
                  <a:buSzPct val="100000"/>
                  <a:buFont typeface="Wingdings" panose="05000000000000000000" pitchFamily="2" charset="2"/>
                  <a:defRPr kumimoji="1" sz="1600">
                    <a:solidFill>
                      <a:srgbClr val="000099"/>
                    </a:solidFill>
                    <a:latin typeface="ＭＳ Ｐゴシック" panose="020B0600070205080204" pitchFamily="34" charset="-128"/>
                    <a:ea typeface="ＭＳ Ｐゴシック" panose="020B0600070205080204" pitchFamily="34" charset="-128"/>
                  </a:defRPr>
                </a:lvl3pPr>
                <a:lvl4pPr marL="1482725" indent="-219075">
                  <a:buClr>
                    <a:srgbClr val="95ACE5"/>
                  </a:buClr>
                  <a:buSzPct val="100000"/>
                  <a:buChar char="–"/>
                  <a:defRPr kumimoji="1" sz="1400">
                    <a:solidFill>
                      <a:schemeClr val="tx1"/>
                    </a:solidFill>
                    <a:latin typeface="Arial" panose="020B0604020202020204" pitchFamily="34" charset="0"/>
                    <a:ea typeface="ＭＳ ゴシック" panose="020B0609070205080204" pitchFamily="49" charset="-128"/>
                  </a:defRPr>
                </a:lvl4pPr>
                <a:lvl5pPr marL="1873250" indent="-219075">
                  <a:buClr>
                    <a:srgbClr val="95ACE5"/>
                  </a:buClr>
                  <a:buSzPct val="70000"/>
                  <a:buFont typeface="Monotype Sorts" pitchFamily="2" charset="2"/>
                  <a:buChar char="3"/>
                  <a:defRPr kumimoji="1" sz="1400">
                    <a:solidFill>
                      <a:schemeClr val="tx1"/>
                    </a:solidFill>
                    <a:latin typeface="Arial" panose="020B0604020202020204" pitchFamily="34" charset="0"/>
                    <a:ea typeface="ＭＳ ゴシック" panose="020B0609070205080204" pitchFamily="49" charset="-128"/>
                  </a:defRPr>
                </a:lvl5pPr>
                <a:lvl6pPr marL="2330450" indent="-219075" eaLnBrk="0" fontAlgn="base" hangingPunct="0">
                  <a:spcBef>
                    <a:spcPct val="0"/>
                  </a:spcBef>
                  <a:spcAft>
                    <a:spcPct val="0"/>
                  </a:spcAft>
                  <a:buClr>
                    <a:srgbClr val="95ACE5"/>
                  </a:buClr>
                  <a:buSzPct val="70000"/>
                  <a:buFont typeface="Monotype Sorts" pitchFamily="2" charset="2"/>
                  <a:buChar char="3"/>
                  <a:defRPr kumimoji="1" sz="1400">
                    <a:solidFill>
                      <a:schemeClr val="tx1"/>
                    </a:solidFill>
                    <a:latin typeface="Arial" panose="020B0604020202020204" pitchFamily="34" charset="0"/>
                    <a:ea typeface="ＭＳ ゴシック" panose="020B0609070205080204" pitchFamily="49" charset="-128"/>
                  </a:defRPr>
                </a:lvl6pPr>
                <a:lvl7pPr marL="2787650" indent="-219075" eaLnBrk="0" fontAlgn="base" hangingPunct="0">
                  <a:spcBef>
                    <a:spcPct val="0"/>
                  </a:spcBef>
                  <a:spcAft>
                    <a:spcPct val="0"/>
                  </a:spcAft>
                  <a:buClr>
                    <a:srgbClr val="95ACE5"/>
                  </a:buClr>
                  <a:buSzPct val="70000"/>
                  <a:buFont typeface="Monotype Sorts" pitchFamily="2" charset="2"/>
                  <a:buChar char="3"/>
                  <a:defRPr kumimoji="1" sz="1400">
                    <a:solidFill>
                      <a:schemeClr val="tx1"/>
                    </a:solidFill>
                    <a:latin typeface="Arial" panose="020B0604020202020204" pitchFamily="34" charset="0"/>
                    <a:ea typeface="ＭＳ ゴシック" panose="020B0609070205080204" pitchFamily="49" charset="-128"/>
                  </a:defRPr>
                </a:lvl7pPr>
                <a:lvl8pPr marL="3244850" indent="-219075" eaLnBrk="0" fontAlgn="base" hangingPunct="0">
                  <a:spcBef>
                    <a:spcPct val="0"/>
                  </a:spcBef>
                  <a:spcAft>
                    <a:spcPct val="0"/>
                  </a:spcAft>
                  <a:buClr>
                    <a:srgbClr val="95ACE5"/>
                  </a:buClr>
                  <a:buSzPct val="70000"/>
                  <a:buFont typeface="Monotype Sorts" pitchFamily="2" charset="2"/>
                  <a:buChar char="3"/>
                  <a:defRPr kumimoji="1" sz="1400">
                    <a:solidFill>
                      <a:schemeClr val="tx1"/>
                    </a:solidFill>
                    <a:latin typeface="Arial" panose="020B0604020202020204" pitchFamily="34" charset="0"/>
                    <a:ea typeface="ＭＳ ゴシック" panose="020B0609070205080204" pitchFamily="49" charset="-128"/>
                  </a:defRPr>
                </a:lvl8pPr>
                <a:lvl9pPr marL="3702050" indent="-219075" eaLnBrk="0" fontAlgn="base" hangingPunct="0">
                  <a:spcBef>
                    <a:spcPct val="0"/>
                  </a:spcBef>
                  <a:spcAft>
                    <a:spcPct val="0"/>
                  </a:spcAft>
                  <a:buClr>
                    <a:srgbClr val="95ACE5"/>
                  </a:buClr>
                  <a:buSzPct val="70000"/>
                  <a:buFont typeface="Monotype Sorts" pitchFamily="2" charset="2"/>
                  <a:buChar char="3"/>
                  <a:defRPr kumimoji="1" sz="1400">
                    <a:solidFill>
                      <a:schemeClr val="tx1"/>
                    </a:solidFill>
                    <a:latin typeface="Arial" panose="020B0604020202020204" pitchFamily="34" charset="0"/>
                    <a:ea typeface="ＭＳ ゴシック" panose="020B0609070205080204" pitchFamily="49" charset="-128"/>
                  </a:defRPr>
                </a:lvl9pPr>
              </a:lstStyle>
              <a:p>
                <a:pPr algn="ctr">
                  <a:spcBef>
                    <a:spcPct val="0"/>
                  </a:spcBef>
                  <a:spcAft>
                    <a:spcPct val="0"/>
                  </a:spcAft>
                  <a:buClrTx/>
                  <a:buSzTx/>
                  <a:buFontTx/>
                  <a:buNone/>
                </a:pPr>
                <a:r>
                  <a:rPr kumimoji="0" lang="ja-JP" altLang="en-US" sz="1200">
                    <a:solidFill>
                      <a:schemeClr val="tx1"/>
                    </a:solidFill>
                    <a:latin typeface="Meiryo UI" panose="020B0604030504040204" pitchFamily="34" charset="-128"/>
                    <a:ea typeface="Meiryo UI" panose="020B0604030504040204" pitchFamily="34" charset="-128"/>
                  </a:rPr>
                  <a:t>実行</a:t>
                </a:r>
              </a:p>
            </p:txBody>
          </p:sp>
        </p:grpSp>
        <p:sp>
          <p:nvSpPr>
            <p:cNvPr id="104" name="AutoShape 1043">
              <a:extLst>
                <a:ext uri="{FF2B5EF4-FFF2-40B4-BE49-F238E27FC236}">
                  <a16:creationId xmlns:a16="http://schemas.microsoft.com/office/drawing/2014/main" id="{90A70C17-8285-6CC8-189F-752A7FC4DE42}"/>
                </a:ext>
              </a:extLst>
            </p:cNvPr>
            <p:cNvSpPr>
              <a:spLocks noChangeArrowheads="1"/>
            </p:cNvSpPr>
            <p:nvPr/>
          </p:nvSpPr>
          <p:spPr bwMode="auto">
            <a:xfrm>
              <a:off x="5448301" y="2205038"/>
              <a:ext cx="219075" cy="336550"/>
            </a:xfrm>
            <a:prstGeom prst="triangle">
              <a:avLst>
                <a:gd name="adj" fmla="val 50000"/>
              </a:avLst>
            </a:prstGeom>
            <a:solidFill>
              <a:srgbClr val="0033CC"/>
            </a:solidFill>
            <a:ln w="3175">
              <a:solidFill>
                <a:schemeClr val="tx1"/>
              </a:solidFill>
              <a:miter lim="800000"/>
              <a:headEnd/>
              <a:tailEnd/>
            </a:ln>
            <a:effectLst/>
          </p:spPr>
          <p:txBody>
            <a:bodyPr wrap="none" lIns="90488" tIns="44450" rIns="90488" bIns="44450" anchor="ctr"/>
            <a:lstStyle/>
            <a:p>
              <a:pPr>
                <a:spcBef>
                  <a:spcPct val="50000"/>
                </a:spcBef>
                <a:buClr>
                  <a:srgbClr val="000066"/>
                </a:buClr>
                <a:buSzPct val="100000"/>
                <a:defRPr/>
              </a:pPr>
              <a:endParaRPr lang="ja-JP" altLang="en-US">
                <a:effectLst>
                  <a:outerShdw blurRad="38100" dist="38100" dir="2700000" algn="tl">
                    <a:srgbClr val="000000">
                      <a:alpha val="43137"/>
                    </a:srgbClr>
                  </a:outerShdw>
                </a:effectLst>
                <a:latin typeface="Meiryo UI" panose="020B0604030504040204" pitchFamily="34" charset="-128"/>
                <a:ea typeface="Meiryo UI" panose="020B0604030504040204" pitchFamily="34" charset="-128"/>
              </a:endParaRPr>
            </a:p>
          </p:txBody>
        </p:sp>
        <p:sp>
          <p:nvSpPr>
            <p:cNvPr id="105" name="Text Box 1044">
              <a:extLst>
                <a:ext uri="{FF2B5EF4-FFF2-40B4-BE49-F238E27FC236}">
                  <a16:creationId xmlns:a16="http://schemas.microsoft.com/office/drawing/2014/main" id="{8AB2F90D-07A7-F266-AAFA-3AB495AE4B39}"/>
                </a:ext>
              </a:extLst>
            </p:cNvPr>
            <p:cNvSpPr txBox="1">
              <a:spLocks noChangeArrowheads="1"/>
            </p:cNvSpPr>
            <p:nvPr/>
          </p:nvSpPr>
          <p:spPr bwMode="auto">
            <a:xfrm>
              <a:off x="5146053" y="2527388"/>
              <a:ext cx="825500" cy="45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b">
              <a:spAutoFit/>
            </a:bodyPr>
            <a:lstStyle>
              <a:lvl1pPr>
                <a:spcBef>
                  <a:spcPct val="50000"/>
                </a:spcBef>
                <a:spcAft>
                  <a:spcPct val="20000"/>
                </a:spcAft>
                <a:buClr>
                  <a:srgbClr val="95ACE5"/>
                </a:buClr>
                <a:buSzPct val="75000"/>
                <a:buFont typeface="Wingdings" panose="05000000000000000000" pitchFamily="2" charset="2"/>
                <a:defRPr kumimoji="1">
                  <a:solidFill>
                    <a:srgbClr val="000099"/>
                  </a:solidFill>
                  <a:latin typeface="ＭＳ Ｐゴシック" panose="020B0600070205080204" pitchFamily="34" charset="-128"/>
                  <a:ea typeface="ＭＳ Ｐゴシック" panose="020B0600070205080204" pitchFamily="34" charset="-128"/>
                </a:defRPr>
              </a:lvl1pPr>
              <a:lvl2pPr marL="709613" indent="-271463">
                <a:buClr>
                  <a:srgbClr val="95ACE5"/>
                </a:buClr>
                <a:buSzPct val="100000"/>
                <a:defRPr kumimoji="1" sz="1600">
                  <a:solidFill>
                    <a:srgbClr val="000099"/>
                  </a:solidFill>
                  <a:latin typeface="ＭＳ Ｐゴシック" panose="020B0600070205080204" pitchFamily="34" charset="-128"/>
                  <a:ea typeface="ＭＳ Ｐゴシック" panose="020B0600070205080204" pitchFamily="34" charset="-128"/>
                </a:defRPr>
              </a:lvl2pPr>
              <a:lvl3pPr marL="1092200" indent="-217488">
                <a:buClr>
                  <a:srgbClr val="95ACE5"/>
                </a:buClr>
                <a:buSzPct val="100000"/>
                <a:buFont typeface="Wingdings" panose="05000000000000000000" pitchFamily="2" charset="2"/>
                <a:defRPr kumimoji="1" sz="1600">
                  <a:solidFill>
                    <a:srgbClr val="000099"/>
                  </a:solidFill>
                  <a:latin typeface="ＭＳ Ｐゴシック" panose="020B0600070205080204" pitchFamily="34" charset="-128"/>
                  <a:ea typeface="ＭＳ Ｐゴシック" panose="020B0600070205080204" pitchFamily="34" charset="-128"/>
                </a:defRPr>
              </a:lvl3pPr>
              <a:lvl4pPr marL="1482725" indent="-219075">
                <a:buClr>
                  <a:srgbClr val="95ACE5"/>
                </a:buClr>
                <a:buSzPct val="100000"/>
                <a:buChar char="–"/>
                <a:defRPr kumimoji="1" sz="1400">
                  <a:solidFill>
                    <a:schemeClr val="tx1"/>
                  </a:solidFill>
                  <a:latin typeface="Arial" panose="020B0604020202020204" pitchFamily="34" charset="0"/>
                  <a:ea typeface="ＭＳ ゴシック" panose="020B0609070205080204" pitchFamily="49" charset="-128"/>
                </a:defRPr>
              </a:lvl4pPr>
              <a:lvl5pPr marL="1873250" indent="-219075">
                <a:buClr>
                  <a:srgbClr val="95ACE5"/>
                </a:buClr>
                <a:buSzPct val="70000"/>
                <a:buFont typeface="Monotype Sorts" pitchFamily="2" charset="2"/>
                <a:buChar char="3"/>
                <a:defRPr kumimoji="1" sz="1400">
                  <a:solidFill>
                    <a:schemeClr val="tx1"/>
                  </a:solidFill>
                  <a:latin typeface="Arial" panose="020B0604020202020204" pitchFamily="34" charset="0"/>
                  <a:ea typeface="ＭＳ ゴシック" panose="020B0609070205080204" pitchFamily="49" charset="-128"/>
                </a:defRPr>
              </a:lvl5pPr>
              <a:lvl6pPr marL="2330450" indent="-219075" eaLnBrk="0" fontAlgn="base" hangingPunct="0">
                <a:spcBef>
                  <a:spcPct val="0"/>
                </a:spcBef>
                <a:spcAft>
                  <a:spcPct val="0"/>
                </a:spcAft>
                <a:buClr>
                  <a:srgbClr val="95ACE5"/>
                </a:buClr>
                <a:buSzPct val="70000"/>
                <a:buFont typeface="Monotype Sorts" pitchFamily="2" charset="2"/>
                <a:buChar char="3"/>
                <a:defRPr kumimoji="1" sz="1400">
                  <a:solidFill>
                    <a:schemeClr val="tx1"/>
                  </a:solidFill>
                  <a:latin typeface="Arial" panose="020B0604020202020204" pitchFamily="34" charset="0"/>
                  <a:ea typeface="ＭＳ ゴシック" panose="020B0609070205080204" pitchFamily="49" charset="-128"/>
                </a:defRPr>
              </a:lvl6pPr>
              <a:lvl7pPr marL="2787650" indent="-219075" eaLnBrk="0" fontAlgn="base" hangingPunct="0">
                <a:spcBef>
                  <a:spcPct val="0"/>
                </a:spcBef>
                <a:spcAft>
                  <a:spcPct val="0"/>
                </a:spcAft>
                <a:buClr>
                  <a:srgbClr val="95ACE5"/>
                </a:buClr>
                <a:buSzPct val="70000"/>
                <a:buFont typeface="Monotype Sorts" pitchFamily="2" charset="2"/>
                <a:buChar char="3"/>
                <a:defRPr kumimoji="1" sz="1400">
                  <a:solidFill>
                    <a:schemeClr val="tx1"/>
                  </a:solidFill>
                  <a:latin typeface="Arial" panose="020B0604020202020204" pitchFamily="34" charset="0"/>
                  <a:ea typeface="ＭＳ ゴシック" panose="020B0609070205080204" pitchFamily="49" charset="-128"/>
                </a:defRPr>
              </a:lvl7pPr>
              <a:lvl8pPr marL="3244850" indent="-219075" eaLnBrk="0" fontAlgn="base" hangingPunct="0">
                <a:spcBef>
                  <a:spcPct val="0"/>
                </a:spcBef>
                <a:spcAft>
                  <a:spcPct val="0"/>
                </a:spcAft>
                <a:buClr>
                  <a:srgbClr val="95ACE5"/>
                </a:buClr>
                <a:buSzPct val="70000"/>
                <a:buFont typeface="Monotype Sorts" pitchFamily="2" charset="2"/>
                <a:buChar char="3"/>
                <a:defRPr kumimoji="1" sz="1400">
                  <a:solidFill>
                    <a:schemeClr val="tx1"/>
                  </a:solidFill>
                  <a:latin typeface="Arial" panose="020B0604020202020204" pitchFamily="34" charset="0"/>
                  <a:ea typeface="ＭＳ ゴシック" panose="020B0609070205080204" pitchFamily="49" charset="-128"/>
                </a:defRPr>
              </a:lvl8pPr>
              <a:lvl9pPr marL="3702050" indent="-219075" eaLnBrk="0" fontAlgn="base" hangingPunct="0">
                <a:spcBef>
                  <a:spcPct val="0"/>
                </a:spcBef>
                <a:spcAft>
                  <a:spcPct val="0"/>
                </a:spcAft>
                <a:buClr>
                  <a:srgbClr val="95ACE5"/>
                </a:buClr>
                <a:buSzPct val="70000"/>
                <a:buFont typeface="Monotype Sorts" pitchFamily="2" charset="2"/>
                <a:buChar char="3"/>
                <a:defRPr kumimoji="1" sz="1400">
                  <a:solidFill>
                    <a:schemeClr val="tx1"/>
                  </a:solidFill>
                  <a:latin typeface="Arial" panose="020B0604020202020204" pitchFamily="34" charset="0"/>
                  <a:ea typeface="ＭＳ ゴシック" panose="020B0609070205080204" pitchFamily="49" charset="-128"/>
                </a:defRPr>
              </a:lvl9pPr>
            </a:lstStyle>
            <a:p>
              <a:pPr algn="ctr">
                <a:lnSpc>
                  <a:spcPct val="100000"/>
                </a:lnSpc>
                <a:spcBef>
                  <a:spcPct val="0"/>
                </a:spcBef>
                <a:spcAft>
                  <a:spcPct val="0"/>
                </a:spcAft>
                <a:buClrTx/>
                <a:buSzTx/>
                <a:buFontTx/>
                <a:buNone/>
              </a:pPr>
              <a:r>
                <a:rPr kumimoji="0" lang="en-US" altLang="ja-JP" sz="1200" dirty="0" err="1">
                  <a:solidFill>
                    <a:schemeClr val="tx1"/>
                  </a:solidFill>
                  <a:latin typeface="Meiryo UI" panose="020B0604030504040204" pitchFamily="34" charset="-128"/>
                  <a:ea typeface="Meiryo UI" panose="020B0604030504040204" pitchFamily="34" charset="-128"/>
                </a:rPr>
                <a:t>BCP</a:t>
              </a:r>
              <a:endParaRPr kumimoji="0" lang="en-US" altLang="ja-JP" sz="1200" dirty="0">
                <a:solidFill>
                  <a:schemeClr val="tx1"/>
                </a:solidFill>
                <a:latin typeface="Meiryo UI" panose="020B0604030504040204" pitchFamily="34" charset="-128"/>
                <a:ea typeface="Meiryo UI" panose="020B0604030504040204" pitchFamily="34" charset="-128"/>
              </a:endParaRPr>
            </a:p>
            <a:p>
              <a:pPr algn="ctr">
                <a:lnSpc>
                  <a:spcPct val="100000"/>
                </a:lnSpc>
                <a:spcBef>
                  <a:spcPct val="0"/>
                </a:spcBef>
                <a:spcAft>
                  <a:spcPct val="0"/>
                </a:spcAft>
                <a:buClrTx/>
                <a:buSzTx/>
                <a:buFontTx/>
                <a:buNone/>
              </a:pPr>
              <a:r>
                <a:rPr kumimoji="0" lang="ja-JP" altLang="en-US" sz="1200" dirty="0">
                  <a:solidFill>
                    <a:schemeClr val="tx1"/>
                  </a:solidFill>
                  <a:latin typeface="Meiryo UI" panose="020B0604030504040204" pitchFamily="34" charset="-128"/>
                  <a:ea typeface="Meiryo UI" panose="020B0604030504040204" pitchFamily="34" charset="-128"/>
                </a:rPr>
                <a:t>策定完了</a:t>
              </a:r>
            </a:p>
          </p:txBody>
        </p:sp>
        <p:sp>
          <p:nvSpPr>
            <p:cNvPr id="106" name="AutoShape 1045">
              <a:extLst>
                <a:ext uri="{FF2B5EF4-FFF2-40B4-BE49-F238E27FC236}">
                  <a16:creationId xmlns:a16="http://schemas.microsoft.com/office/drawing/2014/main" id="{FE92529D-5E11-E783-8A63-3F456706C58C}"/>
                </a:ext>
              </a:extLst>
            </p:cNvPr>
            <p:cNvSpPr>
              <a:spLocks noChangeArrowheads="1"/>
            </p:cNvSpPr>
            <p:nvPr/>
          </p:nvSpPr>
          <p:spPr bwMode="auto">
            <a:xfrm>
              <a:off x="2273301" y="1163638"/>
              <a:ext cx="5116513" cy="139700"/>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chemeClr val="accent2"/>
            </a:solidFill>
            <a:ln w="3175">
              <a:solidFill>
                <a:schemeClr val="tx1"/>
              </a:solidFill>
              <a:miter lim="800000"/>
              <a:headEnd/>
              <a:tailEnd/>
            </a:ln>
            <a:effectLst/>
          </p:spPr>
          <p:txBody>
            <a:bodyPr wrap="none" lIns="90488" tIns="44450" rIns="90488" bIns="44450" anchor="ctr"/>
            <a:lstStyle/>
            <a:p>
              <a:pPr>
                <a:spcBef>
                  <a:spcPct val="50000"/>
                </a:spcBef>
                <a:buClr>
                  <a:srgbClr val="000066"/>
                </a:buClr>
                <a:buSzPct val="100000"/>
                <a:defRPr/>
              </a:pPr>
              <a:endParaRPr lang="ja-JP" altLang="en-US">
                <a:effectLst>
                  <a:outerShdw blurRad="38100" dist="38100" dir="2700000" algn="tl">
                    <a:srgbClr val="000000">
                      <a:alpha val="43137"/>
                    </a:srgbClr>
                  </a:outerShdw>
                </a:effectLst>
                <a:latin typeface="Meiryo UI" panose="020B0604030504040204" pitchFamily="34" charset="-128"/>
                <a:ea typeface="Meiryo UI" panose="020B0604030504040204" pitchFamily="34" charset="-128"/>
              </a:endParaRPr>
            </a:p>
          </p:txBody>
        </p:sp>
        <p:sp>
          <p:nvSpPr>
            <p:cNvPr id="107" name="AutoShape 1046">
              <a:extLst>
                <a:ext uri="{FF2B5EF4-FFF2-40B4-BE49-F238E27FC236}">
                  <a16:creationId xmlns:a16="http://schemas.microsoft.com/office/drawing/2014/main" id="{06C600E0-0B6F-BA53-8798-927A031D4099}"/>
                </a:ext>
              </a:extLst>
            </p:cNvPr>
            <p:cNvSpPr>
              <a:spLocks noChangeArrowheads="1"/>
            </p:cNvSpPr>
            <p:nvPr/>
          </p:nvSpPr>
          <p:spPr bwMode="auto">
            <a:xfrm>
              <a:off x="1892301" y="1355726"/>
              <a:ext cx="5561013" cy="258763"/>
            </a:xfrm>
            <a:prstGeom prst="homePlate">
              <a:avLst>
                <a:gd name="adj" fmla="val 62880"/>
              </a:avLst>
            </a:prstGeom>
            <a:gradFill rotWithShape="0">
              <a:gsLst>
                <a:gs pos="0">
                  <a:srgbClr val="FFFFFF"/>
                </a:gs>
                <a:gs pos="100000">
                  <a:srgbClr val="CCFF99"/>
                </a:gs>
              </a:gsLst>
              <a:path path="shape">
                <a:fillToRect l="50000" t="50000" r="50000" b="50000"/>
              </a:path>
            </a:gra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lvl1pPr>
                <a:spcBef>
                  <a:spcPct val="50000"/>
                </a:spcBef>
                <a:spcAft>
                  <a:spcPct val="20000"/>
                </a:spcAft>
                <a:buClr>
                  <a:srgbClr val="95ACE5"/>
                </a:buClr>
                <a:buSzPct val="75000"/>
                <a:buFont typeface="Wingdings" panose="05000000000000000000" pitchFamily="2" charset="2"/>
                <a:defRPr kumimoji="1">
                  <a:solidFill>
                    <a:srgbClr val="000099"/>
                  </a:solidFill>
                  <a:latin typeface="ＭＳ Ｐゴシック" panose="020B0600070205080204" pitchFamily="34" charset="-128"/>
                  <a:ea typeface="ＭＳ Ｐゴシック" panose="020B0600070205080204" pitchFamily="34" charset="-128"/>
                </a:defRPr>
              </a:lvl1pPr>
              <a:lvl2pPr marL="709613" indent="-271463">
                <a:buClr>
                  <a:srgbClr val="95ACE5"/>
                </a:buClr>
                <a:buSzPct val="100000"/>
                <a:defRPr kumimoji="1" sz="1600">
                  <a:solidFill>
                    <a:srgbClr val="000099"/>
                  </a:solidFill>
                  <a:latin typeface="ＭＳ Ｐゴシック" panose="020B0600070205080204" pitchFamily="34" charset="-128"/>
                  <a:ea typeface="ＭＳ Ｐゴシック" panose="020B0600070205080204" pitchFamily="34" charset="-128"/>
                </a:defRPr>
              </a:lvl2pPr>
              <a:lvl3pPr marL="1092200" indent="-217488">
                <a:buClr>
                  <a:srgbClr val="95ACE5"/>
                </a:buClr>
                <a:buSzPct val="100000"/>
                <a:buFont typeface="Wingdings" panose="05000000000000000000" pitchFamily="2" charset="2"/>
                <a:defRPr kumimoji="1" sz="1600">
                  <a:solidFill>
                    <a:srgbClr val="000099"/>
                  </a:solidFill>
                  <a:latin typeface="ＭＳ Ｐゴシック" panose="020B0600070205080204" pitchFamily="34" charset="-128"/>
                  <a:ea typeface="ＭＳ Ｐゴシック" panose="020B0600070205080204" pitchFamily="34" charset="-128"/>
                </a:defRPr>
              </a:lvl3pPr>
              <a:lvl4pPr marL="1482725" indent="-219075">
                <a:buClr>
                  <a:srgbClr val="95ACE5"/>
                </a:buClr>
                <a:buSzPct val="100000"/>
                <a:buChar char="–"/>
                <a:defRPr kumimoji="1" sz="1400">
                  <a:solidFill>
                    <a:schemeClr val="tx1"/>
                  </a:solidFill>
                  <a:latin typeface="Arial" panose="020B0604020202020204" pitchFamily="34" charset="0"/>
                  <a:ea typeface="ＭＳ ゴシック" panose="020B0609070205080204" pitchFamily="49" charset="-128"/>
                </a:defRPr>
              </a:lvl4pPr>
              <a:lvl5pPr marL="1873250" indent="-219075">
                <a:buClr>
                  <a:srgbClr val="95ACE5"/>
                </a:buClr>
                <a:buSzPct val="70000"/>
                <a:buFont typeface="Monotype Sorts" pitchFamily="2" charset="2"/>
                <a:buChar char="3"/>
                <a:defRPr kumimoji="1" sz="1400">
                  <a:solidFill>
                    <a:schemeClr val="tx1"/>
                  </a:solidFill>
                  <a:latin typeface="Arial" panose="020B0604020202020204" pitchFamily="34" charset="0"/>
                  <a:ea typeface="ＭＳ ゴシック" panose="020B0609070205080204" pitchFamily="49" charset="-128"/>
                </a:defRPr>
              </a:lvl5pPr>
              <a:lvl6pPr marL="2330450" indent="-219075" eaLnBrk="0" fontAlgn="base" hangingPunct="0">
                <a:spcBef>
                  <a:spcPct val="0"/>
                </a:spcBef>
                <a:spcAft>
                  <a:spcPct val="0"/>
                </a:spcAft>
                <a:buClr>
                  <a:srgbClr val="95ACE5"/>
                </a:buClr>
                <a:buSzPct val="70000"/>
                <a:buFont typeface="Monotype Sorts" pitchFamily="2" charset="2"/>
                <a:buChar char="3"/>
                <a:defRPr kumimoji="1" sz="1400">
                  <a:solidFill>
                    <a:schemeClr val="tx1"/>
                  </a:solidFill>
                  <a:latin typeface="Arial" panose="020B0604020202020204" pitchFamily="34" charset="0"/>
                  <a:ea typeface="ＭＳ ゴシック" panose="020B0609070205080204" pitchFamily="49" charset="-128"/>
                </a:defRPr>
              </a:lvl6pPr>
              <a:lvl7pPr marL="2787650" indent="-219075" eaLnBrk="0" fontAlgn="base" hangingPunct="0">
                <a:spcBef>
                  <a:spcPct val="0"/>
                </a:spcBef>
                <a:spcAft>
                  <a:spcPct val="0"/>
                </a:spcAft>
                <a:buClr>
                  <a:srgbClr val="95ACE5"/>
                </a:buClr>
                <a:buSzPct val="70000"/>
                <a:buFont typeface="Monotype Sorts" pitchFamily="2" charset="2"/>
                <a:buChar char="3"/>
                <a:defRPr kumimoji="1" sz="1400">
                  <a:solidFill>
                    <a:schemeClr val="tx1"/>
                  </a:solidFill>
                  <a:latin typeface="Arial" panose="020B0604020202020204" pitchFamily="34" charset="0"/>
                  <a:ea typeface="ＭＳ ゴシック" panose="020B0609070205080204" pitchFamily="49" charset="-128"/>
                </a:defRPr>
              </a:lvl7pPr>
              <a:lvl8pPr marL="3244850" indent="-219075" eaLnBrk="0" fontAlgn="base" hangingPunct="0">
                <a:spcBef>
                  <a:spcPct val="0"/>
                </a:spcBef>
                <a:spcAft>
                  <a:spcPct val="0"/>
                </a:spcAft>
                <a:buClr>
                  <a:srgbClr val="95ACE5"/>
                </a:buClr>
                <a:buSzPct val="70000"/>
                <a:buFont typeface="Monotype Sorts" pitchFamily="2" charset="2"/>
                <a:buChar char="3"/>
                <a:defRPr kumimoji="1" sz="1400">
                  <a:solidFill>
                    <a:schemeClr val="tx1"/>
                  </a:solidFill>
                  <a:latin typeface="Arial" panose="020B0604020202020204" pitchFamily="34" charset="0"/>
                  <a:ea typeface="ＭＳ ゴシック" panose="020B0609070205080204" pitchFamily="49" charset="-128"/>
                </a:defRPr>
              </a:lvl8pPr>
              <a:lvl9pPr marL="3702050" indent="-219075" eaLnBrk="0" fontAlgn="base" hangingPunct="0">
                <a:spcBef>
                  <a:spcPct val="0"/>
                </a:spcBef>
                <a:spcAft>
                  <a:spcPct val="0"/>
                </a:spcAft>
                <a:buClr>
                  <a:srgbClr val="95ACE5"/>
                </a:buClr>
                <a:buSzPct val="70000"/>
                <a:buFont typeface="Monotype Sorts" pitchFamily="2" charset="2"/>
                <a:buChar char="3"/>
                <a:defRPr kumimoji="1" sz="1400">
                  <a:solidFill>
                    <a:schemeClr val="tx1"/>
                  </a:solidFill>
                  <a:latin typeface="Arial" panose="020B0604020202020204" pitchFamily="34" charset="0"/>
                  <a:ea typeface="ＭＳ ゴシック" panose="020B0609070205080204" pitchFamily="49" charset="-128"/>
                </a:defRPr>
              </a:lvl9pPr>
            </a:lstStyle>
            <a:p>
              <a:pPr algn="ctr">
                <a:spcBef>
                  <a:spcPct val="0"/>
                </a:spcBef>
                <a:spcAft>
                  <a:spcPct val="0"/>
                </a:spcAft>
                <a:buClrTx/>
                <a:buSzTx/>
                <a:buFontTx/>
                <a:buNone/>
              </a:pPr>
              <a:r>
                <a:rPr kumimoji="0" lang="en-US" altLang="ja-JP" dirty="0">
                  <a:solidFill>
                    <a:schemeClr val="tx1"/>
                  </a:solidFill>
                  <a:latin typeface="Meiryo UI" panose="020B0604030504040204" pitchFamily="34" charset="-128"/>
                  <a:ea typeface="Meiryo UI" panose="020B0604030504040204" pitchFamily="34" charset="-128"/>
                </a:rPr>
                <a:t>⑤</a:t>
              </a:r>
              <a:r>
                <a:rPr kumimoji="0" lang="ja-JP" altLang="en-US" dirty="0">
                  <a:solidFill>
                    <a:schemeClr val="tx1"/>
                  </a:solidFill>
                  <a:latin typeface="Meiryo UI" panose="020B0604030504040204" pitchFamily="34" charset="-128"/>
                  <a:ea typeface="Meiryo UI" panose="020B0604030504040204" pitchFamily="34" charset="-128"/>
                </a:rPr>
                <a:t>コンサルティング</a:t>
              </a:r>
              <a:endParaRPr kumimoji="0" lang="ja-JP" altLang="en-US" sz="1200" dirty="0">
                <a:solidFill>
                  <a:schemeClr val="tx1"/>
                </a:solidFill>
                <a:latin typeface="Meiryo UI" panose="020B0604030504040204" pitchFamily="34" charset="-128"/>
                <a:ea typeface="Meiryo UI" panose="020B0604030504040204" pitchFamily="34" charset="-128"/>
              </a:endParaRPr>
            </a:p>
          </p:txBody>
        </p:sp>
        <p:sp>
          <p:nvSpPr>
            <p:cNvPr id="108" name="AutoShape 1047">
              <a:extLst>
                <a:ext uri="{FF2B5EF4-FFF2-40B4-BE49-F238E27FC236}">
                  <a16:creationId xmlns:a16="http://schemas.microsoft.com/office/drawing/2014/main" id="{F935B0C2-8E83-AB15-1CF3-B3674E220B82}"/>
                </a:ext>
              </a:extLst>
            </p:cNvPr>
            <p:cNvSpPr>
              <a:spLocks noChangeArrowheads="1"/>
            </p:cNvSpPr>
            <p:nvPr/>
          </p:nvSpPr>
          <p:spPr bwMode="auto">
            <a:xfrm>
              <a:off x="1892300" y="1666876"/>
              <a:ext cx="1938338" cy="627063"/>
            </a:xfrm>
            <a:prstGeom prst="homePlate">
              <a:avLst>
                <a:gd name="adj" fmla="val 22225"/>
              </a:avLst>
            </a:prstGeom>
            <a:gradFill rotWithShape="0">
              <a:gsLst>
                <a:gs pos="0">
                  <a:srgbClr val="FFFFFF"/>
                </a:gs>
                <a:gs pos="100000">
                  <a:srgbClr val="CCFF99"/>
                </a:gs>
              </a:gsLst>
              <a:path path="shape">
                <a:fillToRect l="50000" t="50000" r="50000" b="50000"/>
              </a:path>
            </a:gra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lvl1pPr>
                <a:spcBef>
                  <a:spcPct val="50000"/>
                </a:spcBef>
                <a:spcAft>
                  <a:spcPct val="20000"/>
                </a:spcAft>
                <a:buClr>
                  <a:srgbClr val="95ACE5"/>
                </a:buClr>
                <a:buSzPct val="75000"/>
                <a:buFont typeface="Wingdings" panose="05000000000000000000" pitchFamily="2" charset="2"/>
                <a:defRPr kumimoji="1">
                  <a:solidFill>
                    <a:srgbClr val="000099"/>
                  </a:solidFill>
                  <a:latin typeface="ＭＳ Ｐゴシック" panose="020B0600070205080204" pitchFamily="34" charset="-128"/>
                  <a:ea typeface="ＭＳ Ｐゴシック" panose="020B0600070205080204" pitchFamily="34" charset="-128"/>
                </a:defRPr>
              </a:lvl1pPr>
              <a:lvl2pPr marL="709613" indent="-271463">
                <a:buClr>
                  <a:srgbClr val="95ACE5"/>
                </a:buClr>
                <a:buSzPct val="100000"/>
                <a:defRPr kumimoji="1" sz="1600">
                  <a:solidFill>
                    <a:srgbClr val="000099"/>
                  </a:solidFill>
                  <a:latin typeface="ＭＳ Ｐゴシック" panose="020B0600070205080204" pitchFamily="34" charset="-128"/>
                  <a:ea typeface="ＭＳ Ｐゴシック" panose="020B0600070205080204" pitchFamily="34" charset="-128"/>
                </a:defRPr>
              </a:lvl2pPr>
              <a:lvl3pPr marL="1092200" indent="-217488">
                <a:buClr>
                  <a:srgbClr val="95ACE5"/>
                </a:buClr>
                <a:buSzPct val="100000"/>
                <a:buFont typeface="Wingdings" panose="05000000000000000000" pitchFamily="2" charset="2"/>
                <a:defRPr kumimoji="1" sz="1600">
                  <a:solidFill>
                    <a:srgbClr val="000099"/>
                  </a:solidFill>
                  <a:latin typeface="ＭＳ Ｐゴシック" panose="020B0600070205080204" pitchFamily="34" charset="-128"/>
                  <a:ea typeface="ＭＳ Ｐゴシック" panose="020B0600070205080204" pitchFamily="34" charset="-128"/>
                </a:defRPr>
              </a:lvl3pPr>
              <a:lvl4pPr marL="1482725" indent="-219075">
                <a:buClr>
                  <a:srgbClr val="95ACE5"/>
                </a:buClr>
                <a:buSzPct val="100000"/>
                <a:buChar char="–"/>
                <a:defRPr kumimoji="1" sz="1400">
                  <a:solidFill>
                    <a:schemeClr val="tx1"/>
                  </a:solidFill>
                  <a:latin typeface="Arial" panose="020B0604020202020204" pitchFamily="34" charset="0"/>
                  <a:ea typeface="ＭＳ ゴシック" panose="020B0609070205080204" pitchFamily="49" charset="-128"/>
                </a:defRPr>
              </a:lvl4pPr>
              <a:lvl5pPr marL="1873250" indent="-219075">
                <a:buClr>
                  <a:srgbClr val="95ACE5"/>
                </a:buClr>
                <a:buSzPct val="70000"/>
                <a:buFont typeface="Monotype Sorts" pitchFamily="2" charset="2"/>
                <a:buChar char="3"/>
                <a:defRPr kumimoji="1" sz="1400">
                  <a:solidFill>
                    <a:schemeClr val="tx1"/>
                  </a:solidFill>
                  <a:latin typeface="Arial" panose="020B0604020202020204" pitchFamily="34" charset="0"/>
                  <a:ea typeface="ＭＳ ゴシック" panose="020B0609070205080204" pitchFamily="49" charset="-128"/>
                </a:defRPr>
              </a:lvl5pPr>
              <a:lvl6pPr marL="2330450" indent="-219075" eaLnBrk="0" fontAlgn="base" hangingPunct="0">
                <a:spcBef>
                  <a:spcPct val="0"/>
                </a:spcBef>
                <a:spcAft>
                  <a:spcPct val="0"/>
                </a:spcAft>
                <a:buClr>
                  <a:srgbClr val="95ACE5"/>
                </a:buClr>
                <a:buSzPct val="70000"/>
                <a:buFont typeface="Monotype Sorts" pitchFamily="2" charset="2"/>
                <a:buChar char="3"/>
                <a:defRPr kumimoji="1" sz="1400">
                  <a:solidFill>
                    <a:schemeClr val="tx1"/>
                  </a:solidFill>
                  <a:latin typeface="Arial" panose="020B0604020202020204" pitchFamily="34" charset="0"/>
                  <a:ea typeface="ＭＳ ゴシック" panose="020B0609070205080204" pitchFamily="49" charset="-128"/>
                </a:defRPr>
              </a:lvl6pPr>
              <a:lvl7pPr marL="2787650" indent="-219075" eaLnBrk="0" fontAlgn="base" hangingPunct="0">
                <a:spcBef>
                  <a:spcPct val="0"/>
                </a:spcBef>
                <a:spcAft>
                  <a:spcPct val="0"/>
                </a:spcAft>
                <a:buClr>
                  <a:srgbClr val="95ACE5"/>
                </a:buClr>
                <a:buSzPct val="70000"/>
                <a:buFont typeface="Monotype Sorts" pitchFamily="2" charset="2"/>
                <a:buChar char="3"/>
                <a:defRPr kumimoji="1" sz="1400">
                  <a:solidFill>
                    <a:schemeClr val="tx1"/>
                  </a:solidFill>
                  <a:latin typeface="Arial" panose="020B0604020202020204" pitchFamily="34" charset="0"/>
                  <a:ea typeface="ＭＳ ゴシック" panose="020B0609070205080204" pitchFamily="49" charset="-128"/>
                </a:defRPr>
              </a:lvl7pPr>
              <a:lvl8pPr marL="3244850" indent="-219075" eaLnBrk="0" fontAlgn="base" hangingPunct="0">
                <a:spcBef>
                  <a:spcPct val="0"/>
                </a:spcBef>
                <a:spcAft>
                  <a:spcPct val="0"/>
                </a:spcAft>
                <a:buClr>
                  <a:srgbClr val="95ACE5"/>
                </a:buClr>
                <a:buSzPct val="70000"/>
                <a:buFont typeface="Monotype Sorts" pitchFamily="2" charset="2"/>
                <a:buChar char="3"/>
                <a:defRPr kumimoji="1" sz="1400">
                  <a:solidFill>
                    <a:schemeClr val="tx1"/>
                  </a:solidFill>
                  <a:latin typeface="Arial" panose="020B0604020202020204" pitchFamily="34" charset="0"/>
                  <a:ea typeface="ＭＳ ゴシック" panose="020B0609070205080204" pitchFamily="49" charset="-128"/>
                </a:defRPr>
              </a:lvl8pPr>
              <a:lvl9pPr marL="3702050" indent="-219075" eaLnBrk="0" fontAlgn="base" hangingPunct="0">
                <a:spcBef>
                  <a:spcPct val="0"/>
                </a:spcBef>
                <a:spcAft>
                  <a:spcPct val="0"/>
                </a:spcAft>
                <a:buClr>
                  <a:srgbClr val="95ACE5"/>
                </a:buClr>
                <a:buSzPct val="70000"/>
                <a:buFont typeface="Monotype Sorts" pitchFamily="2" charset="2"/>
                <a:buChar char="3"/>
                <a:defRPr kumimoji="1" sz="1400">
                  <a:solidFill>
                    <a:schemeClr val="tx1"/>
                  </a:solidFill>
                  <a:latin typeface="Arial" panose="020B0604020202020204" pitchFamily="34" charset="0"/>
                  <a:ea typeface="ＭＳ ゴシック" panose="020B0609070205080204" pitchFamily="49" charset="-128"/>
                </a:defRPr>
              </a:lvl9pPr>
            </a:lstStyle>
            <a:p>
              <a:pPr>
                <a:spcBef>
                  <a:spcPct val="0"/>
                </a:spcBef>
                <a:spcAft>
                  <a:spcPct val="0"/>
                </a:spcAft>
                <a:buClrTx/>
                <a:buSzTx/>
                <a:buFontTx/>
                <a:buNone/>
              </a:pPr>
              <a:r>
                <a:rPr kumimoji="0" lang="en-US" altLang="ja-JP">
                  <a:solidFill>
                    <a:schemeClr val="tx1"/>
                  </a:solidFill>
                  <a:latin typeface="Meiryo UI" panose="020B0604030504040204" pitchFamily="34" charset="-128"/>
                  <a:ea typeface="Meiryo UI" panose="020B0604030504040204" pitchFamily="34" charset="-128"/>
                </a:rPr>
                <a:t>①</a:t>
              </a:r>
              <a:r>
                <a:rPr kumimoji="0" lang="ja-JP" altLang="en-US">
                  <a:solidFill>
                    <a:schemeClr val="tx1"/>
                  </a:solidFill>
                  <a:latin typeface="Meiryo UI" panose="020B0604030504040204" pitchFamily="34" charset="-128"/>
                  <a:ea typeface="Meiryo UI" panose="020B0604030504040204" pitchFamily="34" charset="-128"/>
                </a:rPr>
                <a:t>評価・分析</a:t>
              </a:r>
              <a:br>
                <a:rPr kumimoji="0" lang="ja-JP" altLang="en-US">
                  <a:solidFill>
                    <a:schemeClr val="tx1"/>
                  </a:solidFill>
                  <a:latin typeface="Meiryo UI" panose="020B0604030504040204" pitchFamily="34" charset="-128"/>
                  <a:ea typeface="Meiryo UI" panose="020B0604030504040204" pitchFamily="34" charset="-128"/>
                </a:rPr>
              </a:br>
              <a:r>
                <a:rPr kumimoji="0" lang="ja-JP" altLang="en-US" sz="1000">
                  <a:solidFill>
                    <a:schemeClr val="tx1"/>
                  </a:solidFill>
                  <a:latin typeface="Meiryo UI" panose="020B0604030504040204" pitchFamily="34" charset="-128"/>
                  <a:ea typeface="Meiryo UI" panose="020B0604030504040204" pitchFamily="34" charset="-128"/>
                </a:rPr>
                <a:t>・ビジネスプロセス／リスク評価</a:t>
              </a:r>
              <a:br>
                <a:rPr kumimoji="0" lang="ja-JP" altLang="en-US" sz="1000">
                  <a:solidFill>
                    <a:schemeClr val="tx1"/>
                  </a:solidFill>
                  <a:latin typeface="Meiryo UI" panose="020B0604030504040204" pitchFamily="34" charset="-128"/>
                  <a:ea typeface="Meiryo UI" panose="020B0604030504040204" pitchFamily="34" charset="-128"/>
                </a:rPr>
              </a:br>
              <a:r>
                <a:rPr kumimoji="0" lang="ja-JP" altLang="en-US" sz="1000">
                  <a:solidFill>
                    <a:schemeClr val="tx1"/>
                  </a:solidFill>
                  <a:latin typeface="Meiryo UI" panose="020B0604030504040204" pitchFamily="34" charset="-128"/>
                  <a:ea typeface="Meiryo UI" panose="020B0604030504040204" pitchFamily="34" charset="-128"/>
                </a:rPr>
                <a:t>・リスク／ビジネス影響度分析</a:t>
              </a:r>
            </a:p>
          </p:txBody>
        </p:sp>
        <p:sp>
          <p:nvSpPr>
            <p:cNvPr id="109" name="AutoShape 1048">
              <a:extLst>
                <a:ext uri="{FF2B5EF4-FFF2-40B4-BE49-F238E27FC236}">
                  <a16:creationId xmlns:a16="http://schemas.microsoft.com/office/drawing/2014/main" id="{C136B2B9-833C-6B17-2DC9-A928D1DC6997}"/>
                </a:ext>
              </a:extLst>
            </p:cNvPr>
            <p:cNvSpPr>
              <a:spLocks noChangeArrowheads="1"/>
            </p:cNvSpPr>
            <p:nvPr/>
          </p:nvSpPr>
          <p:spPr bwMode="auto">
            <a:xfrm>
              <a:off x="5635626" y="1666876"/>
              <a:ext cx="1806575" cy="290513"/>
            </a:xfrm>
            <a:prstGeom prst="homePlate">
              <a:avLst>
                <a:gd name="adj" fmla="val 56025"/>
              </a:avLst>
            </a:prstGeom>
            <a:gradFill rotWithShape="0">
              <a:gsLst>
                <a:gs pos="0">
                  <a:srgbClr val="FFFFFF"/>
                </a:gs>
                <a:gs pos="100000">
                  <a:srgbClr val="CCFF99"/>
                </a:gs>
              </a:gsLst>
              <a:path path="shape">
                <a:fillToRect l="50000" t="50000" r="50000" b="50000"/>
              </a:path>
            </a:gra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lvl1pPr>
                <a:spcBef>
                  <a:spcPct val="50000"/>
                </a:spcBef>
                <a:spcAft>
                  <a:spcPct val="20000"/>
                </a:spcAft>
                <a:buClr>
                  <a:srgbClr val="95ACE5"/>
                </a:buClr>
                <a:buSzPct val="75000"/>
                <a:buFont typeface="Wingdings" panose="05000000000000000000" pitchFamily="2" charset="2"/>
                <a:defRPr kumimoji="1">
                  <a:solidFill>
                    <a:srgbClr val="000099"/>
                  </a:solidFill>
                  <a:latin typeface="ＭＳ Ｐゴシック" panose="020B0600070205080204" pitchFamily="34" charset="-128"/>
                  <a:ea typeface="ＭＳ Ｐゴシック" panose="020B0600070205080204" pitchFamily="34" charset="-128"/>
                </a:defRPr>
              </a:lvl1pPr>
              <a:lvl2pPr marL="709613" indent="-271463">
                <a:buClr>
                  <a:srgbClr val="95ACE5"/>
                </a:buClr>
                <a:buSzPct val="100000"/>
                <a:defRPr kumimoji="1" sz="1600">
                  <a:solidFill>
                    <a:srgbClr val="000099"/>
                  </a:solidFill>
                  <a:latin typeface="ＭＳ Ｐゴシック" panose="020B0600070205080204" pitchFamily="34" charset="-128"/>
                  <a:ea typeface="ＭＳ Ｐゴシック" panose="020B0600070205080204" pitchFamily="34" charset="-128"/>
                </a:defRPr>
              </a:lvl2pPr>
              <a:lvl3pPr marL="1092200" indent="-217488">
                <a:buClr>
                  <a:srgbClr val="95ACE5"/>
                </a:buClr>
                <a:buSzPct val="100000"/>
                <a:buFont typeface="Wingdings" panose="05000000000000000000" pitchFamily="2" charset="2"/>
                <a:defRPr kumimoji="1" sz="1600">
                  <a:solidFill>
                    <a:srgbClr val="000099"/>
                  </a:solidFill>
                  <a:latin typeface="ＭＳ Ｐゴシック" panose="020B0600070205080204" pitchFamily="34" charset="-128"/>
                  <a:ea typeface="ＭＳ Ｐゴシック" panose="020B0600070205080204" pitchFamily="34" charset="-128"/>
                </a:defRPr>
              </a:lvl3pPr>
              <a:lvl4pPr marL="1482725" indent="-219075">
                <a:buClr>
                  <a:srgbClr val="95ACE5"/>
                </a:buClr>
                <a:buSzPct val="100000"/>
                <a:buChar char="–"/>
                <a:defRPr kumimoji="1" sz="1400">
                  <a:solidFill>
                    <a:schemeClr val="tx1"/>
                  </a:solidFill>
                  <a:latin typeface="Arial" panose="020B0604020202020204" pitchFamily="34" charset="0"/>
                  <a:ea typeface="ＭＳ ゴシック" panose="020B0609070205080204" pitchFamily="49" charset="-128"/>
                </a:defRPr>
              </a:lvl4pPr>
              <a:lvl5pPr marL="1873250" indent="-219075">
                <a:buClr>
                  <a:srgbClr val="95ACE5"/>
                </a:buClr>
                <a:buSzPct val="70000"/>
                <a:buFont typeface="Monotype Sorts" pitchFamily="2" charset="2"/>
                <a:buChar char="3"/>
                <a:defRPr kumimoji="1" sz="1400">
                  <a:solidFill>
                    <a:schemeClr val="tx1"/>
                  </a:solidFill>
                  <a:latin typeface="Arial" panose="020B0604020202020204" pitchFamily="34" charset="0"/>
                  <a:ea typeface="ＭＳ ゴシック" panose="020B0609070205080204" pitchFamily="49" charset="-128"/>
                </a:defRPr>
              </a:lvl5pPr>
              <a:lvl6pPr marL="2330450" indent="-219075" eaLnBrk="0" fontAlgn="base" hangingPunct="0">
                <a:spcBef>
                  <a:spcPct val="0"/>
                </a:spcBef>
                <a:spcAft>
                  <a:spcPct val="0"/>
                </a:spcAft>
                <a:buClr>
                  <a:srgbClr val="95ACE5"/>
                </a:buClr>
                <a:buSzPct val="70000"/>
                <a:buFont typeface="Monotype Sorts" pitchFamily="2" charset="2"/>
                <a:buChar char="3"/>
                <a:defRPr kumimoji="1" sz="1400">
                  <a:solidFill>
                    <a:schemeClr val="tx1"/>
                  </a:solidFill>
                  <a:latin typeface="Arial" panose="020B0604020202020204" pitchFamily="34" charset="0"/>
                  <a:ea typeface="ＭＳ ゴシック" panose="020B0609070205080204" pitchFamily="49" charset="-128"/>
                </a:defRPr>
              </a:lvl6pPr>
              <a:lvl7pPr marL="2787650" indent="-219075" eaLnBrk="0" fontAlgn="base" hangingPunct="0">
                <a:spcBef>
                  <a:spcPct val="0"/>
                </a:spcBef>
                <a:spcAft>
                  <a:spcPct val="0"/>
                </a:spcAft>
                <a:buClr>
                  <a:srgbClr val="95ACE5"/>
                </a:buClr>
                <a:buSzPct val="70000"/>
                <a:buFont typeface="Monotype Sorts" pitchFamily="2" charset="2"/>
                <a:buChar char="3"/>
                <a:defRPr kumimoji="1" sz="1400">
                  <a:solidFill>
                    <a:schemeClr val="tx1"/>
                  </a:solidFill>
                  <a:latin typeface="Arial" panose="020B0604020202020204" pitchFamily="34" charset="0"/>
                  <a:ea typeface="ＭＳ ゴシック" panose="020B0609070205080204" pitchFamily="49" charset="-128"/>
                </a:defRPr>
              </a:lvl7pPr>
              <a:lvl8pPr marL="3244850" indent="-219075" eaLnBrk="0" fontAlgn="base" hangingPunct="0">
                <a:spcBef>
                  <a:spcPct val="0"/>
                </a:spcBef>
                <a:spcAft>
                  <a:spcPct val="0"/>
                </a:spcAft>
                <a:buClr>
                  <a:srgbClr val="95ACE5"/>
                </a:buClr>
                <a:buSzPct val="70000"/>
                <a:buFont typeface="Monotype Sorts" pitchFamily="2" charset="2"/>
                <a:buChar char="3"/>
                <a:defRPr kumimoji="1" sz="1400">
                  <a:solidFill>
                    <a:schemeClr val="tx1"/>
                  </a:solidFill>
                  <a:latin typeface="Arial" panose="020B0604020202020204" pitchFamily="34" charset="0"/>
                  <a:ea typeface="ＭＳ ゴシック" panose="020B0609070205080204" pitchFamily="49" charset="-128"/>
                </a:defRPr>
              </a:lvl8pPr>
              <a:lvl9pPr marL="3702050" indent="-219075" eaLnBrk="0" fontAlgn="base" hangingPunct="0">
                <a:spcBef>
                  <a:spcPct val="0"/>
                </a:spcBef>
                <a:spcAft>
                  <a:spcPct val="0"/>
                </a:spcAft>
                <a:buClr>
                  <a:srgbClr val="95ACE5"/>
                </a:buClr>
                <a:buSzPct val="70000"/>
                <a:buFont typeface="Monotype Sorts" pitchFamily="2" charset="2"/>
                <a:buChar char="3"/>
                <a:defRPr kumimoji="1" sz="1400">
                  <a:solidFill>
                    <a:schemeClr val="tx1"/>
                  </a:solidFill>
                  <a:latin typeface="Arial" panose="020B0604020202020204" pitchFamily="34" charset="0"/>
                  <a:ea typeface="ＭＳ ゴシック" panose="020B0609070205080204" pitchFamily="49" charset="-128"/>
                </a:defRPr>
              </a:lvl9pPr>
            </a:lstStyle>
            <a:p>
              <a:pPr algn="ctr">
                <a:spcBef>
                  <a:spcPct val="0"/>
                </a:spcBef>
                <a:spcAft>
                  <a:spcPct val="0"/>
                </a:spcAft>
                <a:buClrTx/>
                <a:buSzTx/>
                <a:buFontTx/>
                <a:buNone/>
              </a:pPr>
              <a:r>
                <a:rPr kumimoji="0" lang="en-US" altLang="ja-JP">
                  <a:solidFill>
                    <a:schemeClr val="tx1"/>
                  </a:solidFill>
                  <a:latin typeface="Meiryo UI" panose="020B0604030504040204" pitchFamily="34" charset="-128"/>
                  <a:ea typeface="Meiryo UI" panose="020B0604030504040204" pitchFamily="34" charset="-128"/>
                </a:rPr>
                <a:t>③</a:t>
              </a:r>
              <a:r>
                <a:rPr kumimoji="0" lang="ja-JP" altLang="en-US">
                  <a:solidFill>
                    <a:schemeClr val="tx1"/>
                  </a:solidFill>
                  <a:latin typeface="Meiryo UI" panose="020B0604030504040204" pitchFamily="34" charset="-128"/>
                  <a:ea typeface="Meiryo UI" panose="020B0604030504040204" pitchFamily="34" charset="-128"/>
                </a:rPr>
                <a:t>トレーニング・普及</a:t>
              </a:r>
              <a:endParaRPr kumimoji="0" lang="ja-JP" altLang="en-US" sz="1200">
                <a:solidFill>
                  <a:schemeClr val="tx1"/>
                </a:solidFill>
                <a:latin typeface="Meiryo UI" panose="020B0604030504040204" pitchFamily="34" charset="-128"/>
                <a:ea typeface="Meiryo UI" panose="020B0604030504040204" pitchFamily="34" charset="-128"/>
              </a:endParaRPr>
            </a:p>
          </p:txBody>
        </p:sp>
        <p:sp>
          <p:nvSpPr>
            <p:cNvPr id="110" name="AutoShape 1049">
              <a:extLst>
                <a:ext uri="{FF2B5EF4-FFF2-40B4-BE49-F238E27FC236}">
                  <a16:creationId xmlns:a16="http://schemas.microsoft.com/office/drawing/2014/main" id="{2623624B-9070-D2F6-3B1E-7DF9742C94AE}"/>
                </a:ext>
              </a:extLst>
            </p:cNvPr>
            <p:cNvSpPr>
              <a:spLocks noChangeArrowheads="1"/>
            </p:cNvSpPr>
            <p:nvPr/>
          </p:nvSpPr>
          <p:spPr bwMode="auto">
            <a:xfrm>
              <a:off x="3870326" y="1660526"/>
              <a:ext cx="1725613" cy="646113"/>
            </a:xfrm>
            <a:prstGeom prst="homePlate">
              <a:avLst>
                <a:gd name="adj" fmla="val 19511"/>
              </a:avLst>
            </a:prstGeom>
            <a:gradFill rotWithShape="0">
              <a:gsLst>
                <a:gs pos="0">
                  <a:srgbClr val="FFFFFF"/>
                </a:gs>
                <a:gs pos="100000">
                  <a:srgbClr val="CCFF99"/>
                </a:gs>
              </a:gsLst>
              <a:path path="shape">
                <a:fillToRect l="50000" t="50000" r="50000" b="50000"/>
              </a:path>
            </a:gra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lvl1pPr>
                <a:spcBef>
                  <a:spcPct val="50000"/>
                </a:spcBef>
                <a:spcAft>
                  <a:spcPct val="20000"/>
                </a:spcAft>
                <a:buClr>
                  <a:srgbClr val="95ACE5"/>
                </a:buClr>
                <a:buSzPct val="75000"/>
                <a:buFont typeface="Wingdings" panose="05000000000000000000" pitchFamily="2" charset="2"/>
                <a:defRPr kumimoji="1">
                  <a:solidFill>
                    <a:srgbClr val="000099"/>
                  </a:solidFill>
                  <a:latin typeface="ＭＳ Ｐゴシック" panose="020B0600070205080204" pitchFamily="34" charset="-128"/>
                  <a:ea typeface="ＭＳ Ｐゴシック" panose="020B0600070205080204" pitchFamily="34" charset="-128"/>
                </a:defRPr>
              </a:lvl1pPr>
              <a:lvl2pPr marL="709613" indent="-271463">
                <a:buClr>
                  <a:srgbClr val="95ACE5"/>
                </a:buClr>
                <a:buSzPct val="100000"/>
                <a:defRPr kumimoji="1" sz="1600">
                  <a:solidFill>
                    <a:srgbClr val="000099"/>
                  </a:solidFill>
                  <a:latin typeface="ＭＳ Ｐゴシック" panose="020B0600070205080204" pitchFamily="34" charset="-128"/>
                  <a:ea typeface="ＭＳ Ｐゴシック" panose="020B0600070205080204" pitchFamily="34" charset="-128"/>
                </a:defRPr>
              </a:lvl2pPr>
              <a:lvl3pPr marL="1092200" indent="-217488">
                <a:buClr>
                  <a:srgbClr val="95ACE5"/>
                </a:buClr>
                <a:buSzPct val="100000"/>
                <a:buFont typeface="Wingdings" panose="05000000000000000000" pitchFamily="2" charset="2"/>
                <a:defRPr kumimoji="1" sz="1600">
                  <a:solidFill>
                    <a:srgbClr val="000099"/>
                  </a:solidFill>
                  <a:latin typeface="ＭＳ Ｐゴシック" panose="020B0600070205080204" pitchFamily="34" charset="-128"/>
                  <a:ea typeface="ＭＳ Ｐゴシック" panose="020B0600070205080204" pitchFamily="34" charset="-128"/>
                </a:defRPr>
              </a:lvl3pPr>
              <a:lvl4pPr marL="1482725" indent="-219075">
                <a:buClr>
                  <a:srgbClr val="95ACE5"/>
                </a:buClr>
                <a:buSzPct val="100000"/>
                <a:buChar char="–"/>
                <a:defRPr kumimoji="1" sz="1400">
                  <a:solidFill>
                    <a:schemeClr val="tx1"/>
                  </a:solidFill>
                  <a:latin typeface="Arial" panose="020B0604020202020204" pitchFamily="34" charset="0"/>
                  <a:ea typeface="ＭＳ ゴシック" panose="020B0609070205080204" pitchFamily="49" charset="-128"/>
                </a:defRPr>
              </a:lvl4pPr>
              <a:lvl5pPr marL="1873250" indent="-219075">
                <a:buClr>
                  <a:srgbClr val="95ACE5"/>
                </a:buClr>
                <a:buSzPct val="70000"/>
                <a:buFont typeface="Monotype Sorts" pitchFamily="2" charset="2"/>
                <a:buChar char="3"/>
                <a:defRPr kumimoji="1" sz="1400">
                  <a:solidFill>
                    <a:schemeClr val="tx1"/>
                  </a:solidFill>
                  <a:latin typeface="Arial" panose="020B0604020202020204" pitchFamily="34" charset="0"/>
                  <a:ea typeface="ＭＳ ゴシック" panose="020B0609070205080204" pitchFamily="49" charset="-128"/>
                </a:defRPr>
              </a:lvl5pPr>
              <a:lvl6pPr marL="2330450" indent="-219075" eaLnBrk="0" fontAlgn="base" hangingPunct="0">
                <a:spcBef>
                  <a:spcPct val="0"/>
                </a:spcBef>
                <a:spcAft>
                  <a:spcPct val="0"/>
                </a:spcAft>
                <a:buClr>
                  <a:srgbClr val="95ACE5"/>
                </a:buClr>
                <a:buSzPct val="70000"/>
                <a:buFont typeface="Monotype Sorts" pitchFamily="2" charset="2"/>
                <a:buChar char="3"/>
                <a:defRPr kumimoji="1" sz="1400">
                  <a:solidFill>
                    <a:schemeClr val="tx1"/>
                  </a:solidFill>
                  <a:latin typeface="Arial" panose="020B0604020202020204" pitchFamily="34" charset="0"/>
                  <a:ea typeface="ＭＳ ゴシック" panose="020B0609070205080204" pitchFamily="49" charset="-128"/>
                </a:defRPr>
              </a:lvl6pPr>
              <a:lvl7pPr marL="2787650" indent="-219075" eaLnBrk="0" fontAlgn="base" hangingPunct="0">
                <a:spcBef>
                  <a:spcPct val="0"/>
                </a:spcBef>
                <a:spcAft>
                  <a:spcPct val="0"/>
                </a:spcAft>
                <a:buClr>
                  <a:srgbClr val="95ACE5"/>
                </a:buClr>
                <a:buSzPct val="70000"/>
                <a:buFont typeface="Monotype Sorts" pitchFamily="2" charset="2"/>
                <a:buChar char="3"/>
                <a:defRPr kumimoji="1" sz="1400">
                  <a:solidFill>
                    <a:schemeClr val="tx1"/>
                  </a:solidFill>
                  <a:latin typeface="Arial" panose="020B0604020202020204" pitchFamily="34" charset="0"/>
                  <a:ea typeface="ＭＳ ゴシック" panose="020B0609070205080204" pitchFamily="49" charset="-128"/>
                </a:defRPr>
              </a:lvl7pPr>
              <a:lvl8pPr marL="3244850" indent="-219075" eaLnBrk="0" fontAlgn="base" hangingPunct="0">
                <a:spcBef>
                  <a:spcPct val="0"/>
                </a:spcBef>
                <a:spcAft>
                  <a:spcPct val="0"/>
                </a:spcAft>
                <a:buClr>
                  <a:srgbClr val="95ACE5"/>
                </a:buClr>
                <a:buSzPct val="70000"/>
                <a:buFont typeface="Monotype Sorts" pitchFamily="2" charset="2"/>
                <a:buChar char="3"/>
                <a:defRPr kumimoji="1" sz="1400">
                  <a:solidFill>
                    <a:schemeClr val="tx1"/>
                  </a:solidFill>
                  <a:latin typeface="Arial" panose="020B0604020202020204" pitchFamily="34" charset="0"/>
                  <a:ea typeface="ＭＳ ゴシック" panose="020B0609070205080204" pitchFamily="49" charset="-128"/>
                </a:defRPr>
              </a:lvl8pPr>
              <a:lvl9pPr marL="3702050" indent="-219075" eaLnBrk="0" fontAlgn="base" hangingPunct="0">
                <a:spcBef>
                  <a:spcPct val="0"/>
                </a:spcBef>
                <a:spcAft>
                  <a:spcPct val="0"/>
                </a:spcAft>
                <a:buClr>
                  <a:srgbClr val="95ACE5"/>
                </a:buClr>
                <a:buSzPct val="70000"/>
                <a:buFont typeface="Monotype Sorts" pitchFamily="2" charset="2"/>
                <a:buChar char="3"/>
                <a:defRPr kumimoji="1" sz="1400">
                  <a:solidFill>
                    <a:schemeClr val="tx1"/>
                  </a:solidFill>
                  <a:latin typeface="Arial" panose="020B0604020202020204" pitchFamily="34" charset="0"/>
                  <a:ea typeface="ＭＳ ゴシック" panose="020B0609070205080204" pitchFamily="49" charset="-128"/>
                </a:defRPr>
              </a:lvl9pPr>
            </a:lstStyle>
            <a:p>
              <a:pPr algn="ctr">
                <a:spcBef>
                  <a:spcPct val="0"/>
                </a:spcBef>
                <a:spcAft>
                  <a:spcPct val="0"/>
                </a:spcAft>
                <a:buClrTx/>
                <a:buSzTx/>
                <a:buFontTx/>
                <a:buNone/>
              </a:pPr>
              <a:r>
                <a:rPr kumimoji="0" lang="en-US" altLang="ja-JP">
                  <a:solidFill>
                    <a:schemeClr val="tx1"/>
                  </a:solidFill>
                  <a:latin typeface="Meiryo UI" panose="020B0604030504040204" pitchFamily="34" charset="-128"/>
                  <a:ea typeface="Meiryo UI" panose="020B0604030504040204" pitchFamily="34" charset="-128"/>
                </a:rPr>
                <a:t>②</a:t>
              </a:r>
              <a:r>
                <a:rPr kumimoji="0" lang="ja-JP" altLang="en-US">
                  <a:solidFill>
                    <a:schemeClr val="tx1"/>
                  </a:solidFill>
                  <a:latin typeface="Meiryo UI" panose="020B0604030504040204" pitchFamily="34" charset="-128"/>
                  <a:ea typeface="Meiryo UI" panose="020B0604030504040204" pitchFamily="34" charset="-128"/>
                </a:rPr>
                <a:t>計画策定</a:t>
              </a:r>
            </a:p>
          </p:txBody>
        </p:sp>
        <p:sp>
          <p:nvSpPr>
            <p:cNvPr id="111" name="AutoShape 1050">
              <a:extLst>
                <a:ext uri="{FF2B5EF4-FFF2-40B4-BE49-F238E27FC236}">
                  <a16:creationId xmlns:a16="http://schemas.microsoft.com/office/drawing/2014/main" id="{C3A1D35E-3F31-3AA7-101F-9FDC3F08B62C}"/>
                </a:ext>
              </a:extLst>
            </p:cNvPr>
            <p:cNvSpPr>
              <a:spLocks noChangeArrowheads="1"/>
            </p:cNvSpPr>
            <p:nvPr/>
          </p:nvSpPr>
          <p:spPr bwMode="auto">
            <a:xfrm>
              <a:off x="5635626" y="2005013"/>
              <a:ext cx="1806575" cy="290512"/>
            </a:xfrm>
            <a:prstGeom prst="homePlate">
              <a:avLst>
                <a:gd name="adj" fmla="val 56025"/>
              </a:avLst>
            </a:prstGeom>
            <a:gradFill rotWithShape="0">
              <a:gsLst>
                <a:gs pos="0">
                  <a:srgbClr val="FFFFFF"/>
                </a:gs>
                <a:gs pos="100000">
                  <a:srgbClr val="CCFF99"/>
                </a:gs>
              </a:gsLst>
              <a:path path="shape">
                <a:fillToRect l="50000" t="50000" r="50000" b="50000"/>
              </a:path>
            </a:gra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lvl1pPr>
                <a:spcBef>
                  <a:spcPct val="50000"/>
                </a:spcBef>
                <a:spcAft>
                  <a:spcPct val="20000"/>
                </a:spcAft>
                <a:buClr>
                  <a:srgbClr val="95ACE5"/>
                </a:buClr>
                <a:buSzPct val="75000"/>
                <a:buFont typeface="Wingdings" panose="05000000000000000000" pitchFamily="2" charset="2"/>
                <a:defRPr kumimoji="1">
                  <a:solidFill>
                    <a:srgbClr val="000099"/>
                  </a:solidFill>
                  <a:latin typeface="ＭＳ Ｐゴシック" panose="020B0600070205080204" pitchFamily="34" charset="-128"/>
                  <a:ea typeface="ＭＳ Ｐゴシック" panose="020B0600070205080204" pitchFamily="34" charset="-128"/>
                </a:defRPr>
              </a:lvl1pPr>
              <a:lvl2pPr marL="709613" indent="-271463">
                <a:buClr>
                  <a:srgbClr val="95ACE5"/>
                </a:buClr>
                <a:buSzPct val="100000"/>
                <a:defRPr kumimoji="1" sz="1600">
                  <a:solidFill>
                    <a:srgbClr val="000099"/>
                  </a:solidFill>
                  <a:latin typeface="ＭＳ Ｐゴシック" panose="020B0600070205080204" pitchFamily="34" charset="-128"/>
                  <a:ea typeface="ＭＳ Ｐゴシック" panose="020B0600070205080204" pitchFamily="34" charset="-128"/>
                </a:defRPr>
              </a:lvl2pPr>
              <a:lvl3pPr marL="1092200" indent="-217488">
                <a:buClr>
                  <a:srgbClr val="95ACE5"/>
                </a:buClr>
                <a:buSzPct val="100000"/>
                <a:buFont typeface="Wingdings" panose="05000000000000000000" pitchFamily="2" charset="2"/>
                <a:defRPr kumimoji="1" sz="1600">
                  <a:solidFill>
                    <a:srgbClr val="000099"/>
                  </a:solidFill>
                  <a:latin typeface="ＭＳ Ｐゴシック" panose="020B0600070205080204" pitchFamily="34" charset="-128"/>
                  <a:ea typeface="ＭＳ Ｐゴシック" panose="020B0600070205080204" pitchFamily="34" charset="-128"/>
                </a:defRPr>
              </a:lvl3pPr>
              <a:lvl4pPr marL="1482725" indent="-219075">
                <a:buClr>
                  <a:srgbClr val="95ACE5"/>
                </a:buClr>
                <a:buSzPct val="100000"/>
                <a:buChar char="–"/>
                <a:defRPr kumimoji="1" sz="1400">
                  <a:solidFill>
                    <a:schemeClr val="tx1"/>
                  </a:solidFill>
                  <a:latin typeface="Arial" panose="020B0604020202020204" pitchFamily="34" charset="0"/>
                  <a:ea typeface="ＭＳ ゴシック" panose="020B0609070205080204" pitchFamily="49" charset="-128"/>
                </a:defRPr>
              </a:lvl4pPr>
              <a:lvl5pPr marL="1873250" indent="-219075">
                <a:buClr>
                  <a:srgbClr val="95ACE5"/>
                </a:buClr>
                <a:buSzPct val="70000"/>
                <a:buFont typeface="Monotype Sorts" pitchFamily="2" charset="2"/>
                <a:buChar char="3"/>
                <a:defRPr kumimoji="1" sz="1400">
                  <a:solidFill>
                    <a:schemeClr val="tx1"/>
                  </a:solidFill>
                  <a:latin typeface="Arial" panose="020B0604020202020204" pitchFamily="34" charset="0"/>
                  <a:ea typeface="ＭＳ ゴシック" panose="020B0609070205080204" pitchFamily="49" charset="-128"/>
                </a:defRPr>
              </a:lvl5pPr>
              <a:lvl6pPr marL="2330450" indent="-219075" eaLnBrk="0" fontAlgn="base" hangingPunct="0">
                <a:spcBef>
                  <a:spcPct val="0"/>
                </a:spcBef>
                <a:spcAft>
                  <a:spcPct val="0"/>
                </a:spcAft>
                <a:buClr>
                  <a:srgbClr val="95ACE5"/>
                </a:buClr>
                <a:buSzPct val="70000"/>
                <a:buFont typeface="Monotype Sorts" pitchFamily="2" charset="2"/>
                <a:buChar char="3"/>
                <a:defRPr kumimoji="1" sz="1400">
                  <a:solidFill>
                    <a:schemeClr val="tx1"/>
                  </a:solidFill>
                  <a:latin typeface="Arial" panose="020B0604020202020204" pitchFamily="34" charset="0"/>
                  <a:ea typeface="ＭＳ ゴシック" panose="020B0609070205080204" pitchFamily="49" charset="-128"/>
                </a:defRPr>
              </a:lvl6pPr>
              <a:lvl7pPr marL="2787650" indent="-219075" eaLnBrk="0" fontAlgn="base" hangingPunct="0">
                <a:spcBef>
                  <a:spcPct val="0"/>
                </a:spcBef>
                <a:spcAft>
                  <a:spcPct val="0"/>
                </a:spcAft>
                <a:buClr>
                  <a:srgbClr val="95ACE5"/>
                </a:buClr>
                <a:buSzPct val="70000"/>
                <a:buFont typeface="Monotype Sorts" pitchFamily="2" charset="2"/>
                <a:buChar char="3"/>
                <a:defRPr kumimoji="1" sz="1400">
                  <a:solidFill>
                    <a:schemeClr val="tx1"/>
                  </a:solidFill>
                  <a:latin typeface="Arial" panose="020B0604020202020204" pitchFamily="34" charset="0"/>
                  <a:ea typeface="ＭＳ ゴシック" panose="020B0609070205080204" pitchFamily="49" charset="-128"/>
                </a:defRPr>
              </a:lvl7pPr>
              <a:lvl8pPr marL="3244850" indent="-219075" eaLnBrk="0" fontAlgn="base" hangingPunct="0">
                <a:spcBef>
                  <a:spcPct val="0"/>
                </a:spcBef>
                <a:spcAft>
                  <a:spcPct val="0"/>
                </a:spcAft>
                <a:buClr>
                  <a:srgbClr val="95ACE5"/>
                </a:buClr>
                <a:buSzPct val="70000"/>
                <a:buFont typeface="Monotype Sorts" pitchFamily="2" charset="2"/>
                <a:buChar char="3"/>
                <a:defRPr kumimoji="1" sz="1400">
                  <a:solidFill>
                    <a:schemeClr val="tx1"/>
                  </a:solidFill>
                  <a:latin typeface="Arial" panose="020B0604020202020204" pitchFamily="34" charset="0"/>
                  <a:ea typeface="ＭＳ ゴシック" panose="020B0609070205080204" pitchFamily="49" charset="-128"/>
                </a:defRPr>
              </a:lvl8pPr>
              <a:lvl9pPr marL="3702050" indent="-219075" eaLnBrk="0" fontAlgn="base" hangingPunct="0">
                <a:spcBef>
                  <a:spcPct val="0"/>
                </a:spcBef>
                <a:spcAft>
                  <a:spcPct val="0"/>
                </a:spcAft>
                <a:buClr>
                  <a:srgbClr val="95ACE5"/>
                </a:buClr>
                <a:buSzPct val="70000"/>
                <a:buFont typeface="Monotype Sorts" pitchFamily="2" charset="2"/>
                <a:buChar char="3"/>
                <a:defRPr kumimoji="1" sz="1400">
                  <a:solidFill>
                    <a:schemeClr val="tx1"/>
                  </a:solidFill>
                  <a:latin typeface="Arial" panose="020B0604020202020204" pitchFamily="34" charset="0"/>
                  <a:ea typeface="ＭＳ ゴシック" panose="020B0609070205080204" pitchFamily="49" charset="-128"/>
                </a:defRPr>
              </a:lvl9pPr>
            </a:lstStyle>
            <a:p>
              <a:pPr algn="ctr">
                <a:spcBef>
                  <a:spcPct val="0"/>
                </a:spcBef>
                <a:spcAft>
                  <a:spcPct val="0"/>
                </a:spcAft>
                <a:buClrTx/>
                <a:buSzTx/>
                <a:buFontTx/>
                <a:buNone/>
              </a:pPr>
              <a:r>
                <a:rPr kumimoji="0" lang="en-US" altLang="ja-JP">
                  <a:solidFill>
                    <a:schemeClr val="tx1"/>
                  </a:solidFill>
                  <a:latin typeface="Meiryo UI" panose="020B0604030504040204" pitchFamily="34" charset="-128"/>
                  <a:ea typeface="Meiryo UI" panose="020B0604030504040204" pitchFamily="34" charset="-128"/>
                </a:rPr>
                <a:t>④</a:t>
              </a:r>
              <a:r>
                <a:rPr kumimoji="0" lang="ja-JP" altLang="en-US">
                  <a:solidFill>
                    <a:schemeClr val="tx1"/>
                  </a:solidFill>
                  <a:latin typeface="Meiryo UI" panose="020B0604030504040204" pitchFamily="34" charset="-128"/>
                  <a:ea typeface="Meiryo UI" panose="020B0604030504040204" pitchFamily="34" charset="-128"/>
                </a:rPr>
                <a:t>テスト・更新・維持</a:t>
              </a:r>
              <a:endParaRPr kumimoji="0" lang="ja-JP" altLang="en-US" sz="1200">
                <a:solidFill>
                  <a:schemeClr val="tx1"/>
                </a:solidFill>
                <a:latin typeface="Meiryo UI" panose="020B0604030504040204" pitchFamily="34" charset="-128"/>
                <a:ea typeface="Meiryo UI" panose="020B0604030504040204" pitchFamily="34" charset="-128"/>
              </a:endParaRPr>
            </a:p>
          </p:txBody>
        </p:sp>
        <p:sp>
          <p:nvSpPr>
            <p:cNvPr id="112" name="Text Box 1051">
              <a:extLst>
                <a:ext uri="{FF2B5EF4-FFF2-40B4-BE49-F238E27FC236}">
                  <a16:creationId xmlns:a16="http://schemas.microsoft.com/office/drawing/2014/main" id="{DA42C811-34B5-2192-0350-F98CAFE94000}"/>
                </a:ext>
              </a:extLst>
            </p:cNvPr>
            <p:cNvSpPr txBox="1">
              <a:spLocks noChangeArrowheads="1"/>
            </p:cNvSpPr>
            <p:nvPr/>
          </p:nvSpPr>
          <p:spPr bwMode="auto">
            <a:xfrm>
              <a:off x="1828800" y="1083996"/>
              <a:ext cx="825500" cy="257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b">
              <a:spAutoFit/>
            </a:bodyPr>
            <a:lstStyle>
              <a:lvl1pPr>
                <a:spcBef>
                  <a:spcPct val="50000"/>
                </a:spcBef>
                <a:spcAft>
                  <a:spcPct val="20000"/>
                </a:spcAft>
                <a:buClr>
                  <a:srgbClr val="95ACE5"/>
                </a:buClr>
                <a:buSzPct val="75000"/>
                <a:buFont typeface="Wingdings" panose="05000000000000000000" pitchFamily="2" charset="2"/>
                <a:defRPr kumimoji="1">
                  <a:solidFill>
                    <a:srgbClr val="000099"/>
                  </a:solidFill>
                  <a:latin typeface="ＭＳ Ｐゴシック" panose="020B0600070205080204" pitchFamily="34" charset="-128"/>
                  <a:ea typeface="ＭＳ Ｐゴシック" panose="020B0600070205080204" pitchFamily="34" charset="-128"/>
                </a:defRPr>
              </a:lvl1pPr>
              <a:lvl2pPr marL="709613" indent="-271463">
                <a:buClr>
                  <a:srgbClr val="95ACE5"/>
                </a:buClr>
                <a:buSzPct val="100000"/>
                <a:defRPr kumimoji="1" sz="1600">
                  <a:solidFill>
                    <a:srgbClr val="000099"/>
                  </a:solidFill>
                  <a:latin typeface="ＭＳ Ｐゴシック" panose="020B0600070205080204" pitchFamily="34" charset="-128"/>
                  <a:ea typeface="ＭＳ Ｐゴシック" panose="020B0600070205080204" pitchFamily="34" charset="-128"/>
                </a:defRPr>
              </a:lvl2pPr>
              <a:lvl3pPr marL="1092200" indent="-217488">
                <a:buClr>
                  <a:srgbClr val="95ACE5"/>
                </a:buClr>
                <a:buSzPct val="100000"/>
                <a:buFont typeface="Wingdings" panose="05000000000000000000" pitchFamily="2" charset="2"/>
                <a:defRPr kumimoji="1" sz="1600">
                  <a:solidFill>
                    <a:srgbClr val="000099"/>
                  </a:solidFill>
                  <a:latin typeface="ＭＳ Ｐゴシック" panose="020B0600070205080204" pitchFamily="34" charset="-128"/>
                  <a:ea typeface="ＭＳ Ｐゴシック" panose="020B0600070205080204" pitchFamily="34" charset="-128"/>
                </a:defRPr>
              </a:lvl3pPr>
              <a:lvl4pPr marL="1482725" indent="-219075">
                <a:buClr>
                  <a:srgbClr val="95ACE5"/>
                </a:buClr>
                <a:buSzPct val="100000"/>
                <a:buChar char="–"/>
                <a:defRPr kumimoji="1" sz="1400">
                  <a:solidFill>
                    <a:schemeClr val="tx1"/>
                  </a:solidFill>
                  <a:latin typeface="Arial" panose="020B0604020202020204" pitchFamily="34" charset="0"/>
                  <a:ea typeface="ＭＳ ゴシック" panose="020B0609070205080204" pitchFamily="49" charset="-128"/>
                </a:defRPr>
              </a:lvl4pPr>
              <a:lvl5pPr marL="1873250" indent="-219075">
                <a:buClr>
                  <a:srgbClr val="95ACE5"/>
                </a:buClr>
                <a:buSzPct val="70000"/>
                <a:buFont typeface="Monotype Sorts" pitchFamily="2" charset="2"/>
                <a:buChar char="3"/>
                <a:defRPr kumimoji="1" sz="1400">
                  <a:solidFill>
                    <a:schemeClr val="tx1"/>
                  </a:solidFill>
                  <a:latin typeface="Arial" panose="020B0604020202020204" pitchFamily="34" charset="0"/>
                  <a:ea typeface="ＭＳ ゴシック" panose="020B0609070205080204" pitchFamily="49" charset="-128"/>
                </a:defRPr>
              </a:lvl5pPr>
              <a:lvl6pPr marL="2330450" indent="-219075" eaLnBrk="0" fontAlgn="base" hangingPunct="0">
                <a:spcBef>
                  <a:spcPct val="0"/>
                </a:spcBef>
                <a:spcAft>
                  <a:spcPct val="0"/>
                </a:spcAft>
                <a:buClr>
                  <a:srgbClr val="95ACE5"/>
                </a:buClr>
                <a:buSzPct val="70000"/>
                <a:buFont typeface="Monotype Sorts" pitchFamily="2" charset="2"/>
                <a:buChar char="3"/>
                <a:defRPr kumimoji="1" sz="1400">
                  <a:solidFill>
                    <a:schemeClr val="tx1"/>
                  </a:solidFill>
                  <a:latin typeface="Arial" panose="020B0604020202020204" pitchFamily="34" charset="0"/>
                  <a:ea typeface="ＭＳ ゴシック" panose="020B0609070205080204" pitchFamily="49" charset="-128"/>
                </a:defRPr>
              </a:lvl6pPr>
              <a:lvl7pPr marL="2787650" indent="-219075" eaLnBrk="0" fontAlgn="base" hangingPunct="0">
                <a:spcBef>
                  <a:spcPct val="0"/>
                </a:spcBef>
                <a:spcAft>
                  <a:spcPct val="0"/>
                </a:spcAft>
                <a:buClr>
                  <a:srgbClr val="95ACE5"/>
                </a:buClr>
                <a:buSzPct val="70000"/>
                <a:buFont typeface="Monotype Sorts" pitchFamily="2" charset="2"/>
                <a:buChar char="3"/>
                <a:defRPr kumimoji="1" sz="1400">
                  <a:solidFill>
                    <a:schemeClr val="tx1"/>
                  </a:solidFill>
                  <a:latin typeface="Arial" panose="020B0604020202020204" pitchFamily="34" charset="0"/>
                  <a:ea typeface="ＭＳ ゴシック" panose="020B0609070205080204" pitchFamily="49" charset="-128"/>
                </a:defRPr>
              </a:lvl7pPr>
              <a:lvl8pPr marL="3244850" indent="-219075" eaLnBrk="0" fontAlgn="base" hangingPunct="0">
                <a:spcBef>
                  <a:spcPct val="0"/>
                </a:spcBef>
                <a:spcAft>
                  <a:spcPct val="0"/>
                </a:spcAft>
                <a:buClr>
                  <a:srgbClr val="95ACE5"/>
                </a:buClr>
                <a:buSzPct val="70000"/>
                <a:buFont typeface="Monotype Sorts" pitchFamily="2" charset="2"/>
                <a:buChar char="3"/>
                <a:defRPr kumimoji="1" sz="1400">
                  <a:solidFill>
                    <a:schemeClr val="tx1"/>
                  </a:solidFill>
                  <a:latin typeface="Arial" panose="020B0604020202020204" pitchFamily="34" charset="0"/>
                  <a:ea typeface="ＭＳ ゴシック" panose="020B0609070205080204" pitchFamily="49" charset="-128"/>
                </a:defRPr>
              </a:lvl8pPr>
              <a:lvl9pPr marL="3702050" indent="-219075" eaLnBrk="0" fontAlgn="base" hangingPunct="0">
                <a:spcBef>
                  <a:spcPct val="0"/>
                </a:spcBef>
                <a:spcAft>
                  <a:spcPct val="0"/>
                </a:spcAft>
                <a:buClr>
                  <a:srgbClr val="95ACE5"/>
                </a:buClr>
                <a:buSzPct val="70000"/>
                <a:buFont typeface="Monotype Sorts" pitchFamily="2" charset="2"/>
                <a:buChar char="3"/>
                <a:defRPr kumimoji="1" sz="1400">
                  <a:solidFill>
                    <a:schemeClr val="tx1"/>
                  </a:solidFill>
                  <a:latin typeface="Arial" panose="020B0604020202020204" pitchFamily="34" charset="0"/>
                  <a:ea typeface="ＭＳ ゴシック" panose="020B0609070205080204" pitchFamily="49" charset="-128"/>
                </a:defRPr>
              </a:lvl9pPr>
            </a:lstStyle>
            <a:p>
              <a:pPr>
                <a:spcAft>
                  <a:spcPct val="0"/>
                </a:spcAft>
                <a:buClrTx/>
                <a:buSzTx/>
                <a:buFontTx/>
                <a:buNone/>
              </a:pPr>
              <a:r>
                <a:rPr kumimoji="0" lang="en-US" altLang="ja-JP" sz="1000">
                  <a:solidFill>
                    <a:schemeClr val="tx1"/>
                  </a:solidFill>
                  <a:latin typeface="Meiryo UI" panose="020B0604030504040204" pitchFamily="34" charset="-128"/>
                  <a:ea typeface="Meiryo UI" panose="020B0604030504040204" pitchFamily="34" charset="-128"/>
                </a:rPr>
                <a:t>TIME</a:t>
              </a:r>
            </a:p>
          </p:txBody>
        </p:sp>
        <p:sp>
          <p:nvSpPr>
            <p:cNvPr id="113" name="Text Box 1052">
              <a:extLst>
                <a:ext uri="{FF2B5EF4-FFF2-40B4-BE49-F238E27FC236}">
                  <a16:creationId xmlns:a16="http://schemas.microsoft.com/office/drawing/2014/main" id="{A82E99AD-65EC-DF95-8754-0E3789F7348A}"/>
                </a:ext>
              </a:extLst>
            </p:cNvPr>
            <p:cNvSpPr txBox="1">
              <a:spLocks noChangeArrowheads="1"/>
            </p:cNvSpPr>
            <p:nvPr/>
          </p:nvSpPr>
          <p:spPr bwMode="auto">
            <a:xfrm>
              <a:off x="7731125" y="3066821"/>
              <a:ext cx="2563812" cy="30444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b">
              <a:spAutoFit/>
            </a:bodyPr>
            <a:lstStyle>
              <a:lvl1pPr>
                <a:spcBef>
                  <a:spcPct val="50000"/>
                </a:spcBef>
                <a:spcAft>
                  <a:spcPct val="20000"/>
                </a:spcAft>
                <a:buClr>
                  <a:srgbClr val="95ACE5"/>
                </a:buClr>
                <a:buSzPct val="75000"/>
                <a:buFont typeface="Wingdings" panose="05000000000000000000" pitchFamily="2" charset="2"/>
                <a:defRPr kumimoji="1">
                  <a:solidFill>
                    <a:srgbClr val="000099"/>
                  </a:solidFill>
                  <a:latin typeface="ＭＳ Ｐゴシック" panose="020B0600070205080204" pitchFamily="34" charset="-128"/>
                  <a:ea typeface="ＭＳ Ｐゴシック" panose="020B0600070205080204" pitchFamily="34" charset="-128"/>
                </a:defRPr>
              </a:lvl1pPr>
              <a:lvl2pPr marL="709613" indent="-271463">
                <a:buClr>
                  <a:srgbClr val="95ACE5"/>
                </a:buClr>
                <a:buSzPct val="100000"/>
                <a:defRPr kumimoji="1" sz="1600">
                  <a:solidFill>
                    <a:srgbClr val="000099"/>
                  </a:solidFill>
                  <a:latin typeface="ＭＳ Ｐゴシック" panose="020B0600070205080204" pitchFamily="34" charset="-128"/>
                  <a:ea typeface="ＭＳ Ｐゴシック" panose="020B0600070205080204" pitchFamily="34" charset="-128"/>
                </a:defRPr>
              </a:lvl2pPr>
              <a:lvl3pPr marL="1092200" indent="-217488">
                <a:buClr>
                  <a:srgbClr val="95ACE5"/>
                </a:buClr>
                <a:buSzPct val="100000"/>
                <a:buFont typeface="Wingdings" panose="05000000000000000000" pitchFamily="2" charset="2"/>
                <a:defRPr kumimoji="1" sz="1600">
                  <a:solidFill>
                    <a:srgbClr val="000099"/>
                  </a:solidFill>
                  <a:latin typeface="ＭＳ Ｐゴシック" panose="020B0600070205080204" pitchFamily="34" charset="-128"/>
                  <a:ea typeface="ＭＳ Ｐゴシック" panose="020B0600070205080204" pitchFamily="34" charset="-128"/>
                </a:defRPr>
              </a:lvl3pPr>
              <a:lvl4pPr marL="1482725" indent="-219075">
                <a:buClr>
                  <a:srgbClr val="95ACE5"/>
                </a:buClr>
                <a:buSzPct val="100000"/>
                <a:buChar char="–"/>
                <a:defRPr kumimoji="1" sz="1400">
                  <a:solidFill>
                    <a:schemeClr val="tx1"/>
                  </a:solidFill>
                  <a:latin typeface="Arial" panose="020B0604020202020204" pitchFamily="34" charset="0"/>
                  <a:ea typeface="ＭＳ ゴシック" panose="020B0609070205080204" pitchFamily="49" charset="-128"/>
                </a:defRPr>
              </a:lvl4pPr>
              <a:lvl5pPr marL="1873250" indent="-219075">
                <a:buClr>
                  <a:srgbClr val="95ACE5"/>
                </a:buClr>
                <a:buSzPct val="70000"/>
                <a:buFont typeface="Monotype Sorts" pitchFamily="2" charset="2"/>
                <a:buChar char="3"/>
                <a:defRPr kumimoji="1" sz="1400">
                  <a:solidFill>
                    <a:schemeClr val="tx1"/>
                  </a:solidFill>
                  <a:latin typeface="Arial" panose="020B0604020202020204" pitchFamily="34" charset="0"/>
                  <a:ea typeface="ＭＳ ゴシック" panose="020B0609070205080204" pitchFamily="49" charset="-128"/>
                </a:defRPr>
              </a:lvl5pPr>
              <a:lvl6pPr marL="2330450" indent="-219075" eaLnBrk="0" fontAlgn="base" hangingPunct="0">
                <a:spcBef>
                  <a:spcPct val="0"/>
                </a:spcBef>
                <a:spcAft>
                  <a:spcPct val="0"/>
                </a:spcAft>
                <a:buClr>
                  <a:srgbClr val="95ACE5"/>
                </a:buClr>
                <a:buSzPct val="70000"/>
                <a:buFont typeface="Monotype Sorts" pitchFamily="2" charset="2"/>
                <a:buChar char="3"/>
                <a:defRPr kumimoji="1" sz="1400">
                  <a:solidFill>
                    <a:schemeClr val="tx1"/>
                  </a:solidFill>
                  <a:latin typeface="Arial" panose="020B0604020202020204" pitchFamily="34" charset="0"/>
                  <a:ea typeface="ＭＳ ゴシック" panose="020B0609070205080204" pitchFamily="49" charset="-128"/>
                </a:defRPr>
              </a:lvl6pPr>
              <a:lvl7pPr marL="2787650" indent="-219075" eaLnBrk="0" fontAlgn="base" hangingPunct="0">
                <a:spcBef>
                  <a:spcPct val="0"/>
                </a:spcBef>
                <a:spcAft>
                  <a:spcPct val="0"/>
                </a:spcAft>
                <a:buClr>
                  <a:srgbClr val="95ACE5"/>
                </a:buClr>
                <a:buSzPct val="70000"/>
                <a:buFont typeface="Monotype Sorts" pitchFamily="2" charset="2"/>
                <a:buChar char="3"/>
                <a:defRPr kumimoji="1" sz="1400">
                  <a:solidFill>
                    <a:schemeClr val="tx1"/>
                  </a:solidFill>
                  <a:latin typeface="Arial" panose="020B0604020202020204" pitchFamily="34" charset="0"/>
                  <a:ea typeface="ＭＳ ゴシック" panose="020B0609070205080204" pitchFamily="49" charset="-128"/>
                </a:defRPr>
              </a:lvl7pPr>
              <a:lvl8pPr marL="3244850" indent="-219075" eaLnBrk="0" fontAlgn="base" hangingPunct="0">
                <a:spcBef>
                  <a:spcPct val="0"/>
                </a:spcBef>
                <a:spcAft>
                  <a:spcPct val="0"/>
                </a:spcAft>
                <a:buClr>
                  <a:srgbClr val="95ACE5"/>
                </a:buClr>
                <a:buSzPct val="70000"/>
                <a:buFont typeface="Monotype Sorts" pitchFamily="2" charset="2"/>
                <a:buChar char="3"/>
                <a:defRPr kumimoji="1" sz="1400">
                  <a:solidFill>
                    <a:schemeClr val="tx1"/>
                  </a:solidFill>
                  <a:latin typeface="Arial" panose="020B0604020202020204" pitchFamily="34" charset="0"/>
                  <a:ea typeface="ＭＳ ゴシック" panose="020B0609070205080204" pitchFamily="49" charset="-128"/>
                </a:defRPr>
              </a:lvl8pPr>
              <a:lvl9pPr marL="3702050" indent="-219075" eaLnBrk="0" fontAlgn="base" hangingPunct="0">
                <a:spcBef>
                  <a:spcPct val="0"/>
                </a:spcBef>
                <a:spcAft>
                  <a:spcPct val="0"/>
                </a:spcAft>
                <a:buClr>
                  <a:srgbClr val="95ACE5"/>
                </a:buClr>
                <a:buSzPct val="70000"/>
                <a:buFont typeface="Monotype Sorts" pitchFamily="2" charset="2"/>
                <a:buChar char="3"/>
                <a:defRPr kumimoji="1" sz="1400">
                  <a:solidFill>
                    <a:schemeClr val="tx1"/>
                  </a:solidFill>
                  <a:latin typeface="Arial" panose="020B0604020202020204" pitchFamily="34" charset="0"/>
                  <a:ea typeface="ＭＳ ゴシック" panose="020B0609070205080204" pitchFamily="49" charset="-128"/>
                </a:defRPr>
              </a:lvl9pPr>
            </a:lstStyle>
            <a:p>
              <a:pPr>
                <a:spcAft>
                  <a:spcPct val="0"/>
                </a:spcAft>
                <a:buClrTx/>
                <a:buSzTx/>
                <a:buFontTx/>
                <a:buNone/>
              </a:pPr>
              <a:r>
                <a:rPr kumimoji="0" lang="en-US" altLang="ja-JP" sz="1600" dirty="0">
                  <a:solidFill>
                    <a:schemeClr val="tx1"/>
                  </a:solidFill>
                  <a:latin typeface="Meiryo UI" panose="020B0604030504040204" pitchFamily="34" charset="-128"/>
                  <a:ea typeface="Meiryo UI" panose="020B0604030504040204" pitchFamily="34" charset="-128"/>
                </a:rPr>
                <a:t>【DRP</a:t>
              </a:r>
              <a:r>
                <a:rPr kumimoji="0" lang="ja-JP" altLang="en-US" sz="1600" dirty="0">
                  <a:solidFill>
                    <a:schemeClr val="tx1"/>
                  </a:solidFill>
                  <a:latin typeface="Meiryo UI" panose="020B0604030504040204" pitchFamily="34" charset="-128"/>
                  <a:ea typeface="Meiryo UI" panose="020B0604030504040204" pitchFamily="34" charset="-128"/>
                </a:rPr>
                <a:t>の定義</a:t>
              </a:r>
              <a:r>
                <a:rPr kumimoji="0" lang="en-US" altLang="ja-JP" sz="1600" dirty="0">
                  <a:solidFill>
                    <a:schemeClr val="tx1"/>
                  </a:solidFill>
                  <a:latin typeface="Meiryo UI" panose="020B0604030504040204" pitchFamily="34" charset="-128"/>
                  <a:ea typeface="Meiryo UI" panose="020B0604030504040204" pitchFamily="34" charset="-128"/>
                </a:rPr>
                <a:t>】</a:t>
              </a:r>
            </a:p>
            <a:p>
              <a:pPr>
                <a:spcAft>
                  <a:spcPct val="0"/>
                </a:spcAft>
                <a:buClrTx/>
                <a:buSzTx/>
                <a:buFontTx/>
                <a:buNone/>
              </a:pPr>
              <a:r>
                <a:rPr kumimoji="0" lang="en-US" altLang="ja-JP" sz="1600" dirty="0" err="1">
                  <a:solidFill>
                    <a:schemeClr val="tx1"/>
                  </a:solidFill>
                  <a:latin typeface="Meiryo UI" panose="020B0604030504040204" pitchFamily="34" charset="-128"/>
                  <a:ea typeface="Meiryo UI" panose="020B0604030504040204" pitchFamily="34" charset="-128"/>
                </a:rPr>
                <a:t>BCP</a:t>
              </a:r>
              <a:r>
                <a:rPr kumimoji="0" lang="ja-JP" altLang="en-US" sz="1600" dirty="0">
                  <a:solidFill>
                    <a:schemeClr val="tx1"/>
                  </a:solidFill>
                  <a:latin typeface="Meiryo UI" panose="020B0604030504040204" pitchFamily="34" charset="-128"/>
                  <a:ea typeface="Meiryo UI" panose="020B0604030504040204" pitchFamily="34" charset="-128"/>
                </a:rPr>
                <a:t>の技術的側面。災害時に組織の損失を最小限に抑え、事業の重要機能を継続するする為の能力を分析し、被災に耐え得るシステム構成や被災後の復旧対策を計画し、実際に備えること</a:t>
              </a:r>
            </a:p>
            <a:p>
              <a:pPr>
                <a:spcAft>
                  <a:spcPct val="0"/>
                </a:spcAft>
                <a:buClrTx/>
                <a:buSzTx/>
                <a:buFontTx/>
                <a:buNone/>
              </a:pPr>
              <a:r>
                <a:rPr kumimoji="0" lang="ja-JP" altLang="en-US" sz="1600" dirty="0">
                  <a:solidFill>
                    <a:schemeClr val="tx1"/>
                  </a:solidFill>
                  <a:latin typeface="Meiryo UI" panose="020B0604030504040204" pitchFamily="34" charset="-128"/>
                  <a:ea typeface="Meiryo UI" panose="020B0604030504040204" pitchFamily="34" charset="-128"/>
                </a:rPr>
                <a:t>（プランニングの範囲）</a:t>
              </a:r>
              <a:br>
                <a:rPr kumimoji="0" lang="ja-JP" altLang="en-US" sz="1600" dirty="0">
                  <a:solidFill>
                    <a:schemeClr val="tx1"/>
                  </a:solidFill>
                  <a:latin typeface="Meiryo UI" panose="020B0604030504040204" pitchFamily="34" charset="-128"/>
                  <a:ea typeface="Meiryo UI" panose="020B0604030504040204" pitchFamily="34" charset="-128"/>
                </a:rPr>
              </a:br>
              <a:r>
                <a:rPr kumimoji="0" lang="ja-JP" altLang="en-US" sz="1600" dirty="0">
                  <a:solidFill>
                    <a:schemeClr val="tx1"/>
                  </a:solidFill>
                  <a:latin typeface="Meiryo UI" panose="020B0604030504040204" pitchFamily="34" charset="-128"/>
                  <a:ea typeface="Meiryo UI" panose="020B0604030504040204" pitchFamily="34" charset="-128"/>
                </a:rPr>
                <a:t>場所貸し、機材調達、ホスティング、ストレージ、</a:t>
              </a:r>
              <a:r>
                <a:rPr kumimoji="0" lang="en-US" altLang="ja-JP" sz="1600" dirty="0">
                  <a:solidFill>
                    <a:schemeClr val="tx1"/>
                  </a:solidFill>
                  <a:latin typeface="Meiryo UI" panose="020B0604030504040204" pitchFamily="34" charset="-128"/>
                  <a:ea typeface="Meiryo UI" panose="020B0604030504040204" pitchFamily="34" charset="-128"/>
                </a:rPr>
                <a:t>EC</a:t>
              </a:r>
              <a:r>
                <a:rPr kumimoji="0" lang="ja-JP" altLang="en-US" sz="1600" dirty="0">
                  <a:solidFill>
                    <a:schemeClr val="tx1"/>
                  </a:solidFill>
                  <a:latin typeface="Meiryo UI" panose="020B0604030504040204" pitchFamily="34" charset="-128"/>
                  <a:ea typeface="Meiryo UI" panose="020B0604030504040204" pitchFamily="34" charset="-128"/>
                </a:rPr>
                <a:t>機能、運用管理、</a:t>
              </a:r>
              <a:r>
                <a:rPr kumimoji="0" lang="en-US" altLang="ja-JP" sz="1600" dirty="0">
                  <a:solidFill>
                    <a:schemeClr val="tx1"/>
                  </a:solidFill>
                  <a:latin typeface="Meiryo UI" panose="020B0604030504040204" pitchFamily="34" charset="-128"/>
                  <a:ea typeface="Meiryo UI" panose="020B0604030504040204" pitchFamily="34" charset="-128"/>
                </a:rPr>
                <a:t>SI</a:t>
              </a:r>
              <a:r>
                <a:rPr kumimoji="0" lang="ja-JP" altLang="en-US" sz="1600" dirty="0">
                  <a:solidFill>
                    <a:schemeClr val="tx1"/>
                  </a:solidFill>
                  <a:latin typeface="Meiryo UI" panose="020B0604030504040204" pitchFamily="34" charset="-128"/>
                  <a:ea typeface="Meiryo UI" panose="020B0604030504040204" pitchFamily="34" charset="-128"/>
                </a:rPr>
                <a:t>、コンサルティング　等</a:t>
              </a:r>
            </a:p>
          </p:txBody>
        </p:sp>
        <p:sp>
          <p:nvSpPr>
            <p:cNvPr id="114" name="Text Box 1053">
              <a:extLst>
                <a:ext uri="{FF2B5EF4-FFF2-40B4-BE49-F238E27FC236}">
                  <a16:creationId xmlns:a16="http://schemas.microsoft.com/office/drawing/2014/main" id="{91F0C783-B133-8EDA-2B44-03A6882005DE}"/>
                </a:ext>
              </a:extLst>
            </p:cNvPr>
            <p:cNvSpPr txBox="1">
              <a:spLocks noChangeArrowheads="1"/>
            </p:cNvSpPr>
            <p:nvPr/>
          </p:nvSpPr>
          <p:spPr bwMode="auto">
            <a:xfrm>
              <a:off x="1854200" y="3066821"/>
              <a:ext cx="5422900" cy="319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b">
              <a:spAutoFit/>
            </a:bodyPr>
            <a:lstStyle>
              <a:lvl1pPr>
                <a:spcBef>
                  <a:spcPct val="50000"/>
                </a:spcBef>
                <a:spcAft>
                  <a:spcPct val="20000"/>
                </a:spcAft>
                <a:buClr>
                  <a:srgbClr val="95ACE5"/>
                </a:buClr>
                <a:buSzPct val="75000"/>
                <a:buFont typeface="Wingdings" panose="05000000000000000000" pitchFamily="2" charset="2"/>
                <a:defRPr kumimoji="1">
                  <a:solidFill>
                    <a:srgbClr val="000099"/>
                  </a:solidFill>
                  <a:latin typeface="ＭＳ Ｐゴシック" panose="020B0600070205080204" pitchFamily="34" charset="-128"/>
                  <a:ea typeface="ＭＳ Ｐゴシック" panose="020B0600070205080204" pitchFamily="34" charset="-128"/>
                </a:defRPr>
              </a:lvl1pPr>
              <a:lvl2pPr marL="709613" indent="-271463">
                <a:buClr>
                  <a:srgbClr val="95ACE5"/>
                </a:buClr>
                <a:buSzPct val="100000"/>
                <a:defRPr kumimoji="1" sz="1600">
                  <a:solidFill>
                    <a:srgbClr val="000099"/>
                  </a:solidFill>
                  <a:latin typeface="ＭＳ Ｐゴシック" panose="020B0600070205080204" pitchFamily="34" charset="-128"/>
                  <a:ea typeface="ＭＳ Ｐゴシック" panose="020B0600070205080204" pitchFamily="34" charset="-128"/>
                </a:defRPr>
              </a:lvl2pPr>
              <a:lvl3pPr marL="1092200" indent="-217488">
                <a:buClr>
                  <a:srgbClr val="95ACE5"/>
                </a:buClr>
                <a:buSzPct val="100000"/>
                <a:buFont typeface="Wingdings" panose="05000000000000000000" pitchFamily="2" charset="2"/>
                <a:defRPr kumimoji="1" sz="1600">
                  <a:solidFill>
                    <a:srgbClr val="000099"/>
                  </a:solidFill>
                  <a:latin typeface="ＭＳ Ｐゴシック" panose="020B0600070205080204" pitchFamily="34" charset="-128"/>
                  <a:ea typeface="ＭＳ Ｐゴシック" panose="020B0600070205080204" pitchFamily="34" charset="-128"/>
                </a:defRPr>
              </a:lvl3pPr>
              <a:lvl4pPr marL="1482725" indent="-219075">
                <a:buClr>
                  <a:srgbClr val="95ACE5"/>
                </a:buClr>
                <a:buSzPct val="100000"/>
                <a:buChar char="–"/>
                <a:defRPr kumimoji="1" sz="1400">
                  <a:solidFill>
                    <a:schemeClr val="tx1"/>
                  </a:solidFill>
                  <a:latin typeface="Arial" panose="020B0604020202020204" pitchFamily="34" charset="0"/>
                  <a:ea typeface="ＭＳ ゴシック" panose="020B0609070205080204" pitchFamily="49" charset="-128"/>
                </a:defRPr>
              </a:lvl4pPr>
              <a:lvl5pPr marL="1873250" indent="-219075">
                <a:buClr>
                  <a:srgbClr val="95ACE5"/>
                </a:buClr>
                <a:buSzPct val="70000"/>
                <a:buFont typeface="Monotype Sorts" pitchFamily="2" charset="2"/>
                <a:buChar char="3"/>
                <a:defRPr kumimoji="1" sz="1400">
                  <a:solidFill>
                    <a:schemeClr val="tx1"/>
                  </a:solidFill>
                  <a:latin typeface="Arial" panose="020B0604020202020204" pitchFamily="34" charset="0"/>
                  <a:ea typeface="ＭＳ ゴシック" panose="020B0609070205080204" pitchFamily="49" charset="-128"/>
                </a:defRPr>
              </a:lvl5pPr>
              <a:lvl6pPr marL="2330450" indent="-219075" eaLnBrk="0" fontAlgn="base" hangingPunct="0">
                <a:spcBef>
                  <a:spcPct val="0"/>
                </a:spcBef>
                <a:spcAft>
                  <a:spcPct val="0"/>
                </a:spcAft>
                <a:buClr>
                  <a:srgbClr val="95ACE5"/>
                </a:buClr>
                <a:buSzPct val="70000"/>
                <a:buFont typeface="Monotype Sorts" pitchFamily="2" charset="2"/>
                <a:buChar char="3"/>
                <a:defRPr kumimoji="1" sz="1400">
                  <a:solidFill>
                    <a:schemeClr val="tx1"/>
                  </a:solidFill>
                  <a:latin typeface="Arial" panose="020B0604020202020204" pitchFamily="34" charset="0"/>
                  <a:ea typeface="ＭＳ ゴシック" panose="020B0609070205080204" pitchFamily="49" charset="-128"/>
                </a:defRPr>
              </a:lvl6pPr>
              <a:lvl7pPr marL="2787650" indent="-219075" eaLnBrk="0" fontAlgn="base" hangingPunct="0">
                <a:spcBef>
                  <a:spcPct val="0"/>
                </a:spcBef>
                <a:spcAft>
                  <a:spcPct val="0"/>
                </a:spcAft>
                <a:buClr>
                  <a:srgbClr val="95ACE5"/>
                </a:buClr>
                <a:buSzPct val="70000"/>
                <a:buFont typeface="Monotype Sorts" pitchFamily="2" charset="2"/>
                <a:buChar char="3"/>
                <a:defRPr kumimoji="1" sz="1400">
                  <a:solidFill>
                    <a:schemeClr val="tx1"/>
                  </a:solidFill>
                  <a:latin typeface="Arial" panose="020B0604020202020204" pitchFamily="34" charset="0"/>
                  <a:ea typeface="ＭＳ ゴシック" panose="020B0609070205080204" pitchFamily="49" charset="-128"/>
                </a:defRPr>
              </a:lvl7pPr>
              <a:lvl8pPr marL="3244850" indent="-219075" eaLnBrk="0" fontAlgn="base" hangingPunct="0">
                <a:spcBef>
                  <a:spcPct val="0"/>
                </a:spcBef>
                <a:spcAft>
                  <a:spcPct val="0"/>
                </a:spcAft>
                <a:buClr>
                  <a:srgbClr val="95ACE5"/>
                </a:buClr>
                <a:buSzPct val="70000"/>
                <a:buFont typeface="Monotype Sorts" pitchFamily="2" charset="2"/>
                <a:buChar char="3"/>
                <a:defRPr kumimoji="1" sz="1400">
                  <a:solidFill>
                    <a:schemeClr val="tx1"/>
                  </a:solidFill>
                  <a:latin typeface="Arial" panose="020B0604020202020204" pitchFamily="34" charset="0"/>
                  <a:ea typeface="ＭＳ ゴシック" panose="020B0609070205080204" pitchFamily="49" charset="-128"/>
                </a:defRPr>
              </a:lvl8pPr>
              <a:lvl9pPr marL="3702050" indent="-219075" eaLnBrk="0" fontAlgn="base" hangingPunct="0">
                <a:spcBef>
                  <a:spcPct val="0"/>
                </a:spcBef>
                <a:spcAft>
                  <a:spcPct val="0"/>
                </a:spcAft>
                <a:buClr>
                  <a:srgbClr val="95ACE5"/>
                </a:buClr>
                <a:buSzPct val="70000"/>
                <a:buFont typeface="Monotype Sorts" pitchFamily="2" charset="2"/>
                <a:buChar char="3"/>
                <a:defRPr kumimoji="1" sz="1400">
                  <a:solidFill>
                    <a:schemeClr val="tx1"/>
                  </a:solidFill>
                  <a:latin typeface="Arial" panose="020B0604020202020204" pitchFamily="34" charset="0"/>
                  <a:ea typeface="ＭＳ ゴシック" panose="020B0609070205080204" pitchFamily="49" charset="-128"/>
                </a:defRPr>
              </a:lvl9pPr>
            </a:lstStyle>
            <a:p>
              <a:pPr>
                <a:spcAft>
                  <a:spcPct val="0"/>
                </a:spcAft>
                <a:buClrTx/>
                <a:buSzTx/>
                <a:buFontTx/>
                <a:buNone/>
              </a:pPr>
              <a:r>
                <a:rPr kumimoji="0" lang="en-US" altLang="ja-JP">
                  <a:solidFill>
                    <a:schemeClr val="tx1"/>
                  </a:solidFill>
                  <a:latin typeface="Meiryo UI" panose="020B0604030504040204" pitchFamily="34" charset="-128"/>
                  <a:ea typeface="Meiryo UI" panose="020B0604030504040204" pitchFamily="34" charset="-128"/>
                </a:rPr>
                <a:t>【DRP</a:t>
              </a:r>
              <a:r>
                <a:rPr kumimoji="0" lang="ja-JP" altLang="en-US">
                  <a:solidFill>
                    <a:schemeClr val="tx1"/>
                  </a:solidFill>
                  <a:latin typeface="Meiryo UI" panose="020B0604030504040204" pitchFamily="34" charset="-128"/>
                  <a:ea typeface="Meiryo UI" panose="020B0604030504040204" pitchFamily="34" charset="-128"/>
                </a:rPr>
                <a:t>の範囲</a:t>
              </a:r>
              <a:r>
                <a:rPr kumimoji="0" lang="en-US" altLang="ja-JP">
                  <a:solidFill>
                    <a:schemeClr val="tx1"/>
                  </a:solidFill>
                  <a:latin typeface="Meiryo UI" panose="020B0604030504040204" pitchFamily="34" charset="-128"/>
                  <a:ea typeface="Meiryo UI" panose="020B0604030504040204" pitchFamily="34" charset="-128"/>
                </a:rPr>
                <a:t>】</a:t>
              </a:r>
              <a:r>
                <a:rPr kumimoji="0" lang="ja-JP" altLang="en-US">
                  <a:solidFill>
                    <a:schemeClr val="tx1"/>
                  </a:solidFill>
                  <a:latin typeface="Meiryo UI" panose="020B0604030504040204" pitchFamily="34" charset="-128"/>
                  <a:ea typeface="Meiryo UI" panose="020B0604030504040204" pitchFamily="34" charset="-128"/>
                </a:rPr>
                <a:t>・・・</a:t>
              </a:r>
              <a:r>
                <a:rPr kumimoji="0" lang="en-US" altLang="ja-JP" i="1" u="sng">
                  <a:solidFill>
                    <a:schemeClr val="tx1"/>
                  </a:solidFill>
                  <a:latin typeface="Meiryo UI" panose="020B0604030504040204" pitchFamily="34" charset="-128"/>
                  <a:ea typeface="Meiryo UI" panose="020B0604030504040204" pitchFamily="34" charset="-128"/>
                </a:rPr>
                <a:t>IT</a:t>
              </a:r>
              <a:r>
                <a:rPr kumimoji="0" lang="ja-JP" altLang="en-US" i="1" u="sng">
                  <a:solidFill>
                    <a:schemeClr val="tx1"/>
                  </a:solidFill>
                  <a:latin typeface="Meiryo UI" panose="020B0604030504040204" pitchFamily="34" charset="-128"/>
                  <a:ea typeface="Meiryo UI" panose="020B0604030504040204" pitchFamily="34" charset="-128"/>
                </a:rPr>
                <a:t>機能のみ</a:t>
              </a:r>
              <a:r>
                <a:rPr kumimoji="0" lang="ja-JP" altLang="en-US">
                  <a:solidFill>
                    <a:schemeClr val="tx1"/>
                  </a:solidFill>
                  <a:latin typeface="Meiryo UI" panose="020B0604030504040204" pitchFamily="34" charset="-128"/>
                  <a:ea typeface="Meiryo UI" panose="020B0604030504040204" pitchFamily="34" charset="-128"/>
                </a:rPr>
                <a:t>に関するプランニング</a:t>
              </a:r>
            </a:p>
          </p:txBody>
        </p:sp>
        <p:sp>
          <p:nvSpPr>
            <p:cNvPr id="115" name="AutoShape 1054">
              <a:extLst>
                <a:ext uri="{FF2B5EF4-FFF2-40B4-BE49-F238E27FC236}">
                  <a16:creationId xmlns:a16="http://schemas.microsoft.com/office/drawing/2014/main" id="{76F697BC-BA50-1F82-8FC3-54BF2557CF20}"/>
                </a:ext>
              </a:extLst>
            </p:cNvPr>
            <p:cNvSpPr>
              <a:spLocks noChangeArrowheads="1"/>
            </p:cNvSpPr>
            <p:nvPr/>
          </p:nvSpPr>
          <p:spPr bwMode="auto">
            <a:xfrm>
              <a:off x="2306639" y="3446464"/>
              <a:ext cx="5126037" cy="130175"/>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chemeClr val="accent2"/>
            </a:solidFill>
            <a:ln w="3175">
              <a:solidFill>
                <a:schemeClr val="tx1"/>
              </a:solidFill>
              <a:miter lim="800000"/>
              <a:headEnd/>
              <a:tailEnd/>
            </a:ln>
            <a:effectLst/>
          </p:spPr>
          <p:txBody>
            <a:bodyPr wrap="none" lIns="90488" tIns="44450" rIns="90488" bIns="44450" anchor="ctr"/>
            <a:lstStyle/>
            <a:p>
              <a:pPr>
                <a:spcBef>
                  <a:spcPct val="50000"/>
                </a:spcBef>
                <a:buClr>
                  <a:srgbClr val="000066"/>
                </a:buClr>
                <a:buSzPct val="100000"/>
                <a:defRPr/>
              </a:pPr>
              <a:endParaRPr lang="ja-JP" altLang="en-US">
                <a:effectLst>
                  <a:outerShdw blurRad="38100" dist="38100" dir="2700000" algn="tl">
                    <a:srgbClr val="000000">
                      <a:alpha val="43137"/>
                    </a:srgbClr>
                  </a:outerShdw>
                </a:effectLst>
                <a:latin typeface="Meiryo UI" panose="020B0604030504040204" pitchFamily="34" charset="-128"/>
                <a:ea typeface="Meiryo UI" panose="020B0604030504040204" pitchFamily="34" charset="-128"/>
              </a:endParaRPr>
            </a:p>
          </p:txBody>
        </p:sp>
        <p:sp>
          <p:nvSpPr>
            <p:cNvPr id="116" name="AutoShape 1055">
              <a:extLst>
                <a:ext uri="{FF2B5EF4-FFF2-40B4-BE49-F238E27FC236}">
                  <a16:creationId xmlns:a16="http://schemas.microsoft.com/office/drawing/2014/main" id="{AAAF1890-0640-4317-6A32-CB98B5E61024}"/>
                </a:ext>
              </a:extLst>
            </p:cNvPr>
            <p:cNvSpPr>
              <a:spLocks noChangeArrowheads="1"/>
            </p:cNvSpPr>
            <p:nvPr/>
          </p:nvSpPr>
          <p:spPr bwMode="auto">
            <a:xfrm>
              <a:off x="1908175" y="3624263"/>
              <a:ext cx="5570538" cy="252412"/>
            </a:xfrm>
            <a:prstGeom prst="homePlate">
              <a:avLst>
                <a:gd name="adj" fmla="val 64573"/>
              </a:avLst>
            </a:prstGeom>
            <a:gradFill rotWithShape="0">
              <a:gsLst>
                <a:gs pos="0">
                  <a:srgbClr val="FFFFFF"/>
                </a:gs>
                <a:gs pos="100000">
                  <a:srgbClr val="FFCC66"/>
                </a:gs>
              </a:gsLst>
              <a:path path="shape">
                <a:fillToRect l="50000" t="50000" r="50000" b="50000"/>
              </a:path>
            </a:gra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lvl1pPr>
                <a:spcBef>
                  <a:spcPct val="50000"/>
                </a:spcBef>
                <a:spcAft>
                  <a:spcPct val="20000"/>
                </a:spcAft>
                <a:buClr>
                  <a:srgbClr val="95ACE5"/>
                </a:buClr>
                <a:buSzPct val="75000"/>
                <a:buFont typeface="Wingdings" panose="05000000000000000000" pitchFamily="2" charset="2"/>
                <a:defRPr kumimoji="1">
                  <a:solidFill>
                    <a:srgbClr val="000099"/>
                  </a:solidFill>
                  <a:latin typeface="ＭＳ Ｐゴシック" panose="020B0600070205080204" pitchFamily="34" charset="-128"/>
                  <a:ea typeface="ＭＳ Ｐゴシック" panose="020B0600070205080204" pitchFamily="34" charset="-128"/>
                </a:defRPr>
              </a:lvl1pPr>
              <a:lvl2pPr marL="709613" indent="-271463">
                <a:buClr>
                  <a:srgbClr val="95ACE5"/>
                </a:buClr>
                <a:buSzPct val="100000"/>
                <a:defRPr kumimoji="1" sz="1600">
                  <a:solidFill>
                    <a:srgbClr val="000099"/>
                  </a:solidFill>
                  <a:latin typeface="ＭＳ Ｐゴシック" panose="020B0600070205080204" pitchFamily="34" charset="-128"/>
                  <a:ea typeface="ＭＳ Ｐゴシック" panose="020B0600070205080204" pitchFamily="34" charset="-128"/>
                </a:defRPr>
              </a:lvl2pPr>
              <a:lvl3pPr marL="1092200" indent="-217488">
                <a:buClr>
                  <a:srgbClr val="95ACE5"/>
                </a:buClr>
                <a:buSzPct val="100000"/>
                <a:buFont typeface="Wingdings" panose="05000000000000000000" pitchFamily="2" charset="2"/>
                <a:defRPr kumimoji="1" sz="1600">
                  <a:solidFill>
                    <a:srgbClr val="000099"/>
                  </a:solidFill>
                  <a:latin typeface="ＭＳ Ｐゴシック" panose="020B0600070205080204" pitchFamily="34" charset="-128"/>
                  <a:ea typeface="ＭＳ Ｐゴシック" panose="020B0600070205080204" pitchFamily="34" charset="-128"/>
                </a:defRPr>
              </a:lvl3pPr>
              <a:lvl4pPr marL="1482725" indent="-219075">
                <a:buClr>
                  <a:srgbClr val="95ACE5"/>
                </a:buClr>
                <a:buSzPct val="100000"/>
                <a:buChar char="–"/>
                <a:defRPr kumimoji="1" sz="1400">
                  <a:solidFill>
                    <a:schemeClr val="tx1"/>
                  </a:solidFill>
                  <a:latin typeface="Arial" panose="020B0604020202020204" pitchFamily="34" charset="0"/>
                  <a:ea typeface="ＭＳ ゴシック" panose="020B0609070205080204" pitchFamily="49" charset="-128"/>
                </a:defRPr>
              </a:lvl4pPr>
              <a:lvl5pPr marL="1873250" indent="-219075">
                <a:buClr>
                  <a:srgbClr val="95ACE5"/>
                </a:buClr>
                <a:buSzPct val="70000"/>
                <a:buFont typeface="Monotype Sorts" pitchFamily="2" charset="2"/>
                <a:buChar char="3"/>
                <a:defRPr kumimoji="1" sz="1400">
                  <a:solidFill>
                    <a:schemeClr val="tx1"/>
                  </a:solidFill>
                  <a:latin typeface="Arial" panose="020B0604020202020204" pitchFamily="34" charset="0"/>
                  <a:ea typeface="ＭＳ ゴシック" panose="020B0609070205080204" pitchFamily="49" charset="-128"/>
                </a:defRPr>
              </a:lvl5pPr>
              <a:lvl6pPr marL="2330450" indent="-219075" eaLnBrk="0" fontAlgn="base" hangingPunct="0">
                <a:spcBef>
                  <a:spcPct val="0"/>
                </a:spcBef>
                <a:spcAft>
                  <a:spcPct val="0"/>
                </a:spcAft>
                <a:buClr>
                  <a:srgbClr val="95ACE5"/>
                </a:buClr>
                <a:buSzPct val="70000"/>
                <a:buFont typeface="Monotype Sorts" pitchFamily="2" charset="2"/>
                <a:buChar char="3"/>
                <a:defRPr kumimoji="1" sz="1400">
                  <a:solidFill>
                    <a:schemeClr val="tx1"/>
                  </a:solidFill>
                  <a:latin typeface="Arial" panose="020B0604020202020204" pitchFamily="34" charset="0"/>
                  <a:ea typeface="ＭＳ ゴシック" panose="020B0609070205080204" pitchFamily="49" charset="-128"/>
                </a:defRPr>
              </a:lvl6pPr>
              <a:lvl7pPr marL="2787650" indent="-219075" eaLnBrk="0" fontAlgn="base" hangingPunct="0">
                <a:spcBef>
                  <a:spcPct val="0"/>
                </a:spcBef>
                <a:spcAft>
                  <a:spcPct val="0"/>
                </a:spcAft>
                <a:buClr>
                  <a:srgbClr val="95ACE5"/>
                </a:buClr>
                <a:buSzPct val="70000"/>
                <a:buFont typeface="Monotype Sorts" pitchFamily="2" charset="2"/>
                <a:buChar char="3"/>
                <a:defRPr kumimoji="1" sz="1400">
                  <a:solidFill>
                    <a:schemeClr val="tx1"/>
                  </a:solidFill>
                  <a:latin typeface="Arial" panose="020B0604020202020204" pitchFamily="34" charset="0"/>
                  <a:ea typeface="ＭＳ ゴシック" panose="020B0609070205080204" pitchFamily="49" charset="-128"/>
                </a:defRPr>
              </a:lvl7pPr>
              <a:lvl8pPr marL="3244850" indent="-219075" eaLnBrk="0" fontAlgn="base" hangingPunct="0">
                <a:spcBef>
                  <a:spcPct val="0"/>
                </a:spcBef>
                <a:spcAft>
                  <a:spcPct val="0"/>
                </a:spcAft>
                <a:buClr>
                  <a:srgbClr val="95ACE5"/>
                </a:buClr>
                <a:buSzPct val="70000"/>
                <a:buFont typeface="Monotype Sorts" pitchFamily="2" charset="2"/>
                <a:buChar char="3"/>
                <a:defRPr kumimoji="1" sz="1400">
                  <a:solidFill>
                    <a:schemeClr val="tx1"/>
                  </a:solidFill>
                  <a:latin typeface="Arial" panose="020B0604020202020204" pitchFamily="34" charset="0"/>
                  <a:ea typeface="ＭＳ ゴシック" panose="020B0609070205080204" pitchFamily="49" charset="-128"/>
                </a:defRPr>
              </a:lvl8pPr>
              <a:lvl9pPr marL="3702050" indent="-219075" eaLnBrk="0" fontAlgn="base" hangingPunct="0">
                <a:spcBef>
                  <a:spcPct val="0"/>
                </a:spcBef>
                <a:spcAft>
                  <a:spcPct val="0"/>
                </a:spcAft>
                <a:buClr>
                  <a:srgbClr val="95ACE5"/>
                </a:buClr>
                <a:buSzPct val="70000"/>
                <a:buFont typeface="Monotype Sorts" pitchFamily="2" charset="2"/>
                <a:buChar char="3"/>
                <a:defRPr kumimoji="1" sz="1400">
                  <a:solidFill>
                    <a:schemeClr val="tx1"/>
                  </a:solidFill>
                  <a:latin typeface="Arial" panose="020B0604020202020204" pitchFamily="34" charset="0"/>
                  <a:ea typeface="ＭＳ ゴシック" panose="020B0609070205080204" pitchFamily="49" charset="-128"/>
                </a:defRPr>
              </a:lvl9pPr>
            </a:lstStyle>
            <a:p>
              <a:pPr algn="ctr">
                <a:spcBef>
                  <a:spcPct val="0"/>
                </a:spcBef>
                <a:spcAft>
                  <a:spcPct val="0"/>
                </a:spcAft>
                <a:buClrTx/>
                <a:buSzTx/>
                <a:buFontTx/>
                <a:buNone/>
              </a:pPr>
              <a:r>
                <a:rPr kumimoji="0" lang="en-US" altLang="ja-JP">
                  <a:solidFill>
                    <a:schemeClr val="tx1"/>
                  </a:solidFill>
                  <a:latin typeface="Meiryo UI" panose="020B0604030504040204" pitchFamily="34" charset="-128"/>
                  <a:ea typeface="Meiryo UI" panose="020B0604030504040204" pitchFamily="34" charset="-128"/>
                </a:rPr>
                <a:t>⑤</a:t>
              </a:r>
              <a:r>
                <a:rPr kumimoji="0" lang="ja-JP" altLang="en-US">
                  <a:solidFill>
                    <a:schemeClr val="tx1"/>
                  </a:solidFill>
                  <a:latin typeface="Meiryo UI" panose="020B0604030504040204" pitchFamily="34" charset="-128"/>
                  <a:ea typeface="Meiryo UI" panose="020B0604030504040204" pitchFamily="34" charset="-128"/>
                </a:rPr>
                <a:t>コンサルティング</a:t>
              </a:r>
              <a:endParaRPr kumimoji="0" lang="ja-JP" altLang="en-US" sz="1200">
                <a:solidFill>
                  <a:schemeClr val="tx1"/>
                </a:solidFill>
                <a:latin typeface="Meiryo UI" panose="020B0604030504040204" pitchFamily="34" charset="-128"/>
                <a:ea typeface="Meiryo UI" panose="020B0604030504040204" pitchFamily="34" charset="-128"/>
              </a:endParaRPr>
            </a:p>
          </p:txBody>
        </p:sp>
        <p:sp>
          <p:nvSpPr>
            <p:cNvPr id="117" name="AutoShape 1056">
              <a:extLst>
                <a:ext uri="{FF2B5EF4-FFF2-40B4-BE49-F238E27FC236}">
                  <a16:creationId xmlns:a16="http://schemas.microsoft.com/office/drawing/2014/main" id="{873A59AF-0DBA-9643-76C8-58CDD39D307E}"/>
                </a:ext>
              </a:extLst>
            </p:cNvPr>
            <p:cNvSpPr>
              <a:spLocks noChangeArrowheads="1"/>
            </p:cNvSpPr>
            <p:nvPr/>
          </p:nvSpPr>
          <p:spPr bwMode="auto">
            <a:xfrm>
              <a:off x="1908176" y="3954463"/>
              <a:ext cx="1941513" cy="614362"/>
            </a:xfrm>
            <a:prstGeom prst="homePlate">
              <a:avLst>
                <a:gd name="adj" fmla="val 22721"/>
              </a:avLst>
            </a:prstGeom>
            <a:gradFill rotWithShape="0">
              <a:gsLst>
                <a:gs pos="0">
                  <a:srgbClr val="FFFFFF"/>
                </a:gs>
                <a:gs pos="100000">
                  <a:srgbClr val="FFCC66"/>
                </a:gs>
              </a:gsLst>
              <a:path path="shape">
                <a:fillToRect l="50000" t="50000" r="50000" b="50000"/>
              </a:path>
            </a:gra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lvl1pPr>
                <a:spcBef>
                  <a:spcPct val="50000"/>
                </a:spcBef>
                <a:spcAft>
                  <a:spcPct val="20000"/>
                </a:spcAft>
                <a:buClr>
                  <a:srgbClr val="95ACE5"/>
                </a:buClr>
                <a:buSzPct val="75000"/>
                <a:buFont typeface="Wingdings" panose="05000000000000000000" pitchFamily="2" charset="2"/>
                <a:defRPr kumimoji="1">
                  <a:solidFill>
                    <a:srgbClr val="000099"/>
                  </a:solidFill>
                  <a:latin typeface="ＭＳ Ｐゴシック" panose="020B0600070205080204" pitchFamily="34" charset="-128"/>
                  <a:ea typeface="ＭＳ Ｐゴシック" panose="020B0600070205080204" pitchFamily="34" charset="-128"/>
                </a:defRPr>
              </a:lvl1pPr>
              <a:lvl2pPr marL="709613" indent="-271463">
                <a:buClr>
                  <a:srgbClr val="95ACE5"/>
                </a:buClr>
                <a:buSzPct val="100000"/>
                <a:defRPr kumimoji="1" sz="1600">
                  <a:solidFill>
                    <a:srgbClr val="000099"/>
                  </a:solidFill>
                  <a:latin typeface="ＭＳ Ｐゴシック" panose="020B0600070205080204" pitchFamily="34" charset="-128"/>
                  <a:ea typeface="ＭＳ Ｐゴシック" panose="020B0600070205080204" pitchFamily="34" charset="-128"/>
                </a:defRPr>
              </a:lvl2pPr>
              <a:lvl3pPr marL="1092200" indent="-217488">
                <a:buClr>
                  <a:srgbClr val="95ACE5"/>
                </a:buClr>
                <a:buSzPct val="100000"/>
                <a:buFont typeface="Wingdings" panose="05000000000000000000" pitchFamily="2" charset="2"/>
                <a:defRPr kumimoji="1" sz="1600">
                  <a:solidFill>
                    <a:srgbClr val="000099"/>
                  </a:solidFill>
                  <a:latin typeface="ＭＳ Ｐゴシック" panose="020B0600070205080204" pitchFamily="34" charset="-128"/>
                  <a:ea typeface="ＭＳ Ｐゴシック" panose="020B0600070205080204" pitchFamily="34" charset="-128"/>
                </a:defRPr>
              </a:lvl3pPr>
              <a:lvl4pPr marL="1482725" indent="-219075">
                <a:buClr>
                  <a:srgbClr val="95ACE5"/>
                </a:buClr>
                <a:buSzPct val="100000"/>
                <a:buChar char="–"/>
                <a:defRPr kumimoji="1" sz="1400">
                  <a:solidFill>
                    <a:schemeClr val="tx1"/>
                  </a:solidFill>
                  <a:latin typeface="Arial" panose="020B0604020202020204" pitchFamily="34" charset="0"/>
                  <a:ea typeface="ＭＳ ゴシック" panose="020B0609070205080204" pitchFamily="49" charset="-128"/>
                </a:defRPr>
              </a:lvl4pPr>
              <a:lvl5pPr marL="1873250" indent="-219075">
                <a:buClr>
                  <a:srgbClr val="95ACE5"/>
                </a:buClr>
                <a:buSzPct val="70000"/>
                <a:buFont typeface="Monotype Sorts" pitchFamily="2" charset="2"/>
                <a:buChar char="3"/>
                <a:defRPr kumimoji="1" sz="1400">
                  <a:solidFill>
                    <a:schemeClr val="tx1"/>
                  </a:solidFill>
                  <a:latin typeface="Arial" panose="020B0604020202020204" pitchFamily="34" charset="0"/>
                  <a:ea typeface="ＭＳ ゴシック" panose="020B0609070205080204" pitchFamily="49" charset="-128"/>
                </a:defRPr>
              </a:lvl5pPr>
              <a:lvl6pPr marL="2330450" indent="-219075" eaLnBrk="0" fontAlgn="base" hangingPunct="0">
                <a:spcBef>
                  <a:spcPct val="0"/>
                </a:spcBef>
                <a:spcAft>
                  <a:spcPct val="0"/>
                </a:spcAft>
                <a:buClr>
                  <a:srgbClr val="95ACE5"/>
                </a:buClr>
                <a:buSzPct val="70000"/>
                <a:buFont typeface="Monotype Sorts" pitchFamily="2" charset="2"/>
                <a:buChar char="3"/>
                <a:defRPr kumimoji="1" sz="1400">
                  <a:solidFill>
                    <a:schemeClr val="tx1"/>
                  </a:solidFill>
                  <a:latin typeface="Arial" panose="020B0604020202020204" pitchFamily="34" charset="0"/>
                  <a:ea typeface="ＭＳ ゴシック" panose="020B0609070205080204" pitchFamily="49" charset="-128"/>
                </a:defRPr>
              </a:lvl6pPr>
              <a:lvl7pPr marL="2787650" indent="-219075" eaLnBrk="0" fontAlgn="base" hangingPunct="0">
                <a:spcBef>
                  <a:spcPct val="0"/>
                </a:spcBef>
                <a:spcAft>
                  <a:spcPct val="0"/>
                </a:spcAft>
                <a:buClr>
                  <a:srgbClr val="95ACE5"/>
                </a:buClr>
                <a:buSzPct val="70000"/>
                <a:buFont typeface="Monotype Sorts" pitchFamily="2" charset="2"/>
                <a:buChar char="3"/>
                <a:defRPr kumimoji="1" sz="1400">
                  <a:solidFill>
                    <a:schemeClr val="tx1"/>
                  </a:solidFill>
                  <a:latin typeface="Arial" panose="020B0604020202020204" pitchFamily="34" charset="0"/>
                  <a:ea typeface="ＭＳ ゴシック" panose="020B0609070205080204" pitchFamily="49" charset="-128"/>
                </a:defRPr>
              </a:lvl7pPr>
              <a:lvl8pPr marL="3244850" indent="-219075" eaLnBrk="0" fontAlgn="base" hangingPunct="0">
                <a:spcBef>
                  <a:spcPct val="0"/>
                </a:spcBef>
                <a:spcAft>
                  <a:spcPct val="0"/>
                </a:spcAft>
                <a:buClr>
                  <a:srgbClr val="95ACE5"/>
                </a:buClr>
                <a:buSzPct val="70000"/>
                <a:buFont typeface="Monotype Sorts" pitchFamily="2" charset="2"/>
                <a:buChar char="3"/>
                <a:defRPr kumimoji="1" sz="1400">
                  <a:solidFill>
                    <a:schemeClr val="tx1"/>
                  </a:solidFill>
                  <a:latin typeface="Arial" panose="020B0604020202020204" pitchFamily="34" charset="0"/>
                  <a:ea typeface="ＭＳ ゴシック" panose="020B0609070205080204" pitchFamily="49" charset="-128"/>
                </a:defRPr>
              </a:lvl8pPr>
              <a:lvl9pPr marL="3702050" indent="-219075" eaLnBrk="0" fontAlgn="base" hangingPunct="0">
                <a:spcBef>
                  <a:spcPct val="0"/>
                </a:spcBef>
                <a:spcAft>
                  <a:spcPct val="0"/>
                </a:spcAft>
                <a:buClr>
                  <a:srgbClr val="95ACE5"/>
                </a:buClr>
                <a:buSzPct val="70000"/>
                <a:buFont typeface="Monotype Sorts" pitchFamily="2" charset="2"/>
                <a:buChar char="3"/>
                <a:defRPr kumimoji="1" sz="1400">
                  <a:solidFill>
                    <a:schemeClr val="tx1"/>
                  </a:solidFill>
                  <a:latin typeface="Arial" panose="020B0604020202020204" pitchFamily="34" charset="0"/>
                  <a:ea typeface="ＭＳ ゴシック" panose="020B0609070205080204" pitchFamily="49" charset="-128"/>
                </a:defRPr>
              </a:lvl9pPr>
            </a:lstStyle>
            <a:p>
              <a:pPr>
                <a:spcBef>
                  <a:spcPct val="0"/>
                </a:spcBef>
                <a:spcAft>
                  <a:spcPct val="0"/>
                </a:spcAft>
                <a:buClrTx/>
                <a:buSzTx/>
                <a:buFontTx/>
                <a:buNone/>
              </a:pPr>
              <a:r>
                <a:rPr kumimoji="0" lang="en-US" altLang="ja-JP">
                  <a:solidFill>
                    <a:schemeClr val="tx1"/>
                  </a:solidFill>
                  <a:latin typeface="Meiryo UI" panose="020B0604030504040204" pitchFamily="34" charset="-128"/>
                  <a:ea typeface="Meiryo UI" panose="020B0604030504040204" pitchFamily="34" charset="-128"/>
                </a:rPr>
                <a:t>①</a:t>
              </a:r>
              <a:r>
                <a:rPr kumimoji="0" lang="ja-JP" altLang="en-US">
                  <a:solidFill>
                    <a:schemeClr val="tx1"/>
                  </a:solidFill>
                  <a:latin typeface="Meiryo UI" panose="020B0604030504040204" pitchFamily="34" charset="-128"/>
                  <a:ea typeface="Meiryo UI" panose="020B0604030504040204" pitchFamily="34" charset="-128"/>
                </a:rPr>
                <a:t>評価・分析</a:t>
              </a:r>
              <a:br>
                <a:rPr kumimoji="0" lang="ja-JP" altLang="en-US">
                  <a:solidFill>
                    <a:schemeClr val="tx1"/>
                  </a:solidFill>
                  <a:latin typeface="Meiryo UI" panose="020B0604030504040204" pitchFamily="34" charset="-128"/>
                  <a:ea typeface="Meiryo UI" panose="020B0604030504040204" pitchFamily="34" charset="-128"/>
                </a:rPr>
              </a:br>
              <a:r>
                <a:rPr kumimoji="0" lang="ja-JP" altLang="en-US" sz="1000">
                  <a:solidFill>
                    <a:schemeClr val="tx1"/>
                  </a:solidFill>
                  <a:latin typeface="Meiryo UI" panose="020B0604030504040204" pitchFamily="34" charset="-128"/>
                  <a:ea typeface="Meiryo UI" panose="020B0604030504040204" pitchFamily="34" charset="-128"/>
                </a:rPr>
                <a:t>・</a:t>
              </a:r>
              <a:r>
                <a:rPr kumimoji="0" lang="en-US" altLang="ja-JP" sz="1000">
                  <a:solidFill>
                    <a:schemeClr val="tx1"/>
                  </a:solidFill>
                  <a:latin typeface="Meiryo UI" panose="020B0604030504040204" pitchFamily="34" charset="-128"/>
                  <a:ea typeface="Meiryo UI" panose="020B0604030504040204" pitchFamily="34" charset="-128"/>
                </a:rPr>
                <a:t>IT</a:t>
              </a:r>
              <a:r>
                <a:rPr kumimoji="0" lang="ja-JP" altLang="en-US" sz="1000">
                  <a:solidFill>
                    <a:schemeClr val="tx1"/>
                  </a:solidFill>
                  <a:latin typeface="Meiryo UI" panose="020B0604030504040204" pitchFamily="34" charset="-128"/>
                  <a:ea typeface="Meiryo UI" panose="020B0604030504040204" pitchFamily="34" charset="-128"/>
                </a:rPr>
                <a:t>構造／リスク評価</a:t>
              </a:r>
              <a:br>
                <a:rPr kumimoji="0" lang="ja-JP" altLang="en-US" sz="1000">
                  <a:solidFill>
                    <a:schemeClr val="tx1"/>
                  </a:solidFill>
                  <a:latin typeface="Meiryo UI" panose="020B0604030504040204" pitchFamily="34" charset="-128"/>
                  <a:ea typeface="Meiryo UI" panose="020B0604030504040204" pitchFamily="34" charset="-128"/>
                </a:rPr>
              </a:br>
              <a:r>
                <a:rPr kumimoji="0" lang="ja-JP" altLang="en-US" sz="1000">
                  <a:solidFill>
                    <a:schemeClr val="tx1"/>
                  </a:solidFill>
                  <a:latin typeface="Meiryo UI" panose="020B0604030504040204" pitchFamily="34" charset="-128"/>
                  <a:ea typeface="Meiryo UI" panose="020B0604030504040204" pitchFamily="34" charset="-128"/>
                </a:rPr>
                <a:t>・リスク／ビジネス影響度分析</a:t>
              </a:r>
            </a:p>
          </p:txBody>
        </p:sp>
        <p:sp>
          <p:nvSpPr>
            <p:cNvPr id="118" name="AutoShape 1057">
              <a:extLst>
                <a:ext uri="{FF2B5EF4-FFF2-40B4-BE49-F238E27FC236}">
                  <a16:creationId xmlns:a16="http://schemas.microsoft.com/office/drawing/2014/main" id="{E019E4EC-896E-6D6B-DADB-68A94429CFFB}"/>
                </a:ext>
              </a:extLst>
            </p:cNvPr>
            <p:cNvSpPr>
              <a:spLocks noChangeArrowheads="1"/>
            </p:cNvSpPr>
            <p:nvPr/>
          </p:nvSpPr>
          <p:spPr bwMode="auto">
            <a:xfrm>
              <a:off x="5657850" y="3954463"/>
              <a:ext cx="1809750" cy="284162"/>
            </a:xfrm>
            <a:prstGeom prst="homePlate">
              <a:avLst>
                <a:gd name="adj" fmla="val 57378"/>
              </a:avLst>
            </a:prstGeom>
            <a:gradFill rotWithShape="0">
              <a:gsLst>
                <a:gs pos="0">
                  <a:srgbClr val="FFFFFF"/>
                </a:gs>
                <a:gs pos="100000">
                  <a:srgbClr val="FFCC66"/>
                </a:gs>
              </a:gsLst>
              <a:path path="shape">
                <a:fillToRect l="50000" t="50000" r="50000" b="50000"/>
              </a:path>
            </a:gra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lvl1pPr>
                <a:spcBef>
                  <a:spcPct val="50000"/>
                </a:spcBef>
                <a:spcAft>
                  <a:spcPct val="20000"/>
                </a:spcAft>
                <a:buClr>
                  <a:srgbClr val="95ACE5"/>
                </a:buClr>
                <a:buSzPct val="75000"/>
                <a:buFont typeface="Wingdings" panose="05000000000000000000" pitchFamily="2" charset="2"/>
                <a:defRPr kumimoji="1">
                  <a:solidFill>
                    <a:srgbClr val="000099"/>
                  </a:solidFill>
                  <a:latin typeface="ＭＳ Ｐゴシック" panose="020B0600070205080204" pitchFamily="34" charset="-128"/>
                  <a:ea typeface="ＭＳ Ｐゴシック" panose="020B0600070205080204" pitchFamily="34" charset="-128"/>
                </a:defRPr>
              </a:lvl1pPr>
              <a:lvl2pPr marL="709613" indent="-271463">
                <a:buClr>
                  <a:srgbClr val="95ACE5"/>
                </a:buClr>
                <a:buSzPct val="100000"/>
                <a:defRPr kumimoji="1" sz="1600">
                  <a:solidFill>
                    <a:srgbClr val="000099"/>
                  </a:solidFill>
                  <a:latin typeface="ＭＳ Ｐゴシック" panose="020B0600070205080204" pitchFamily="34" charset="-128"/>
                  <a:ea typeface="ＭＳ Ｐゴシック" panose="020B0600070205080204" pitchFamily="34" charset="-128"/>
                </a:defRPr>
              </a:lvl2pPr>
              <a:lvl3pPr marL="1092200" indent="-217488">
                <a:buClr>
                  <a:srgbClr val="95ACE5"/>
                </a:buClr>
                <a:buSzPct val="100000"/>
                <a:buFont typeface="Wingdings" panose="05000000000000000000" pitchFamily="2" charset="2"/>
                <a:defRPr kumimoji="1" sz="1600">
                  <a:solidFill>
                    <a:srgbClr val="000099"/>
                  </a:solidFill>
                  <a:latin typeface="ＭＳ Ｐゴシック" panose="020B0600070205080204" pitchFamily="34" charset="-128"/>
                  <a:ea typeface="ＭＳ Ｐゴシック" panose="020B0600070205080204" pitchFamily="34" charset="-128"/>
                </a:defRPr>
              </a:lvl3pPr>
              <a:lvl4pPr marL="1482725" indent="-219075">
                <a:buClr>
                  <a:srgbClr val="95ACE5"/>
                </a:buClr>
                <a:buSzPct val="100000"/>
                <a:buChar char="–"/>
                <a:defRPr kumimoji="1" sz="1400">
                  <a:solidFill>
                    <a:schemeClr val="tx1"/>
                  </a:solidFill>
                  <a:latin typeface="Arial" panose="020B0604020202020204" pitchFamily="34" charset="0"/>
                  <a:ea typeface="ＭＳ ゴシック" panose="020B0609070205080204" pitchFamily="49" charset="-128"/>
                </a:defRPr>
              </a:lvl4pPr>
              <a:lvl5pPr marL="1873250" indent="-219075">
                <a:buClr>
                  <a:srgbClr val="95ACE5"/>
                </a:buClr>
                <a:buSzPct val="70000"/>
                <a:buFont typeface="Monotype Sorts" pitchFamily="2" charset="2"/>
                <a:buChar char="3"/>
                <a:defRPr kumimoji="1" sz="1400">
                  <a:solidFill>
                    <a:schemeClr val="tx1"/>
                  </a:solidFill>
                  <a:latin typeface="Arial" panose="020B0604020202020204" pitchFamily="34" charset="0"/>
                  <a:ea typeface="ＭＳ ゴシック" panose="020B0609070205080204" pitchFamily="49" charset="-128"/>
                </a:defRPr>
              </a:lvl5pPr>
              <a:lvl6pPr marL="2330450" indent="-219075" eaLnBrk="0" fontAlgn="base" hangingPunct="0">
                <a:spcBef>
                  <a:spcPct val="0"/>
                </a:spcBef>
                <a:spcAft>
                  <a:spcPct val="0"/>
                </a:spcAft>
                <a:buClr>
                  <a:srgbClr val="95ACE5"/>
                </a:buClr>
                <a:buSzPct val="70000"/>
                <a:buFont typeface="Monotype Sorts" pitchFamily="2" charset="2"/>
                <a:buChar char="3"/>
                <a:defRPr kumimoji="1" sz="1400">
                  <a:solidFill>
                    <a:schemeClr val="tx1"/>
                  </a:solidFill>
                  <a:latin typeface="Arial" panose="020B0604020202020204" pitchFamily="34" charset="0"/>
                  <a:ea typeface="ＭＳ ゴシック" panose="020B0609070205080204" pitchFamily="49" charset="-128"/>
                </a:defRPr>
              </a:lvl6pPr>
              <a:lvl7pPr marL="2787650" indent="-219075" eaLnBrk="0" fontAlgn="base" hangingPunct="0">
                <a:spcBef>
                  <a:spcPct val="0"/>
                </a:spcBef>
                <a:spcAft>
                  <a:spcPct val="0"/>
                </a:spcAft>
                <a:buClr>
                  <a:srgbClr val="95ACE5"/>
                </a:buClr>
                <a:buSzPct val="70000"/>
                <a:buFont typeface="Monotype Sorts" pitchFamily="2" charset="2"/>
                <a:buChar char="3"/>
                <a:defRPr kumimoji="1" sz="1400">
                  <a:solidFill>
                    <a:schemeClr val="tx1"/>
                  </a:solidFill>
                  <a:latin typeface="Arial" panose="020B0604020202020204" pitchFamily="34" charset="0"/>
                  <a:ea typeface="ＭＳ ゴシック" panose="020B0609070205080204" pitchFamily="49" charset="-128"/>
                </a:defRPr>
              </a:lvl7pPr>
              <a:lvl8pPr marL="3244850" indent="-219075" eaLnBrk="0" fontAlgn="base" hangingPunct="0">
                <a:spcBef>
                  <a:spcPct val="0"/>
                </a:spcBef>
                <a:spcAft>
                  <a:spcPct val="0"/>
                </a:spcAft>
                <a:buClr>
                  <a:srgbClr val="95ACE5"/>
                </a:buClr>
                <a:buSzPct val="70000"/>
                <a:buFont typeface="Monotype Sorts" pitchFamily="2" charset="2"/>
                <a:buChar char="3"/>
                <a:defRPr kumimoji="1" sz="1400">
                  <a:solidFill>
                    <a:schemeClr val="tx1"/>
                  </a:solidFill>
                  <a:latin typeface="Arial" panose="020B0604020202020204" pitchFamily="34" charset="0"/>
                  <a:ea typeface="ＭＳ ゴシック" panose="020B0609070205080204" pitchFamily="49" charset="-128"/>
                </a:defRPr>
              </a:lvl8pPr>
              <a:lvl9pPr marL="3702050" indent="-219075" eaLnBrk="0" fontAlgn="base" hangingPunct="0">
                <a:spcBef>
                  <a:spcPct val="0"/>
                </a:spcBef>
                <a:spcAft>
                  <a:spcPct val="0"/>
                </a:spcAft>
                <a:buClr>
                  <a:srgbClr val="95ACE5"/>
                </a:buClr>
                <a:buSzPct val="70000"/>
                <a:buFont typeface="Monotype Sorts" pitchFamily="2" charset="2"/>
                <a:buChar char="3"/>
                <a:defRPr kumimoji="1" sz="1400">
                  <a:solidFill>
                    <a:schemeClr val="tx1"/>
                  </a:solidFill>
                  <a:latin typeface="Arial" panose="020B0604020202020204" pitchFamily="34" charset="0"/>
                  <a:ea typeface="ＭＳ ゴシック" panose="020B0609070205080204" pitchFamily="49" charset="-128"/>
                </a:defRPr>
              </a:lvl9pPr>
            </a:lstStyle>
            <a:p>
              <a:pPr algn="ctr">
                <a:spcBef>
                  <a:spcPct val="0"/>
                </a:spcBef>
                <a:spcAft>
                  <a:spcPct val="0"/>
                </a:spcAft>
                <a:buClrTx/>
                <a:buSzTx/>
                <a:buFontTx/>
                <a:buNone/>
              </a:pPr>
              <a:r>
                <a:rPr kumimoji="0" lang="en-US" altLang="ja-JP">
                  <a:solidFill>
                    <a:schemeClr val="tx1"/>
                  </a:solidFill>
                  <a:latin typeface="Meiryo UI" panose="020B0604030504040204" pitchFamily="34" charset="-128"/>
                  <a:ea typeface="Meiryo UI" panose="020B0604030504040204" pitchFamily="34" charset="-128"/>
                </a:rPr>
                <a:t>③</a:t>
              </a:r>
              <a:r>
                <a:rPr kumimoji="0" lang="ja-JP" altLang="en-US">
                  <a:solidFill>
                    <a:schemeClr val="tx1"/>
                  </a:solidFill>
                  <a:latin typeface="Meiryo UI" panose="020B0604030504040204" pitchFamily="34" charset="-128"/>
                  <a:ea typeface="Meiryo UI" panose="020B0604030504040204" pitchFamily="34" charset="-128"/>
                </a:rPr>
                <a:t>トレーニング・普及</a:t>
              </a:r>
              <a:endParaRPr kumimoji="0" lang="ja-JP" altLang="en-US" sz="1200">
                <a:solidFill>
                  <a:schemeClr val="tx1"/>
                </a:solidFill>
                <a:latin typeface="Meiryo UI" panose="020B0604030504040204" pitchFamily="34" charset="-128"/>
                <a:ea typeface="Meiryo UI" panose="020B0604030504040204" pitchFamily="34" charset="-128"/>
              </a:endParaRPr>
            </a:p>
          </p:txBody>
        </p:sp>
        <p:sp>
          <p:nvSpPr>
            <p:cNvPr id="119" name="AutoShape 1058">
              <a:extLst>
                <a:ext uri="{FF2B5EF4-FFF2-40B4-BE49-F238E27FC236}">
                  <a16:creationId xmlns:a16="http://schemas.microsoft.com/office/drawing/2014/main" id="{F00192AC-8320-91B1-427D-27BC233A2EEA}"/>
                </a:ext>
              </a:extLst>
            </p:cNvPr>
            <p:cNvSpPr>
              <a:spLocks noChangeArrowheads="1"/>
            </p:cNvSpPr>
            <p:nvPr/>
          </p:nvSpPr>
          <p:spPr bwMode="auto">
            <a:xfrm>
              <a:off x="3889375" y="3946526"/>
              <a:ext cx="1728788" cy="633413"/>
            </a:xfrm>
            <a:prstGeom prst="homePlate">
              <a:avLst>
                <a:gd name="adj" fmla="val 19939"/>
              </a:avLst>
            </a:prstGeom>
            <a:gradFill rotWithShape="0">
              <a:gsLst>
                <a:gs pos="0">
                  <a:srgbClr val="FFFFFF"/>
                </a:gs>
                <a:gs pos="100000">
                  <a:srgbClr val="FFCC66"/>
                </a:gs>
              </a:gsLst>
              <a:path path="shape">
                <a:fillToRect l="50000" t="50000" r="50000" b="50000"/>
              </a:path>
            </a:gra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lvl1pPr>
                <a:spcBef>
                  <a:spcPct val="50000"/>
                </a:spcBef>
                <a:spcAft>
                  <a:spcPct val="20000"/>
                </a:spcAft>
                <a:buClr>
                  <a:srgbClr val="95ACE5"/>
                </a:buClr>
                <a:buSzPct val="75000"/>
                <a:buFont typeface="Wingdings" panose="05000000000000000000" pitchFamily="2" charset="2"/>
                <a:defRPr kumimoji="1">
                  <a:solidFill>
                    <a:srgbClr val="000099"/>
                  </a:solidFill>
                  <a:latin typeface="ＭＳ Ｐゴシック" panose="020B0600070205080204" pitchFamily="34" charset="-128"/>
                  <a:ea typeface="ＭＳ Ｐゴシック" panose="020B0600070205080204" pitchFamily="34" charset="-128"/>
                </a:defRPr>
              </a:lvl1pPr>
              <a:lvl2pPr marL="709613" indent="-271463">
                <a:buClr>
                  <a:srgbClr val="95ACE5"/>
                </a:buClr>
                <a:buSzPct val="100000"/>
                <a:defRPr kumimoji="1" sz="1600">
                  <a:solidFill>
                    <a:srgbClr val="000099"/>
                  </a:solidFill>
                  <a:latin typeface="ＭＳ Ｐゴシック" panose="020B0600070205080204" pitchFamily="34" charset="-128"/>
                  <a:ea typeface="ＭＳ Ｐゴシック" panose="020B0600070205080204" pitchFamily="34" charset="-128"/>
                </a:defRPr>
              </a:lvl2pPr>
              <a:lvl3pPr marL="1092200" indent="-217488">
                <a:buClr>
                  <a:srgbClr val="95ACE5"/>
                </a:buClr>
                <a:buSzPct val="100000"/>
                <a:buFont typeface="Wingdings" panose="05000000000000000000" pitchFamily="2" charset="2"/>
                <a:defRPr kumimoji="1" sz="1600">
                  <a:solidFill>
                    <a:srgbClr val="000099"/>
                  </a:solidFill>
                  <a:latin typeface="ＭＳ Ｐゴシック" panose="020B0600070205080204" pitchFamily="34" charset="-128"/>
                  <a:ea typeface="ＭＳ Ｐゴシック" panose="020B0600070205080204" pitchFamily="34" charset="-128"/>
                </a:defRPr>
              </a:lvl3pPr>
              <a:lvl4pPr marL="1482725" indent="-219075">
                <a:buClr>
                  <a:srgbClr val="95ACE5"/>
                </a:buClr>
                <a:buSzPct val="100000"/>
                <a:buChar char="–"/>
                <a:defRPr kumimoji="1" sz="1400">
                  <a:solidFill>
                    <a:schemeClr val="tx1"/>
                  </a:solidFill>
                  <a:latin typeface="Arial" panose="020B0604020202020204" pitchFamily="34" charset="0"/>
                  <a:ea typeface="ＭＳ ゴシック" panose="020B0609070205080204" pitchFamily="49" charset="-128"/>
                </a:defRPr>
              </a:lvl4pPr>
              <a:lvl5pPr marL="1873250" indent="-219075">
                <a:buClr>
                  <a:srgbClr val="95ACE5"/>
                </a:buClr>
                <a:buSzPct val="70000"/>
                <a:buFont typeface="Monotype Sorts" pitchFamily="2" charset="2"/>
                <a:buChar char="3"/>
                <a:defRPr kumimoji="1" sz="1400">
                  <a:solidFill>
                    <a:schemeClr val="tx1"/>
                  </a:solidFill>
                  <a:latin typeface="Arial" panose="020B0604020202020204" pitchFamily="34" charset="0"/>
                  <a:ea typeface="ＭＳ ゴシック" panose="020B0609070205080204" pitchFamily="49" charset="-128"/>
                </a:defRPr>
              </a:lvl5pPr>
              <a:lvl6pPr marL="2330450" indent="-219075" eaLnBrk="0" fontAlgn="base" hangingPunct="0">
                <a:spcBef>
                  <a:spcPct val="0"/>
                </a:spcBef>
                <a:spcAft>
                  <a:spcPct val="0"/>
                </a:spcAft>
                <a:buClr>
                  <a:srgbClr val="95ACE5"/>
                </a:buClr>
                <a:buSzPct val="70000"/>
                <a:buFont typeface="Monotype Sorts" pitchFamily="2" charset="2"/>
                <a:buChar char="3"/>
                <a:defRPr kumimoji="1" sz="1400">
                  <a:solidFill>
                    <a:schemeClr val="tx1"/>
                  </a:solidFill>
                  <a:latin typeface="Arial" panose="020B0604020202020204" pitchFamily="34" charset="0"/>
                  <a:ea typeface="ＭＳ ゴシック" panose="020B0609070205080204" pitchFamily="49" charset="-128"/>
                </a:defRPr>
              </a:lvl6pPr>
              <a:lvl7pPr marL="2787650" indent="-219075" eaLnBrk="0" fontAlgn="base" hangingPunct="0">
                <a:spcBef>
                  <a:spcPct val="0"/>
                </a:spcBef>
                <a:spcAft>
                  <a:spcPct val="0"/>
                </a:spcAft>
                <a:buClr>
                  <a:srgbClr val="95ACE5"/>
                </a:buClr>
                <a:buSzPct val="70000"/>
                <a:buFont typeface="Monotype Sorts" pitchFamily="2" charset="2"/>
                <a:buChar char="3"/>
                <a:defRPr kumimoji="1" sz="1400">
                  <a:solidFill>
                    <a:schemeClr val="tx1"/>
                  </a:solidFill>
                  <a:latin typeface="Arial" panose="020B0604020202020204" pitchFamily="34" charset="0"/>
                  <a:ea typeface="ＭＳ ゴシック" panose="020B0609070205080204" pitchFamily="49" charset="-128"/>
                </a:defRPr>
              </a:lvl7pPr>
              <a:lvl8pPr marL="3244850" indent="-219075" eaLnBrk="0" fontAlgn="base" hangingPunct="0">
                <a:spcBef>
                  <a:spcPct val="0"/>
                </a:spcBef>
                <a:spcAft>
                  <a:spcPct val="0"/>
                </a:spcAft>
                <a:buClr>
                  <a:srgbClr val="95ACE5"/>
                </a:buClr>
                <a:buSzPct val="70000"/>
                <a:buFont typeface="Monotype Sorts" pitchFamily="2" charset="2"/>
                <a:buChar char="3"/>
                <a:defRPr kumimoji="1" sz="1400">
                  <a:solidFill>
                    <a:schemeClr val="tx1"/>
                  </a:solidFill>
                  <a:latin typeface="Arial" panose="020B0604020202020204" pitchFamily="34" charset="0"/>
                  <a:ea typeface="ＭＳ ゴシック" panose="020B0609070205080204" pitchFamily="49" charset="-128"/>
                </a:defRPr>
              </a:lvl8pPr>
              <a:lvl9pPr marL="3702050" indent="-219075" eaLnBrk="0" fontAlgn="base" hangingPunct="0">
                <a:spcBef>
                  <a:spcPct val="0"/>
                </a:spcBef>
                <a:spcAft>
                  <a:spcPct val="0"/>
                </a:spcAft>
                <a:buClr>
                  <a:srgbClr val="95ACE5"/>
                </a:buClr>
                <a:buSzPct val="70000"/>
                <a:buFont typeface="Monotype Sorts" pitchFamily="2" charset="2"/>
                <a:buChar char="3"/>
                <a:defRPr kumimoji="1" sz="1400">
                  <a:solidFill>
                    <a:schemeClr val="tx1"/>
                  </a:solidFill>
                  <a:latin typeface="Arial" panose="020B0604020202020204" pitchFamily="34" charset="0"/>
                  <a:ea typeface="ＭＳ ゴシック" panose="020B0609070205080204" pitchFamily="49" charset="-128"/>
                </a:defRPr>
              </a:lvl9pPr>
            </a:lstStyle>
            <a:p>
              <a:pPr algn="ctr">
                <a:spcBef>
                  <a:spcPct val="0"/>
                </a:spcBef>
                <a:spcAft>
                  <a:spcPct val="0"/>
                </a:spcAft>
                <a:buClrTx/>
                <a:buSzTx/>
                <a:buFontTx/>
                <a:buNone/>
              </a:pPr>
              <a:r>
                <a:rPr kumimoji="0" lang="en-US" altLang="ja-JP">
                  <a:solidFill>
                    <a:schemeClr val="tx1"/>
                  </a:solidFill>
                  <a:latin typeface="Meiryo UI" panose="020B0604030504040204" pitchFamily="34" charset="-128"/>
                  <a:ea typeface="Meiryo UI" panose="020B0604030504040204" pitchFamily="34" charset="-128"/>
                </a:rPr>
                <a:t>②</a:t>
              </a:r>
              <a:r>
                <a:rPr kumimoji="0" lang="ja-JP" altLang="en-US">
                  <a:solidFill>
                    <a:schemeClr val="tx1"/>
                  </a:solidFill>
                  <a:latin typeface="Meiryo UI" panose="020B0604030504040204" pitchFamily="34" charset="-128"/>
                  <a:ea typeface="Meiryo UI" panose="020B0604030504040204" pitchFamily="34" charset="-128"/>
                </a:rPr>
                <a:t>計画策定</a:t>
              </a:r>
            </a:p>
          </p:txBody>
        </p:sp>
        <p:sp>
          <p:nvSpPr>
            <p:cNvPr id="120" name="AutoShape 1059">
              <a:extLst>
                <a:ext uri="{FF2B5EF4-FFF2-40B4-BE49-F238E27FC236}">
                  <a16:creationId xmlns:a16="http://schemas.microsoft.com/office/drawing/2014/main" id="{B2882254-DD5D-7EFB-B094-B1454ACCF1B3}"/>
                </a:ext>
              </a:extLst>
            </p:cNvPr>
            <p:cNvSpPr>
              <a:spLocks noChangeArrowheads="1"/>
            </p:cNvSpPr>
            <p:nvPr/>
          </p:nvSpPr>
          <p:spPr bwMode="auto">
            <a:xfrm>
              <a:off x="5657850" y="4297363"/>
              <a:ext cx="1809750" cy="284162"/>
            </a:xfrm>
            <a:prstGeom prst="homePlate">
              <a:avLst>
                <a:gd name="adj" fmla="val 57378"/>
              </a:avLst>
            </a:prstGeom>
            <a:gradFill rotWithShape="0">
              <a:gsLst>
                <a:gs pos="0">
                  <a:srgbClr val="FFFFFF"/>
                </a:gs>
                <a:gs pos="100000">
                  <a:srgbClr val="FFCC66"/>
                </a:gs>
              </a:gsLst>
              <a:path path="shape">
                <a:fillToRect l="50000" t="50000" r="50000" b="50000"/>
              </a:path>
            </a:gra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lvl1pPr>
                <a:spcBef>
                  <a:spcPct val="50000"/>
                </a:spcBef>
                <a:spcAft>
                  <a:spcPct val="20000"/>
                </a:spcAft>
                <a:buClr>
                  <a:srgbClr val="95ACE5"/>
                </a:buClr>
                <a:buSzPct val="75000"/>
                <a:buFont typeface="Wingdings" panose="05000000000000000000" pitchFamily="2" charset="2"/>
                <a:defRPr kumimoji="1">
                  <a:solidFill>
                    <a:srgbClr val="000099"/>
                  </a:solidFill>
                  <a:latin typeface="ＭＳ Ｐゴシック" panose="020B0600070205080204" pitchFamily="34" charset="-128"/>
                  <a:ea typeface="ＭＳ Ｐゴシック" panose="020B0600070205080204" pitchFamily="34" charset="-128"/>
                </a:defRPr>
              </a:lvl1pPr>
              <a:lvl2pPr marL="709613" indent="-271463">
                <a:buClr>
                  <a:srgbClr val="95ACE5"/>
                </a:buClr>
                <a:buSzPct val="100000"/>
                <a:defRPr kumimoji="1" sz="1600">
                  <a:solidFill>
                    <a:srgbClr val="000099"/>
                  </a:solidFill>
                  <a:latin typeface="ＭＳ Ｐゴシック" panose="020B0600070205080204" pitchFamily="34" charset="-128"/>
                  <a:ea typeface="ＭＳ Ｐゴシック" panose="020B0600070205080204" pitchFamily="34" charset="-128"/>
                </a:defRPr>
              </a:lvl2pPr>
              <a:lvl3pPr marL="1092200" indent="-217488">
                <a:buClr>
                  <a:srgbClr val="95ACE5"/>
                </a:buClr>
                <a:buSzPct val="100000"/>
                <a:buFont typeface="Wingdings" panose="05000000000000000000" pitchFamily="2" charset="2"/>
                <a:defRPr kumimoji="1" sz="1600">
                  <a:solidFill>
                    <a:srgbClr val="000099"/>
                  </a:solidFill>
                  <a:latin typeface="ＭＳ Ｐゴシック" panose="020B0600070205080204" pitchFamily="34" charset="-128"/>
                  <a:ea typeface="ＭＳ Ｐゴシック" panose="020B0600070205080204" pitchFamily="34" charset="-128"/>
                </a:defRPr>
              </a:lvl3pPr>
              <a:lvl4pPr marL="1482725" indent="-219075">
                <a:buClr>
                  <a:srgbClr val="95ACE5"/>
                </a:buClr>
                <a:buSzPct val="100000"/>
                <a:buChar char="–"/>
                <a:defRPr kumimoji="1" sz="1400">
                  <a:solidFill>
                    <a:schemeClr val="tx1"/>
                  </a:solidFill>
                  <a:latin typeface="Arial" panose="020B0604020202020204" pitchFamily="34" charset="0"/>
                  <a:ea typeface="ＭＳ ゴシック" panose="020B0609070205080204" pitchFamily="49" charset="-128"/>
                </a:defRPr>
              </a:lvl4pPr>
              <a:lvl5pPr marL="1873250" indent="-219075">
                <a:buClr>
                  <a:srgbClr val="95ACE5"/>
                </a:buClr>
                <a:buSzPct val="70000"/>
                <a:buFont typeface="Monotype Sorts" pitchFamily="2" charset="2"/>
                <a:buChar char="3"/>
                <a:defRPr kumimoji="1" sz="1400">
                  <a:solidFill>
                    <a:schemeClr val="tx1"/>
                  </a:solidFill>
                  <a:latin typeface="Arial" panose="020B0604020202020204" pitchFamily="34" charset="0"/>
                  <a:ea typeface="ＭＳ ゴシック" panose="020B0609070205080204" pitchFamily="49" charset="-128"/>
                </a:defRPr>
              </a:lvl5pPr>
              <a:lvl6pPr marL="2330450" indent="-219075" eaLnBrk="0" fontAlgn="base" hangingPunct="0">
                <a:spcBef>
                  <a:spcPct val="0"/>
                </a:spcBef>
                <a:spcAft>
                  <a:spcPct val="0"/>
                </a:spcAft>
                <a:buClr>
                  <a:srgbClr val="95ACE5"/>
                </a:buClr>
                <a:buSzPct val="70000"/>
                <a:buFont typeface="Monotype Sorts" pitchFamily="2" charset="2"/>
                <a:buChar char="3"/>
                <a:defRPr kumimoji="1" sz="1400">
                  <a:solidFill>
                    <a:schemeClr val="tx1"/>
                  </a:solidFill>
                  <a:latin typeface="Arial" panose="020B0604020202020204" pitchFamily="34" charset="0"/>
                  <a:ea typeface="ＭＳ ゴシック" panose="020B0609070205080204" pitchFamily="49" charset="-128"/>
                </a:defRPr>
              </a:lvl6pPr>
              <a:lvl7pPr marL="2787650" indent="-219075" eaLnBrk="0" fontAlgn="base" hangingPunct="0">
                <a:spcBef>
                  <a:spcPct val="0"/>
                </a:spcBef>
                <a:spcAft>
                  <a:spcPct val="0"/>
                </a:spcAft>
                <a:buClr>
                  <a:srgbClr val="95ACE5"/>
                </a:buClr>
                <a:buSzPct val="70000"/>
                <a:buFont typeface="Monotype Sorts" pitchFamily="2" charset="2"/>
                <a:buChar char="3"/>
                <a:defRPr kumimoji="1" sz="1400">
                  <a:solidFill>
                    <a:schemeClr val="tx1"/>
                  </a:solidFill>
                  <a:latin typeface="Arial" panose="020B0604020202020204" pitchFamily="34" charset="0"/>
                  <a:ea typeface="ＭＳ ゴシック" panose="020B0609070205080204" pitchFamily="49" charset="-128"/>
                </a:defRPr>
              </a:lvl7pPr>
              <a:lvl8pPr marL="3244850" indent="-219075" eaLnBrk="0" fontAlgn="base" hangingPunct="0">
                <a:spcBef>
                  <a:spcPct val="0"/>
                </a:spcBef>
                <a:spcAft>
                  <a:spcPct val="0"/>
                </a:spcAft>
                <a:buClr>
                  <a:srgbClr val="95ACE5"/>
                </a:buClr>
                <a:buSzPct val="70000"/>
                <a:buFont typeface="Monotype Sorts" pitchFamily="2" charset="2"/>
                <a:buChar char="3"/>
                <a:defRPr kumimoji="1" sz="1400">
                  <a:solidFill>
                    <a:schemeClr val="tx1"/>
                  </a:solidFill>
                  <a:latin typeface="Arial" panose="020B0604020202020204" pitchFamily="34" charset="0"/>
                  <a:ea typeface="ＭＳ ゴシック" panose="020B0609070205080204" pitchFamily="49" charset="-128"/>
                </a:defRPr>
              </a:lvl8pPr>
              <a:lvl9pPr marL="3702050" indent="-219075" eaLnBrk="0" fontAlgn="base" hangingPunct="0">
                <a:spcBef>
                  <a:spcPct val="0"/>
                </a:spcBef>
                <a:spcAft>
                  <a:spcPct val="0"/>
                </a:spcAft>
                <a:buClr>
                  <a:srgbClr val="95ACE5"/>
                </a:buClr>
                <a:buSzPct val="70000"/>
                <a:buFont typeface="Monotype Sorts" pitchFamily="2" charset="2"/>
                <a:buChar char="3"/>
                <a:defRPr kumimoji="1" sz="1400">
                  <a:solidFill>
                    <a:schemeClr val="tx1"/>
                  </a:solidFill>
                  <a:latin typeface="Arial" panose="020B0604020202020204" pitchFamily="34" charset="0"/>
                  <a:ea typeface="ＭＳ ゴシック" panose="020B0609070205080204" pitchFamily="49" charset="-128"/>
                </a:defRPr>
              </a:lvl9pPr>
            </a:lstStyle>
            <a:p>
              <a:pPr algn="ctr">
                <a:spcBef>
                  <a:spcPct val="0"/>
                </a:spcBef>
                <a:spcAft>
                  <a:spcPct val="0"/>
                </a:spcAft>
                <a:buClrTx/>
                <a:buSzTx/>
                <a:buFontTx/>
                <a:buNone/>
              </a:pPr>
              <a:r>
                <a:rPr kumimoji="0" lang="en-US" altLang="ja-JP">
                  <a:solidFill>
                    <a:schemeClr val="tx1"/>
                  </a:solidFill>
                  <a:latin typeface="Meiryo UI" panose="020B0604030504040204" pitchFamily="34" charset="-128"/>
                  <a:ea typeface="Meiryo UI" panose="020B0604030504040204" pitchFamily="34" charset="-128"/>
                </a:rPr>
                <a:t>④</a:t>
              </a:r>
              <a:r>
                <a:rPr kumimoji="0" lang="ja-JP" altLang="en-US">
                  <a:solidFill>
                    <a:schemeClr val="tx1"/>
                  </a:solidFill>
                  <a:latin typeface="Meiryo UI" panose="020B0604030504040204" pitchFamily="34" charset="-128"/>
                  <a:ea typeface="Meiryo UI" panose="020B0604030504040204" pitchFamily="34" charset="-128"/>
                </a:rPr>
                <a:t>テスト・更新・維持</a:t>
              </a:r>
              <a:endParaRPr kumimoji="0" lang="ja-JP" altLang="en-US" sz="1200">
                <a:solidFill>
                  <a:schemeClr val="tx1"/>
                </a:solidFill>
                <a:latin typeface="Meiryo UI" panose="020B0604030504040204" pitchFamily="34" charset="-128"/>
                <a:ea typeface="Meiryo UI" panose="020B0604030504040204" pitchFamily="34" charset="-128"/>
              </a:endParaRPr>
            </a:p>
          </p:txBody>
        </p:sp>
        <p:sp>
          <p:nvSpPr>
            <p:cNvPr id="121" name="Text Box 1060">
              <a:extLst>
                <a:ext uri="{FF2B5EF4-FFF2-40B4-BE49-F238E27FC236}">
                  <a16:creationId xmlns:a16="http://schemas.microsoft.com/office/drawing/2014/main" id="{8385908D-8E7A-B287-2C4C-C5ABB9A2F87E}"/>
                </a:ext>
              </a:extLst>
            </p:cNvPr>
            <p:cNvSpPr txBox="1">
              <a:spLocks noChangeArrowheads="1"/>
            </p:cNvSpPr>
            <p:nvPr/>
          </p:nvSpPr>
          <p:spPr bwMode="auto">
            <a:xfrm>
              <a:off x="1841500" y="3354121"/>
              <a:ext cx="865188" cy="257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b">
              <a:spAutoFit/>
            </a:bodyPr>
            <a:lstStyle>
              <a:lvl1pPr>
                <a:spcBef>
                  <a:spcPct val="50000"/>
                </a:spcBef>
                <a:spcAft>
                  <a:spcPct val="20000"/>
                </a:spcAft>
                <a:buClr>
                  <a:srgbClr val="95ACE5"/>
                </a:buClr>
                <a:buSzPct val="75000"/>
                <a:buFont typeface="Wingdings" panose="05000000000000000000" pitchFamily="2" charset="2"/>
                <a:defRPr kumimoji="1">
                  <a:solidFill>
                    <a:srgbClr val="000099"/>
                  </a:solidFill>
                  <a:latin typeface="ＭＳ Ｐゴシック" panose="020B0600070205080204" pitchFamily="34" charset="-128"/>
                  <a:ea typeface="ＭＳ Ｐゴシック" panose="020B0600070205080204" pitchFamily="34" charset="-128"/>
                </a:defRPr>
              </a:lvl1pPr>
              <a:lvl2pPr marL="709613" indent="-271463">
                <a:buClr>
                  <a:srgbClr val="95ACE5"/>
                </a:buClr>
                <a:buSzPct val="100000"/>
                <a:defRPr kumimoji="1" sz="1600">
                  <a:solidFill>
                    <a:srgbClr val="000099"/>
                  </a:solidFill>
                  <a:latin typeface="ＭＳ Ｐゴシック" panose="020B0600070205080204" pitchFamily="34" charset="-128"/>
                  <a:ea typeface="ＭＳ Ｐゴシック" panose="020B0600070205080204" pitchFamily="34" charset="-128"/>
                </a:defRPr>
              </a:lvl2pPr>
              <a:lvl3pPr marL="1092200" indent="-217488">
                <a:buClr>
                  <a:srgbClr val="95ACE5"/>
                </a:buClr>
                <a:buSzPct val="100000"/>
                <a:buFont typeface="Wingdings" panose="05000000000000000000" pitchFamily="2" charset="2"/>
                <a:defRPr kumimoji="1" sz="1600">
                  <a:solidFill>
                    <a:srgbClr val="000099"/>
                  </a:solidFill>
                  <a:latin typeface="ＭＳ Ｐゴシック" panose="020B0600070205080204" pitchFamily="34" charset="-128"/>
                  <a:ea typeface="ＭＳ Ｐゴシック" panose="020B0600070205080204" pitchFamily="34" charset="-128"/>
                </a:defRPr>
              </a:lvl3pPr>
              <a:lvl4pPr marL="1482725" indent="-219075">
                <a:buClr>
                  <a:srgbClr val="95ACE5"/>
                </a:buClr>
                <a:buSzPct val="100000"/>
                <a:buChar char="–"/>
                <a:defRPr kumimoji="1" sz="1400">
                  <a:solidFill>
                    <a:schemeClr val="tx1"/>
                  </a:solidFill>
                  <a:latin typeface="Arial" panose="020B0604020202020204" pitchFamily="34" charset="0"/>
                  <a:ea typeface="ＭＳ ゴシック" panose="020B0609070205080204" pitchFamily="49" charset="-128"/>
                </a:defRPr>
              </a:lvl4pPr>
              <a:lvl5pPr marL="1873250" indent="-219075">
                <a:buClr>
                  <a:srgbClr val="95ACE5"/>
                </a:buClr>
                <a:buSzPct val="70000"/>
                <a:buFont typeface="Monotype Sorts" pitchFamily="2" charset="2"/>
                <a:buChar char="3"/>
                <a:defRPr kumimoji="1" sz="1400">
                  <a:solidFill>
                    <a:schemeClr val="tx1"/>
                  </a:solidFill>
                  <a:latin typeface="Arial" panose="020B0604020202020204" pitchFamily="34" charset="0"/>
                  <a:ea typeface="ＭＳ ゴシック" panose="020B0609070205080204" pitchFamily="49" charset="-128"/>
                </a:defRPr>
              </a:lvl5pPr>
              <a:lvl6pPr marL="2330450" indent="-219075" eaLnBrk="0" fontAlgn="base" hangingPunct="0">
                <a:spcBef>
                  <a:spcPct val="0"/>
                </a:spcBef>
                <a:spcAft>
                  <a:spcPct val="0"/>
                </a:spcAft>
                <a:buClr>
                  <a:srgbClr val="95ACE5"/>
                </a:buClr>
                <a:buSzPct val="70000"/>
                <a:buFont typeface="Monotype Sorts" pitchFamily="2" charset="2"/>
                <a:buChar char="3"/>
                <a:defRPr kumimoji="1" sz="1400">
                  <a:solidFill>
                    <a:schemeClr val="tx1"/>
                  </a:solidFill>
                  <a:latin typeface="Arial" panose="020B0604020202020204" pitchFamily="34" charset="0"/>
                  <a:ea typeface="ＭＳ ゴシック" panose="020B0609070205080204" pitchFamily="49" charset="-128"/>
                </a:defRPr>
              </a:lvl6pPr>
              <a:lvl7pPr marL="2787650" indent="-219075" eaLnBrk="0" fontAlgn="base" hangingPunct="0">
                <a:spcBef>
                  <a:spcPct val="0"/>
                </a:spcBef>
                <a:spcAft>
                  <a:spcPct val="0"/>
                </a:spcAft>
                <a:buClr>
                  <a:srgbClr val="95ACE5"/>
                </a:buClr>
                <a:buSzPct val="70000"/>
                <a:buFont typeface="Monotype Sorts" pitchFamily="2" charset="2"/>
                <a:buChar char="3"/>
                <a:defRPr kumimoji="1" sz="1400">
                  <a:solidFill>
                    <a:schemeClr val="tx1"/>
                  </a:solidFill>
                  <a:latin typeface="Arial" panose="020B0604020202020204" pitchFamily="34" charset="0"/>
                  <a:ea typeface="ＭＳ ゴシック" panose="020B0609070205080204" pitchFamily="49" charset="-128"/>
                </a:defRPr>
              </a:lvl7pPr>
              <a:lvl8pPr marL="3244850" indent="-219075" eaLnBrk="0" fontAlgn="base" hangingPunct="0">
                <a:spcBef>
                  <a:spcPct val="0"/>
                </a:spcBef>
                <a:spcAft>
                  <a:spcPct val="0"/>
                </a:spcAft>
                <a:buClr>
                  <a:srgbClr val="95ACE5"/>
                </a:buClr>
                <a:buSzPct val="70000"/>
                <a:buFont typeface="Monotype Sorts" pitchFamily="2" charset="2"/>
                <a:buChar char="3"/>
                <a:defRPr kumimoji="1" sz="1400">
                  <a:solidFill>
                    <a:schemeClr val="tx1"/>
                  </a:solidFill>
                  <a:latin typeface="Arial" panose="020B0604020202020204" pitchFamily="34" charset="0"/>
                  <a:ea typeface="ＭＳ ゴシック" panose="020B0609070205080204" pitchFamily="49" charset="-128"/>
                </a:defRPr>
              </a:lvl8pPr>
              <a:lvl9pPr marL="3702050" indent="-219075" eaLnBrk="0" fontAlgn="base" hangingPunct="0">
                <a:spcBef>
                  <a:spcPct val="0"/>
                </a:spcBef>
                <a:spcAft>
                  <a:spcPct val="0"/>
                </a:spcAft>
                <a:buClr>
                  <a:srgbClr val="95ACE5"/>
                </a:buClr>
                <a:buSzPct val="70000"/>
                <a:buFont typeface="Monotype Sorts" pitchFamily="2" charset="2"/>
                <a:buChar char="3"/>
                <a:defRPr kumimoji="1" sz="1400">
                  <a:solidFill>
                    <a:schemeClr val="tx1"/>
                  </a:solidFill>
                  <a:latin typeface="Arial" panose="020B0604020202020204" pitchFamily="34" charset="0"/>
                  <a:ea typeface="ＭＳ ゴシック" panose="020B0609070205080204" pitchFamily="49" charset="-128"/>
                </a:defRPr>
              </a:lvl9pPr>
            </a:lstStyle>
            <a:p>
              <a:pPr>
                <a:spcAft>
                  <a:spcPct val="0"/>
                </a:spcAft>
                <a:buClrTx/>
                <a:buSzTx/>
                <a:buFontTx/>
                <a:buNone/>
              </a:pPr>
              <a:r>
                <a:rPr kumimoji="0" lang="en-US" altLang="ja-JP" sz="1000">
                  <a:solidFill>
                    <a:schemeClr val="tx1"/>
                  </a:solidFill>
                  <a:latin typeface="Meiryo UI" panose="020B0604030504040204" pitchFamily="34" charset="-128"/>
                  <a:ea typeface="Meiryo UI" panose="020B0604030504040204" pitchFamily="34" charset="-128"/>
                </a:rPr>
                <a:t>TIME</a:t>
              </a:r>
            </a:p>
          </p:txBody>
        </p:sp>
        <p:sp>
          <p:nvSpPr>
            <p:cNvPr id="122" name="Line 1061">
              <a:extLst>
                <a:ext uri="{FF2B5EF4-FFF2-40B4-BE49-F238E27FC236}">
                  <a16:creationId xmlns:a16="http://schemas.microsoft.com/office/drawing/2014/main" id="{B04DD11E-21E7-43ED-5EDC-9E5C499EC6CA}"/>
                </a:ext>
              </a:extLst>
            </p:cNvPr>
            <p:cNvSpPr>
              <a:spLocks noChangeShapeType="1"/>
            </p:cNvSpPr>
            <p:nvPr/>
          </p:nvSpPr>
          <p:spPr bwMode="auto">
            <a:xfrm flipH="1">
              <a:off x="2895600" y="4579938"/>
              <a:ext cx="1016000" cy="495300"/>
            </a:xfrm>
            <a:prstGeom prst="line">
              <a:avLst/>
            </a:prstGeom>
            <a:noFill/>
            <a:ln w="12700">
              <a:solidFill>
                <a:schemeClr val="tx1"/>
              </a:solidFill>
              <a:prstDash val="sysDot"/>
              <a:round/>
              <a:headEnd/>
              <a:tailEnd/>
            </a:ln>
            <a:effectLst/>
          </p:spPr>
          <p:txBody>
            <a:bodyPr lIns="90488" tIns="44450" rIns="90488" bIns="44450" anchor="b"/>
            <a:lstStyle/>
            <a:p>
              <a:pPr>
                <a:spcBef>
                  <a:spcPct val="50000"/>
                </a:spcBef>
                <a:buClr>
                  <a:srgbClr val="000066"/>
                </a:buClr>
                <a:buSzPct val="100000"/>
                <a:defRPr/>
              </a:pPr>
              <a:endParaRPr lang="ja-JP" altLang="en-US">
                <a:effectLst>
                  <a:outerShdw blurRad="38100" dist="38100" dir="2700000" algn="tl">
                    <a:srgbClr val="000000">
                      <a:alpha val="43137"/>
                    </a:srgbClr>
                  </a:outerShdw>
                </a:effectLst>
                <a:latin typeface="Meiryo UI" panose="020B0604030504040204" pitchFamily="34" charset="-128"/>
                <a:ea typeface="Meiryo UI" panose="020B0604030504040204" pitchFamily="34" charset="-128"/>
              </a:endParaRPr>
            </a:p>
          </p:txBody>
        </p:sp>
        <p:sp>
          <p:nvSpPr>
            <p:cNvPr id="123" name="Line 1062">
              <a:extLst>
                <a:ext uri="{FF2B5EF4-FFF2-40B4-BE49-F238E27FC236}">
                  <a16:creationId xmlns:a16="http://schemas.microsoft.com/office/drawing/2014/main" id="{D8D49EA1-702F-78BF-9AD5-AFD6102BCA6D}"/>
                </a:ext>
              </a:extLst>
            </p:cNvPr>
            <p:cNvSpPr>
              <a:spLocks noChangeShapeType="1"/>
            </p:cNvSpPr>
            <p:nvPr/>
          </p:nvSpPr>
          <p:spPr bwMode="auto">
            <a:xfrm>
              <a:off x="5473700" y="4605338"/>
              <a:ext cx="1879600" cy="457200"/>
            </a:xfrm>
            <a:prstGeom prst="line">
              <a:avLst/>
            </a:prstGeom>
            <a:noFill/>
            <a:ln w="12700">
              <a:solidFill>
                <a:schemeClr val="tx1"/>
              </a:solidFill>
              <a:prstDash val="sysDot"/>
              <a:round/>
              <a:headEnd/>
              <a:tailEnd/>
            </a:ln>
            <a:effectLst/>
          </p:spPr>
          <p:txBody>
            <a:bodyPr lIns="90488" tIns="44450" rIns="90488" bIns="44450" anchor="b"/>
            <a:lstStyle/>
            <a:p>
              <a:pPr>
                <a:spcBef>
                  <a:spcPct val="50000"/>
                </a:spcBef>
                <a:buClr>
                  <a:srgbClr val="000066"/>
                </a:buClr>
                <a:buSzPct val="100000"/>
                <a:defRPr/>
              </a:pPr>
              <a:endParaRPr lang="ja-JP" altLang="en-US">
                <a:effectLst>
                  <a:outerShdw blurRad="38100" dist="38100" dir="2700000" algn="tl">
                    <a:srgbClr val="000000">
                      <a:alpha val="43137"/>
                    </a:srgbClr>
                  </a:outerShdw>
                </a:effectLst>
                <a:latin typeface="Meiryo UI" panose="020B0604030504040204" pitchFamily="34" charset="-128"/>
                <a:ea typeface="Meiryo UI" panose="020B0604030504040204" pitchFamily="34" charset="-128"/>
              </a:endParaRPr>
            </a:p>
          </p:txBody>
        </p:sp>
        <p:grpSp>
          <p:nvGrpSpPr>
            <p:cNvPr id="124" name="Group 1063">
              <a:extLst>
                <a:ext uri="{FF2B5EF4-FFF2-40B4-BE49-F238E27FC236}">
                  <a16:creationId xmlns:a16="http://schemas.microsoft.com/office/drawing/2014/main" id="{A7376BF9-4295-B987-C4E2-F1D15C0C2B43}"/>
                </a:ext>
              </a:extLst>
            </p:cNvPr>
            <p:cNvGrpSpPr>
              <a:grpSpLocks/>
            </p:cNvGrpSpPr>
            <p:nvPr/>
          </p:nvGrpSpPr>
          <p:grpSpPr bwMode="auto">
            <a:xfrm>
              <a:off x="2908300" y="5064125"/>
              <a:ext cx="4610100" cy="1143000"/>
              <a:chOff x="728" y="3289"/>
              <a:chExt cx="2904" cy="736"/>
            </a:xfrm>
          </p:grpSpPr>
          <p:sp>
            <p:nvSpPr>
              <p:cNvPr id="139" name="AutoShape 1064">
                <a:extLst>
                  <a:ext uri="{FF2B5EF4-FFF2-40B4-BE49-F238E27FC236}">
                    <a16:creationId xmlns:a16="http://schemas.microsoft.com/office/drawing/2014/main" id="{4FD88DF1-7BA7-F7E6-B20E-BC682E42AB01}"/>
                  </a:ext>
                </a:extLst>
              </p:cNvPr>
              <p:cNvSpPr>
                <a:spLocks noChangeArrowheads="1"/>
              </p:cNvSpPr>
              <p:nvPr/>
            </p:nvSpPr>
            <p:spPr bwMode="auto">
              <a:xfrm>
                <a:off x="728" y="3289"/>
                <a:ext cx="2904" cy="736"/>
              </a:xfrm>
              <a:prstGeom prst="homePlate">
                <a:avLst>
                  <a:gd name="adj" fmla="val 13974"/>
                </a:avLst>
              </a:prstGeom>
              <a:gradFill rotWithShape="0">
                <a:gsLst>
                  <a:gs pos="0">
                    <a:srgbClr val="FFFFFF"/>
                  </a:gs>
                  <a:gs pos="100000">
                    <a:srgbClr val="FFCC66"/>
                  </a:gs>
                </a:gsLst>
                <a:path path="shape">
                  <a:fillToRect l="50000" t="50000" r="50000" b="50000"/>
                </a:path>
              </a:gra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1"/>
              <a:lstStyle>
                <a:lvl1pPr>
                  <a:spcBef>
                    <a:spcPct val="50000"/>
                  </a:spcBef>
                  <a:spcAft>
                    <a:spcPct val="20000"/>
                  </a:spcAft>
                  <a:buClr>
                    <a:srgbClr val="95ACE5"/>
                  </a:buClr>
                  <a:buSzPct val="75000"/>
                  <a:buFont typeface="Wingdings" panose="05000000000000000000" pitchFamily="2" charset="2"/>
                  <a:defRPr kumimoji="1">
                    <a:solidFill>
                      <a:srgbClr val="000099"/>
                    </a:solidFill>
                    <a:latin typeface="ＭＳ Ｐゴシック" panose="020B0600070205080204" pitchFamily="34" charset="-128"/>
                    <a:ea typeface="ＭＳ Ｐゴシック" panose="020B0600070205080204" pitchFamily="34" charset="-128"/>
                  </a:defRPr>
                </a:lvl1pPr>
                <a:lvl2pPr marL="709613" indent="-271463">
                  <a:buClr>
                    <a:srgbClr val="95ACE5"/>
                  </a:buClr>
                  <a:buSzPct val="100000"/>
                  <a:defRPr kumimoji="1" sz="1600">
                    <a:solidFill>
                      <a:srgbClr val="000099"/>
                    </a:solidFill>
                    <a:latin typeface="ＭＳ Ｐゴシック" panose="020B0600070205080204" pitchFamily="34" charset="-128"/>
                    <a:ea typeface="ＭＳ Ｐゴシック" panose="020B0600070205080204" pitchFamily="34" charset="-128"/>
                  </a:defRPr>
                </a:lvl2pPr>
                <a:lvl3pPr marL="1092200" indent="-217488">
                  <a:buClr>
                    <a:srgbClr val="95ACE5"/>
                  </a:buClr>
                  <a:buSzPct val="100000"/>
                  <a:buFont typeface="Wingdings" panose="05000000000000000000" pitchFamily="2" charset="2"/>
                  <a:defRPr kumimoji="1" sz="1600">
                    <a:solidFill>
                      <a:srgbClr val="000099"/>
                    </a:solidFill>
                    <a:latin typeface="ＭＳ Ｐゴシック" panose="020B0600070205080204" pitchFamily="34" charset="-128"/>
                    <a:ea typeface="ＭＳ Ｐゴシック" panose="020B0600070205080204" pitchFamily="34" charset="-128"/>
                  </a:defRPr>
                </a:lvl3pPr>
                <a:lvl4pPr marL="1482725" indent="-219075">
                  <a:buClr>
                    <a:srgbClr val="95ACE5"/>
                  </a:buClr>
                  <a:buSzPct val="100000"/>
                  <a:buChar char="–"/>
                  <a:defRPr kumimoji="1" sz="1400">
                    <a:solidFill>
                      <a:schemeClr val="tx1"/>
                    </a:solidFill>
                    <a:latin typeface="Arial" panose="020B0604020202020204" pitchFamily="34" charset="0"/>
                    <a:ea typeface="ＭＳ ゴシック" panose="020B0609070205080204" pitchFamily="49" charset="-128"/>
                  </a:defRPr>
                </a:lvl4pPr>
                <a:lvl5pPr marL="1873250" indent="-219075">
                  <a:buClr>
                    <a:srgbClr val="95ACE5"/>
                  </a:buClr>
                  <a:buSzPct val="70000"/>
                  <a:buFont typeface="Monotype Sorts" pitchFamily="2" charset="2"/>
                  <a:buChar char="3"/>
                  <a:defRPr kumimoji="1" sz="1400">
                    <a:solidFill>
                      <a:schemeClr val="tx1"/>
                    </a:solidFill>
                    <a:latin typeface="Arial" panose="020B0604020202020204" pitchFamily="34" charset="0"/>
                    <a:ea typeface="ＭＳ ゴシック" panose="020B0609070205080204" pitchFamily="49" charset="-128"/>
                  </a:defRPr>
                </a:lvl5pPr>
                <a:lvl6pPr marL="2330450" indent="-219075" eaLnBrk="0" fontAlgn="base" hangingPunct="0">
                  <a:spcBef>
                    <a:spcPct val="0"/>
                  </a:spcBef>
                  <a:spcAft>
                    <a:spcPct val="0"/>
                  </a:spcAft>
                  <a:buClr>
                    <a:srgbClr val="95ACE5"/>
                  </a:buClr>
                  <a:buSzPct val="70000"/>
                  <a:buFont typeface="Monotype Sorts" pitchFamily="2" charset="2"/>
                  <a:buChar char="3"/>
                  <a:defRPr kumimoji="1" sz="1400">
                    <a:solidFill>
                      <a:schemeClr val="tx1"/>
                    </a:solidFill>
                    <a:latin typeface="Arial" panose="020B0604020202020204" pitchFamily="34" charset="0"/>
                    <a:ea typeface="ＭＳ ゴシック" panose="020B0609070205080204" pitchFamily="49" charset="-128"/>
                  </a:defRPr>
                </a:lvl6pPr>
                <a:lvl7pPr marL="2787650" indent="-219075" eaLnBrk="0" fontAlgn="base" hangingPunct="0">
                  <a:spcBef>
                    <a:spcPct val="0"/>
                  </a:spcBef>
                  <a:spcAft>
                    <a:spcPct val="0"/>
                  </a:spcAft>
                  <a:buClr>
                    <a:srgbClr val="95ACE5"/>
                  </a:buClr>
                  <a:buSzPct val="70000"/>
                  <a:buFont typeface="Monotype Sorts" pitchFamily="2" charset="2"/>
                  <a:buChar char="3"/>
                  <a:defRPr kumimoji="1" sz="1400">
                    <a:solidFill>
                      <a:schemeClr val="tx1"/>
                    </a:solidFill>
                    <a:latin typeface="Arial" panose="020B0604020202020204" pitchFamily="34" charset="0"/>
                    <a:ea typeface="ＭＳ ゴシック" panose="020B0609070205080204" pitchFamily="49" charset="-128"/>
                  </a:defRPr>
                </a:lvl7pPr>
                <a:lvl8pPr marL="3244850" indent="-219075" eaLnBrk="0" fontAlgn="base" hangingPunct="0">
                  <a:spcBef>
                    <a:spcPct val="0"/>
                  </a:spcBef>
                  <a:spcAft>
                    <a:spcPct val="0"/>
                  </a:spcAft>
                  <a:buClr>
                    <a:srgbClr val="95ACE5"/>
                  </a:buClr>
                  <a:buSzPct val="70000"/>
                  <a:buFont typeface="Monotype Sorts" pitchFamily="2" charset="2"/>
                  <a:buChar char="3"/>
                  <a:defRPr kumimoji="1" sz="1400">
                    <a:solidFill>
                      <a:schemeClr val="tx1"/>
                    </a:solidFill>
                    <a:latin typeface="Arial" panose="020B0604020202020204" pitchFamily="34" charset="0"/>
                    <a:ea typeface="ＭＳ ゴシック" panose="020B0609070205080204" pitchFamily="49" charset="-128"/>
                  </a:defRPr>
                </a:lvl8pPr>
                <a:lvl9pPr marL="3702050" indent="-219075" eaLnBrk="0" fontAlgn="base" hangingPunct="0">
                  <a:spcBef>
                    <a:spcPct val="0"/>
                  </a:spcBef>
                  <a:spcAft>
                    <a:spcPct val="0"/>
                  </a:spcAft>
                  <a:buClr>
                    <a:srgbClr val="95ACE5"/>
                  </a:buClr>
                  <a:buSzPct val="70000"/>
                  <a:buFont typeface="Monotype Sorts" pitchFamily="2" charset="2"/>
                  <a:buChar char="3"/>
                  <a:defRPr kumimoji="1" sz="1400">
                    <a:solidFill>
                      <a:schemeClr val="tx1"/>
                    </a:solidFill>
                    <a:latin typeface="Arial" panose="020B0604020202020204" pitchFamily="34" charset="0"/>
                    <a:ea typeface="ＭＳ ゴシック" panose="020B0609070205080204" pitchFamily="49" charset="-128"/>
                  </a:defRPr>
                </a:lvl9pPr>
              </a:lstStyle>
              <a:p>
                <a:pPr algn="ctr">
                  <a:spcBef>
                    <a:spcPct val="0"/>
                  </a:spcBef>
                  <a:spcAft>
                    <a:spcPct val="0"/>
                  </a:spcAft>
                  <a:buClrTx/>
                  <a:buSzTx/>
                  <a:buFontTx/>
                  <a:buNone/>
                </a:pPr>
                <a:r>
                  <a:rPr kumimoji="0" lang="en-US" altLang="ja-JP" sz="1200">
                    <a:solidFill>
                      <a:schemeClr val="tx1"/>
                    </a:solidFill>
                    <a:latin typeface="Meiryo UI" panose="020B0604030504040204" pitchFamily="34" charset="-128"/>
                    <a:ea typeface="Meiryo UI" panose="020B0604030504040204" pitchFamily="34" charset="-128"/>
                  </a:rPr>
                  <a:t>②</a:t>
                </a:r>
                <a:r>
                  <a:rPr kumimoji="0" lang="ja-JP" altLang="en-US" sz="1200">
                    <a:solidFill>
                      <a:schemeClr val="tx1"/>
                    </a:solidFill>
                    <a:latin typeface="Meiryo UI" panose="020B0604030504040204" pitchFamily="34" charset="-128"/>
                    <a:ea typeface="Meiryo UI" panose="020B0604030504040204" pitchFamily="34" charset="-128"/>
                  </a:rPr>
                  <a:t>計画策定</a:t>
                </a:r>
              </a:p>
            </p:txBody>
          </p:sp>
          <p:sp>
            <p:nvSpPr>
              <p:cNvPr id="140" name="AutoShape 1065">
                <a:extLst>
                  <a:ext uri="{FF2B5EF4-FFF2-40B4-BE49-F238E27FC236}">
                    <a16:creationId xmlns:a16="http://schemas.microsoft.com/office/drawing/2014/main" id="{091182FD-937B-727E-FC03-636196C32811}"/>
                  </a:ext>
                </a:extLst>
              </p:cNvPr>
              <p:cNvSpPr>
                <a:spLocks noChangeArrowheads="1"/>
              </p:cNvSpPr>
              <p:nvPr/>
            </p:nvSpPr>
            <p:spPr bwMode="auto">
              <a:xfrm>
                <a:off x="816" y="3441"/>
                <a:ext cx="456" cy="552"/>
              </a:xfrm>
              <a:prstGeom prst="homePlate">
                <a:avLst>
                  <a:gd name="adj" fmla="val 16560"/>
                </a:avLst>
              </a:prstGeom>
              <a:gradFill rotWithShape="0">
                <a:gsLst>
                  <a:gs pos="0">
                    <a:srgbClr val="FFFFFF"/>
                  </a:gs>
                  <a:gs pos="100000">
                    <a:srgbClr val="FFCC66"/>
                  </a:gs>
                </a:gsLst>
                <a:path path="shape">
                  <a:fillToRect l="50000" t="50000" r="50000" b="50000"/>
                </a:path>
              </a:gra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lvl1pPr>
                  <a:spcBef>
                    <a:spcPct val="50000"/>
                  </a:spcBef>
                  <a:spcAft>
                    <a:spcPct val="20000"/>
                  </a:spcAft>
                  <a:buClr>
                    <a:srgbClr val="95ACE5"/>
                  </a:buClr>
                  <a:buSzPct val="75000"/>
                  <a:buFont typeface="Wingdings" panose="05000000000000000000" pitchFamily="2" charset="2"/>
                  <a:defRPr kumimoji="1">
                    <a:solidFill>
                      <a:srgbClr val="000099"/>
                    </a:solidFill>
                    <a:latin typeface="ＭＳ Ｐゴシック" panose="020B0600070205080204" pitchFamily="34" charset="-128"/>
                    <a:ea typeface="ＭＳ Ｐゴシック" panose="020B0600070205080204" pitchFamily="34" charset="-128"/>
                  </a:defRPr>
                </a:lvl1pPr>
                <a:lvl2pPr marL="709613" indent="-271463">
                  <a:buClr>
                    <a:srgbClr val="95ACE5"/>
                  </a:buClr>
                  <a:buSzPct val="100000"/>
                  <a:defRPr kumimoji="1" sz="1600">
                    <a:solidFill>
                      <a:srgbClr val="000099"/>
                    </a:solidFill>
                    <a:latin typeface="ＭＳ Ｐゴシック" panose="020B0600070205080204" pitchFamily="34" charset="-128"/>
                    <a:ea typeface="ＭＳ Ｐゴシック" panose="020B0600070205080204" pitchFamily="34" charset="-128"/>
                  </a:defRPr>
                </a:lvl2pPr>
                <a:lvl3pPr marL="1092200" indent="-217488">
                  <a:buClr>
                    <a:srgbClr val="95ACE5"/>
                  </a:buClr>
                  <a:buSzPct val="100000"/>
                  <a:buFont typeface="Wingdings" panose="05000000000000000000" pitchFamily="2" charset="2"/>
                  <a:defRPr kumimoji="1" sz="1600">
                    <a:solidFill>
                      <a:srgbClr val="000099"/>
                    </a:solidFill>
                    <a:latin typeface="ＭＳ Ｐゴシック" panose="020B0600070205080204" pitchFamily="34" charset="-128"/>
                    <a:ea typeface="ＭＳ Ｐゴシック" panose="020B0600070205080204" pitchFamily="34" charset="-128"/>
                  </a:defRPr>
                </a:lvl3pPr>
                <a:lvl4pPr marL="1482725" indent="-219075">
                  <a:buClr>
                    <a:srgbClr val="95ACE5"/>
                  </a:buClr>
                  <a:buSzPct val="100000"/>
                  <a:buChar char="–"/>
                  <a:defRPr kumimoji="1" sz="1400">
                    <a:solidFill>
                      <a:schemeClr val="tx1"/>
                    </a:solidFill>
                    <a:latin typeface="Arial" panose="020B0604020202020204" pitchFamily="34" charset="0"/>
                    <a:ea typeface="ＭＳ ゴシック" panose="020B0609070205080204" pitchFamily="49" charset="-128"/>
                  </a:defRPr>
                </a:lvl4pPr>
                <a:lvl5pPr marL="1873250" indent="-219075">
                  <a:buClr>
                    <a:srgbClr val="95ACE5"/>
                  </a:buClr>
                  <a:buSzPct val="70000"/>
                  <a:buFont typeface="Monotype Sorts" pitchFamily="2" charset="2"/>
                  <a:buChar char="3"/>
                  <a:defRPr kumimoji="1" sz="1400">
                    <a:solidFill>
                      <a:schemeClr val="tx1"/>
                    </a:solidFill>
                    <a:latin typeface="Arial" panose="020B0604020202020204" pitchFamily="34" charset="0"/>
                    <a:ea typeface="ＭＳ ゴシック" panose="020B0609070205080204" pitchFamily="49" charset="-128"/>
                  </a:defRPr>
                </a:lvl5pPr>
                <a:lvl6pPr marL="2330450" indent="-219075" eaLnBrk="0" fontAlgn="base" hangingPunct="0">
                  <a:spcBef>
                    <a:spcPct val="0"/>
                  </a:spcBef>
                  <a:spcAft>
                    <a:spcPct val="0"/>
                  </a:spcAft>
                  <a:buClr>
                    <a:srgbClr val="95ACE5"/>
                  </a:buClr>
                  <a:buSzPct val="70000"/>
                  <a:buFont typeface="Monotype Sorts" pitchFamily="2" charset="2"/>
                  <a:buChar char="3"/>
                  <a:defRPr kumimoji="1" sz="1400">
                    <a:solidFill>
                      <a:schemeClr val="tx1"/>
                    </a:solidFill>
                    <a:latin typeface="Arial" panose="020B0604020202020204" pitchFamily="34" charset="0"/>
                    <a:ea typeface="ＭＳ ゴシック" panose="020B0609070205080204" pitchFamily="49" charset="-128"/>
                  </a:defRPr>
                </a:lvl6pPr>
                <a:lvl7pPr marL="2787650" indent="-219075" eaLnBrk="0" fontAlgn="base" hangingPunct="0">
                  <a:spcBef>
                    <a:spcPct val="0"/>
                  </a:spcBef>
                  <a:spcAft>
                    <a:spcPct val="0"/>
                  </a:spcAft>
                  <a:buClr>
                    <a:srgbClr val="95ACE5"/>
                  </a:buClr>
                  <a:buSzPct val="70000"/>
                  <a:buFont typeface="Monotype Sorts" pitchFamily="2" charset="2"/>
                  <a:buChar char="3"/>
                  <a:defRPr kumimoji="1" sz="1400">
                    <a:solidFill>
                      <a:schemeClr val="tx1"/>
                    </a:solidFill>
                    <a:latin typeface="Arial" panose="020B0604020202020204" pitchFamily="34" charset="0"/>
                    <a:ea typeface="ＭＳ ゴシック" panose="020B0609070205080204" pitchFamily="49" charset="-128"/>
                  </a:defRPr>
                </a:lvl7pPr>
                <a:lvl8pPr marL="3244850" indent="-219075" eaLnBrk="0" fontAlgn="base" hangingPunct="0">
                  <a:spcBef>
                    <a:spcPct val="0"/>
                  </a:spcBef>
                  <a:spcAft>
                    <a:spcPct val="0"/>
                  </a:spcAft>
                  <a:buClr>
                    <a:srgbClr val="95ACE5"/>
                  </a:buClr>
                  <a:buSzPct val="70000"/>
                  <a:buFont typeface="Monotype Sorts" pitchFamily="2" charset="2"/>
                  <a:buChar char="3"/>
                  <a:defRPr kumimoji="1" sz="1400">
                    <a:solidFill>
                      <a:schemeClr val="tx1"/>
                    </a:solidFill>
                    <a:latin typeface="Arial" panose="020B0604020202020204" pitchFamily="34" charset="0"/>
                    <a:ea typeface="ＭＳ ゴシック" panose="020B0609070205080204" pitchFamily="49" charset="-128"/>
                  </a:defRPr>
                </a:lvl8pPr>
                <a:lvl9pPr marL="3702050" indent="-219075" eaLnBrk="0" fontAlgn="base" hangingPunct="0">
                  <a:spcBef>
                    <a:spcPct val="0"/>
                  </a:spcBef>
                  <a:spcAft>
                    <a:spcPct val="0"/>
                  </a:spcAft>
                  <a:buClr>
                    <a:srgbClr val="95ACE5"/>
                  </a:buClr>
                  <a:buSzPct val="70000"/>
                  <a:buFont typeface="Monotype Sorts" pitchFamily="2" charset="2"/>
                  <a:buChar char="3"/>
                  <a:defRPr kumimoji="1" sz="1400">
                    <a:solidFill>
                      <a:schemeClr val="tx1"/>
                    </a:solidFill>
                    <a:latin typeface="Arial" panose="020B0604020202020204" pitchFamily="34" charset="0"/>
                    <a:ea typeface="ＭＳ ゴシック" panose="020B0609070205080204" pitchFamily="49" charset="-128"/>
                  </a:defRPr>
                </a:lvl9pPr>
              </a:lstStyle>
              <a:p>
                <a:pPr algn="ctr">
                  <a:spcBef>
                    <a:spcPct val="0"/>
                  </a:spcBef>
                  <a:spcAft>
                    <a:spcPct val="0"/>
                  </a:spcAft>
                  <a:buClrTx/>
                  <a:buSzTx/>
                  <a:buFontTx/>
                  <a:buNone/>
                </a:pPr>
                <a:r>
                  <a:rPr kumimoji="0" lang="ja-JP" altLang="en-US" sz="1200">
                    <a:solidFill>
                      <a:schemeClr val="tx1"/>
                    </a:solidFill>
                    <a:latin typeface="Meiryo UI" panose="020B0604030504040204" pitchFamily="34" charset="-128"/>
                    <a:ea typeface="Meiryo UI" panose="020B0604030504040204" pitchFamily="34" charset="-128"/>
                  </a:rPr>
                  <a:t>個別計画</a:t>
                </a:r>
              </a:p>
              <a:p>
                <a:pPr algn="ctr">
                  <a:spcBef>
                    <a:spcPct val="0"/>
                  </a:spcBef>
                  <a:spcAft>
                    <a:spcPct val="0"/>
                  </a:spcAft>
                  <a:buClrTx/>
                  <a:buSzTx/>
                  <a:buFontTx/>
                  <a:buNone/>
                </a:pPr>
                <a:r>
                  <a:rPr kumimoji="0" lang="ja-JP" altLang="en-US" sz="1200">
                    <a:solidFill>
                      <a:schemeClr val="tx1"/>
                    </a:solidFill>
                    <a:latin typeface="Meiryo UI" panose="020B0604030504040204" pitchFamily="34" charset="-128"/>
                    <a:ea typeface="Meiryo UI" panose="020B0604030504040204" pitchFamily="34" charset="-128"/>
                  </a:rPr>
                  <a:t>策定</a:t>
                </a:r>
              </a:p>
            </p:txBody>
          </p:sp>
          <p:sp>
            <p:nvSpPr>
              <p:cNvPr id="141" name="AutoShape 1066">
                <a:extLst>
                  <a:ext uri="{FF2B5EF4-FFF2-40B4-BE49-F238E27FC236}">
                    <a16:creationId xmlns:a16="http://schemas.microsoft.com/office/drawing/2014/main" id="{308D632D-3B85-F2FC-780E-2BF9E768FAE3}"/>
                  </a:ext>
                </a:extLst>
              </p:cNvPr>
              <p:cNvSpPr>
                <a:spLocks noChangeArrowheads="1"/>
              </p:cNvSpPr>
              <p:nvPr/>
            </p:nvSpPr>
            <p:spPr bwMode="auto">
              <a:xfrm>
                <a:off x="2472" y="3441"/>
                <a:ext cx="520" cy="552"/>
              </a:xfrm>
              <a:prstGeom prst="homePlate">
                <a:avLst>
                  <a:gd name="adj" fmla="val 16560"/>
                </a:avLst>
              </a:prstGeom>
              <a:gradFill rotWithShape="0">
                <a:gsLst>
                  <a:gs pos="0">
                    <a:srgbClr val="FFFFFF"/>
                  </a:gs>
                  <a:gs pos="100000">
                    <a:srgbClr val="FFCC66"/>
                  </a:gs>
                </a:gsLst>
                <a:path path="shape">
                  <a:fillToRect l="50000" t="50000" r="50000" b="50000"/>
                </a:path>
              </a:gra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lvl1pPr>
                  <a:spcBef>
                    <a:spcPct val="50000"/>
                  </a:spcBef>
                  <a:spcAft>
                    <a:spcPct val="20000"/>
                  </a:spcAft>
                  <a:buClr>
                    <a:srgbClr val="95ACE5"/>
                  </a:buClr>
                  <a:buSzPct val="75000"/>
                  <a:buFont typeface="Wingdings" panose="05000000000000000000" pitchFamily="2" charset="2"/>
                  <a:defRPr kumimoji="1">
                    <a:solidFill>
                      <a:srgbClr val="000099"/>
                    </a:solidFill>
                    <a:latin typeface="ＭＳ Ｐゴシック" panose="020B0600070205080204" pitchFamily="34" charset="-128"/>
                    <a:ea typeface="ＭＳ Ｐゴシック" panose="020B0600070205080204" pitchFamily="34" charset="-128"/>
                  </a:defRPr>
                </a:lvl1pPr>
                <a:lvl2pPr marL="709613" indent="-271463">
                  <a:buClr>
                    <a:srgbClr val="95ACE5"/>
                  </a:buClr>
                  <a:buSzPct val="100000"/>
                  <a:defRPr kumimoji="1" sz="1600">
                    <a:solidFill>
                      <a:srgbClr val="000099"/>
                    </a:solidFill>
                    <a:latin typeface="ＭＳ Ｐゴシック" panose="020B0600070205080204" pitchFamily="34" charset="-128"/>
                    <a:ea typeface="ＭＳ Ｐゴシック" panose="020B0600070205080204" pitchFamily="34" charset="-128"/>
                  </a:defRPr>
                </a:lvl2pPr>
                <a:lvl3pPr marL="1092200" indent="-217488">
                  <a:buClr>
                    <a:srgbClr val="95ACE5"/>
                  </a:buClr>
                  <a:buSzPct val="100000"/>
                  <a:buFont typeface="Wingdings" panose="05000000000000000000" pitchFamily="2" charset="2"/>
                  <a:defRPr kumimoji="1" sz="1600">
                    <a:solidFill>
                      <a:srgbClr val="000099"/>
                    </a:solidFill>
                    <a:latin typeface="ＭＳ Ｐゴシック" panose="020B0600070205080204" pitchFamily="34" charset="-128"/>
                    <a:ea typeface="ＭＳ Ｐゴシック" panose="020B0600070205080204" pitchFamily="34" charset="-128"/>
                  </a:defRPr>
                </a:lvl3pPr>
                <a:lvl4pPr marL="1482725" indent="-219075">
                  <a:buClr>
                    <a:srgbClr val="95ACE5"/>
                  </a:buClr>
                  <a:buSzPct val="100000"/>
                  <a:buChar char="–"/>
                  <a:defRPr kumimoji="1" sz="1400">
                    <a:solidFill>
                      <a:schemeClr val="tx1"/>
                    </a:solidFill>
                    <a:latin typeface="Arial" panose="020B0604020202020204" pitchFamily="34" charset="0"/>
                    <a:ea typeface="ＭＳ ゴシック" panose="020B0609070205080204" pitchFamily="49" charset="-128"/>
                  </a:defRPr>
                </a:lvl4pPr>
                <a:lvl5pPr marL="1873250" indent="-219075">
                  <a:buClr>
                    <a:srgbClr val="95ACE5"/>
                  </a:buClr>
                  <a:buSzPct val="70000"/>
                  <a:buFont typeface="Monotype Sorts" pitchFamily="2" charset="2"/>
                  <a:buChar char="3"/>
                  <a:defRPr kumimoji="1" sz="1400">
                    <a:solidFill>
                      <a:schemeClr val="tx1"/>
                    </a:solidFill>
                    <a:latin typeface="Arial" panose="020B0604020202020204" pitchFamily="34" charset="0"/>
                    <a:ea typeface="ＭＳ ゴシック" panose="020B0609070205080204" pitchFamily="49" charset="-128"/>
                  </a:defRPr>
                </a:lvl5pPr>
                <a:lvl6pPr marL="2330450" indent="-219075" eaLnBrk="0" fontAlgn="base" hangingPunct="0">
                  <a:spcBef>
                    <a:spcPct val="0"/>
                  </a:spcBef>
                  <a:spcAft>
                    <a:spcPct val="0"/>
                  </a:spcAft>
                  <a:buClr>
                    <a:srgbClr val="95ACE5"/>
                  </a:buClr>
                  <a:buSzPct val="70000"/>
                  <a:buFont typeface="Monotype Sorts" pitchFamily="2" charset="2"/>
                  <a:buChar char="3"/>
                  <a:defRPr kumimoji="1" sz="1400">
                    <a:solidFill>
                      <a:schemeClr val="tx1"/>
                    </a:solidFill>
                    <a:latin typeface="Arial" panose="020B0604020202020204" pitchFamily="34" charset="0"/>
                    <a:ea typeface="ＭＳ ゴシック" panose="020B0609070205080204" pitchFamily="49" charset="-128"/>
                  </a:defRPr>
                </a:lvl6pPr>
                <a:lvl7pPr marL="2787650" indent="-219075" eaLnBrk="0" fontAlgn="base" hangingPunct="0">
                  <a:spcBef>
                    <a:spcPct val="0"/>
                  </a:spcBef>
                  <a:spcAft>
                    <a:spcPct val="0"/>
                  </a:spcAft>
                  <a:buClr>
                    <a:srgbClr val="95ACE5"/>
                  </a:buClr>
                  <a:buSzPct val="70000"/>
                  <a:buFont typeface="Monotype Sorts" pitchFamily="2" charset="2"/>
                  <a:buChar char="3"/>
                  <a:defRPr kumimoji="1" sz="1400">
                    <a:solidFill>
                      <a:schemeClr val="tx1"/>
                    </a:solidFill>
                    <a:latin typeface="Arial" panose="020B0604020202020204" pitchFamily="34" charset="0"/>
                    <a:ea typeface="ＭＳ ゴシック" panose="020B0609070205080204" pitchFamily="49" charset="-128"/>
                  </a:defRPr>
                </a:lvl7pPr>
                <a:lvl8pPr marL="3244850" indent="-219075" eaLnBrk="0" fontAlgn="base" hangingPunct="0">
                  <a:spcBef>
                    <a:spcPct val="0"/>
                  </a:spcBef>
                  <a:spcAft>
                    <a:spcPct val="0"/>
                  </a:spcAft>
                  <a:buClr>
                    <a:srgbClr val="95ACE5"/>
                  </a:buClr>
                  <a:buSzPct val="70000"/>
                  <a:buFont typeface="Monotype Sorts" pitchFamily="2" charset="2"/>
                  <a:buChar char="3"/>
                  <a:defRPr kumimoji="1" sz="1400">
                    <a:solidFill>
                      <a:schemeClr val="tx1"/>
                    </a:solidFill>
                    <a:latin typeface="Arial" panose="020B0604020202020204" pitchFamily="34" charset="0"/>
                    <a:ea typeface="ＭＳ ゴシック" panose="020B0609070205080204" pitchFamily="49" charset="-128"/>
                  </a:defRPr>
                </a:lvl8pPr>
                <a:lvl9pPr marL="3702050" indent="-219075" eaLnBrk="0" fontAlgn="base" hangingPunct="0">
                  <a:spcBef>
                    <a:spcPct val="0"/>
                  </a:spcBef>
                  <a:spcAft>
                    <a:spcPct val="0"/>
                  </a:spcAft>
                  <a:buClr>
                    <a:srgbClr val="95ACE5"/>
                  </a:buClr>
                  <a:buSzPct val="70000"/>
                  <a:buFont typeface="Monotype Sorts" pitchFamily="2" charset="2"/>
                  <a:buChar char="3"/>
                  <a:defRPr kumimoji="1" sz="1400">
                    <a:solidFill>
                      <a:schemeClr val="tx1"/>
                    </a:solidFill>
                    <a:latin typeface="Arial" panose="020B0604020202020204" pitchFamily="34" charset="0"/>
                    <a:ea typeface="ＭＳ ゴシック" panose="020B0609070205080204" pitchFamily="49" charset="-128"/>
                  </a:defRPr>
                </a:lvl9pPr>
              </a:lstStyle>
              <a:p>
                <a:pPr algn="ctr">
                  <a:spcBef>
                    <a:spcPct val="0"/>
                  </a:spcBef>
                  <a:spcAft>
                    <a:spcPct val="0"/>
                  </a:spcAft>
                  <a:buClrTx/>
                  <a:buSzTx/>
                  <a:buFontTx/>
                  <a:buNone/>
                </a:pPr>
                <a:r>
                  <a:rPr kumimoji="0" lang="ja-JP" altLang="en-US" sz="1200">
                    <a:solidFill>
                      <a:schemeClr val="tx1"/>
                    </a:solidFill>
                    <a:latin typeface="Meiryo UI" panose="020B0604030504040204" pitchFamily="34" charset="-128"/>
                    <a:ea typeface="Meiryo UI" panose="020B0604030504040204" pitchFamily="34" charset="-128"/>
                  </a:rPr>
                  <a:t>主要サプ</a:t>
                </a:r>
              </a:p>
              <a:p>
                <a:pPr algn="ctr">
                  <a:spcBef>
                    <a:spcPct val="0"/>
                  </a:spcBef>
                  <a:spcAft>
                    <a:spcPct val="0"/>
                  </a:spcAft>
                  <a:buClrTx/>
                  <a:buSzTx/>
                  <a:buFontTx/>
                  <a:buNone/>
                </a:pPr>
                <a:r>
                  <a:rPr kumimoji="0" lang="ja-JP" altLang="en-US" sz="1200">
                    <a:solidFill>
                      <a:schemeClr val="tx1"/>
                    </a:solidFill>
                    <a:latin typeface="Meiryo UI" panose="020B0604030504040204" pitchFamily="34" charset="-128"/>
                    <a:ea typeface="Meiryo UI" panose="020B0604030504040204" pitchFamily="34" charset="-128"/>
                  </a:rPr>
                  <a:t>ライヤとの</a:t>
                </a:r>
              </a:p>
              <a:p>
                <a:pPr algn="ctr">
                  <a:spcBef>
                    <a:spcPct val="0"/>
                  </a:spcBef>
                  <a:spcAft>
                    <a:spcPct val="0"/>
                  </a:spcAft>
                  <a:buClrTx/>
                  <a:buSzTx/>
                  <a:buFontTx/>
                  <a:buNone/>
                </a:pPr>
                <a:r>
                  <a:rPr kumimoji="0" lang="ja-JP" altLang="en-US" sz="1200">
                    <a:solidFill>
                      <a:schemeClr val="tx1"/>
                    </a:solidFill>
                    <a:latin typeface="Meiryo UI" panose="020B0604030504040204" pitchFamily="34" charset="-128"/>
                    <a:ea typeface="Meiryo UI" panose="020B0604030504040204" pitchFamily="34" charset="-128"/>
                  </a:rPr>
                  <a:t>計画調整</a:t>
                </a:r>
              </a:p>
            </p:txBody>
          </p:sp>
          <p:sp>
            <p:nvSpPr>
              <p:cNvPr id="142" name="AutoShape 1067">
                <a:extLst>
                  <a:ext uri="{FF2B5EF4-FFF2-40B4-BE49-F238E27FC236}">
                    <a16:creationId xmlns:a16="http://schemas.microsoft.com/office/drawing/2014/main" id="{D2E3CAF2-7A73-A6FA-9E1E-4B9A7893182D}"/>
                  </a:ext>
                </a:extLst>
              </p:cNvPr>
              <p:cNvSpPr>
                <a:spLocks noChangeArrowheads="1"/>
              </p:cNvSpPr>
              <p:nvPr/>
            </p:nvSpPr>
            <p:spPr bwMode="auto">
              <a:xfrm>
                <a:off x="3032" y="3433"/>
                <a:ext cx="504" cy="560"/>
              </a:xfrm>
              <a:prstGeom prst="homePlate">
                <a:avLst>
                  <a:gd name="adj" fmla="val 17856"/>
                </a:avLst>
              </a:prstGeom>
              <a:gradFill rotWithShape="0">
                <a:gsLst>
                  <a:gs pos="0">
                    <a:srgbClr val="FFFFFF"/>
                  </a:gs>
                  <a:gs pos="100000">
                    <a:srgbClr val="FFCC66"/>
                  </a:gs>
                </a:gsLst>
                <a:path path="shape">
                  <a:fillToRect l="50000" t="50000" r="50000" b="50000"/>
                </a:path>
              </a:gra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lvl1pPr>
                  <a:spcBef>
                    <a:spcPct val="50000"/>
                  </a:spcBef>
                  <a:spcAft>
                    <a:spcPct val="20000"/>
                  </a:spcAft>
                  <a:buClr>
                    <a:srgbClr val="95ACE5"/>
                  </a:buClr>
                  <a:buSzPct val="75000"/>
                  <a:buFont typeface="Wingdings" panose="05000000000000000000" pitchFamily="2" charset="2"/>
                  <a:defRPr kumimoji="1">
                    <a:solidFill>
                      <a:srgbClr val="000099"/>
                    </a:solidFill>
                    <a:latin typeface="ＭＳ Ｐゴシック" panose="020B0600070205080204" pitchFamily="34" charset="-128"/>
                    <a:ea typeface="ＭＳ Ｐゴシック" panose="020B0600070205080204" pitchFamily="34" charset="-128"/>
                  </a:defRPr>
                </a:lvl1pPr>
                <a:lvl2pPr marL="709613" indent="-271463">
                  <a:buClr>
                    <a:srgbClr val="95ACE5"/>
                  </a:buClr>
                  <a:buSzPct val="100000"/>
                  <a:defRPr kumimoji="1" sz="1600">
                    <a:solidFill>
                      <a:srgbClr val="000099"/>
                    </a:solidFill>
                    <a:latin typeface="ＭＳ Ｐゴシック" panose="020B0600070205080204" pitchFamily="34" charset="-128"/>
                    <a:ea typeface="ＭＳ Ｐゴシック" panose="020B0600070205080204" pitchFamily="34" charset="-128"/>
                  </a:defRPr>
                </a:lvl2pPr>
                <a:lvl3pPr marL="1092200" indent="-217488">
                  <a:buClr>
                    <a:srgbClr val="95ACE5"/>
                  </a:buClr>
                  <a:buSzPct val="100000"/>
                  <a:buFont typeface="Wingdings" panose="05000000000000000000" pitchFamily="2" charset="2"/>
                  <a:defRPr kumimoji="1" sz="1600">
                    <a:solidFill>
                      <a:srgbClr val="000099"/>
                    </a:solidFill>
                    <a:latin typeface="ＭＳ Ｐゴシック" panose="020B0600070205080204" pitchFamily="34" charset="-128"/>
                    <a:ea typeface="ＭＳ Ｐゴシック" panose="020B0600070205080204" pitchFamily="34" charset="-128"/>
                  </a:defRPr>
                </a:lvl3pPr>
                <a:lvl4pPr marL="1482725" indent="-219075">
                  <a:buClr>
                    <a:srgbClr val="95ACE5"/>
                  </a:buClr>
                  <a:buSzPct val="100000"/>
                  <a:buChar char="–"/>
                  <a:defRPr kumimoji="1" sz="1400">
                    <a:solidFill>
                      <a:schemeClr val="tx1"/>
                    </a:solidFill>
                    <a:latin typeface="Arial" panose="020B0604020202020204" pitchFamily="34" charset="0"/>
                    <a:ea typeface="ＭＳ ゴシック" panose="020B0609070205080204" pitchFamily="49" charset="-128"/>
                  </a:defRPr>
                </a:lvl4pPr>
                <a:lvl5pPr marL="1873250" indent="-219075">
                  <a:buClr>
                    <a:srgbClr val="95ACE5"/>
                  </a:buClr>
                  <a:buSzPct val="70000"/>
                  <a:buFont typeface="Monotype Sorts" pitchFamily="2" charset="2"/>
                  <a:buChar char="3"/>
                  <a:defRPr kumimoji="1" sz="1400">
                    <a:solidFill>
                      <a:schemeClr val="tx1"/>
                    </a:solidFill>
                    <a:latin typeface="Arial" panose="020B0604020202020204" pitchFamily="34" charset="0"/>
                    <a:ea typeface="ＭＳ ゴシック" panose="020B0609070205080204" pitchFamily="49" charset="-128"/>
                  </a:defRPr>
                </a:lvl5pPr>
                <a:lvl6pPr marL="2330450" indent="-219075" eaLnBrk="0" fontAlgn="base" hangingPunct="0">
                  <a:spcBef>
                    <a:spcPct val="0"/>
                  </a:spcBef>
                  <a:spcAft>
                    <a:spcPct val="0"/>
                  </a:spcAft>
                  <a:buClr>
                    <a:srgbClr val="95ACE5"/>
                  </a:buClr>
                  <a:buSzPct val="70000"/>
                  <a:buFont typeface="Monotype Sorts" pitchFamily="2" charset="2"/>
                  <a:buChar char="3"/>
                  <a:defRPr kumimoji="1" sz="1400">
                    <a:solidFill>
                      <a:schemeClr val="tx1"/>
                    </a:solidFill>
                    <a:latin typeface="Arial" panose="020B0604020202020204" pitchFamily="34" charset="0"/>
                    <a:ea typeface="ＭＳ ゴシック" panose="020B0609070205080204" pitchFamily="49" charset="-128"/>
                  </a:defRPr>
                </a:lvl6pPr>
                <a:lvl7pPr marL="2787650" indent="-219075" eaLnBrk="0" fontAlgn="base" hangingPunct="0">
                  <a:spcBef>
                    <a:spcPct val="0"/>
                  </a:spcBef>
                  <a:spcAft>
                    <a:spcPct val="0"/>
                  </a:spcAft>
                  <a:buClr>
                    <a:srgbClr val="95ACE5"/>
                  </a:buClr>
                  <a:buSzPct val="70000"/>
                  <a:buFont typeface="Monotype Sorts" pitchFamily="2" charset="2"/>
                  <a:buChar char="3"/>
                  <a:defRPr kumimoji="1" sz="1400">
                    <a:solidFill>
                      <a:schemeClr val="tx1"/>
                    </a:solidFill>
                    <a:latin typeface="Arial" panose="020B0604020202020204" pitchFamily="34" charset="0"/>
                    <a:ea typeface="ＭＳ ゴシック" panose="020B0609070205080204" pitchFamily="49" charset="-128"/>
                  </a:defRPr>
                </a:lvl7pPr>
                <a:lvl8pPr marL="3244850" indent="-219075" eaLnBrk="0" fontAlgn="base" hangingPunct="0">
                  <a:spcBef>
                    <a:spcPct val="0"/>
                  </a:spcBef>
                  <a:spcAft>
                    <a:spcPct val="0"/>
                  </a:spcAft>
                  <a:buClr>
                    <a:srgbClr val="95ACE5"/>
                  </a:buClr>
                  <a:buSzPct val="70000"/>
                  <a:buFont typeface="Monotype Sorts" pitchFamily="2" charset="2"/>
                  <a:buChar char="3"/>
                  <a:defRPr kumimoji="1" sz="1400">
                    <a:solidFill>
                      <a:schemeClr val="tx1"/>
                    </a:solidFill>
                    <a:latin typeface="Arial" panose="020B0604020202020204" pitchFamily="34" charset="0"/>
                    <a:ea typeface="ＭＳ ゴシック" panose="020B0609070205080204" pitchFamily="49" charset="-128"/>
                  </a:defRPr>
                </a:lvl8pPr>
                <a:lvl9pPr marL="3702050" indent="-219075" eaLnBrk="0" fontAlgn="base" hangingPunct="0">
                  <a:spcBef>
                    <a:spcPct val="0"/>
                  </a:spcBef>
                  <a:spcAft>
                    <a:spcPct val="0"/>
                  </a:spcAft>
                  <a:buClr>
                    <a:srgbClr val="95ACE5"/>
                  </a:buClr>
                  <a:buSzPct val="70000"/>
                  <a:buFont typeface="Monotype Sorts" pitchFamily="2" charset="2"/>
                  <a:buChar char="3"/>
                  <a:defRPr kumimoji="1" sz="1400">
                    <a:solidFill>
                      <a:schemeClr val="tx1"/>
                    </a:solidFill>
                    <a:latin typeface="Arial" panose="020B0604020202020204" pitchFamily="34" charset="0"/>
                    <a:ea typeface="ＭＳ ゴシック" panose="020B0609070205080204" pitchFamily="49" charset="-128"/>
                  </a:defRPr>
                </a:lvl9pPr>
              </a:lstStyle>
              <a:p>
                <a:pPr algn="ctr">
                  <a:spcBef>
                    <a:spcPct val="0"/>
                  </a:spcBef>
                  <a:spcAft>
                    <a:spcPct val="0"/>
                  </a:spcAft>
                  <a:buClrTx/>
                  <a:buSzTx/>
                  <a:buFontTx/>
                  <a:buNone/>
                </a:pPr>
                <a:r>
                  <a:rPr kumimoji="0" lang="ja-JP" altLang="en-US" sz="1200">
                    <a:solidFill>
                      <a:schemeClr val="tx1"/>
                    </a:solidFill>
                    <a:latin typeface="Meiryo UI" panose="020B0604030504040204" pitchFamily="34" charset="-128"/>
                    <a:ea typeface="Meiryo UI" panose="020B0604030504040204" pitchFamily="34" charset="-128"/>
                  </a:rPr>
                  <a:t>コミュニ</a:t>
                </a:r>
                <a:br>
                  <a:rPr kumimoji="0" lang="ja-JP" altLang="en-US" sz="1200">
                    <a:solidFill>
                      <a:schemeClr val="tx1"/>
                    </a:solidFill>
                    <a:latin typeface="Meiryo UI" panose="020B0604030504040204" pitchFamily="34" charset="-128"/>
                    <a:ea typeface="Meiryo UI" panose="020B0604030504040204" pitchFamily="34" charset="-128"/>
                  </a:rPr>
                </a:br>
                <a:r>
                  <a:rPr kumimoji="0" lang="ja-JP" altLang="en-US" sz="1200">
                    <a:solidFill>
                      <a:schemeClr val="tx1"/>
                    </a:solidFill>
                    <a:latin typeface="Meiryo UI" panose="020B0604030504040204" pitchFamily="34" charset="-128"/>
                    <a:ea typeface="Meiryo UI" panose="020B0604030504040204" pitchFamily="34" charset="-128"/>
                  </a:rPr>
                  <a:t>ケーション</a:t>
                </a:r>
                <a:br>
                  <a:rPr kumimoji="0" lang="ja-JP" altLang="en-US" sz="1200">
                    <a:solidFill>
                      <a:schemeClr val="tx1"/>
                    </a:solidFill>
                    <a:latin typeface="Meiryo UI" panose="020B0604030504040204" pitchFamily="34" charset="-128"/>
                    <a:ea typeface="Meiryo UI" panose="020B0604030504040204" pitchFamily="34" charset="-128"/>
                  </a:rPr>
                </a:br>
                <a:r>
                  <a:rPr kumimoji="0" lang="ja-JP" altLang="en-US" sz="1200">
                    <a:solidFill>
                      <a:schemeClr val="tx1"/>
                    </a:solidFill>
                    <a:latin typeface="Meiryo UI" panose="020B0604030504040204" pitchFamily="34" charset="-128"/>
                    <a:ea typeface="Meiryo UI" panose="020B0604030504040204" pitchFamily="34" charset="-128"/>
                  </a:rPr>
                  <a:t>計画策定</a:t>
                </a:r>
              </a:p>
            </p:txBody>
          </p:sp>
          <p:sp>
            <p:nvSpPr>
              <p:cNvPr id="143" name="AutoShape 1068">
                <a:extLst>
                  <a:ext uri="{FF2B5EF4-FFF2-40B4-BE49-F238E27FC236}">
                    <a16:creationId xmlns:a16="http://schemas.microsoft.com/office/drawing/2014/main" id="{C97B5C90-39A1-AB7D-EC7E-FBF4F687E62A}"/>
                  </a:ext>
                </a:extLst>
              </p:cNvPr>
              <p:cNvSpPr>
                <a:spLocks noChangeArrowheads="1"/>
              </p:cNvSpPr>
              <p:nvPr/>
            </p:nvSpPr>
            <p:spPr bwMode="auto">
              <a:xfrm>
                <a:off x="1336" y="3448"/>
                <a:ext cx="1080" cy="257"/>
              </a:xfrm>
              <a:prstGeom prst="homePlate">
                <a:avLst>
                  <a:gd name="adj" fmla="val 53268"/>
                </a:avLst>
              </a:prstGeom>
              <a:gradFill rotWithShape="0">
                <a:gsLst>
                  <a:gs pos="0">
                    <a:srgbClr val="FFFFFF"/>
                  </a:gs>
                  <a:gs pos="100000">
                    <a:srgbClr val="FFCC66"/>
                  </a:gs>
                </a:gsLst>
                <a:path path="shape">
                  <a:fillToRect l="50000" t="50000" r="50000" b="50000"/>
                </a:path>
              </a:gra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lvl1pPr>
                  <a:spcBef>
                    <a:spcPct val="50000"/>
                  </a:spcBef>
                  <a:spcAft>
                    <a:spcPct val="20000"/>
                  </a:spcAft>
                  <a:buClr>
                    <a:srgbClr val="95ACE5"/>
                  </a:buClr>
                  <a:buSzPct val="75000"/>
                  <a:buFont typeface="Wingdings" panose="05000000000000000000" pitchFamily="2" charset="2"/>
                  <a:defRPr kumimoji="1">
                    <a:solidFill>
                      <a:srgbClr val="000099"/>
                    </a:solidFill>
                    <a:latin typeface="ＭＳ Ｐゴシック" panose="020B0600070205080204" pitchFamily="34" charset="-128"/>
                    <a:ea typeface="ＭＳ Ｐゴシック" panose="020B0600070205080204" pitchFamily="34" charset="-128"/>
                  </a:defRPr>
                </a:lvl1pPr>
                <a:lvl2pPr marL="709613" indent="-271463">
                  <a:buClr>
                    <a:srgbClr val="95ACE5"/>
                  </a:buClr>
                  <a:buSzPct val="100000"/>
                  <a:defRPr kumimoji="1" sz="1600">
                    <a:solidFill>
                      <a:srgbClr val="000099"/>
                    </a:solidFill>
                    <a:latin typeface="ＭＳ Ｐゴシック" panose="020B0600070205080204" pitchFamily="34" charset="-128"/>
                    <a:ea typeface="ＭＳ Ｐゴシック" panose="020B0600070205080204" pitchFamily="34" charset="-128"/>
                  </a:defRPr>
                </a:lvl2pPr>
                <a:lvl3pPr marL="1092200" indent="-217488">
                  <a:buClr>
                    <a:srgbClr val="95ACE5"/>
                  </a:buClr>
                  <a:buSzPct val="100000"/>
                  <a:buFont typeface="Wingdings" panose="05000000000000000000" pitchFamily="2" charset="2"/>
                  <a:defRPr kumimoji="1" sz="1600">
                    <a:solidFill>
                      <a:srgbClr val="000099"/>
                    </a:solidFill>
                    <a:latin typeface="ＭＳ Ｐゴシック" panose="020B0600070205080204" pitchFamily="34" charset="-128"/>
                    <a:ea typeface="ＭＳ Ｐゴシック" panose="020B0600070205080204" pitchFamily="34" charset="-128"/>
                  </a:defRPr>
                </a:lvl3pPr>
                <a:lvl4pPr marL="1482725" indent="-219075">
                  <a:buClr>
                    <a:srgbClr val="95ACE5"/>
                  </a:buClr>
                  <a:buSzPct val="100000"/>
                  <a:buChar char="–"/>
                  <a:defRPr kumimoji="1" sz="1400">
                    <a:solidFill>
                      <a:schemeClr val="tx1"/>
                    </a:solidFill>
                    <a:latin typeface="Arial" panose="020B0604020202020204" pitchFamily="34" charset="0"/>
                    <a:ea typeface="ＭＳ ゴシック" panose="020B0609070205080204" pitchFamily="49" charset="-128"/>
                  </a:defRPr>
                </a:lvl4pPr>
                <a:lvl5pPr marL="1873250" indent="-219075">
                  <a:buClr>
                    <a:srgbClr val="95ACE5"/>
                  </a:buClr>
                  <a:buSzPct val="70000"/>
                  <a:buFont typeface="Monotype Sorts" pitchFamily="2" charset="2"/>
                  <a:buChar char="3"/>
                  <a:defRPr kumimoji="1" sz="1400">
                    <a:solidFill>
                      <a:schemeClr val="tx1"/>
                    </a:solidFill>
                    <a:latin typeface="Arial" panose="020B0604020202020204" pitchFamily="34" charset="0"/>
                    <a:ea typeface="ＭＳ ゴシック" panose="020B0609070205080204" pitchFamily="49" charset="-128"/>
                  </a:defRPr>
                </a:lvl5pPr>
                <a:lvl6pPr marL="2330450" indent="-219075" eaLnBrk="0" fontAlgn="base" hangingPunct="0">
                  <a:spcBef>
                    <a:spcPct val="0"/>
                  </a:spcBef>
                  <a:spcAft>
                    <a:spcPct val="0"/>
                  </a:spcAft>
                  <a:buClr>
                    <a:srgbClr val="95ACE5"/>
                  </a:buClr>
                  <a:buSzPct val="70000"/>
                  <a:buFont typeface="Monotype Sorts" pitchFamily="2" charset="2"/>
                  <a:buChar char="3"/>
                  <a:defRPr kumimoji="1" sz="1400">
                    <a:solidFill>
                      <a:schemeClr val="tx1"/>
                    </a:solidFill>
                    <a:latin typeface="Arial" panose="020B0604020202020204" pitchFamily="34" charset="0"/>
                    <a:ea typeface="ＭＳ ゴシック" panose="020B0609070205080204" pitchFamily="49" charset="-128"/>
                  </a:defRPr>
                </a:lvl6pPr>
                <a:lvl7pPr marL="2787650" indent="-219075" eaLnBrk="0" fontAlgn="base" hangingPunct="0">
                  <a:spcBef>
                    <a:spcPct val="0"/>
                  </a:spcBef>
                  <a:spcAft>
                    <a:spcPct val="0"/>
                  </a:spcAft>
                  <a:buClr>
                    <a:srgbClr val="95ACE5"/>
                  </a:buClr>
                  <a:buSzPct val="70000"/>
                  <a:buFont typeface="Monotype Sorts" pitchFamily="2" charset="2"/>
                  <a:buChar char="3"/>
                  <a:defRPr kumimoji="1" sz="1400">
                    <a:solidFill>
                      <a:schemeClr val="tx1"/>
                    </a:solidFill>
                    <a:latin typeface="Arial" panose="020B0604020202020204" pitchFamily="34" charset="0"/>
                    <a:ea typeface="ＭＳ ゴシック" panose="020B0609070205080204" pitchFamily="49" charset="-128"/>
                  </a:defRPr>
                </a:lvl7pPr>
                <a:lvl8pPr marL="3244850" indent="-219075" eaLnBrk="0" fontAlgn="base" hangingPunct="0">
                  <a:spcBef>
                    <a:spcPct val="0"/>
                  </a:spcBef>
                  <a:spcAft>
                    <a:spcPct val="0"/>
                  </a:spcAft>
                  <a:buClr>
                    <a:srgbClr val="95ACE5"/>
                  </a:buClr>
                  <a:buSzPct val="70000"/>
                  <a:buFont typeface="Monotype Sorts" pitchFamily="2" charset="2"/>
                  <a:buChar char="3"/>
                  <a:defRPr kumimoji="1" sz="1400">
                    <a:solidFill>
                      <a:schemeClr val="tx1"/>
                    </a:solidFill>
                    <a:latin typeface="Arial" panose="020B0604020202020204" pitchFamily="34" charset="0"/>
                    <a:ea typeface="ＭＳ ゴシック" panose="020B0609070205080204" pitchFamily="49" charset="-128"/>
                  </a:defRPr>
                </a:lvl8pPr>
                <a:lvl9pPr marL="3702050" indent="-219075" eaLnBrk="0" fontAlgn="base" hangingPunct="0">
                  <a:spcBef>
                    <a:spcPct val="0"/>
                  </a:spcBef>
                  <a:spcAft>
                    <a:spcPct val="0"/>
                  </a:spcAft>
                  <a:buClr>
                    <a:srgbClr val="95ACE5"/>
                  </a:buClr>
                  <a:buSzPct val="70000"/>
                  <a:buFont typeface="Monotype Sorts" pitchFamily="2" charset="2"/>
                  <a:buChar char="3"/>
                  <a:defRPr kumimoji="1" sz="1400">
                    <a:solidFill>
                      <a:schemeClr val="tx1"/>
                    </a:solidFill>
                    <a:latin typeface="Arial" panose="020B0604020202020204" pitchFamily="34" charset="0"/>
                    <a:ea typeface="ＭＳ ゴシック" panose="020B0609070205080204" pitchFamily="49" charset="-128"/>
                  </a:defRPr>
                </a:lvl9pPr>
              </a:lstStyle>
              <a:p>
                <a:pPr algn="ctr">
                  <a:spcBef>
                    <a:spcPct val="0"/>
                  </a:spcBef>
                  <a:spcAft>
                    <a:spcPct val="0"/>
                  </a:spcAft>
                  <a:buClrTx/>
                  <a:buSzTx/>
                  <a:buFontTx/>
                  <a:buNone/>
                </a:pPr>
                <a:r>
                  <a:rPr kumimoji="0" lang="ja-JP" altLang="en-US" sz="1200">
                    <a:solidFill>
                      <a:schemeClr val="tx1"/>
                    </a:solidFill>
                    <a:latin typeface="Meiryo UI" panose="020B0604030504040204" pitchFamily="34" charset="-128"/>
                    <a:ea typeface="Meiryo UI" panose="020B0604030504040204" pitchFamily="34" charset="-128"/>
                  </a:rPr>
                  <a:t>主要なビジネス機能</a:t>
                </a:r>
                <a:br>
                  <a:rPr kumimoji="0" lang="ja-JP" altLang="en-US" sz="1200">
                    <a:solidFill>
                      <a:schemeClr val="tx1"/>
                    </a:solidFill>
                    <a:latin typeface="Meiryo UI" panose="020B0604030504040204" pitchFamily="34" charset="-128"/>
                    <a:ea typeface="Meiryo UI" panose="020B0604030504040204" pitchFamily="34" charset="-128"/>
                  </a:rPr>
                </a:br>
                <a:r>
                  <a:rPr kumimoji="0" lang="ja-JP" altLang="en-US" sz="1200">
                    <a:solidFill>
                      <a:schemeClr val="tx1"/>
                    </a:solidFill>
                    <a:latin typeface="Meiryo UI" panose="020B0604030504040204" pitchFamily="34" charset="-128"/>
                    <a:ea typeface="Meiryo UI" panose="020B0604030504040204" pitchFamily="34" charset="-128"/>
                  </a:rPr>
                  <a:t>再開計画策定</a:t>
                </a:r>
              </a:p>
            </p:txBody>
          </p:sp>
          <p:sp>
            <p:nvSpPr>
              <p:cNvPr id="144" name="AutoShape 1069">
                <a:extLst>
                  <a:ext uri="{FF2B5EF4-FFF2-40B4-BE49-F238E27FC236}">
                    <a16:creationId xmlns:a16="http://schemas.microsoft.com/office/drawing/2014/main" id="{451AC7FB-086B-6B7C-AB04-525DD3BEF005}"/>
                  </a:ext>
                </a:extLst>
              </p:cNvPr>
              <p:cNvSpPr>
                <a:spLocks noChangeArrowheads="1"/>
              </p:cNvSpPr>
              <p:nvPr/>
            </p:nvSpPr>
            <p:spPr bwMode="auto">
              <a:xfrm>
                <a:off x="1336" y="3736"/>
                <a:ext cx="1080" cy="257"/>
              </a:xfrm>
              <a:prstGeom prst="homePlate">
                <a:avLst>
                  <a:gd name="adj" fmla="val 53268"/>
                </a:avLst>
              </a:prstGeom>
              <a:gradFill rotWithShape="0">
                <a:gsLst>
                  <a:gs pos="0">
                    <a:srgbClr val="FFFFFF"/>
                  </a:gs>
                  <a:gs pos="100000">
                    <a:srgbClr val="FFCC66"/>
                  </a:gs>
                </a:gsLst>
                <a:path path="shape">
                  <a:fillToRect l="50000" t="50000" r="50000" b="50000"/>
                </a:path>
              </a:gradFill>
              <a:ln w="31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lvl1pPr>
                  <a:spcBef>
                    <a:spcPct val="50000"/>
                  </a:spcBef>
                  <a:spcAft>
                    <a:spcPct val="20000"/>
                  </a:spcAft>
                  <a:buClr>
                    <a:srgbClr val="95ACE5"/>
                  </a:buClr>
                  <a:buSzPct val="75000"/>
                  <a:buFont typeface="Wingdings" panose="05000000000000000000" pitchFamily="2" charset="2"/>
                  <a:defRPr kumimoji="1">
                    <a:solidFill>
                      <a:srgbClr val="000099"/>
                    </a:solidFill>
                    <a:latin typeface="ＭＳ Ｐゴシック" panose="020B0600070205080204" pitchFamily="34" charset="-128"/>
                    <a:ea typeface="ＭＳ Ｐゴシック" panose="020B0600070205080204" pitchFamily="34" charset="-128"/>
                  </a:defRPr>
                </a:lvl1pPr>
                <a:lvl2pPr marL="709613" indent="-271463">
                  <a:buClr>
                    <a:srgbClr val="95ACE5"/>
                  </a:buClr>
                  <a:buSzPct val="100000"/>
                  <a:defRPr kumimoji="1" sz="1600">
                    <a:solidFill>
                      <a:srgbClr val="000099"/>
                    </a:solidFill>
                    <a:latin typeface="ＭＳ Ｐゴシック" panose="020B0600070205080204" pitchFamily="34" charset="-128"/>
                    <a:ea typeface="ＭＳ Ｐゴシック" panose="020B0600070205080204" pitchFamily="34" charset="-128"/>
                  </a:defRPr>
                </a:lvl2pPr>
                <a:lvl3pPr marL="1092200" indent="-217488">
                  <a:buClr>
                    <a:srgbClr val="95ACE5"/>
                  </a:buClr>
                  <a:buSzPct val="100000"/>
                  <a:buFont typeface="Wingdings" panose="05000000000000000000" pitchFamily="2" charset="2"/>
                  <a:defRPr kumimoji="1" sz="1600">
                    <a:solidFill>
                      <a:srgbClr val="000099"/>
                    </a:solidFill>
                    <a:latin typeface="ＭＳ Ｐゴシック" panose="020B0600070205080204" pitchFamily="34" charset="-128"/>
                    <a:ea typeface="ＭＳ Ｐゴシック" panose="020B0600070205080204" pitchFamily="34" charset="-128"/>
                  </a:defRPr>
                </a:lvl3pPr>
                <a:lvl4pPr marL="1482725" indent="-219075">
                  <a:buClr>
                    <a:srgbClr val="95ACE5"/>
                  </a:buClr>
                  <a:buSzPct val="100000"/>
                  <a:buChar char="–"/>
                  <a:defRPr kumimoji="1" sz="1400">
                    <a:solidFill>
                      <a:schemeClr val="tx1"/>
                    </a:solidFill>
                    <a:latin typeface="Arial" panose="020B0604020202020204" pitchFamily="34" charset="0"/>
                    <a:ea typeface="ＭＳ ゴシック" panose="020B0609070205080204" pitchFamily="49" charset="-128"/>
                  </a:defRPr>
                </a:lvl4pPr>
                <a:lvl5pPr marL="1873250" indent="-219075">
                  <a:buClr>
                    <a:srgbClr val="95ACE5"/>
                  </a:buClr>
                  <a:buSzPct val="70000"/>
                  <a:buFont typeface="Monotype Sorts" pitchFamily="2" charset="2"/>
                  <a:buChar char="3"/>
                  <a:defRPr kumimoji="1" sz="1400">
                    <a:solidFill>
                      <a:schemeClr val="tx1"/>
                    </a:solidFill>
                    <a:latin typeface="Arial" panose="020B0604020202020204" pitchFamily="34" charset="0"/>
                    <a:ea typeface="ＭＳ ゴシック" panose="020B0609070205080204" pitchFamily="49" charset="-128"/>
                  </a:defRPr>
                </a:lvl5pPr>
                <a:lvl6pPr marL="2330450" indent="-219075" eaLnBrk="0" fontAlgn="base" hangingPunct="0">
                  <a:spcBef>
                    <a:spcPct val="0"/>
                  </a:spcBef>
                  <a:spcAft>
                    <a:spcPct val="0"/>
                  </a:spcAft>
                  <a:buClr>
                    <a:srgbClr val="95ACE5"/>
                  </a:buClr>
                  <a:buSzPct val="70000"/>
                  <a:buFont typeface="Monotype Sorts" pitchFamily="2" charset="2"/>
                  <a:buChar char="3"/>
                  <a:defRPr kumimoji="1" sz="1400">
                    <a:solidFill>
                      <a:schemeClr val="tx1"/>
                    </a:solidFill>
                    <a:latin typeface="Arial" panose="020B0604020202020204" pitchFamily="34" charset="0"/>
                    <a:ea typeface="ＭＳ ゴシック" panose="020B0609070205080204" pitchFamily="49" charset="-128"/>
                  </a:defRPr>
                </a:lvl6pPr>
                <a:lvl7pPr marL="2787650" indent="-219075" eaLnBrk="0" fontAlgn="base" hangingPunct="0">
                  <a:spcBef>
                    <a:spcPct val="0"/>
                  </a:spcBef>
                  <a:spcAft>
                    <a:spcPct val="0"/>
                  </a:spcAft>
                  <a:buClr>
                    <a:srgbClr val="95ACE5"/>
                  </a:buClr>
                  <a:buSzPct val="70000"/>
                  <a:buFont typeface="Monotype Sorts" pitchFamily="2" charset="2"/>
                  <a:buChar char="3"/>
                  <a:defRPr kumimoji="1" sz="1400">
                    <a:solidFill>
                      <a:schemeClr val="tx1"/>
                    </a:solidFill>
                    <a:latin typeface="Arial" panose="020B0604020202020204" pitchFamily="34" charset="0"/>
                    <a:ea typeface="ＭＳ ゴシック" panose="020B0609070205080204" pitchFamily="49" charset="-128"/>
                  </a:defRPr>
                </a:lvl7pPr>
                <a:lvl8pPr marL="3244850" indent="-219075" eaLnBrk="0" fontAlgn="base" hangingPunct="0">
                  <a:spcBef>
                    <a:spcPct val="0"/>
                  </a:spcBef>
                  <a:spcAft>
                    <a:spcPct val="0"/>
                  </a:spcAft>
                  <a:buClr>
                    <a:srgbClr val="95ACE5"/>
                  </a:buClr>
                  <a:buSzPct val="70000"/>
                  <a:buFont typeface="Monotype Sorts" pitchFamily="2" charset="2"/>
                  <a:buChar char="3"/>
                  <a:defRPr kumimoji="1" sz="1400">
                    <a:solidFill>
                      <a:schemeClr val="tx1"/>
                    </a:solidFill>
                    <a:latin typeface="Arial" panose="020B0604020202020204" pitchFamily="34" charset="0"/>
                    <a:ea typeface="ＭＳ ゴシック" panose="020B0609070205080204" pitchFamily="49" charset="-128"/>
                  </a:defRPr>
                </a:lvl8pPr>
                <a:lvl9pPr marL="3702050" indent="-219075" eaLnBrk="0" fontAlgn="base" hangingPunct="0">
                  <a:spcBef>
                    <a:spcPct val="0"/>
                  </a:spcBef>
                  <a:spcAft>
                    <a:spcPct val="0"/>
                  </a:spcAft>
                  <a:buClr>
                    <a:srgbClr val="95ACE5"/>
                  </a:buClr>
                  <a:buSzPct val="70000"/>
                  <a:buFont typeface="Monotype Sorts" pitchFamily="2" charset="2"/>
                  <a:buChar char="3"/>
                  <a:defRPr kumimoji="1" sz="1400">
                    <a:solidFill>
                      <a:schemeClr val="tx1"/>
                    </a:solidFill>
                    <a:latin typeface="Arial" panose="020B0604020202020204" pitchFamily="34" charset="0"/>
                    <a:ea typeface="ＭＳ ゴシック" panose="020B0609070205080204" pitchFamily="49" charset="-128"/>
                  </a:defRPr>
                </a:lvl9pPr>
              </a:lstStyle>
              <a:p>
                <a:pPr algn="ctr">
                  <a:spcBef>
                    <a:spcPct val="0"/>
                  </a:spcBef>
                  <a:spcAft>
                    <a:spcPct val="0"/>
                  </a:spcAft>
                  <a:buClrTx/>
                  <a:buSzTx/>
                  <a:buFontTx/>
                  <a:buNone/>
                </a:pPr>
                <a:r>
                  <a:rPr kumimoji="0" lang="ja-JP" altLang="en-US" sz="1200">
                    <a:solidFill>
                      <a:schemeClr val="tx1"/>
                    </a:solidFill>
                    <a:latin typeface="Meiryo UI" panose="020B0604030504040204" pitchFamily="34" charset="-128"/>
                    <a:ea typeface="Meiryo UI" panose="020B0604030504040204" pitchFamily="34" charset="-128"/>
                  </a:rPr>
                  <a:t>主要な</a:t>
                </a:r>
                <a:r>
                  <a:rPr kumimoji="0" lang="en-US" altLang="ja-JP" sz="1200">
                    <a:solidFill>
                      <a:schemeClr val="tx1"/>
                    </a:solidFill>
                    <a:latin typeface="Meiryo UI" panose="020B0604030504040204" pitchFamily="34" charset="-128"/>
                    <a:ea typeface="Meiryo UI" panose="020B0604030504040204" pitchFamily="34" charset="-128"/>
                  </a:rPr>
                  <a:t>IT</a:t>
                </a:r>
                <a:r>
                  <a:rPr kumimoji="0" lang="ja-JP" altLang="en-US" sz="1200">
                    <a:solidFill>
                      <a:schemeClr val="tx1"/>
                    </a:solidFill>
                    <a:latin typeface="Meiryo UI" panose="020B0604030504040204" pitchFamily="34" charset="-128"/>
                    <a:ea typeface="Meiryo UI" panose="020B0604030504040204" pitchFamily="34" charset="-128"/>
                  </a:rPr>
                  <a:t>機能</a:t>
                </a:r>
                <a:br>
                  <a:rPr kumimoji="0" lang="ja-JP" altLang="en-US" sz="1200">
                    <a:solidFill>
                      <a:schemeClr val="tx1"/>
                    </a:solidFill>
                    <a:latin typeface="Meiryo UI" panose="020B0604030504040204" pitchFamily="34" charset="-128"/>
                    <a:ea typeface="Meiryo UI" panose="020B0604030504040204" pitchFamily="34" charset="-128"/>
                  </a:rPr>
                </a:br>
                <a:r>
                  <a:rPr kumimoji="0" lang="ja-JP" altLang="en-US" sz="1200">
                    <a:solidFill>
                      <a:schemeClr val="tx1"/>
                    </a:solidFill>
                    <a:latin typeface="Meiryo UI" panose="020B0604030504040204" pitchFamily="34" charset="-128"/>
                    <a:ea typeface="Meiryo UI" panose="020B0604030504040204" pitchFamily="34" charset="-128"/>
                  </a:rPr>
                  <a:t>再開計画策定</a:t>
                </a:r>
              </a:p>
            </p:txBody>
          </p:sp>
          <p:grpSp>
            <p:nvGrpSpPr>
              <p:cNvPr id="145" name="Group 1070">
                <a:extLst>
                  <a:ext uri="{FF2B5EF4-FFF2-40B4-BE49-F238E27FC236}">
                    <a16:creationId xmlns:a16="http://schemas.microsoft.com/office/drawing/2014/main" id="{462EC4E2-54B5-FC3D-3567-266CBCD3BFF3}"/>
                  </a:ext>
                </a:extLst>
              </p:cNvPr>
              <p:cNvGrpSpPr>
                <a:grpSpLocks/>
              </p:cNvGrpSpPr>
              <p:nvPr/>
            </p:nvGrpSpPr>
            <p:grpSpPr bwMode="auto">
              <a:xfrm>
                <a:off x="1304" y="3464"/>
                <a:ext cx="1072" cy="248"/>
                <a:chOff x="1216" y="3448"/>
                <a:chExt cx="1248" cy="248"/>
              </a:xfrm>
            </p:grpSpPr>
            <p:sp>
              <p:nvSpPr>
                <p:cNvPr id="146" name="Line 1071">
                  <a:extLst>
                    <a:ext uri="{FF2B5EF4-FFF2-40B4-BE49-F238E27FC236}">
                      <a16:creationId xmlns:a16="http://schemas.microsoft.com/office/drawing/2014/main" id="{022831FE-D01F-809F-C23E-199AAE3F2D06}"/>
                    </a:ext>
                  </a:extLst>
                </p:cNvPr>
                <p:cNvSpPr>
                  <a:spLocks noChangeShapeType="1"/>
                </p:cNvSpPr>
                <p:nvPr/>
              </p:nvSpPr>
              <p:spPr bwMode="auto">
                <a:xfrm>
                  <a:off x="1216" y="3456"/>
                  <a:ext cx="1240" cy="224"/>
                </a:xfrm>
                <a:prstGeom prst="line">
                  <a:avLst/>
                </a:prstGeom>
                <a:noFill/>
                <a:ln w="28575">
                  <a:solidFill>
                    <a:srgbClr val="A50021"/>
                  </a:solidFill>
                  <a:round/>
                  <a:headEnd/>
                  <a:tailEnd/>
                </a:ln>
                <a:effectLst/>
              </p:spPr>
              <p:txBody>
                <a:bodyPr lIns="90488" tIns="44450" rIns="90488" bIns="44450" anchor="b"/>
                <a:lstStyle/>
                <a:p>
                  <a:pPr>
                    <a:spcBef>
                      <a:spcPct val="50000"/>
                    </a:spcBef>
                    <a:buClr>
                      <a:srgbClr val="000066"/>
                    </a:buClr>
                    <a:buSzPct val="100000"/>
                    <a:defRPr/>
                  </a:pPr>
                  <a:endParaRPr lang="ja-JP" altLang="en-US">
                    <a:effectLst>
                      <a:outerShdw blurRad="38100" dist="38100" dir="2700000" algn="tl">
                        <a:srgbClr val="000000">
                          <a:alpha val="43137"/>
                        </a:srgbClr>
                      </a:outerShdw>
                    </a:effectLst>
                    <a:latin typeface="Meiryo UI" panose="020B0604030504040204" pitchFamily="34" charset="-128"/>
                    <a:ea typeface="Meiryo UI" panose="020B0604030504040204" pitchFamily="34" charset="-128"/>
                  </a:endParaRPr>
                </a:p>
              </p:txBody>
            </p:sp>
            <p:sp>
              <p:nvSpPr>
                <p:cNvPr id="147" name="Line 1072">
                  <a:extLst>
                    <a:ext uri="{FF2B5EF4-FFF2-40B4-BE49-F238E27FC236}">
                      <a16:creationId xmlns:a16="http://schemas.microsoft.com/office/drawing/2014/main" id="{F65ED8BE-87B9-361B-E757-0C313C3864A9}"/>
                    </a:ext>
                  </a:extLst>
                </p:cNvPr>
                <p:cNvSpPr>
                  <a:spLocks noChangeShapeType="1"/>
                </p:cNvSpPr>
                <p:nvPr/>
              </p:nvSpPr>
              <p:spPr bwMode="auto">
                <a:xfrm flipH="1">
                  <a:off x="1216" y="3448"/>
                  <a:ext cx="1248" cy="248"/>
                </a:xfrm>
                <a:prstGeom prst="line">
                  <a:avLst/>
                </a:prstGeom>
                <a:noFill/>
                <a:ln w="28575">
                  <a:solidFill>
                    <a:srgbClr val="A50021"/>
                  </a:solidFill>
                  <a:round/>
                  <a:headEnd/>
                  <a:tailEnd/>
                </a:ln>
                <a:effectLst/>
              </p:spPr>
              <p:txBody>
                <a:bodyPr lIns="90488" tIns="44450" rIns="90488" bIns="44450" anchor="b"/>
                <a:lstStyle/>
                <a:p>
                  <a:pPr>
                    <a:spcBef>
                      <a:spcPct val="50000"/>
                    </a:spcBef>
                    <a:buClr>
                      <a:srgbClr val="000066"/>
                    </a:buClr>
                    <a:buSzPct val="100000"/>
                    <a:defRPr/>
                  </a:pPr>
                  <a:endParaRPr lang="ja-JP" altLang="en-US">
                    <a:effectLst>
                      <a:outerShdw blurRad="38100" dist="38100" dir="2700000" algn="tl">
                        <a:srgbClr val="000000">
                          <a:alpha val="43137"/>
                        </a:srgbClr>
                      </a:outerShdw>
                    </a:effectLst>
                    <a:latin typeface="Meiryo UI" panose="020B0604030504040204" pitchFamily="34" charset="-128"/>
                    <a:ea typeface="Meiryo UI" panose="020B0604030504040204" pitchFamily="34" charset="-128"/>
                  </a:endParaRPr>
                </a:p>
              </p:txBody>
            </p:sp>
          </p:grpSp>
        </p:grpSp>
        <p:sp>
          <p:nvSpPr>
            <p:cNvPr id="125" name="AutoShape 1073">
              <a:extLst>
                <a:ext uri="{FF2B5EF4-FFF2-40B4-BE49-F238E27FC236}">
                  <a16:creationId xmlns:a16="http://schemas.microsoft.com/office/drawing/2014/main" id="{5D50384B-BAA4-6614-2FB4-191E4CBD5E67}"/>
                </a:ext>
              </a:extLst>
            </p:cNvPr>
            <p:cNvSpPr>
              <a:spLocks noChangeArrowheads="1"/>
            </p:cNvSpPr>
            <p:nvPr/>
          </p:nvSpPr>
          <p:spPr bwMode="auto">
            <a:xfrm>
              <a:off x="5473701" y="4516438"/>
              <a:ext cx="219075" cy="349250"/>
            </a:xfrm>
            <a:prstGeom prst="triangle">
              <a:avLst>
                <a:gd name="adj" fmla="val 50000"/>
              </a:avLst>
            </a:prstGeom>
            <a:solidFill>
              <a:srgbClr val="0033CC"/>
            </a:solidFill>
            <a:ln w="3175">
              <a:solidFill>
                <a:schemeClr val="tx1"/>
              </a:solidFill>
              <a:miter lim="800000"/>
              <a:headEnd/>
              <a:tailEnd/>
            </a:ln>
            <a:effectLst/>
          </p:spPr>
          <p:txBody>
            <a:bodyPr wrap="none" lIns="90488" tIns="44450" rIns="90488" bIns="44450" anchor="ctr"/>
            <a:lstStyle/>
            <a:p>
              <a:pPr>
                <a:spcBef>
                  <a:spcPct val="50000"/>
                </a:spcBef>
                <a:buClr>
                  <a:srgbClr val="000066"/>
                </a:buClr>
                <a:buSzPct val="100000"/>
                <a:defRPr/>
              </a:pPr>
              <a:endParaRPr lang="ja-JP" altLang="en-US">
                <a:effectLst>
                  <a:outerShdw blurRad="38100" dist="38100" dir="2700000" algn="tl">
                    <a:srgbClr val="000000">
                      <a:alpha val="43137"/>
                    </a:srgbClr>
                  </a:outerShdw>
                </a:effectLst>
                <a:latin typeface="Meiryo UI" panose="020B0604030504040204" pitchFamily="34" charset="-128"/>
                <a:ea typeface="Meiryo UI" panose="020B0604030504040204" pitchFamily="34" charset="-128"/>
              </a:endParaRPr>
            </a:p>
          </p:txBody>
        </p:sp>
        <p:sp>
          <p:nvSpPr>
            <p:cNvPr id="126" name="Text Box 1074">
              <a:extLst>
                <a:ext uri="{FF2B5EF4-FFF2-40B4-BE49-F238E27FC236}">
                  <a16:creationId xmlns:a16="http://schemas.microsoft.com/office/drawing/2014/main" id="{9EC6A34D-F277-02B4-6E43-C04BD0E1A7DB}"/>
                </a:ext>
              </a:extLst>
            </p:cNvPr>
            <p:cNvSpPr txBox="1">
              <a:spLocks noChangeArrowheads="1"/>
            </p:cNvSpPr>
            <p:nvPr/>
          </p:nvSpPr>
          <p:spPr bwMode="auto">
            <a:xfrm>
              <a:off x="5016500" y="4804914"/>
              <a:ext cx="1130300" cy="289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b">
              <a:spAutoFit/>
            </a:bodyPr>
            <a:lstStyle>
              <a:lvl1pPr>
                <a:spcBef>
                  <a:spcPct val="50000"/>
                </a:spcBef>
                <a:spcAft>
                  <a:spcPct val="20000"/>
                </a:spcAft>
                <a:buClr>
                  <a:srgbClr val="95ACE5"/>
                </a:buClr>
                <a:buSzPct val="75000"/>
                <a:buFont typeface="Wingdings" panose="05000000000000000000" pitchFamily="2" charset="2"/>
                <a:defRPr kumimoji="1">
                  <a:solidFill>
                    <a:srgbClr val="000099"/>
                  </a:solidFill>
                  <a:latin typeface="ＭＳ Ｐゴシック" panose="020B0600070205080204" pitchFamily="34" charset="-128"/>
                  <a:ea typeface="ＭＳ Ｐゴシック" panose="020B0600070205080204" pitchFamily="34" charset="-128"/>
                </a:defRPr>
              </a:lvl1pPr>
              <a:lvl2pPr marL="709613" indent="-271463">
                <a:buClr>
                  <a:srgbClr val="95ACE5"/>
                </a:buClr>
                <a:buSzPct val="100000"/>
                <a:defRPr kumimoji="1" sz="1600">
                  <a:solidFill>
                    <a:srgbClr val="000099"/>
                  </a:solidFill>
                  <a:latin typeface="ＭＳ Ｐゴシック" panose="020B0600070205080204" pitchFamily="34" charset="-128"/>
                  <a:ea typeface="ＭＳ Ｐゴシック" panose="020B0600070205080204" pitchFamily="34" charset="-128"/>
                </a:defRPr>
              </a:lvl2pPr>
              <a:lvl3pPr marL="1092200" indent="-217488">
                <a:buClr>
                  <a:srgbClr val="95ACE5"/>
                </a:buClr>
                <a:buSzPct val="100000"/>
                <a:buFont typeface="Wingdings" panose="05000000000000000000" pitchFamily="2" charset="2"/>
                <a:defRPr kumimoji="1" sz="1600">
                  <a:solidFill>
                    <a:srgbClr val="000099"/>
                  </a:solidFill>
                  <a:latin typeface="ＭＳ Ｐゴシック" panose="020B0600070205080204" pitchFamily="34" charset="-128"/>
                  <a:ea typeface="ＭＳ Ｐゴシック" panose="020B0600070205080204" pitchFamily="34" charset="-128"/>
                </a:defRPr>
              </a:lvl3pPr>
              <a:lvl4pPr marL="1482725" indent="-219075">
                <a:buClr>
                  <a:srgbClr val="95ACE5"/>
                </a:buClr>
                <a:buSzPct val="100000"/>
                <a:buChar char="–"/>
                <a:defRPr kumimoji="1" sz="1400">
                  <a:solidFill>
                    <a:schemeClr val="tx1"/>
                  </a:solidFill>
                  <a:latin typeface="Arial" panose="020B0604020202020204" pitchFamily="34" charset="0"/>
                  <a:ea typeface="ＭＳ ゴシック" panose="020B0609070205080204" pitchFamily="49" charset="-128"/>
                </a:defRPr>
              </a:lvl4pPr>
              <a:lvl5pPr marL="1873250" indent="-219075">
                <a:buClr>
                  <a:srgbClr val="95ACE5"/>
                </a:buClr>
                <a:buSzPct val="70000"/>
                <a:buFont typeface="Monotype Sorts" pitchFamily="2" charset="2"/>
                <a:buChar char="3"/>
                <a:defRPr kumimoji="1" sz="1400">
                  <a:solidFill>
                    <a:schemeClr val="tx1"/>
                  </a:solidFill>
                  <a:latin typeface="Arial" panose="020B0604020202020204" pitchFamily="34" charset="0"/>
                  <a:ea typeface="ＭＳ ゴシック" panose="020B0609070205080204" pitchFamily="49" charset="-128"/>
                </a:defRPr>
              </a:lvl5pPr>
              <a:lvl6pPr marL="2330450" indent="-219075" eaLnBrk="0" fontAlgn="base" hangingPunct="0">
                <a:spcBef>
                  <a:spcPct val="0"/>
                </a:spcBef>
                <a:spcAft>
                  <a:spcPct val="0"/>
                </a:spcAft>
                <a:buClr>
                  <a:srgbClr val="95ACE5"/>
                </a:buClr>
                <a:buSzPct val="70000"/>
                <a:buFont typeface="Monotype Sorts" pitchFamily="2" charset="2"/>
                <a:buChar char="3"/>
                <a:defRPr kumimoji="1" sz="1400">
                  <a:solidFill>
                    <a:schemeClr val="tx1"/>
                  </a:solidFill>
                  <a:latin typeface="Arial" panose="020B0604020202020204" pitchFamily="34" charset="0"/>
                  <a:ea typeface="ＭＳ ゴシック" panose="020B0609070205080204" pitchFamily="49" charset="-128"/>
                </a:defRPr>
              </a:lvl6pPr>
              <a:lvl7pPr marL="2787650" indent="-219075" eaLnBrk="0" fontAlgn="base" hangingPunct="0">
                <a:spcBef>
                  <a:spcPct val="0"/>
                </a:spcBef>
                <a:spcAft>
                  <a:spcPct val="0"/>
                </a:spcAft>
                <a:buClr>
                  <a:srgbClr val="95ACE5"/>
                </a:buClr>
                <a:buSzPct val="70000"/>
                <a:buFont typeface="Monotype Sorts" pitchFamily="2" charset="2"/>
                <a:buChar char="3"/>
                <a:defRPr kumimoji="1" sz="1400">
                  <a:solidFill>
                    <a:schemeClr val="tx1"/>
                  </a:solidFill>
                  <a:latin typeface="Arial" panose="020B0604020202020204" pitchFamily="34" charset="0"/>
                  <a:ea typeface="ＭＳ ゴシック" panose="020B0609070205080204" pitchFamily="49" charset="-128"/>
                </a:defRPr>
              </a:lvl7pPr>
              <a:lvl8pPr marL="3244850" indent="-219075" eaLnBrk="0" fontAlgn="base" hangingPunct="0">
                <a:spcBef>
                  <a:spcPct val="0"/>
                </a:spcBef>
                <a:spcAft>
                  <a:spcPct val="0"/>
                </a:spcAft>
                <a:buClr>
                  <a:srgbClr val="95ACE5"/>
                </a:buClr>
                <a:buSzPct val="70000"/>
                <a:buFont typeface="Monotype Sorts" pitchFamily="2" charset="2"/>
                <a:buChar char="3"/>
                <a:defRPr kumimoji="1" sz="1400">
                  <a:solidFill>
                    <a:schemeClr val="tx1"/>
                  </a:solidFill>
                  <a:latin typeface="Arial" panose="020B0604020202020204" pitchFamily="34" charset="0"/>
                  <a:ea typeface="ＭＳ ゴシック" panose="020B0609070205080204" pitchFamily="49" charset="-128"/>
                </a:defRPr>
              </a:lvl8pPr>
              <a:lvl9pPr marL="3702050" indent="-219075" eaLnBrk="0" fontAlgn="base" hangingPunct="0">
                <a:spcBef>
                  <a:spcPct val="0"/>
                </a:spcBef>
                <a:spcAft>
                  <a:spcPct val="0"/>
                </a:spcAft>
                <a:buClr>
                  <a:srgbClr val="95ACE5"/>
                </a:buClr>
                <a:buSzPct val="70000"/>
                <a:buFont typeface="Monotype Sorts" pitchFamily="2" charset="2"/>
                <a:buChar char="3"/>
                <a:defRPr kumimoji="1" sz="1400">
                  <a:solidFill>
                    <a:schemeClr val="tx1"/>
                  </a:solidFill>
                  <a:latin typeface="Arial" panose="020B0604020202020204" pitchFamily="34" charset="0"/>
                  <a:ea typeface="ＭＳ ゴシック" panose="020B0609070205080204" pitchFamily="49" charset="-128"/>
                </a:defRPr>
              </a:lvl9pPr>
            </a:lstStyle>
            <a:p>
              <a:pPr algn="ctr">
                <a:spcBef>
                  <a:spcPct val="0"/>
                </a:spcBef>
                <a:spcAft>
                  <a:spcPct val="0"/>
                </a:spcAft>
                <a:buClrTx/>
                <a:buSzTx/>
                <a:buFontTx/>
                <a:buNone/>
              </a:pPr>
              <a:r>
                <a:rPr kumimoji="0" lang="en-US" altLang="ja-JP" sz="1200">
                  <a:solidFill>
                    <a:schemeClr val="tx1"/>
                  </a:solidFill>
                  <a:latin typeface="Meiryo UI" panose="020B0604030504040204" pitchFamily="34" charset="-128"/>
                  <a:ea typeface="Meiryo UI" panose="020B0604030504040204" pitchFamily="34" charset="-128"/>
                </a:rPr>
                <a:t>DRP</a:t>
              </a:r>
              <a:r>
                <a:rPr kumimoji="0" lang="ja-JP" altLang="en-US" sz="1200">
                  <a:solidFill>
                    <a:schemeClr val="tx1"/>
                  </a:solidFill>
                  <a:latin typeface="Meiryo UI" panose="020B0604030504040204" pitchFamily="34" charset="-128"/>
                  <a:ea typeface="Meiryo UI" panose="020B0604030504040204" pitchFamily="34" charset="-128"/>
                </a:rPr>
                <a:t>策定完了</a:t>
              </a:r>
            </a:p>
          </p:txBody>
        </p:sp>
        <p:grpSp>
          <p:nvGrpSpPr>
            <p:cNvPr id="127" name="Group 1075">
              <a:extLst>
                <a:ext uri="{FF2B5EF4-FFF2-40B4-BE49-F238E27FC236}">
                  <a16:creationId xmlns:a16="http://schemas.microsoft.com/office/drawing/2014/main" id="{A94055A7-7227-9CD6-500D-51C9A69EEBBC}"/>
                </a:ext>
              </a:extLst>
            </p:cNvPr>
            <p:cNvGrpSpPr>
              <a:grpSpLocks/>
            </p:cNvGrpSpPr>
            <p:nvPr/>
          </p:nvGrpSpPr>
          <p:grpSpPr bwMode="auto">
            <a:xfrm>
              <a:off x="6032500" y="4618039"/>
              <a:ext cx="495300" cy="427037"/>
              <a:chOff x="2496" y="1640"/>
              <a:chExt cx="312" cy="269"/>
            </a:xfrm>
          </p:grpSpPr>
          <p:sp>
            <p:nvSpPr>
              <p:cNvPr id="137" name="AutoShape 1076">
                <a:extLst>
                  <a:ext uri="{FF2B5EF4-FFF2-40B4-BE49-F238E27FC236}">
                    <a16:creationId xmlns:a16="http://schemas.microsoft.com/office/drawing/2014/main" id="{84F6EDDF-3B8C-A669-D887-E6DFB7B0DE4C}"/>
                  </a:ext>
                </a:extLst>
              </p:cNvPr>
              <p:cNvSpPr>
                <a:spLocks noChangeArrowheads="1"/>
              </p:cNvSpPr>
              <p:nvPr/>
            </p:nvSpPr>
            <p:spPr bwMode="auto">
              <a:xfrm>
                <a:off x="2576" y="1640"/>
                <a:ext cx="138" cy="116"/>
              </a:xfrm>
              <a:prstGeom prst="triangle">
                <a:avLst>
                  <a:gd name="adj" fmla="val 50000"/>
                </a:avLst>
              </a:prstGeom>
              <a:solidFill>
                <a:srgbClr val="800000"/>
              </a:solidFill>
              <a:ln w="3175">
                <a:solidFill>
                  <a:schemeClr val="tx1"/>
                </a:solidFill>
                <a:miter lim="800000"/>
                <a:headEnd/>
                <a:tailEnd/>
              </a:ln>
              <a:effectLst/>
            </p:spPr>
            <p:txBody>
              <a:bodyPr wrap="none" lIns="90488" tIns="44450" rIns="90488" bIns="44450" anchor="ctr"/>
              <a:lstStyle/>
              <a:p>
                <a:pPr>
                  <a:spcBef>
                    <a:spcPct val="50000"/>
                  </a:spcBef>
                  <a:buClr>
                    <a:srgbClr val="000066"/>
                  </a:buClr>
                  <a:buSzPct val="100000"/>
                  <a:defRPr/>
                </a:pPr>
                <a:endParaRPr lang="ja-JP" altLang="en-US">
                  <a:effectLst>
                    <a:outerShdw blurRad="38100" dist="38100" dir="2700000" algn="tl">
                      <a:srgbClr val="000000">
                        <a:alpha val="43137"/>
                      </a:srgbClr>
                    </a:outerShdw>
                  </a:effectLst>
                  <a:latin typeface="Meiryo UI" panose="020B0604030504040204" pitchFamily="34" charset="-128"/>
                  <a:ea typeface="Meiryo UI" panose="020B0604030504040204" pitchFamily="34" charset="-128"/>
                </a:endParaRPr>
              </a:p>
            </p:txBody>
          </p:sp>
          <p:sp>
            <p:nvSpPr>
              <p:cNvPr id="138" name="Text Box 1077">
                <a:extLst>
                  <a:ext uri="{FF2B5EF4-FFF2-40B4-BE49-F238E27FC236}">
                    <a16:creationId xmlns:a16="http://schemas.microsoft.com/office/drawing/2014/main" id="{CDFA5CA4-34A7-D991-63C2-22C7A908C982}"/>
                  </a:ext>
                </a:extLst>
              </p:cNvPr>
              <p:cNvSpPr txBox="1">
                <a:spLocks noChangeArrowheads="1"/>
              </p:cNvSpPr>
              <p:nvPr/>
            </p:nvSpPr>
            <p:spPr bwMode="auto">
              <a:xfrm>
                <a:off x="2496" y="1727"/>
                <a:ext cx="312" cy="1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b">
                <a:spAutoFit/>
              </a:bodyPr>
              <a:lstStyle>
                <a:lvl1pPr>
                  <a:spcBef>
                    <a:spcPct val="50000"/>
                  </a:spcBef>
                  <a:spcAft>
                    <a:spcPct val="20000"/>
                  </a:spcAft>
                  <a:buClr>
                    <a:srgbClr val="95ACE5"/>
                  </a:buClr>
                  <a:buSzPct val="75000"/>
                  <a:buFont typeface="Wingdings" panose="05000000000000000000" pitchFamily="2" charset="2"/>
                  <a:defRPr kumimoji="1">
                    <a:solidFill>
                      <a:srgbClr val="000099"/>
                    </a:solidFill>
                    <a:latin typeface="ＭＳ Ｐゴシック" panose="020B0600070205080204" pitchFamily="34" charset="-128"/>
                    <a:ea typeface="ＭＳ Ｐゴシック" panose="020B0600070205080204" pitchFamily="34" charset="-128"/>
                  </a:defRPr>
                </a:lvl1pPr>
                <a:lvl2pPr marL="709613" indent="-271463">
                  <a:buClr>
                    <a:srgbClr val="95ACE5"/>
                  </a:buClr>
                  <a:buSzPct val="100000"/>
                  <a:defRPr kumimoji="1" sz="1600">
                    <a:solidFill>
                      <a:srgbClr val="000099"/>
                    </a:solidFill>
                    <a:latin typeface="ＭＳ Ｐゴシック" panose="020B0600070205080204" pitchFamily="34" charset="-128"/>
                    <a:ea typeface="ＭＳ Ｐゴシック" panose="020B0600070205080204" pitchFamily="34" charset="-128"/>
                  </a:defRPr>
                </a:lvl2pPr>
                <a:lvl3pPr marL="1092200" indent="-217488">
                  <a:buClr>
                    <a:srgbClr val="95ACE5"/>
                  </a:buClr>
                  <a:buSzPct val="100000"/>
                  <a:buFont typeface="Wingdings" panose="05000000000000000000" pitchFamily="2" charset="2"/>
                  <a:defRPr kumimoji="1" sz="1600">
                    <a:solidFill>
                      <a:srgbClr val="000099"/>
                    </a:solidFill>
                    <a:latin typeface="ＭＳ Ｐゴシック" panose="020B0600070205080204" pitchFamily="34" charset="-128"/>
                    <a:ea typeface="ＭＳ Ｐゴシック" panose="020B0600070205080204" pitchFamily="34" charset="-128"/>
                  </a:defRPr>
                </a:lvl3pPr>
                <a:lvl4pPr marL="1482725" indent="-219075">
                  <a:buClr>
                    <a:srgbClr val="95ACE5"/>
                  </a:buClr>
                  <a:buSzPct val="100000"/>
                  <a:buChar char="–"/>
                  <a:defRPr kumimoji="1" sz="1400">
                    <a:solidFill>
                      <a:schemeClr val="tx1"/>
                    </a:solidFill>
                    <a:latin typeface="Arial" panose="020B0604020202020204" pitchFamily="34" charset="0"/>
                    <a:ea typeface="ＭＳ ゴシック" panose="020B0609070205080204" pitchFamily="49" charset="-128"/>
                  </a:defRPr>
                </a:lvl4pPr>
                <a:lvl5pPr marL="1873250" indent="-219075">
                  <a:buClr>
                    <a:srgbClr val="95ACE5"/>
                  </a:buClr>
                  <a:buSzPct val="70000"/>
                  <a:buFont typeface="Monotype Sorts" pitchFamily="2" charset="2"/>
                  <a:buChar char="3"/>
                  <a:defRPr kumimoji="1" sz="1400">
                    <a:solidFill>
                      <a:schemeClr val="tx1"/>
                    </a:solidFill>
                    <a:latin typeface="Arial" panose="020B0604020202020204" pitchFamily="34" charset="0"/>
                    <a:ea typeface="ＭＳ ゴシック" panose="020B0609070205080204" pitchFamily="49" charset="-128"/>
                  </a:defRPr>
                </a:lvl5pPr>
                <a:lvl6pPr marL="2330450" indent="-219075" eaLnBrk="0" fontAlgn="base" hangingPunct="0">
                  <a:spcBef>
                    <a:spcPct val="0"/>
                  </a:spcBef>
                  <a:spcAft>
                    <a:spcPct val="0"/>
                  </a:spcAft>
                  <a:buClr>
                    <a:srgbClr val="95ACE5"/>
                  </a:buClr>
                  <a:buSzPct val="70000"/>
                  <a:buFont typeface="Monotype Sorts" pitchFamily="2" charset="2"/>
                  <a:buChar char="3"/>
                  <a:defRPr kumimoji="1" sz="1400">
                    <a:solidFill>
                      <a:schemeClr val="tx1"/>
                    </a:solidFill>
                    <a:latin typeface="Arial" panose="020B0604020202020204" pitchFamily="34" charset="0"/>
                    <a:ea typeface="ＭＳ ゴシック" panose="020B0609070205080204" pitchFamily="49" charset="-128"/>
                  </a:defRPr>
                </a:lvl6pPr>
                <a:lvl7pPr marL="2787650" indent="-219075" eaLnBrk="0" fontAlgn="base" hangingPunct="0">
                  <a:spcBef>
                    <a:spcPct val="0"/>
                  </a:spcBef>
                  <a:spcAft>
                    <a:spcPct val="0"/>
                  </a:spcAft>
                  <a:buClr>
                    <a:srgbClr val="95ACE5"/>
                  </a:buClr>
                  <a:buSzPct val="70000"/>
                  <a:buFont typeface="Monotype Sorts" pitchFamily="2" charset="2"/>
                  <a:buChar char="3"/>
                  <a:defRPr kumimoji="1" sz="1400">
                    <a:solidFill>
                      <a:schemeClr val="tx1"/>
                    </a:solidFill>
                    <a:latin typeface="Arial" panose="020B0604020202020204" pitchFamily="34" charset="0"/>
                    <a:ea typeface="ＭＳ ゴシック" panose="020B0609070205080204" pitchFamily="49" charset="-128"/>
                  </a:defRPr>
                </a:lvl7pPr>
                <a:lvl8pPr marL="3244850" indent="-219075" eaLnBrk="0" fontAlgn="base" hangingPunct="0">
                  <a:spcBef>
                    <a:spcPct val="0"/>
                  </a:spcBef>
                  <a:spcAft>
                    <a:spcPct val="0"/>
                  </a:spcAft>
                  <a:buClr>
                    <a:srgbClr val="95ACE5"/>
                  </a:buClr>
                  <a:buSzPct val="70000"/>
                  <a:buFont typeface="Monotype Sorts" pitchFamily="2" charset="2"/>
                  <a:buChar char="3"/>
                  <a:defRPr kumimoji="1" sz="1400">
                    <a:solidFill>
                      <a:schemeClr val="tx1"/>
                    </a:solidFill>
                    <a:latin typeface="Arial" panose="020B0604020202020204" pitchFamily="34" charset="0"/>
                    <a:ea typeface="ＭＳ ゴシック" panose="020B0609070205080204" pitchFamily="49" charset="-128"/>
                  </a:defRPr>
                </a:lvl8pPr>
                <a:lvl9pPr marL="3702050" indent="-219075" eaLnBrk="0" fontAlgn="base" hangingPunct="0">
                  <a:spcBef>
                    <a:spcPct val="0"/>
                  </a:spcBef>
                  <a:spcAft>
                    <a:spcPct val="0"/>
                  </a:spcAft>
                  <a:buClr>
                    <a:srgbClr val="95ACE5"/>
                  </a:buClr>
                  <a:buSzPct val="70000"/>
                  <a:buFont typeface="Monotype Sorts" pitchFamily="2" charset="2"/>
                  <a:buChar char="3"/>
                  <a:defRPr kumimoji="1" sz="1400">
                    <a:solidFill>
                      <a:schemeClr val="tx1"/>
                    </a:solidFill>
                    <a:latin typeface="Arial" panose="020B0604020202020204" pitchFamily="34" charset="0"/>
                    <a:ea typeface="ＭＳ ゴシック" panose="020B0609070205080204" pitchFamily="49" charset="-128"/>
                  </a:defRPr>
                </a:lvl9pPr>
              </a:lstStyle>
              <a:p>
                <a:pPr algn="ctr">
                  <a:spcBef>
                    <a:spcPct val="0"/>
                  </a:spcBef>
                  <a:spcAft>
                    <a:spcPct val="0"/>
                  </a:spcAft>
                  <a:buClrTx/>
                  <a:buSzTx/>
                  <a:buFontTx/>
                  <a:buNone/>
                </a:pPr>
                <a:r>
                  <a:rPr kumimoji="0" lang="ja-JP" altLang="en-US" sz="1200">
                    <a:solidFill>
                      <a:schemeClr val="tx1"/>
                    </a:solidFill>
                    <a:latin typeface="Meiryo UI" panose="020B0604030504040204" pitchFamily="34" charset="-128"/>
                    <a:ea typeface="Meiryo UI" panose="020B0604030504040204" pitchFamily="34" charset="-128"/>
                  </a:rPr>
                  <a:t>実行</a:t>
                </a:r>
              </a:p>
            </p:txBody>
          </p:sp>
        </p:grpSp>
        <p:grpSp>
          <p:nvGrpSpPr>
            <p:cNvPr id="128" name="Group 1078">
              <a:extLst>
                <a:ext uri="{FF2B5EF4-FFF2-40B4-BE49-F238E27FC236}">
                  <a16:creationId xmlns:a16="http://schemas.microsoft.com/office/drawing/2014/main" id="{A9AE246A-E843-D6B8-313A-B90CF6789E2D}"/>
                </a:ext>
              </a:extLst>
            </p:cNvPr>
            <p:cNvGrpSpPr>
              <a:grpSpLocks/>
            </p:cNvGrpSpPr>
            <p:nvPr/>
          </p:nvGrpSpPr>
          <p:grpSpPr bwMode="auto">
            <a:xfrm>
              <a:off x="6527800" y="4618039"/>
              <a:ext cx="495300" cy="427037"/>
              <a:chOff x="2808" y="1640"/>
              <a:chExt cx="312" cy="269"/>
            </a:xfrm>
          </p:grpSpPr>
          <p:sp>
            <p:nvSpPr>
              <p:cNvPr id="135" name="AutoShape 1079">
                <a:extLst>
                  <a:ext uri="{FF2B5EF4-FFF2-40B4-BE49-F238E27FC236}">
                    <a16:creationId xmlns:a16="http://schemas.microsoft.com/office/drawing/2014/main" id="{8A65BCDF-9AC3-9DCF-D288-42BB20A52793}"/>
                  </a:ext>
                </a:extLst>
              </p:cNvPr>
              <p:cNvSpPr>
                <a:spLocks noChangeArrowheads="1"/>
              </p:cNvSpPr>
              <p:nvPr/>
            </p:nvSpPr>
            <p:spPr bwMode="auto">
              <a:xfrm>
                <a:off x="2880" y="1640"/>
                <a:ext cx="138" cy="116"/>
              </a:xfrm>
              <a:prstGeom prst="triangle">
                <a:avLst>
                  <a:gd name="adj" fmla="val 50000"/>
                </a:avLst>
              </a:prstGeom>
              <a:solidFill>
                <a:srgbClr val="800000"/>
              </a:solidFill>
              <a:ln w="3175">
                <a:solidFill>
                  <a:schemeClr val="tx1"/>
                </a:solidFill>
                <a:miter lim="800000"/>
                <a:headEnd/>
                <a:tailEnd/>
              </a:ln>
              <a:effectLst/>
            </p:spPr>
            <p:txBody>
              <a:bodyPr wrap="none" lIns="90488" tIns="44450" rIns="90488" bIns="44450" anchor="ctr"/>
              <a:lstStyle/>
              <a:p>
                <a:pPr>
                  <a:spcBef>
                    <a:spcPct val="50000"/>
                  </a:spcBef>
                  <a:buClr>
                    <a:srgbClr val="000066"/>
                  </a:buClr>
                  <a:buSzPct val="100000"/>
                  <a:defRPr/>
                </a:pPr>
                <a:endParaRPr lang="ja-JP" altLang="en-US">
                  <a:effectLst>
                    <a:outerShdw blurRad="38100" dist="38100" dir="2700000" algn="tl">
                      <a:srgbClr val="000000">
                        <a:alpha val="43137"/>
                      </a:srgbClr>
                    </a:outerShdw>
                  </a:effectLst>
                  <a:latin typeface="Meiryo UI" panose="020B0604030504040204" pitchFamily="34" charset="-128"/>
                  <a:ea typeface="Meiryo UI" panose="020B0604030504040204" pitchFamily="34" charset="-128"/>
                </a:endParaRPr>
              </a:p>
            </p:txBody>
          </p:sp>
          <p:sp>
            <p:nvSpPr>
              <p:cNvPr id="136" name="Text Box 1080">
                <a:extLst>
                  <a:ext uri="{FF2B5EF4-FFF2-40B4-BE49-F238E27FC236}">
                    <a16:creationId xmlns:a16="http://schemas.microsoft.com/office/drawing/2014/main" id="{8506BF77-F8DA-1D1B-17D6-760731156BDE}"/>
                  </a:ext>
                </a:extLst>
              </p:cNvPr>
              <p:cNvSpPr txBox="1">
                <a:spLocks noChangeArrowheads="1"/>
              </p:cNvSpPr>
              <p:nvPr/>
            </p:nvSpPr>
            <p:spPr bwMode="auto">
              <a:xfrm>
                <a:off x="2808" y="1727"/>
                <a:ext cx="312" cy="1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b">
                <a:spAutoFit/>
              </a:bodyPr>
              <a:lstStyle>
                <a:lvl1pPr>
                  <a:spcBef>
                    <a:spcPct val="50000"/>
                  </a:spcBef>
                  <a:spcAft>
                    <a:spcPct val="20000"/>
                  </a:spcAft>
                  <a:buClr>
                    <a:srgbClr val="95ACE5"/>
                  </a:buClr>
                  <a:buSzPct val="75000"/>
                  <a:buFont typeface="Wingdings" panose="05000000000000000000" pitchFamily="2" charset="2"/>
                  <a:defRPr kumimoji="1">
                    <a:solidFill>
                      <a:srgbClr val="000099"/>
                    </a:solidFill>
                    <a:latin typeface="ＭＳ Ｐゴシック" panose="020B0600070205080204" pitchFamily="34" charset="-128"/>
                    <a:ea typeface="ＭＳ Ｐゴシック" panose="020B0600070205080204" pitchFamily="34" charset="-128"/>
                  </a:defRPr>
                </a:lvl1pPr>
                <a:lvl2pPr marL="709613" indent="-271463">
                  <a:buClr>
                    <a:srgbClr val="95ACE5"/>
                  </a:buClr>
                  <a:buSzPct val="100000"/>
                  <a:defRPr kumimoji="1" sz="1600">
                    <a:solidFill>
                      <a:srgbClr val="000099"/>
                    </a:solidFill>
                    <a:latin typeface="ＭＳ Ｐゴシック" panose="020B0600070205080204" pitchFamily="34" charset="-128"/>
                    <a:ea typeface="ＭＳ Ｐゴシック" panose="020B0600070205080204" pitchFamily="34" charset="-128"/>
                  </a:defRPr>
                </a:lvl2pPr>
                <a:lvl3pPr marL="1092200" indent="-217488">
                  <a:buClr>
                    <a:srgbClr val="95ACE5"/>
                  </a:buClr>
                  <a:buSzPct val="100000"/>
                  <a:buFont typeface="Wingdings" panose="05000000000000000000" pitchFamily="2" charset="2"/>
                  <a:defRPr kumimoji="1" sz="1600">
                    <a:solidFill>
                      <a:srgbClr val="000099"/>
                    </a:solidFill>
                    <a:latin typeface="ＭＳ Ｐゴシック" panose="020B0600070205080204" pitchFamily="34" charset="-128"/>
                    <a:ea typeface="ＭＳ Ｐゴシック" panose="020B0600070205080204" pitchFamily="34" charset="-128"/>
                  </a:defRPr>
                </a:lvl3pPr>
                <a:lvl4pPr marL="1482725" indent="-219075">
                  <a:buClr>
                    <a:srgbClr val="95ACE5"/>
                  </a:buClr>
                  <a:buSzPct val="100000"/>
                  <a:buChar char="–"/>
                  <a:defRPr kumimoji="1" sz="1400">
                    <a:solidFill>
                      <a:schemeClr val="tx1"/>
                    </a:solidFill>
                    <a:latin typeface="Arial" panose="020B0604020202020204" pitchFamily="34" charset="0"/>
                    <a:ea typeface="ＭＳ ゴシック" panose="020B0609070205080204" pitchFamily="49" charset="-128"/>
                  </a:defRPr>
                </a:lvl4pPr>
                <a:lvl5pPr marL="1873250" indent="-219075">
                  <a:buClr>
                    <a:srgbClr val="95ACE5"/>
                  </a:buClr>
                  <a:buSzPct val="70000"/>
                  <a:buFont typeface="Monotype Sorts" pitchFamily="2" charset="2"/>
                  <a:buChar char="3"/>
                  <a:defRPr kumimoji="1" sz="1400">
                    <a:solidFill>
                      <a:schemeClr val="tx1"/>
                    </a:solidFill>
                    <a:latin typeface="Arial" panose="020B0604020202020204" pitchFamily="34" charset="0"/>
                    <a:ea typeface="ＭＳ ゴシック" panose="020B0609070205080204" pitchFamily="49" charset="-128"/>
                  </a:defRPr>
                </a:lvl5pPr>
                <a:lvl6pPr marL="2330450" indent="-219075" eaLnBrk="0" fontAlgn="base" hangingPunct="0">
                  <a:spcBef>
                    <a:spcPct val="0"/>
                  </a:spcBef>
                  <a:spcAft>
                    <a:spcPct val="0"/>
                  </a:spcAft>
                  <a:buClr>
                    <a:srgbClr val="95ACE5"/>
                  </a:buClr>
                  <a:buSzPct val="70000"/>
                  <a:buFont typeface="Monotype Sorts" pitchFamily="2" charset="2"/>
                  <a:buChar char="3"/>
                  <a:defRPr kumimoji="1" sz="1400">
                    <a:solidFill>
                      <a:schemeClr val="tx1"/>
                    </a:solidFill>
                    <a:latin typeface="Arial" panose="020B0604020202020204" pitchFamily="34" charset="0"/>
                    <a:ea typeface="ＭＳ ゴシック" panose="020B0609070205080204" pitchFamily="49" charset="-128"/>
                  </a:defRPr>
                </a:lvl6pPr>
                <a:lvl7pPr marL="2787650" indent="-219075" eaLnBrk="0" fontAlgn="base" hangingPunct="0">
                  <a:spcBef>
                    <a:spcPct val="0"/>
                  </a:spcBef>
                  <a:spcAft>
                    <a:spcPct val="0"/>
                  </a:spcAft>
                  <a:buClr>
                    <a:srgbClr val="95ACE5"/>
                  </a:buClr>
                  <a:buSzPct val="70000"/>
                  <a:buFont typeface="Monotype Sorts" pitchFamily="2" charset="2"/>
                  <a:buChar char="3"/>
                  <a:defRPr kumimoji="1" sz="1400">
                    <a:solidFill>
                      <a:schemeClr val="tx1"/>
                    </a:solidFill>
                    <a:latin typeface="Arial" panose="020B0604020202020204" pitchFamily="34" charset="0"/>
                    <a:ea typeface="ＭＳ ゴシック" panose="020B0609070205080204" pitchFamily="49" charset="-128"/>
                  </a:defRPr>
                </a:lvl7pPr>
                <a:lvl8pPr marL="3244850" indent="-219075" eaLnBrk="0" fontAlgn="base" hangingPunct="0">
                  <a:spcBef>
                    <a:spcPct val="0"/>
                  </a:spcBef>
                  <a:spcAft>
                    <a:spcPct val="0"/>
                  </a:spcAft>
                  <a:buClr>
                    <a:srgbClr val="95ACE5"/>
                  </a:buClr>
                  <a:buSzPct val="70000"/>
                  <a:buFont typeface="Monotype Sorts" pitchFamily="2" charset="2"/>
                  <a:buChar char="3"/>
                  <a:defRPr kumimoji="1" sz="1400">
                    <a:solidFill>
                      <a:schemeClr val="tx1"/>
                    </a:solidFill>
                    <a:latin typeface="Arial" panose="020B0604020202020204" pitchFamily="34" charset="0"/>
                    <a:ea typeface="ＭＳ ゴシック" panose="020B0609070205080204" pitchFamily="49" charset="-128"/>
                  </a:defRPr>
                </a:lvl8pPr>
                <a:lvl9pPr marL="3702050" indent="-219075" eaLnBrk="0" fontAlgn="base" hangingPunct="0">
                  <a:spcBef>
                    <a:spcPct val="0"/>
                  </a:spcBef>
                  <a:spcAft>
                    <a:spcPct val="0"/>
                  </a:spcAft>
                  <a:buClr>
                    <a:srgbClr val="95ACE5"/>
                  </a:buClr>
                  <a:buSzPct val="70000"/>
                  <a:buFont typeface="Monotype Sorts" pitchFamily="2" charset="2"/>
                  <a:buChar char="3"/>
                  <a:defRPr kumimoji="1" sz="1400">
                    <a:solidFill>
                      <a:schemeClr val="tx1"/>
                    </a:solidFill>
                    <a:latin typeface="Arial" panose="020B0604020202020204" pitchFamily="34" charset="0"/>
                    <a:ea typeface="ＭＳ ゴシック" panose="020B0609070205080204" pitchFamily="49" charset="-128"/>
                  </a:defRPr>
                </a:lvl9pPr>
              </a:lstStyle>
              <a:p>
                <a:pPr algn="ctr">
                  <a:spcBef>
                    <a:spcPct val="0"/>
                  </a:spcBef>
                  <a:spcAft>
                    <a:spcPct val="0"/>
                  </a:spcAft>
                  <a:buClrTx/>
                  <a:buSzTx/>
                  <a:buFontTx/>
                  <a:buNone/>
                </a:pPr>
                <a:r>
                  <a:rPr kumimoji="0" lang="ja-JP" altLang="en-US" sz="1200">
                    <a:solidFill>
                      <a:schemeClr val="tx1"/>
                    </a:solidFill>
                    <a:latin typeface="Meiryo UI" panose="020B0604030504040204" pitchFamily="34" charset="-128"/>
                    <a:ea typeface="Meiryo UI" panose="020B0604030504040204" pitchFamily="34" charset="-128"/>
                  </a:rPr>
                  <a:t>実行</a:t>
                </a:r>
              </a:p>
            </p:txBody>
          </p:sp>
        </p:grpSp>
        <p:grpSp>
          <p:nvGrpSpPr>
            <p:cNvPr id="129" name="Group 1081">
              <a:extLst>
                <a:ext uri="{FF2B5EF4-FFF2-40B4-BE49-F238E27FC236}">
                  <a16:creationId xmlns:a16="http://schemas.microsoft.com/office/drawing/2014/main" id="{B6164280-5026-C15C-E7E2-C72DE6CAF638}"/>
                </a:ext>
              </a:extLst>
            </p:cNvPr>
            <p:cNvGrpSpPr>
              <a:grpSpLocks/>
            </p:cNvGrpSpPr>
            <p:nvPr/>
          </p:nvGrpSpPr>
          <p:grpSpPr bwMode="auto">
            <a:xfrm>
              <a:off x="6997700" y="4618039"/>
              <a:ext cx="495300" cy="427037"/>
              <a:chOff x="3104" y="1640"/>
              <a:chExt cx="312" cy="269"/>
            </a:xfrm>
          </p:grpSpPr>
          <p:sp>
            <p:nvSpPr>
              <p:cNvPr id="133" name="AutoShape 1082">
                <a:extLst>
                  <a:ext uri="{FF2B5EF4-FFF2-40B4-BE49-F238E27FC236}">
                    <a16:creationId xmlns:a16="http://schemas.microsoft.com/office/drawing/2014/main" id="{BAB0335D-719C-131F-6FA6-30C94C88A7E4}"/>
                  </a:ext>
                </a:extLst>
              </p:cNvPr>
              <p:cNvSpPr>
                <a:spLocks noChangeArrowheads="1"/>
              </p:cNvSpPr>
              <p:nvPr/>
            </p:nvSpPr>
            <p:spPr bwMode="auto">
              <a:xfrm>
                <a:off x="3184" y="1640"/>
                <a:ext cx="138" cy="116"/>
              </a:xfrm>
              <a:prstGeom prst="triangle">
                <a:avLst>
                  <a:gd name="adj" fmla="val 50000"/>
                </a:avLst>
              </a:prstGeom>
              <a:solidFill>
                <a:srgbClr val="800000"/>
              </a:solidFill>
              <a:ln w="3175">
                <a:solidFill>
                  <a:schemeClr val="tx1"/>
                </a:solidFill>
                <a:miter lim="800000"/>
                <a:headEnd/>
                <a:tailEnd/>
              </a:ln>
              <a:effectLst/>
            </p:spPr>
            <p:txBody>
              <a:bodyPr wrap="none" lIns="90488" tIns="44450" rIns="90488" bIns="44450" anchor="ctr"/>
              <a:lstStyle/>
              <a:p>
                <a:pPr>
                  <a:spcBef>
                    <a:spcPct val="50000"/>
                  </a:spcBef>
                  <a:buClr>
                    <a:srgbClr val="000066"/>
                  </a:buClr>
                  <a:buSzPct val="100000"/>
                  <a:defRPr/>
                </a:pPr>
                <a:endParaRPr lang="ja-JP" altLang="en-US">
                  <a:effectLst>
                    <a:outerShdw blurRad="38100" dist="38100" dir="2700000" algn="tl">
                      <a:srgbClr val="000000">
                        <a:alpha val="43137"/>
                      </a:srgbClr>
                    </a:outerShdw>
                  </a:effectLst>
                  <a:latin typeface="Meiryo UI" panose="020B0604030504040204" pitchFamily="34" charset="-128"/>
                  <a:ea typeface="Meiryo UI" panose="020B0604030504040204" pitchFamily="34" charset="-128"/>
                </a:endParaRPr>
              </a:p>
            </p:txBody>
          </p:sp>
          <p:sp>
            <p:nvSpPr>
              <p:cNvPr id="134" name="Text Box 1083">
                <a:extLst>
                  <a:ext uri="{FF2B5EF4-FFF2-40B4-BE49-F238E27FC236}">
                    <a16:creationId xmlns:a16="http://schemas.microsoft.com/office/drawing/2014/main" id="{164727AE-5419-38C3-5643-EF9AE2BC1B8E}"/>
                  </a:ext>
                </a:extLst>
              </p:cNvPr>
              <p:cNvSpPr txBox="1">
                <a:spLocks noChangeArrowheads="1"/>
              </p:cNvSpPr>
              <p:nvPr/>
            </p:nvSpPr>
            <p:spPr bwMode="auto">
              <a:xfrm>
                <a:off x="3104" y="1727"/>
                <a:ext cx="312" cy="1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b">
                <a:spAutoFit/>
              </a:bodyPr>
              <a:lstStyle>
                <a:lvl1pPr>
                  <a:spcBef>
                    <a:spcPct val="50000"/>
                  </a:spcBef>
                  <a:spcAft>
                    <a:spcPct val="20000"/>
                  </a:spcAft>
                  <a:buClr>
                    <a:srgbClr val="95ACE5"/>
                  </a:buClr>
                  <a:buSzPct val="75000"/>
                  <a:buFont typeface="Wingdings" panose="05000000000000000000" pitchFamily="2" charset="2"/>
                  <a:defRPr kumimoji="1">
                    <a:solidFill>
                      <a:srgbClr val="000099"/>
                    </a:solidFill>
                    <a:latin typeface="ＭＳ Ｐゴシック" panose="020B0600070205080204" pitchFamily="34" charset="-128"/>
                    <a:ea typeface="ＭＳ Ｐゴシック" panose="020B0600070205080204" pitchFamily="34" charset="-128"/>
                  </a:defRPr>
                </a:lvl1pPr>
                <a:lvl2pPr marL="709613" indent="-271463">
                  <a:buClr>
                    <a:srgbClr val="95ACE5"/>
                  </a:buClr>
                  <a:buSzPct val="100000"/>
                  <a:defRPr kumimoji="1" sz="1600">
                    <a:solidFill>
                      <a:srgbClr val="000099"/>
                    </a:solidFill>
                    <a:latin typeface="ＭＳ Ｐゴシック" panose="020B0600070205080204" pitchFamily="34" charset="-128"/>
                    <a:ea typeface="ＭＳ Ｐゴシック" panose="020B0600070205080204" pitchFamily="34" charset="-128"/>
                  </a:defRPr>
                </a:lvl2pPr>
                <a:lvl3pPr marL="1092200" indent="-217488">
                  <a:buClr>
                    <a:srgbClr val="95ACE5"/>
                  </a:buClr>
                  <a:buSzPct val="100000"/>
                  <a:buFont typeface="Wingdings" panose="05000000000000000000" pitchFamily="2" charset="2"/>
                  <a:defRPr kumimoji="1" sz="1600">
                    <a:solidFill>
                      <a:srgbClr val="000099"/>
                    </a:solidFill>
                    <a:latin typeface="ＭＳ Ｐゴシック" panose="020B0600070205080204" pitchFamily="34" charset="-128"/>
                    <a:ea typeface="ＭＳ Ｐゴシック" panose="020B0600070205080204" pitchFamily="34" charset="-128"/>
                  </a:defRPr>
                </a:lvl3pPr>
                <a:lvl4pPr marL="1482725" indent="-219075">
                  <a:buClr>
                    <a:srgbClr val="95ACE5"/>
                  </a:buClr>
                  <a:buSzPct val="100000"/>
                  <a:buChar char="–"/>
                  <a:defRPr kumimoji="1" sz="1400">
                    <a:solidFill>
                      <a:schemeClr val="tx1"/>
                    </a:solidFill>
                    <a:latin typeface="Arial" panose="020B0604020202020204" pitchFamily="34" charset="0"/>
                    <a:ea typeface="ＭＳ ゴシック" panose="020B0609070205080204" pitchFamily="49" charset="-128"/>
                  </a:defRPr>
                </a:lvl4pPr>
                <a:lvl5pPr marL="1873250" indent="-219075">
                  <a:buClr>
                    <a:srgbClr val="95ACE5"/>
                  </a:buClr>
                  <a:buSzPct val="70000"/>
                  <a:buFont typeface="Monotype Sorts" pitchFamily="2" charset="2"/>
                  <a:buChar char="3"/>
                  <a:defRPr kumimoji="1" sz="1400">
                    <a:solidFill>
                      <a:schemeClr val="tx1"/>
                    </a:solidFill>
                    <a:latin typeface="Arial" panose="020B0604020202020204" pitchFamily="34" charset="0"/>
                    <a:ea typeface="ＭＳ ゴシック" panose="020B0609070205080204" pitchFamily="49" charset="-128"/>
                  </a:defRPr>
                </a:lvl5pPr>
                <a:lvl6pPr marL="2330450" indent="-219075" eaLnBrk="0" fontAlgn="base" hangingPunct="0">
                  <a:spcBef>
                    <a:spcPct val="0"/>
                  </a:spcBef>
                  <a:spcAft>
                    <a:spcPct val="0"/>
                  </a:spcAft>
                  <a:buClr>
                    <a:srgbClr val="95ACE5"/>
                  </a:buClr>
                  <a:buSzPct val="70000"/>
                  <a:buFont typeface="Monotype Sorts" pitchFamily="2" charset="2"/>
                  <a:buChar char="3"/>
                  <a:defRPr kumimoji="1" sz="1400">
                    <a:solidFill>
                      <a:schemeClr val="tx1"/>
                    </a:solidFill>
                    <a:latin typeface="Arial" panose="020B0604020202020204" pitchFamily="34" charset="0"/>
                    <a:ea typeface="ＭＳ ゴシック" panose="020B0609070205080204" pitchFamily="49" charset="-128"/>
                  </a:defRPr>
                </a:lvl6pPr>
                <a:lvl7pPr marL="2787650" indent="-219075" eaLnBrk="0" fontAlgn="base" hangingPunct="0">
                  <a:spcBef>
                    <a:spcPct val="0"/>
                  </a:spcBef>
                  <a:spcAft>
                    <a:spcPct val="0"/>
                  </a:spcAft>
                  <a:buClr>
                    <a:srgbClr val="95ACE5"/>
                  </a:buClr>
                  <a:buSzPct val="70000"/>
                  <a:buFont typeface="Monotype Sorts" pitchFamily="2" charset="2"/>
                  <a:buChar char="3"/>
                  <a:defRPr kumimoji="1" sz="1400">
                    <a:solidFill>
                      <a:schemeClr val="tx1"/>
                    </a:solidFill>
                    <a:latin typeface="Arial" panose="020B0604020202020204" pitchFamily="34" charset="0"/>
                    <a:ea typeface="ＭＳ ゴシック" panose="020B0609070205080204" pitchFamily="49" charset="-128"/>
                  </a:defRPr>
                </a:lvl7pPr>
                <a:lvl8pPr marL="3244850" indent="-219075" eaLnBrk="0" fontAlgn="base" hangingPunct="0">
                  <a:spcBef>
                    <a:spcPct val="0"/>
                  </a:spcBef>
                  <a:spcAft>
                    <a:spcPct val="0"/>
                  </a:spcAft>
                  <a:buClr>
                    <a:srgbClr val="95ACE5"/>
                  </a:buClr>
                  <a:buSzPct val="70000"/>
                  <a:buFont typeface="Monotype Sorts" pitchFamily="2" charset="2"/>
                  <a:buChar char="3"/>
                  <a:defRPr kumimoji="1" sz="1400">
                    <a:solidFill>
                      <a:schemeClr val="tx1"/>
                    </a:solidFill>
                    <a:latin typeface="Arial" panose="020B0604020202020204" pitchFamily="34" charset="0"/>
                    <a:ea typeface="ＭＳ ゴシック" panose="020B0609070205080204" pitchFamily="49" charset="-128"/>
                  </a:defRPr>
                </a:lvl8pPr>
                <a:lvl9pPr marL="3702050" indent="-219075" eaLnBrk="0" fontAlgn="base" hangingPunct="0">
                  <a:spcBef>
                    <a:spcPct val="0"/>
                  </a:spcBef>
                  <a:spcAft>
                    <a:spcPct val="0"/>
                  </a:spcAft>
                  <a:buClr>
                    <a:srgbClr val="95ACE5"/>
                  </a:buClr>
                  <a:buSzPct val="70000"/>
                  <a:buFont typeface="Monotype Sorts" pitchFamily="2" charset="2"/>
                  <a:buChar char="3"/>
                  <a:defRPr kumimoji="1" sz="1400">
                    <a:solidFill>
                      <a:schemeClr val="tx1"/>
                    </a:solidFill>
                    <a:latin typeface="Arial" panose="020B0604020202020204" pitchFamily="34" charset="0"/>
                    <a:ea typeface="ＭＳ ゴシック" panose="020B0609070205080204" pitchFamily="49" charset="-128"/>
                  </a:defRPr>
                </a:lvl9pPr>
              </a:lstStyle>
              <a:p>
                <a:pPr algn="ctr">
                  <a:spcBef>
                    <a:spcPct val="0"/>
                  </a:spcBef>
                  <a:spcAft>
                    <a:spcPct val="0"/>
                  </a:spcAft>
                  <a:buClrTx/>
                  <a:buSzTx/>
                  <a:buFontTx/>
                  <a:buNone/>
                </a:pPr>
                <a:r>
                  <a:rPr kumimoji="0" lang="ja-JP" altLang="en-US" sz="1200">
                    <a:solidFill>
                      <a:schemeClr val="tx1"/>
                    </a:solidFill>
                    <a:latin typeface="Meiryo UI" panose="020B0604030504040204" pitchFamily="34" charset="-128"/>
                    <a:ea typeface="Meiryo UI" panose="020B0604030504040204" pitchFamily="34" charset="-128"/>
                  </a:rPr>
                  <a:t>実行</a:t>
                </a:r>
              </a:p>
            </p:txBody>
          </p:sp>
        </p:grpSp>
        <p:sp>
          <p:nvSpPr>
            <p:cNvPr id="130" name="Text Box 1084">
              <a:extLst>
                <a:ext uri="{FF2B5EF4-FFF2-40B4-BE49-F238E27FC236}">
                  <a16:creationId xmlns:a16="http://schemas.microsoft.com/office/drawing/2014/main" id="{ADBC11A0-3E48-605E-2340-C1050BA5E5E7}"/>
                </a:ext>
              </a:extLst>
            </p:cNvPr>
            <p:cNvSpPr txBox="1">
              <a:spLocks noChangeArrowheads="1"/>
            </p:cNvSpPr>
            <p:nvPr/>
          </p:nvSpPr>
          <p:spPr bwMode="auto">
            <a:xfrm>
              <a:off x="1778001" y="2490548"/>
              <a:ext cx="2239963" cy="4383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b">
              <a:spAutoFit/>
            </a:bodyPr>
            <a:lstStyle>
              <a:lvl1pPr>
                <a:spcBef>
                  <a:spcPct val="50000"/>
                </a:spcBef>
                <a:spcAft>
                  <a:spcPct val="20000"/>
                </a:spcAft>
                <a:buClr>
                  <a:srgbClr val="95ACE5"/>
                </a:buClr>
                <a:buSzPct val="75000"/>
                <a:buFont typeface="Wingdings" panose="05000000000000000000" pitchFamily="2" charset="2"/>
                <a:defRPr kumimoji="1">
                  <a:solidFill>
                    <a:srgbClr val="000099"/>
                  </a:solidFill>
                  <a:latin typeface="ＭＳ Ｐゴシック" panose="020B0600070205080204" pitchFamily="34" charset="-128"/>
                  <a:ea typeface="ＭＳ Ｐゴシック" panose="020B0600070205080204" pitchFamily="34" charset="-128"/>
                </a:defRPr>
              </a:lvl1pPr>
              <a:lvl2pPr marL="709613" indent="-271463">
                <a:buClr>
                  <a:srgbClr val="95ACE5"/>
                </a:buClr>
                <a:buSzPct val="100000"/>
                <a:defRPr kumimoji="1" sz="1600">
                  <a:solidFill>
                    <a:srgbClr val="000099"/>
                  </a:solidFill>
                  <a:latin typeface="ＭＳ Ｐゴシック" panose="020B0600070205080204" pitchFamily="34" charset="-128"/>
                  <a:ea typeface="ＭＳ Ｐゴシック" panose="020B0600070205080204" pitchFamily="34" charset="-128"/>
                </a:defRPr>
              </a:lvl2pPr>
              <a:lvl3pPr marL="1092200" indent="-217488">
                <a:buClr>
                  <a:srgbClr val="95ACE5"/>
                </a:buClr>
                <a:buSzPct val="100000"/>
                <a:buFont typeface="Wingdings" panose="05000000000000000000" pitchFamily="2" charset="2"/>
                <a:defRPr kumimoji="1" sz="1600">
                  <a:solidFill>
                    <a:srgbClr val="000099"/>
                  </a:solidFill>
                  <a:latin typeface="ＭＳ Ｐゴシック" panose="020B0600070205080204" pitchFamily="34" charset="-128"/>
                  <a:ea typeface="ＭＳ Ｐゴシック" panose="020B0600070205080204" pitchFamily="34" charset="-128"/>
                </a:defRPr>
              </a:lvl3pPr>
              <a:lvl4pPr marL="1482725" indent="-219075">
                <a:buClr>
                  <a:srgbClr val="95ACE5"/>
                </a:buClr>
                <a:buSzPct val="100000"/>
                <a:buChar char="–"/>
                <a:defRPr kumimoji="1" sz="1400">
                  <a:solidFill>
                    <a:schemeClr val="tx1"/>
                  </a:solidFill>
                  <a:latin typeface="Arial" panose="020B0604020202020204" pitchFamily="34" charset="0"/>
                  <a:ea typeface="ＭＳ ゴシック" panose="020B0609070205080204" pitchFamily="49" charset="-128"/>
                </a:defRPr>
              </a:lvl4pPr>
              <a:lvl5pPr marL="1873250" indent="-219075">
                <a:buClr>
                  <a:srgbClr val="95ACE5"/>
                </a:buClr>
                <a:buSzPct val="70000"/>
                <a:buFont typeface="Monotype Sorts" pitchFamily="2" charset="2"/>
                <a:buChar char="3"/>
                <a:defRPr kumimoji="1" sz="1400">
                  <a:solidFill>
                    <a:schemeClr val="tx1"/>
                  </a:solidFill>
                  <a:latin typeface="Arial" panose="020B0604020202020204" pitchFamily="34" charset="0"/>
                  <a:ea typeface="ＭＳ ゴシック" panose="020B0609070205080204" pitchFamily="49" charset="-128"/>
                </a:defRPr>
              </a:lvl5pPr>
              <a:lvl6pPr marL="2330450" indent="-219075" eaLnBrk="0" fontAlgn="base" hangingPunct="0">
                <a:spcBef>
                  <a:spcPct val="0"/>
                </a:spcBef>
                <a:spcAft>
                  <a:spcPct val="0"/>
                </a:spcAft>
                <a:buClr>
                  <a:srgbClr val="95ACE5"/>
                </a:buClr>
                <a:buSzPct val="70000"/>
                <a:buFont typeface="Monotype Sorts" pitchFamily="2" charset="2"/>
                <a:buChar char="3"/>
                <a:defRPr kumimoji="1" sz="1400">
                  <a:solidFill>
                    <a:schemeClr val="tx1"/>
                  </a:solidFill>
                  <a:latin typeface="Arial" panose="020B0604020202020204" pitchFamily="34" charset="0"/>
                  <a:ea typeface="ＭＳ ゴシック" panose="020B0609070205080204" pitchFamily="49" charset="-128"/>
                </a:defRPr>
              </a:lvl6pPr>
              <a:lvl7pPr marL="2787650" indent="-219075" eaLnBrk="0" fontAlgn="base" hangingPunct="0">
                <a:spcBef>
                  <a:spcPct val="0"/>
                </a:spcBef>
                <a:spcAft>
                  <a:spcPct val="0"/>
                </a:spcAft>
                <a:buClr>
                  <a:srgbClr val="95ACE5"/>
                </a:buClr>
                <a:buSzPct val="70000"/>
                <a:buFont typeface="Monotype Sorts" pitchFamily="2" charset="2"/>
                <a:buChar char="3"/>
                <a:defRPr kumimoji="1" sz="1400">
                  <a:solidFill>
                    <a:schemeClr val="tx1"/>
                  </a:solidFill>
                  <a:latin typeface="Arial" panose="020B0604020202020204" pitchFamily="34" charset="0"/>
                  <a:ea typeface="ＭＳ ゴシック" panose="020B0609070205080204" pitchFamily="49" charset="-128"/>
                </a:defRPr>
              </a:lvl7pPr>
              <a:lvl8pPr marL="3244850" indent="-219075" eaLnBrk="0" fontAlgn="base" hangingPunct="0">
                <a:spcBef>
                  <a:spcPct val="0"/>
                </a:spcBef>
                <a:spcAft>
                  <a:spcPct val="0"/>
                </a:spcAft>
                <a:buClr>
                  <a:srgbClr val="95ACE5"/>
                </a:buClr>
                <a:buSzPct val="70000"/>
                <a:buFont typeface="Monotype Sorts" pitchFamily="2" charset="2"/>
                <a:buChar char="3"/>
                <a:defRPr kumimoji="1" sz="1400">
                  <a:solidFill>
                    <a:schemeClr val="tx1"/>
                  </a:solidFill>
                  <a:latin typeface="Arial" panose="020B0604020202020204" pitchFamily="34" charset="0"/>
                  <a:ea typeface="ＭＳ ゴシック" panose="020B0609070205080204" pitchFamily="49" charset="-128"/>
                </a:defRPr>
              </a:lvl8pPr>
              <a:lvl9pPr marL="3702050" indent="-219075" eaLnBrk="0" fontAlgn="base" hangingPunct="0">
                <a:spcBef>
                  <a:spcPct val="0"/>
                </a:spcBef>
                <a:spcAft>
                  <a:spcPct val="0"/>
                </a:spcAft>
                <a:buClr>
                  <a:srgbClr val="95ACE5"/>
                </a:buClr>
                <a:buSzPct val="70000"/>
                <a:buFont typeface="Monotype Sorts" pitchFamily="2" charset="2"/>
                <a:buChar char="3"/>
                <a:defRPr kumimoji="1" sz="1400">
                  <a:solidFill>
                    <a:schemeClr val="tx1"/>
                  </a:solidFill>
                  <a:latin typeface="Arial" panose="020B0604020202020204" pitchFamily="34" charset="0"/>
                  <a:ea typeface="ＭＳ ゴシック" panose="020B0609070205080204" pitchFamily="49" charset="-128"/>
                </a:defRPr>
              </a:lvl9pPr>
            </a:lstStyle>
            <a:p>
              <a:pPr>
                <a:spcAft>
                  <a:spcPct val="0"/>
                </a:spcAft>
                <a:buClrTx/>
                <a:buSzTx/>
                <a:buFontTx/>
                <a:buNone/>
              </a:pPr>
              <a:r>
                <a:rPr kumimoji="0" lang="en-US" altLang="ja-JP" sz="1000">
                  <a:solidFill>
                    <a:schemeClr val="tx1"/>
                  </a:solidFill>
                  <a:latin typeface="Meiryo UI" panose="020B0604030504040204" pitchFamily="34" charset="-128"/>
                  <a:ea typeface="Meiryo UI" panose="020B0604030504040204" pitchFamily="34" charset="-128"/>
                </a:rPr>
                <a:t>※</a:t>
              </a:r>
              <a:r>
                <a:rPr kumimoji="0" lang="ja-JP" altLang="en-US" sz="1000">
                  <a:solidFill>
                    <a:schemeClr val="tx1"/>
                  </a:solidFill>
                  <a:latin typeface="Meiryo UI" panose="020B0604030504040204" pitchFamily="34" charset="-128"/>
                  <a:ea typeface="Meiryo UI" panose="020B0604030504040204" pitchFamily="34" charset="-128"/>
                </a:rPr>
                <a:t>全てのプロセスにおいて、事業全体（ビジネスプロセス、</a:t>
              </a:r>
              <a:r>
                <a:rPr kumimoji="0" lang="en-US" altLang="ja-JP" sz="1000">
                  <a:solidFill>
                    <a:schemeClr val="tx1"/>
                  </a:solidFill>
                  <a:latin typeface="Meiryo UI" panose="020B0604030504040204" pitchFamily="34" charset="-128"/>
                  <a:ea typeface="Meiryo UI" panose="020B0604030504040204" pitchFamily="34" charset="-128"/>
                </a:rPr>
                <a:t>IT</a:t>
              </a:r>
              <a:r>
                <a:rPr kumimoji="0" lang="ja-JP" altLang="en-US" sz="1000">
                  <a:solidFill>
                    <a:schemeClr val="tx1"/>
                  </a:solidFill>
                  <a:latin typeface="Meiryo UI" panose="020B0604030504040204" pitchFamily="34" charset="-128"/>
                  <a:ea typeface="Meiryo UI" panose="020B0604030504040204" pitchFamily="34" charset="-128"/>
                </a:rPr>
                <a:t>機能等）を対象にしたプランニングを行う</a:t>
              </a:r>
            </a:p>
          </p:txBody>
        </p:sp>
        <p:sp>
          <p:nvSpPr>
            <p:cNvPr id="131" name="Text Box 1085">
              <a:extLst>
                <a:ext uri="{FF2B5EF4-FFF2-40B4-BE49-F238E27FC236}">
                  <a16:creationId xmlns:a16="http://schemas.microsoft.com/office/drawing/2014/main" id="{414C6AAD-4A5F-C0B4-7CEE-813B644C27E9}"/>
                </a:ext>
              </a:extLst>
            </p:cNvPr>
            <p:cNvSpPr txBox="1">
              <a:spLocks noChangeArrowheads="1"/>
            </p:cNvSpPr>
            <p:nvPr/>
          </p:nvSpPr>
          <p:spPr bwMode="auto">
            <a:xfrm>
              <a:off x="1765300" y="5106232"/>
              <a:ext cx="1219200" cy="6230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b">
              <a:spAutoFit/>
            </a:bodyPr>
            <a:lstStyle>
              <a:lvl1pPr>
                <a:spcBef>
                  <a:spcPct val="50000"/>
                </a:spcBef>
                <a:spcAft>
                  <a:spcPct val="20000"/>
                </a:spcAft>
                <a:buClr>
                  <a:srgbClr val="95ACE5"/>
                </a:buClr>
                <a:buSzPct val="75000"/>
                <a:buFont typeface="Wingdings" panose="05000000000000000000" pitchFamily="2" charset="2"/>
                <a:defRPr kumimoji="1">
                  <a:solidFill>
                    <a:srgbClr val="000099"/>
                  </a:solidFill>
                  <a:latin typeface="ＭＳ Ｐゴシック" panose="020B0600070205080204" pitchFamily="34" charset="-128"/>
                  <a:ea typeface="ＭＳ Ｐゴシック" panose="020B0600070205080204" pitchFamily="34" charset="-128"/>
                </a:defRPr>
              </a:lvl1pPr>
              <a:lvl2pPr marL="709613" indent="-271463">
                <a:buClr>
                  <a:srgbClr val="95ACE5"/>
                </a:buClr>
                <a:buSzPct val="100000"/>
                <a:defRPr kumimoji="1" sz="1600">
                  <a:solidFill>
                    <a:srgbClr val="000099"/>
                  </a:solidFill>
                  <a:latin typeface="ＭＳ Ｐゴシック" panose="020B0600070205080204" pitchFamily="34" charset="-128"/>
                  <a:ea typeface="ＭＳ Ｐゴシック" panose="020B0600070205080204" pitchFamily="34" charset="-128"/>
                </a:defRPr>
              </a:lvl2pPr>
              <a:lvl3pPr marL="1092200" indent="-217488">
                <a:buClr>
                  <a:srgbClr val="95ACE5"/>
                </a:buClr>
                <a:buSzPct val="100000"/>
                <a:buFont typeface="Wingdings" panose="05000000000000000000" pitchFamily="2" charset="2"/>
                <a:defRPr kumimoji="1" sz="1600">
                  <a:solidFill>
                    <a:srgbClr val="000099"/>
                  </a:solidFill>
                  <a:latin typeface="ＭＳ Ｐゴシック" panose="020B0600070205080204" pitchFamily="34" charset="-128"/>
                  <a:ea typeface="ＭＳ Ｐゴシック" panose="020B0600070205080204" pitchFamily="34" charset="-128"/>
                </a:defRPr>
              </a:lvl3pPr>
              <a:lvl4pPr marL="1482725" indent="-219075">
                <a:buClr>
                  <a:srgbClr val="95ACE5"/>
                </a:buClr>
                <a:buSzPct val="100000"/>
                <a:buChar char="–"/>
                <a:defRPr kumimoji="1" sz="1400">
                  <a:solidFill>
                    <a:schemeClr val="tx1"/>
                  </a:solidFill>
                  <a:latin typeface="Arial" panose="020B0604020202020204" pitchFamily="34" charset="0"/>
                  <a:ea typeface="ＭＳ ゴシック" panose="020B0609070205080204" pitchFamily="49" charset="-128"/>
                </a:defRPr>
              </a:lvl4pPr>
              <a:lvl5pPr marL="1873250" indent="-219075">
                <a:buClr>
                  <a:srgbClr val="95ACE5"/>
                </a:buClr>
                <a:buSzPct val="70000"/>
                <a:buFont typeface="Monotype Sorts" pitchFamily="2" charset="2"/>
                <a:buChar char="3"/>
                <a:defRPr kumimoji="1" sz="1400">
                  <a:solidFill>
                    <a:schemeClr val="tx1"/>
                  </a:solidFill>
                  <a:latin typeface="Arial" panose="020B0604020202020204" pitchFamily="34" charset="0"/>
                  <a:ea typeface="ＭＳ ゴシック" panose="020B0609070205080204" pitchFamily="49" charset="-128"/>
                </a:defRPr>
              </a:lvl5pPr>
              <a:lvl6pPr marL="2330450" indent="-219075" eaLnBrk="0" fontAlgn="base" hangingPunct="0">
                <a:spcBef>
                  <a:spcPct val="0"/>
                </a:spcBef>
                <a:spcAft>
                  <a:spcPct val="0"/>
                </a:spcAft>
                <a:buClr>
                  <a:srgbClr val="95ACE5"/>
                </a:buClr>
                <a:buSzPct val="70000"/>
                <a:buFont typeface="Monotype Sorts" pitchFamily="2" charset="2"/>
                <a:buChar char="3"/>
                <a:defRPr kumimoji="1" sz="1400">
                  <a:solidFill>
                    <a:schemeClr val="tx1"/>
                  </a:solidFill>
                  <a:latin typeface="Arial" panose="020B0604020202020204" pitchFamily="34" charset="0"/>
                  <a:ea typeface="ＭＳ ゴシック" panose="020B0609070205080204" pitchFamily="49" charset="-128"/>
                </a:defRPr>
              </a:lvl6pPr>
              <a:lvl7pPr marL="2787650" indent="-219075" eaLnBrk="0" fontAlgn="base" hangingPunct="0">
                <a:spcBef>
                  <a:spcPct val="0"/>
                </a:spcBef>
                <a:spcAft>
                  <a:spcPct val="0"/>
                </a:spcAft>
                <a:buClr>
                  <a:srgbClr val="95ACE5"/>
                </a:buClr>
                <a:buSzPct val="70000"/>
                <a:buFont typeface="Monotype Sorts" pitchFamily="2" charset="2"/>
                <a:buChar char="3"/>
                <a:defRPr kumimoji="1" sz="1400">
                  <a:solidFill>
                    <a:schemeClr val="tx1"/>
                  </a:solidFill>
                  <a:latin typeface="Arial" panose="020B0604020202020204" pitchFamily="34" charset="0"/>
                  <a:ea typeface="ＭＳ ゴシック" panose="020B0609070205080204" pitchFamily="49" charset="-128"/>
                </a:defRPr>
              </a:lvl7pPr>
              <a:lvl8pPr marL="3244850" indent="-219075" eaLnBrk="0" fontAlgn="base" hangingPunct="0">
                <a:spcBef>
                  <a:spcPct val="0"/>
                </a:spcBef>
                <a:spcAft>
                  <a:spcPct val="0"/>
                </a:spcAft>
                <a:buClr>
                  <a:srgbClr val="95ACE5"/>
                </a:buClr>
                <a:buSzPct val="70000"/>
                <a:buFont typeface="Monotype Sorts" pitchFamily="2" charset="2"/>
                <a:buChar char="3"/>
                <a:defRPr kumimoji="1" sz="1400">
                  <a:solidFill>
                    <a:schemeClr val="tx1"/>
                  </a:solidFill>
                  <a:latin typeface="Arial" panose="020B0604020202020204" pitchFamily="34" charset="0"/>
                  <a:ea typeface="ＭＳ ゴシック" panose="020B0609070205080204" pitchFamily="49" charset="-128"/>
                </a:defRPr>
              </a:lvl8pPr>
              <a:lvl9pPr marL="3702050" indent="-219075" eaLnBrk="0" fontAlgn="base" hangingPunct="0">
                <a:spcBef>
                  <a:spcPct val="0"/>
                </a:spcBef>
                <a:spcAft>
                  <a:spcPct val="0"/>
                </a:spcAft>
                <a:buClr>
                  <a:srgbClr val="95ACE5"/>
                </a:buClr>
                <a:buSzPct val="70000"/>
                <a:buFont typeface="Monotype Sorts" pitchFamily="2" charset="2"/>
                <a:buChar char="3"/>
                <a:defRPr kumimoji="1" sz="1400">
                  <a:solidFill>
                    <a:schemeClr val="tx1"/>
                  </a:solidFill>
                  <a:latin typeface="Arial" panose="020B0604020202020204" pitchFamily="34" charset="0"/>
                  <a:ea typeface="ＭＳ ゴシック" panose="020B0609070205080204" pitchFamily="49" charset="-128"/>
                </a:defRPr>
              </a:lvl9pPr>
            </a:lstStyle>
            <a:p>
              <a:pPr>
                <a:spcAft>
                  <a:spcPct val="0"/>
                </a:spcAft>
                <a:buClrTx/>
                <a:buSzTx/>
                <a:buFontTx/>
                <a:buNone/>
              </a:pPr>
              <a:r>
                <a:rPr kumimoji="0" lang="en-US" altLang="ja-JP" sz="1000">
                  <a:solidFill>
                    <a:schemeClr val="tx1"/>
                  </a:solidFill>
                  <a:latin typeface="Meiryo UI" panose="020B0604030504040204" pitchFamily="34" charset="-128"/>
                  <a:ea typeface="Meiryo UI" panose="020B0604030504040204" pitchFamily="34" charset="-128"/>
                </a:rPr>
                <a:t>※</a:t>
              </a:r>
              <a:r>
                <a:rPr kumimoji="0" lang="ja-JP" altLang="en-US" sz="1000">
                  <a:solidFill>
                    <a:schemeClr val="tx1"/>
                  </a:solidFill>
                  <a:latin typeface="Meiryo UI" panose="020B0604030504040204" pitchFamily="34" charset="-128"/>
                  <a:ea typeface="Meiryo UI" panose="020B0604030504040204" pitchFamily="34" charset="-128"/>
                </a:rPr>
                <a:t>全てのプロセスにおいて、 </a:t>
              </a:r>
              <a:r>
                <a:rPr kumimoji="0" lang="en-US" altLang="ja-JP" sz="1000">
                  <a:solidFill>
                    <a:schemeClr val="tx1"/>
                  </a:solidFill>
                  <a:latin typeface="Meiryo UI" panose="020B0604030504040204" pitchFamily="34" charset="-128"/>
                  <a:ea typeface="Meiryo UI" panose="020B0604030504040204" pitchFamily="34" charset="-128"/>
                </a:rPr>
                <a:t>IT</a:t>
              </a:r>
              <a:r>
                <a:rPr kumimoji="0" lang="ja-JP" altLang="en-US" sz="1000">
                  <a:solidFill>
                    <a:schemeClr val="tx1"/>
                  </a:solidFill>
                  <a:latin typeface="Meiryo UI" panose="020B0604030504040204" pitchFamily="34" charset="-128"/>
                  <a:ea typeface="Meiryo UI" panose="020B0604030504040204" pitchFamily="34" charset="-128"/>
                </a:rPr>
                <a:t>機能のみを対象にしたプランニングを行う</a:t>
              </a:r>
            </a:p>
          </p:txBody>
        </p:sp>
        <p:sp>
          <p:nvSpPr>
            <p:cNvPr id="132" name="Text Box 1086">
              <a:extLst>
                <a:ext uri="{FF2B5EF4-FFF2-40B4-BE49-F238E27FC236}">
                  <a16:creationId xmlns:a16="http://schemas.microsoft.com/office/drawing/2014/main" id="{C17F6318-5F7B-B19C-2FD2-EECEFA033722}"/>
                </a:ext>
              </a:extLst>
            </p:cNvPr>
            <p:cNvSpPr txBox="1">
              <a:spLocks noChangeArrowheads="1"/>
            </p:cNvSpPr>
            <p:nvPr/>
          </p:nvSpPr>
          <p:spPr bwMode="auto">
            <a:xfrm>
              <a:off x="3581400" y="5084314"/>
              <a:ext cx="1181100" cy="289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b">
              <a:spAutoFit/>
            </a:bodyPr>
            <a:lstStyle>
              <a:lvl1pPr>
                <a:spcBef>
                  <a:spcPct val="50000"/>
                </a:spcBef>
                <a:spcAft>
                  <a:spcPct val="20000"/>
                </a:spcAft>
                <a:buClr>
                  <a:srgbClr val="95ACE5"/>
                </a:buClr>
                <a:buSzPct val="75000"/>
                <a:buFont typeface="Wingdings" panose="05000000000000000000" pitchFamily="2" charset="2"/>
                <a:defRPr kumimoji="1">
                  <a:solidFill>
                    <a:srgbClr val="000099"/>
                  </a:solidFill>
                  <a:latin typeface="ＭＳ Ｐゴシック" panose="020B0600070205080204" pitchFamily="34" charset="-128"/>
                  <a:ea typeface="ＭＳ Ｐゴシック" panose="020B0600070205080204" pitchFamily="34" charset="-128"/>
                </a:defRPr>
              </a:lvl1pPr>
              <a:lvl2pPr marL="709613" indent="-271463">
                <a:buClr>
                  <a:srgbClr val="95ACE5"/>
                </a:buClr>
                <a:buSzPct val="100000"/>
                <a:defRPr kumimoji="1" sz="1600">
                  <a:solidFill>
                    <a:srgbClr val="000099"/>
                  </a:solidFill>
                  <a:latin typeface="ＭＳ Ｐゴシック" panose="020B0600070205080204" pitchFamily="34" charset="-128"/>
                  <a:ea typeface="ＭＳ Ｐゴシック" panose="020B0600070205080204" pitchFamily="34" charset="-128"/>
                </a:defRPr>
              </a:lvl2pPr>
              <a:lvl3pPr marL="1092200" indent="-217488">
                <a:buClr>
                  <a:srgbClr val="95ACE5"/>
                </a:buClr>
                <a:buSzPct val="100000"/>
                <a:buFont typeface="Wingdings" panose="05000000000000000000" pitchFamily="2" charset="2"/>
                <a:defRPr kumimoji="1" sz="1600">
                  <a:solidFill>
                    <a:srgbClr val="000099"/>
                  </a:solidFill>
                  <a:latin typeface="ＭＳ Ｐゴシック" panose="020B0600070205080204" pitchFamily="34" charset="-128"/>
                  <a:ea typeface="ＭＳ Ｐゴシック" panose="020B0600070205080204" pitchFamily="34" charset="-128"/>
                </a:defRPr>
              </a:lvl3pPr>
              <a:lvl4pPr marL="1482725" indent="-219075">
                <a:buClr>
                  <a:srgbClr val="95ACE5"/>
                </a:buClr>
                <a:buSzPct val="100000"/>
                <a:buChar char="–"/>
                <a:defRPr kumimoji="1" sz="1400">
                  <a:solidFill>
                    <a:schemeClr val="tx1"/>
                  </a:solidFill>
                  <a:latin typeface="Arial" panose="020B0604020202020204" pitchFamily="34" charset="0"/>
                  <a:ea typeface="ＭＳ ゴシック" panose="020B0609070205080204" pitchFamily="49" charset="-128"/>
                </a:defRPr>
              </a:lvl4pPr>
              <a:lvl5pPr marL="1873250" indent="-219075">
                <a:buClr>
                  <a:srgbClr val="95ACE5"/>
                </a:buClr>
                <a:buSzPct val="70000"/>
                <a:buFont typeface="Monotype Sorts" pitchFamily="2" charset="2"/>
                <a:buChar char="3"/>
                <a:defRPr kumimoji="1" sz="1400">
                  <a:solidFill>
                    <a:schemeClr val="tx1"/>
                  </a:solidFill>
                  <a:latin typeface="Arial" panose="020B0604020202020204" pitchFamily="34" charset="0"/>
                  <a:ea typeface="ＭＳ ゴシック" panose="020B0609070205080204" pitchFamily="49" charset="-128"/>
                </a:defRPr>
              </a:lvl5pPr>
              <a:lvl6pPr marL="2330450" indent="-219075" eaLnBrk="0" fontAlgn="base" hangingPunct="0">
                <a:spcBef>
                  <a:spcPct val="0"/>
                </a:spcBef>
                <a:spcAft>
                  <a:spcPct val="0"/>
                </a:spcAft>
                <a:buClr>
                  <a:srgbClr val="95ACE5"/>
                </a:buClr>
                <a:buSzPct val="70000"/>
                <a:buFont typeface="Monotype Sorts" pitchFamily="2" charset="2"/>
                <a:buChar char="3"/>
                <a:defRPr kumimoji="1" sz="1400">
                  <a:solidFill>
                    <a:schemeClr val="tx1"/>
                  </a:solidFill>
                  <a:latin typeface="Arial" panose="020B0604020202020204" pitchFamily="34" charset="0"/>
                  <a:ea typeface="ＭＳ ゴシック" panose="020B0609070205080204" pitchFamily="49" charset="-128"/>
                </a:defRPr>
              </a:lvl6pPr>
              <a:lvl7pPr marL="2787650" indent="-219075" eaLnBrk="0" fontAlgn="base" hangingPunct="0">
                <a:spcBef>
                  <a:spcPct val="0"/>
                </a:spcBef>
                <a:spcAft>
                  <a:spcPct val="0"/>
                </a:spcAft>
                <a:buClr>
                  <a:srgbClr val="95ACE5"/>
                </a:buClr>
                <a:buSzPct val="70000"/>
                <a:buFont typeface="Monotype Sorts" pitchFamily="2" charset="2"/>
                <a:buChar char="3"/>
                <a:defRPr kumimoji="1" sz="1400">
                  <a:solidFill>
                    <a:schemeClr val="tx1"/>
                  </a:solidFill>
                  <a:latin typeface="Arial" panose="020B0604020202020204" pitchFamily="34" charset="0"/>
                  <a:ea typeface="ＭＳ ゴシック" panose="020B0609070205080204" pitchFamily="49" charset="-128"/>
                </a:defRPr>
              </a:lvl7pPr>
              <a:lvl8pPr marL="3244850" indent="-219075" eaLnBrk="0" fontAlgn="base" hangingPunct="0">
                <a:spcBef>
                  <a:spcPct val="0"/>
                </a:spcBef>
                <a:spcAft>
                  <a:spcPct val="0"/>
                </a:spcAft>
                <a:buClr>
                  <a:srgbClr val="95ACE5"/>
                </a:buClr>
                <a:buSzPct val="70000"/>
                <a:buFont typeface="Monotype Sorts" pitchFamily="2" charset="2"/>
                <a:buChar char="3"/>
                <a:defRPr kumimoji="1" sz="1400">
                  <a:solidFill>
                    <a:schemeClr val="tx1"/>
                  </a:solidFill>
                  <a:latin typeface="Arial" panose="020B0604020202020204" pitchFamily="34" charset="0"/>
                  <a:ea typeface="ＭＳ ゴシック" panose="020B0609070205080204" pitchFamily="49" charset="-128"/>
                </a:defRPr>
              </a:lvl8pPr>
              <a:lvl9pPr marL="3702050" indent="-219075" eaLnBrk="0" fontAlgn="base" hangingPunct="0">
                <a:spcBef>
                  <a:spcPct val="0"/>
                </a:spcBef>
                <a:spcAft>
                  <a:spcPct val="0"/>
                </a:spcAft>
                <a:buClr>
                  <a:srgbClr val="95ACE5"/>
                </a:buClr>
                <a:buSzPct val="70000"/>
                <a:buFont typeface="Monotype Sorts" pitchFamily="2" charset="2"/>
                <a:buChar char="3"/>
                <a:defRPr kumimoji="1" sz="1400">
                  <a:solidFill>
                    <a:schemeClr val="tx1"/>
                  </a:solidFill>
                  <a:latin typeface="Arial" panose="020B0604020202020204" pitchFamily="34" charset="0"/>
                  <a:ea typeface="ＭＳ ゴシック" panose="020B0609070205080204" pitchFamily="49" charset="-128"/>
                </a:defRPr>
              </a:lvl9pPr>
            </a:lstStyle>
            <a:p>
              <a:pPr algn="ctr">
                <a:spcBef>
                  <a:spcPct val="0"/>
                </a:spcBef>
                <a:spcAft>
                  <a:spcPct val="0"/>
                </a:spcAft>
                <a:buClrTx/>
                <a:buSzTx/>
                <a:buFontTx/>
                <a:buNone/>
              </a:pPr>
              <a:r>
                <a:rPr kumimoji="0" lang="ja-JP" altLang="en-US" sz="1200" dirty="0">
                  <a:solidFill>
                    <a:srgbClr val="800000"/>
                  </a:solidFill>
                  <a:latin typeface="Meiryo UI" panose="020B0604030504040204" pitchFamily="34" charset="-128"/>
                  <a:ea typeface="Meiryo UI" panose="020B0604030504040204" pitchFamily="34" charset="-128"/>
                </a:rPr>
                <a:t>この部分を除く</a:t>
              </a:r>
            </a:p>
          </p:txBody>
        </p:sp>
      </p:grpSp>
    </p:spTree>
    <p:extLst>
      <p:ext uri="{BB962C8B-B14F-4D97-AF65-F5344CB8AC3E}">
        <p14:creationId xmlns:p14="http://schemas.microsoft.com/office/powerpoint/2010/main" val="24953778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8A159EE-7324-49F8-A841-F34C0AE8FF90}"/>
              </a:ext>
            </a:extLst>
          </p:cNvPr>
          <p:cNvSpPr>
            <a:spLocks noGrp="1"/>
          </p:cNvSpPr>
          <p:nvPr>
            <p:ph type="title"/>
          </p:nvPr>
        </p:nvSpPr>
        <p:spPr bwMode="gray"/>
        <p:txBody>
          <a:bodyPr/>
          <a:lstStyle/>
          <a:p>
            <a:r>
              <a:rPr kumimoji="1" lang="en-US" altLang="ja-JP" dirty="0"/>
              <a:t>BCP/DRP</a:t>
            </a:r>
            <a:r>
              <a:rPr kumimoji="1" lang="ja-JP" altLang="en-US" dirty="0"/>
              <a:t>の比較</a:t>
            </a:r>
          </a:p>
        </p:txBody>
      </p:sp>
      <p:graphicFrame>
        <p:nvGraphicFramePr>
          <p:cNvPr id="4" name="Group 74">
            <a:extLst>
              <a:ext uri="{FF2B5EF4-FFF2-40B4-BE49-F238E27FC236}">
                <a16:creationId xmlns:a16="http://schemas.microsoft.com/office/drawing/2014/main" id="{2F889849-E9D6-8A6F-6075-98D8B3F3629B}"/>
              </a:ext>
            </a:extLst>
          </p:cNvPr>
          <p:cNvGraphicFramePr>
            <a:graphicFrameLocks noGrp="1"/>
          </p:cNvGraphicFramePr>
          <p:nvPr>
            <p:extLst>
              <p:ext uri="{D42A27DB-BD31-4B8C-83A1-F6EECF244321}">
                <p14:modId xmlns:p14="http://schemas.microsoft.com/office/powerpoint/2010/main" val="223990237"/>
              </p:ext>
            </p:extLst>
          </p:nvPr>
        </p:nvGraphicFramePr>
        <p:xfrm>
          <a:off x="595034" y="962025"/>
          <a:ext cx="10772401" cy="4955132"/>
        </p:xfrm>
        <a:graphic>
          <a:graphicData uri="http://schemas.openxmlformats.org/drawingml/2006/table">
            <a:tbl>
              <a:tblPr/>
              <a:tblGrid>
                <a:gridCol w="1476937">
                  <a:extLst>
                    <a:ext uri="{9D8B030D-6E8A-4147-A177-3AD203B41FA5}">
                      <a16:colId xmlns:a16="http://schemas.microsoft.com/office/drawing/2014/main" val="20000"/>
                    </a:ext>
                  </a:extLst>
                </a:gridCol>
                <a:gridCol w="4517688">
                  <a:extLst>
                    <a:ext uri="{9D8B030D-6E8A-4147-A177-3AD203B41FA5}">
                      <a16:colId xmlns:a16="http://schemas.microsoft.com/office/drawing/2014/main" val="20001"/>
                    </a:ext>
                  </a:extLst>
                </a:gridCol>
                <a:gridCol w="4777776">
                  <a:extLst>
                    <a:ext uri="{9D8B030D-6E8A-4147-A177-3AD203B41FA5}">
                      <a16:colId xmlns:a16="http://schemas.microsoft.com/office/drawing/2014/main" val="20002"/>
                    </a:ext>
                  </a:extLst>
                </a:gridCol>
              </a:tblGrid>
              <a:tr h="312333">
                <a:tc>
                  <a:txBody>
                    <a:bodyPr/>
                    <a:lstStyle>
                      <a:lvl1pPr defTabSz="874713">
                        <a:spcAft>
                          <a:spcPct val="20000"/>
                        </a:spcAft>
                        <a:buClr>
                          <a:srgbClr val="95ACE5"/>
                        </a:buClr>
                        <a:buSzPct val="75000"/>
                        <a:buFont typeface="Wingdings" panose="05000000000000000000" pitchFamily="2" charset="2"/>
                        <a:defRPr kumimoji="1" sz="1600">
                          <a:solidFill>
                            <a:srgbClr val="000099"/>
                          </a:solidFill>
                          <a:latin typeface="ＭＳ Ｐゴシック" panose="020B0600070205080204" pitchFamily="50" charset="-128"/>
                          <a:ea typeface="ＭＳ Ｐゴシック" panose="020B0600070205080204" pitchFamily="50" charset="-128"/>
                        </a:defRPr>
                      </a:lvl1pPr>
                      <a:lvl2pPr marL="438150" defTabSz="874713">
                        <a:spcBef>
                          <a:spcPct val="0"/>
                        </a:spcBef>
                        <a:buClr>
                          <a:srgbClr val="95ACE5"/>
                        </a:buClr>
                        <a:defRPr kumimoji="1" sz="1400">
                          <a:solidFill>
                            <a:srgbClr val="000099"/>
                          </a:solidFill>
                          <a:latin typeface="ＭＳ Ｐゴシック" panose="020B0600070205080204" pitchFamily="50" charset="-128"/>
                          <a:ea typeface="ＭＳ Ｐゴシック" panose="020B0600070205080204" pitchFamily="50" charset="-128"/>
                        </a:defRPr>
                      </a:lvl2pPr>
                      <a:lvl3pPr marL="874713" defTabSz="874713">
                        <a:spcBef>
                          <a:spcPct val="0"/>
                        </a:spcBef>
                        <a:buClr>
                          <a:srgbClr val="95ACE5"/>
                        </a:buClr>
                        <a:buFont typeface="Wingdings" panose="05000000000000000000" pitchFamily="2" charset="2"/>
                        <a:defRPr kumimoji="1" sz="1400">
                          <a:solidFill>
                            <a:srgbClr val="000099"/>
                          </a:solidFill>
                          <a:latin typeface="ＭＳ Ｐゴシック" panose="020B0600070205080204" pitchFamily="50" charset="-128"/>
                          <a:ea typeface="ＭＳ Ｐゴシック" panose="020B0600070205080204" pitchFamily="50" charset="-128"/>
                        </a:defRPr>
                      </a:lvl3pPr>
                      <a:lvl4pPr marL="1263650" defTabSz="874713">
                        <a:spcBef>
                          <a:spcPct val="0"/>
                        </a:spcBef>
                        <a:buClr>
                          <a:srgbClr val="95ACE5"/>
                        </a:buClr>
                        <a:defRPr kumimoji="1" sz="1200">
                          <a:solidFill>
                            <a:schemeClr val="tx1"/>
                          </a:solidFill>
                          <a:latin typeface="Arial" panose="020B0604020202020204" pitchFamily="34" charset="0"/>
                          <a:ea typeface="ＭＳ ゴシック" panose="020B0609070205080204" pitchFamily="49" charset="-128"/>
                        </a:defRPr>
                      </a:lvl4pPr>
                      <a:lvl5pPr marL="1654175" defTabSz="874713">
                        <a:spcBef>
                          <a:spcPct val="0"/>
                        </a:spcBef>
                        <a:buClr>
                          <a:srgbClr val="95ACE5"/>
                        </a:buClr>
                        <a:buSzPct val="70000"/>
                        <a:buFont typeface="Monotype Sorts" pitchFamily="2" charset="2"/>
                        <a:defRPr kumimoji="1" sz="1200">
                          <a:solidFill>
                            <a:schemeClr val="tx1"/>
                          </a:solidFill>
                          <a:latin typeface="Arial" panose="020B0604020202020204" pitchFamily="34" charset="0"/>
                          <a:ea typeface="ＭＳ ゴシック" panose="020B0609070205080204" pitchFamily="49" charset="-128"/>
                        </a:defRPr>
                      </a:lvl5pPr>
                      <a:lvl6pPr marL="2111375" defTabSz="874713" eaLnBrk="0" fontAlgn="base" hangingPunct="0">
                        <a:spcBef>
                          <a:spcPct val="0"/>
                        </a:spcBef>
                        <a:spcAft>
                          <a:spcPct val="0"/>
                        </a:spcAft>
                        <a:buClr>
                          <a:srgbClr val="95ACE5"/>
                        </a:buClr>
                        <a:buSzPct val="70000"/>
                        <a:buFont typeface="Monotype Sorts" pitchFamily="2" charset="2"/>
                        <a:defRPr kumimoji="1" sz="1200">
                          <a:solidFill>
                            <a:schemeClr val="tx1"/>
                          </a:solidFill>
                          <a:latin typeface="Arial" panose="020B0604020202020204" pitchFamily="34" charset="0"/>
                          <a:ea typeface="ＭＳ ゴシック" panose="020B0609070205080204" pitchFamily="49" charset="-128"/>
                        </a:defRPr>
                      </a:lvl6pPr>
                      <a:lvl7pPr marL="2568575" defTabSz="874713" eaLnBrk="0" fontAlgn="base" hangingPunct="0">
                        <a:spcBef>
                          <a:spcPct val="0"/>
                        </a:spcBef>
                        <a:spcAft>
                          <a:spcPct val="0"/>
                        </a:spcAft>
                        <a:buClr>
                          <a:srgbClr val="95ACE5"/>
                        </a:buClr>
                        <a:buSzPct val="70000"/>
                        <a:buFont typeface="Monotype Sorts" pitchFamily="2" charset="2"/>
                        <a:defRPr kumimoji="1" sz="1200">
                          <a:solidFill>
                            <a:schemeClr val="tx1"/>
                          </a:solidFill>
                          <a:latin typeface="Arial" panose="020B0604020202020204" pitchFamily="34" charset="0"/>
                          <a:ea typeface="ＭＳ ゴシック" panose="020B0609070205080204" pitchFamily="49" charset="-128"/>
                        </a:defRPr>
                      </a:lvl7pPr>
                      <a:lvl8pPr marL="3025775" defTabSz="874713" eaLnBrk="0" fontAlgn="base" hangingPunct="0">
                        <a:spcBef>
                          <a:spcPct val="0"/>
                        </a:spcBef>
                        <a:spcAft>
                          <a:spcPct val="0"/>
                        </a:spcAft>
                        <a:buClr>
                          <a:srgbClr val="95ACE5"/>
                        </a:buClr>
                        <a:buSzPct val="70000"/>
                        <a:buFont typeface="Monotype Sorts" pitchFamily="2" charset="2"/>
                        <a:defRPr kumimoji="1" sz="1200">
                          <a:solidFill>
                            <a:schemeClr val="tx1"/>
                          </a:solidFill>
                          <a:latin typeface="Arial" panose="020B0604020202020204" pitchFamily="34" charset="0"/>
                          <a:ea typeface="ＭＳ ゴシック" panose="020B0609070205080204" pitchFamily="49" charset="-128"/>
                        </a:defRPr>
                      </a:lvl8pPr>
                      <a:lvl9pPr marL="3482975" defTabSz="874713" eaLnBrk="0" fontAlgn="base" hangingPunct="0">
                        <a:spcBef>
                          <a:spcPct val="0"/>
                        </a:spcBef>
                        <a:spcAft>
                          <a:spcPct val="0"/>
                        </a:spcAft>
                        <a:buClr>
                          <a:srgbClr val="95ACE5"/>
                        </a:buClr>
                        <a:buSzPct val="70000"/>
                        <a:buFont typeface="Monotype Sorts" pitchFamily="2" charset="2"/>
                        <a:defRPr kumimoji="1" sz="1200">
                          <a:solidFill>
                            <a:schemeClr val="tx1"/>
                          </a:solidFill>
                          <a:latin typeface="Arial" panose="020B0604020202020204" pitchFamily="34" charset="0"/>
                          <a:ea typeface="ＭＳ ゴシック" panose="020B0609070205080204" pitchFamily="49" charset="-128"/>
                        </a:defRPr>
                      </a:lvl9pPr>
                    </a:lstStyle>
                    <a:p>
                      <a:pPr marL="0" marR="0" lvl="0" indent="0" algn="ctr" defTabSz="874713" rtl="0" eaLnBrk="0" fontAlgn="base" latinLnBrk="0" hangingPunct="0">
                        <a:lnSpc>
                          <a:spcPct val="100000"/>
                        </a:lnSpc>
                        <a:spcBef>
                          <a:spcPct val="50000"/>
                        </a:spcBef>
                        <a:spcAft>
                          <a:spcPct val="20000"/>
                        </a:spcAft>
                        <a:buClr>
                          <a:srgbClr val="95ACE5"/>
                        </a:buClr>
                        <a:buSzPct val="75000"/>
                        <a:buFont typeface="Wingdings" panose="05000000000000000000" pitchFamily="2" charset="2"/>
                        <a:buNone/>
                        <a:tabLst/>
                      </a:pPr>
                      <a:endParaRPr kumimoji="1" lang="ja-JP" altLang="ja-JP" sz="1600" b="0" i="0" u="none" strike="noStrike" cap="none" normalizeH="0" baseline="0" dirty="0">
                        <a:ln>
                          <a:noFill/>
                        </a:ln>
                        <a:solidFill>
                          <a:srgbClr val="000099"/>
                        </a:solidFill>
                        <a:effectLst/>
                        <a:latin typeface="Meiryo UI" panose="020B0604030504040204" pitchFamily="34" charset="-128"/>
                        <a:ea typeface="Meiryo UI" panose="020B0604030504040204" pitchFamily="34" charset="-128"/>
                      </a:endParaRPr>
                    </a:p>
                  </a:txBody>
                  <a:tcPr marL="76200" marR="76200" marT="19053" marB="1905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75000"/>
                      </a:schemeClr>
                    </a:solidFill>
                  </a:tcPr>
                </a:tc>
                <a:tc>
                  <a:txBody>
                    <a:bodyPr/>
                    <a:lstStyle>
                      <a:lvl1pPr defTabSz="874713">
                        <a:spcAft>
                          <a:spcPct val="20000"/>
                        </a:spcAft>
                        <a:buClr>
                          <a:srgbClr val="95ACE5"/>
                        </a:buClr>
                        <a:buSzPct val="75000"/>
                        <a:buFont typeface="Wingdings" panose="05000000000000000000" pitchFamily="2" charset="2"/>
                        <a:defRPr kumimoji="1" sz="1600">
                          <a:solidFill>
                            <a:srgbClr val="000099"/>
                          </a:solidFill>
                          <a:latin typeface="ＭＳ Ｐゴシック" panose="020B0600070205080204" pitchFamily="50" charset="-128"/>
                          <a:ea typeface="ＭＳ Ｐゴシック" panose="020B0600070205080204" pitchFamily="50" charset="-128"/>
                        </a:defRPr>
                      </a:lvl1pPr>
                      <a:lvl2pPr marL="438150" defTabSz="874713">
                        <a:spcBef>
                          <a:spcPct val="0"/>
                        </a:spcBef>
                        <a:buClr>
                          <a:srgbClr val="95ACE5"/>
                        </a:buClr>
                        <a:defRPr kumimoji="1" sz="1400">
                          <a:solidFill>
                            <a:srgbClr val="000099"/>
                          </a:solidFill>
                          <a:latin typeface="ＭＳ Ｐゴシック" panose="020B0600070205080204" pitchFamily="50" charset="-128"/>
                          <a:ea typeface="ＭＳ Ｐゴシック" panose="020B0600070205080204" pitchFamily="50" charset="-128"/>
                        </a:defRPr>
                      </a:lvl2pPr>
                      <a:lvl3pPr marL="874713" defTabSz="874713">
                        <a:spcBef>
                          <a:spcPct val="0"/>
                        </a:spcBef>
                        <a:buClr>
                          <a:srgbClr val="95ACE5"/>
                        </a:buClr>
                        <a:buFont typeface="Wingdings" panose="05000000000000000000" pitchFamily="2" charset="2"/>
                        <a:defRPr kumimoji="1" sz="1400">
                          <a:solidFill>
                            <a:srgbClr val="000099"/>
                          </a:solidFill>
                          <a:latin typeface="ＭＳ Ｐゴシック" panose="020B0600070205080204" pitchFamily="50" charset="-128"/>
                          <a:ea typeface="ＭＳ Ｐゴシック" panose="020B0600070205080204" pitchFamily="50" charset="-128"/>
                        </a:defRPr>
                      </a:lvl3pPr>
                      <a:lvl4pPr marL="1263650" defTabSz="874713">
                        <a:spcBef>
                          <a:spcPct val="0"/>
                        </a:spcBef>
                        <a:buClr>
                          <a:srgbClr val="95ACE5"/>
                        </a:buClr>
                        <a:defRPr kumimoji="1" sz="1200">
                          <a:solidFill>
                            <a:schemeClr val="tx1"/>
                          </a:solidFill>
                          <a:latin typeface="Arial" panose="020B0604020202020204" pitchFamily="34" charset="0"/>
                          <a:ea typeface="ＭＳ ゴシック" panose="020B0609070205080204" pitchFamily="49" charset="-128"/>
                        </a:defRPr>
                      </a:lvl4pPr>
                      <a:lvl5pPr marL="1654175" defTabSz="874713">
                        <a:spcBef>
                          <a:spcPct val="0"/>
                        </a:spcBef>
                        <a:buClr>
                          <a:srgbClr val="95ACE5"/>
                        </a:buClr>
                        <a:buSzPct val="70000"/>
                        <a:buFont typeface="Monotype Sorts" pitchFamily="2" charset="2"/>
                        <a:defRPr kumimoji="1" sz="1200">
                          <a:solidFill>
                            <a:schemeClr val="tx1"/>
                          </a:solidFill>
                          <a:latin typeface="Arial" panose="020B0604020202020204" pitchFamily="34" charset="0"/>
                          <a:ea typeface="ＭＳ ゴシック" panose="020B0609070205080204" pitchFamily="49" charset="-128"/>
                        </a:defRPr>
                      </a:lvl5pPr>
                      <a:lvl6pPr marL="2111375" defTabSz="874713" eaLnBrk="0" fontAlgn="base" hangingPunct="0">
                        <a:spcBef>
                          <a:spcPct val="0"/>
                        </a:spcBef>
                        <a:spcAft>
                          <a:spcPct val="0"/>
                        </a:spcAft>
                        <a:buClr>
                          <a:srgbClr val="95ACE5"/>
                        </a:buClr>
                        <a:buSzPct val="70000"/>
                        <a:buFont typeface="Monotype Sorts" pitchFamily="2" charset="2"/>
                        <a:defRPr kumimoji="1" sz="1200">
                          <a:solidFill>
                            <a:schemeClr val="tx1"/>
                          </a:solidFill>
                          <a:latin typeface="Arial" panose="020B0604020202020204" pitchFamily="34" charset="0"/>
                          <a:ea typeface="ＭＳ ゴシック" panose="020B0609070205080204" pitchFamily="49" charset="-128"/>
                        </a:defRPr>
                      </a:lvl6pPr>
                      <a:lvl7pPr marL="2568575" defTabSz="874713" eaLnBrk="0" fontAlgn="base" hangingPunct="0">
                        <a:spcBef>
                          <a:spcPct val="0"/>
                        </a:spcBef>
                        <a:spcAft>
                          <a:spcPct val="0"/>
                        </a:spcAft>
                        <a:buClr>
                          <a:srgbClr val="95ACE5"/>
                        </a:buClr>
                        <a:buSzPct val="70000"/>
                        <a:buFont typeface="Monotype Sorts" pitchFamily="2" charset="2"/>
                        <a:defRPr kumimoji="1" sz="1200">
                          <a:solidFill>
                            <a:schemeClr val="tx1"/>
                          </a:solidFill>
                          <a:latin typeface="Arial" panose="020B0604020202020204" pitchFamily="34" charset="0"/>
                          <a:ea typeface="ＭＳ ゴシック" panose="020B0609070205080204" pitchFamily="49" charset="-128"/>
                        </a:defRPr>
                      </a:lvl7pPr>
                      <a:lvl8pPr marL="3025775" defTabSz="874713" eaLnBrk="0" fontAlgn="base" hangingPunct="0">
                        <a:spcBef>
                          <a:spcPct val="0"/>
                        </a:spcBef>
                        <a:spcAft>
                          <a:spcPct val="0"/>
                        </a:spcAft>
                        <a:buClr>
                          <a:srgbClr val="95ACE5"/>
                        </a:buClr>
                        <a:buSzPct val="70000"/>
                        <a:buFont typeface="Monotype Sorts" pitchFamily="2" charset="2"/>
                        <a:defRPr kumimoji="1" sz="1200">
                          <a:solidFill>
                            <a:schemeClr val="tx1"/>
                          </a:solidFill>
                          <a:latin typeface="Arial" panose="020B0604020202020204" pitchFamily="34" charset="0"/>
                          <a:ea typeface="ＭＳ ゴシック" panose="020B0609070205080204" pitchFamily="49" charset="-128"/>
                        </a:defRPr>
                      </a:lvl8pPr>
                      <a:lvl9pPr marL="3482975" defTabSz="874713" eaLnBrk="0" fontAlgn="base" hangingPunct="0">
                        <a:spcBef>
                          <a:spcPct val="0"/>
                        </a:spcBef>
                        <a:spcAft>
                          <a:spcPct val="0"/>
                        </a:spcAft>
                        <a:buClr>
                          <a:srgbClr val="95ACE5"/>
                        </a:buClr>
                        <a:buSzPct val="70000"/>
                        <a:buFont typeface="Monotype Sorts" pitchFamily="2" charset="2"/>
                        <a:defRPr kumimoji="1" sz="1200">
                          <a:solidFill>
                            <a:schemeClr val="tx1"/>
                          </a:solidFill>
                          <a:latin typeface="Arial" panose="020B0604020202020204" pitchFamily="34" charset="0"/>
                          <a:ea typeface="ＭＳ ゴシック" panose="020B0609070205080204" pitchFamily="49" charset="-128"/>
                        </a:defRPr>
                      </a:lvl9pPr>
                    </a:lstStyle>
                    <a:p>
                      <a:pPr marL="0" marR="0" lvl="0" indent="0" algn="ctr" defTabSz="874713" rtl="0" eaLnBrk="0" fontAlgn="base" latinLnBrk="0" hangingPunct="0">
                        <a:lnSpc>
                          <a:spcPct val="100000"/>
                        </a:lnSpc>
                        <a:spcBef>
                          <a:spcPct val="50000"/>
                        </a:spcBef>
                        <a:spcAft>
                          <a:spcPct val="20000"/>
                        </a:spcAft>
                        <a:buClr>
                          <a:srgbClr val="95ACE5"/>
                        </a:buClr>
                        <a:buSzPct val="75000"/>
                        <a:buFont typeface="Wingdings" panose="05000000000000000000" pitchFamily="2" charset="2"/>
                        <a:buNone/>
                        <a:tabLst/>
                      </a:pPr>
                      <a:r>
                        <a:rPr kumimoji="1" lang="en-US" altLang="ja-JP" sz="1500" b="1" i="0" u="none" strike="noStrike" cap="none" normalizeH="0" baseline="0" dirty="0" err="1">
                          <a:ln>
                            <a:noFill/>
                          </a:ln>
                          <a:solidFill>
                            <a:srgbClr val="000000"/>
                          </a:solidFill>
                          <a:effectLst/>
                          <a:latin typeface="Meiryo UI" panose="020B0604030504040204" pitchFamily="34" charset="-128"/>
                          <a:ea typeface="Meiryo UI" panose="020B0604030504040204" pitchFamily="34" charset="-128"/>
                        </a:rPr>
                        <a:t>BCP</a:t>
                      </a:r>
                      <a:endParaRPr kumimoji="1" lang="en-US" altLang="ja-JP" sz="1500" b="1" i="0" u="none" strike="noStrike" cap="none" normalizeH="0" baseline="0" dirty="0">
                        <a:ln>
                          <a:noFill/>
                        </a:ln>
                        <a:solidFill>
                          <a:srgbClr val="000000"/>
                        </a:solidFill>
                        <a:effectLst/>
                        <a:latin typeface="Meiryo UI" panose="020B0604030504040204" pitchFamily="34" charset="-128"/>
                        <a:ea typeface="Meiryo UI" panose="020B0604030504040204" pitchFamily="34" charset="-128"/>
                      </a:endParaRPr>
                    </a:p>
                  </a:txBody>
                  <a:tcPr marL="76200" marR="76200" marT="19053" marB="1905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75000"/>
                      </a:schemeClr>
                    </a:solidFill>
                  </a:tcPr>
                </a:tc>
                <a:tc>
                  <a:txBody>
                    <a:bodyPr/>
                    <a:lstStyle>
                      <a:lvl1pPr defTabSz="874713">
                        <a:spcAft>
                          <a:spcPct val="20000"/>
                        </a:spcAft>
                        <a:buClr>
                          <a:srgbClr val="95ACE5"/>
                        </a:buClr>
                        <a:buSzPct val="75000"/>
                        <a:buFont typeface="Wingdings" panose="05000000000000000000" pitchFamily="2" charset="2"/>
                        <a:defRPr kumimoji="1" sz="1600">
                          <a:solidFill>
                            <a:srgbClr val="000099"/>
                          </a:solidFill>
                          <a:latin typeface="ＭＳ Ｐゴシック" panose="020B0600070205080204" pitchFamily="50" charset="-128"/>
                          <a:ea typeface="ＭＳ Ｐゴシック" panose="020B0600070205080204" pitchFamily="50" charset="-128"/>
                        </a:defRPr>
                      </a:lvl1pPr>
                      <a:lvl2pPr marL="438150" defTabSz="874713">
                        <a:spcBef>
                          <a:spcPct val="0"/>
                        </a:spcBef>
                        <a:buClr>
                          <a:srgbClr val="95ACE5"/>
                        </a:buClr>
                        <a:defRPr kumimoji="1" sz="1400">
                          <a:solidFill>
                            <a:srgbClr val="000099"/>
                          </a:solidFill>
                          <a:latin typeface="ＭＳ Ｐゴシック" panose="020B0600070205080204" pitchFamily="50" charset="-128"/>
                          <a:ea typeface="ＭＳ Ｐゴシック" panose="020B0600070205080204" pitchFamily="50" charset="-128"/>
                        </a:defRPr>
                      </a:lvl2pPr>
                      <a:lvl3pPr marL="874713" defTabSz="874713">
                        <a:spcBef>
                          <a:spcPct val="0"/>
                        </a:spcBef>
                        <a:buClr>
                          <a:srgbClr val="95ACE5"/>
                        </a:buClr>
                        <a:buFont typeface="Wingdings" panose="05000000000000000000" pitchFamily="2" charset="2"/>
                        <a:defRPr kumimoji="1" sz="1400">
                          <a:solidFill>
                            <a:srgbClr val="000099"/>
                          </a:solidFill>
                          <a:latin typeface="ＭＳ Ｐゴシック" panose="020B0600070205080204" pitchFamily="50" charset="-128"/>
                          <a:ea typeface="ＭＳ Ｐゴシック" panose="020B0600070205080204" pitchFamily="50" charset="-128"/>
                        </a:defRPr>
                      </a:lvl3pPr>
                      <a:lvl4pPr marL="1263650" defTabSz="874713">
                        <a:spcBef>
                          <a:spcPct val="0"/>
                        </a:spcBef>
                        <a:buClr>
                          <a:srgbClr val="95ACE5"/>
                        </a:buClr>
                        <a:defRPr kumimoji="1" sz="1200">
                          <a:solidFill>
                            <a:schemeClr val="tx1"/>
                          </a:solidFill>
                          <a:latin typeface="Arial" panose="020B0604020202020204" pitchFamily="34" charset="0"/>
                          <a:ea typeface="ＭＳ ゴシック" panose="020B0609070205080204" pitchFamily="49" charset="-128"/>
                        </a:defRPr>
                      </a:lvl4pPr>
                      <a:lvl5pPr marL="1654175" defTabSz="874713">
                        <a:spcBef>
                          <a:spcPct val="0"/>
                        </a:spcBef>
                        <a:buClr>
                          <a:srgbClr val="95ACE5"/>
                        </a:buClr>
                        <a:buSzPct val="70000"/>
                        <a:buFont typeface="Monotype Sorts" pitchFamily="2" charset="2"/>
                        <a:defRPr kumimoji="1" sz="1200">
                          <a:solidFill>
                            <a:schemeClr val="tx1"/>
                          </a:solidFill>
                          <a:latin typeface="Arial" panose="020B0604020202020204" pitchFamily="34" charset="0"/>
                          <a:ea typeface="ＭＳ ゴシック" panose="020B0609070205080204" pitchFamily="49" charset="-128"/>
                        </a:defRPr>
                      </a:lvl5pPr>
                      <a:lvl6pPr marL="2111375" defTabSz="874713" eaLnBrk="0" fontAlgn="base" hangingPunct="0">
                        <a:spcBef>
                          <a:spcPct val="0"/>
                        </a:spcBef>
                        <a:spcAft>
                          <a:spcPct val="0"/>
                        </a:spcAft>
                        <a:buClr>
                          <a:srgbClr val="95ACE5"/>
                        </a:buClr>
                        <a:buSzPct val="70000"/>
                        <a:buFont typeface="Monotype Sorts" pitchFamily="2" charset="2"/>
                        <a:defRPr kumimoji="1" sz="1200">
                          <a:solidFill>
                            <a:schemeClr val="tx1"/>
                          </a:solidFill>
                          <a:latin typeface="Arial" panose="020B0604020202020204" pitchFamily="34" charset="0"/>
                          <a:ea typeface="ＭＳ ゴシック" panose="020B0609070205080204" pitchFamily="49" charset="-128"/>
                        </a:defRPr>
                      </a:lvl6pPr>
                      <a:lvl7pPr marL="2568575" defTabSz="874713" eaLnBrk="0" fontAlgn="base" hangingPunct="0">
                        <a:spcBef>
                          <a:spcPct val="0"/>
                        </a:spcBef>
                        <a:spcAft>
                          <a:spcPct val="0"/>
                        </a:spcAft>
                        <a:buClr>
                          <a:srgbClr val="95ACE5"/>
                        </a:buClr>
                        <a:buSzPct val="70000"/>
                        <a:buFont typeface="Monotype Sorts" pitchFamily="2" charset="2"/>
                        <a:defRPr kumimoji="1" sz="1200">
                          <a:solidFill>
                            <a:schemeClr val="tx1"/>
                          </a:solidFill>
                          <a:latin typeface="Arial" panose="020B0604020202020204" pitchFamily="34" charset="0"/>
                          <a:ea typeface="ＭＳ ゴシック" panose="020B0609070205080204" pitchFamily="49" charset="-128"/>
                        </a:defRPr>
                      </a:lvl7pPr>
                      <a:lvl8pPr marL="3025775" defTabSz="874713" eaLnBrk="0" fontAlgn="base" hangingPunct="0">
                        <a:spcBef>
                          <a:spcPct val="0"/>
                        </a:spcBef>
                        <a:spcAft>
                          <a:spcPct val="0"/>
                        </a:spcAft>
                        <a:buClr>
                          <a:srgbClr val="95ACE5"/>
                        </a:buClr>
                        <a:buSzPct val="70000"/>
                        <a:buFont typeface="Monotype Sorts" pitchFamily="2" charset="2"/>
                        <a:defRPr kumimoji="1" sz="1200">
                          <a:solidFill>
                            <a:schemeClr val="tx1"/>
                          </a:solidFill>
                          <a:latin typeface="Arial" panose="020B0604020202020204" pitchFamily="34" charset="0"/>
                          <a:ea typeface="ＭＳ ゴシック" panose="020B0609070205080204" pitchFamily="49" charset="-128"/>
                        </a:defRPr>
                      </a:lvl8pPr>
                      <a:lvl9pPr marL="3482975" defTabSz="874713" eaLnBrk="0" fontAlgn="base" hangingPunct="0">
                        <a:spcBef>
                          <a:spcPct val="0"/>
                        </a:spcBef>
                        <a:spcAft>
                          <a:spcPct val="0"/>
                        </a:spcAft>
                        <a:buClr>
                          <a:srgbClr val="95ACE5"/>
                        </a:buClr>
                        <a:buSzPct val="70000"/>
                        <a:buFont typeface="Monotype Sorts" pitchFamily="2" charset="2"/>
                        <a:defRPr kumimoji="1" sz="1200">
                          <a:solidFill>
                            <a:schemeClr val="tx1"/>
                          </a:solidFill>
                          <a:latin typeface="Arial" panose="020B0604020202020204" pitchFamily="34" charset="0"/>
                          <a:ea typeface="ＭＳ ゴシック" panose="020B0609070205080204" pitchFamily="49" charset="-128"/>
                        </a:defRPr>
                      </a:lvl9pPr>
                    </a:lstStyle>
                    <a:p>
                      <a:pPr marL="0" marR="0" lvl="0" indent="0" algn="ctr" defTabSz="874713" rtl="0" eaLnBrk="0" fontAlgn="base" latinLnBrk="0" hangingPunct="0">
                        <a:lnSpc>
                          <a:spcPct val="100000"/>
                        </a:lnSpc>
                        <a:spcBef>
                          <a:spcPct val="50000"/>
                        </a:spcBef>
                        <a:spcAft>
                          <a:spcPct val="20000"/>
                        </a:spcAft>
                        <a:buClr>
                          <a:srgbClr val="95ACE5"/>
                        </a:buClr>
                        <a:buSzPct val="75000"/>
                        <a:buFont typeface="Wingdings" panose="05000000000000000000" pitchFamily="2" charset="2"/>
                        <a:buNone/>
                        <a:tabLst/>
                      </a:pPr>
                      <a:r>
                        <a:rPr kumimoji="1" lang="en-US" altLang="ja-JP" sz="1500" b="1" i="0" u="none" strike="noStrike" cap="none" normalizeH="0" baseline="0" dirty="0">
                          <a:ln>
                            <a:noFill/>
                          </a:ln>
                          <a:solidFill>
                            <a:srgbClr val="000000"/>
                          </a:solidFill>
                          <a:effectLst/>
                          <a:latin typeface="Meiryo UI" panose="020B0604030504040204" pitchFamily="34" charset="-128"/>
                          <a:ea typeface="Meiryo UI" panose="020B0604030504040204" pitchFamily="34" charset="-128"/>
                        </a:rPr>
                        <a:t>DRP</a:t>
                      </a:r>
                    </a:p>
                  </a:txBody>
                  <a:tcPr marL="76200" marR="76200" marT="19053" marB="1905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75000"/>
                      </a:schemeClr>
                    </a:solidFill>
                  </a:tcPr>
                </a:tc>
                <a:extLst>
                  <a:ext uri="{0D108BD9-81ED-4DB2-BD59-A6C34878D82A}">
                    <a16:rowId xmlns:a16="http://schemas.microsoft.com/office/drawing/2014/main" val="10000"/>
                  </a:ext>
                </a:extLst>
              </a:tr>
              <a:tr h="2194777">
                <a:tc>
                  <a:txBody>
                    <a:bodyPr/>
                    <a:lstStyle>
                      <a:lvl1pPr defTabSz="874713">
                        <a:spcAft>
                          <a:spcPct val="20000"/>
                        </a:spcAft>
                        <a:buClr>
                          <a:srgbClr val="95ACE5"/>
                        </a:buClr>
                        <a:buSzPct val="75000"/>
                        <a:buFont typeface="Wingdings" panose="05000000000000000000" pitchFamily="2" charset="2"/>
                        <a:defRPr kumimoji="1" sz="1600">
                          <a:solidFill>
                            <a:srgbClr val="000099"/>
                          </a:solidFill>
                          <a:latin typeface="ＭＳ Ｐゴシック" panose="020B0600070205080204" pitchFamily="50" charset="-128"/>
                          <a:ea typeface="ＭＳ Ｐゴシック" panose="020B0600070205080204" pitchFamily="50" charset="-128"/>
                        </a:defRPr>
                      </a:lvl1pPr>
                      <a:lvl2pPr marL="438150" defTabSz="874713">
                        <a:spcBef>
                          <a:spcPct val="0"/>
                        </a:spcBef>
                        <a:buClr>
                          <a:srgbClr val="95ACE5"/>
                        </a:buClr>
                        <a:defRPr kumimoji="1" sz="1400">
                          <a:solidFill>
                            <a:srgbClr val="000099"/>
                          </a:solidFill>
                          <a:latin typeface="ＭＳ Ｐゴシック" panose="020B0600070205080204" pitchFamily="50" charset="-128"/>
                          <a:ea typeface="ＭＳ Ｐゴシック" panose="020B0600070205080204" pitchFamily="50" charset="-128"/>
                        </a:defRPr>
                      </a:lvl2pPr>
                      <a:lvl3pPr marL="874713" defTabSz="874713">
                        <a:spcBef>
                          <a:spcPct val="0"/>
                        </a:spcBef>
                        <a:buClr>
                          <a:srgbClr val="95ACE5"/>
                        </a:buClr>
                        <a:buFont typeface="Wingdings" panose="05000000000000000000" pitchFamily="2" charset="2"/>
                        <a:defRPr kumimoji="1" sz="1400">
                          <a:solidFill>
                            <a:srgbClr val="000099"/>
                          </a:solidFill>
                          <a:latin typeface="ＭＳ Ｐゴシック" panose="020B0600070205080204" pitchFamily="50" charset="-128"/>
                          <a:ea typeface="ＭＳ Ｐゴシック" panose="020B0600070205080204" pitchFamily="50" charset="-128"/>
                        </a:defRPr>
                      </a:lvl3pPr>
                      <a:lvl4pPr marL="1263650" defTabSz="874713">
                        <a:spcBef>
                          <a:spcPct val="0"/>
                        </a:spcBef>
                        <a:buClr>
                          <a:srgbClr val="95ACE5"/>
                        </a:buClr>
                        <a:defRPr kumimoji="1" sz="1200">
                          <a:solidFill>
                            <a:schemeClr val="tx1"/>
                          </a:solidFill>
                          <a:latin typeface="Arial" panose="020B0604020202020204" pitchFamily="34" charset="0"/>
                          <a:ea typeface="ＭＳ ゴシック" panose="020B0609070205080204" pitchFamily="49" charset="-128"/>
                        </a:defRPr>
                      </a:lvl4pPr>
                      <a:lvl5pPr marL="1654175" defTabSz="874713">
                        <a:spcBef>
                          <a:spcPct val="0"/>
                        </a:spcBef>
                        <a:buClr>
                          <a:srgbClr val="95ACE5"/>
                        </a:buClr>
                        <a:buSzPct val="70000"/>
                        <a:buFont typeface="Monotype Sorts" pitchFamily="2" charset="2"/>
                        <a:defRPr kumimoji="1" sz="1200">
                          <a:solidFill>
                            <a:schemeClr val="tx1"/>
                          </a:solidFill>
                          <a:latin typeface="Arial" panose="020B0604020202020204" pitchFamily="34" charset="0"/>
                          <a:ea typeface="ＭＳ ゴシック" panose="020B0609070205080204" pitchFamily="49" charset="-128"/>
                        </a:defRPr>
                      </a:lvl5pPr>
                      <a:lvl6pPr marL="2111375" defTabSz="874713" eaLnBrk="0" fontAlgn="base" hangingPunct="0">
                        <a:spcBef>
                          <a:spcPct val="0"/>
                        </a:spcBef>
                        <a:spcAft>
                          <a:spcPct val="0"/>
                        </a:spcAft>
                        <a:buClr>
                          <a:srgbClr val="95ACE5"/>
                        </a:buClr>
                        <a:buSzPct val="70000"/>
                        <a:buFont typeface="Monotype Sorts" pitchFamily="2" charset="2"/>
                        <a:defRPr kumimoji="1" sz="1200">
                          <a:solidFill>
                            <a:schemeClr val="tx1"/>
                          </a:solidFill>
                          <a:latin typeface="Arial" panose="020B0604020202020204" pitchFamily="34" charset="0"/>
                          <a:ea typeface="ＭＳ ゴシック" panose="020B0609070205080204" pitchFamily="49" charset="-128"/>
                        </a:defRPr>
                      </a:lvl6pPr>
                      <a:lvl7pPr marL="2568575" defTabSz="874713" eaLnBrk="0" fontAlgn="base" hangingPunct="0">
                        <a:spcBef>
                          <a:spcPct val="0"/>
                        </a:spcBef>
                        <a:spcAft>
                          <a:spcPct val="0"/>
                        </a:spcAft>
                        <a:buClr>
                          <a:srgbClr val="95ACE5"/>
                        </a:buClr>
                        <a:buSzPct val="70000"/>
                        <a:buFont typeface="Monotype Sorts" pitchFamily="2" charset="2"/>
                        <a:defRPr kumimoji="1" sz="1200">
                          <a:solidFill>
                            <a:schemeClr val="tx1"/>
                          </a:solidFill>
                          <a:latin typeface="Arial" panose="020B0604020202020204" pitchFamily="34" charset="0"/>
                          <a:ea typeface="ＭＳ ゴシック" panose="020B0609070205080204" pitchFamily="49" charset="-128"/>
                        </a:defRPr>
                      </a:lvl7pPr>
                      <a:lvl8pPr marL="3025775" defTabSz="874713" eaLnBrk="0" fontAlgn="base" hangingPunct="0">
                        <a:spcBef>
                          <a:spcPct val="0"/>
                        </a:spcBef>
                        <a:spcAft>
                          <a:spcPct val="0"/>
                        </a:spcAft>
                        <a:buClr>
                          <a:srgbClr val="95ACE5"/>
                        </a:buClr>
                        <a:buSzPct val="70000"/>
                        <a:buFont typeface="Monotype Sorts" pitchFamily="2" charset="2"/>
                        <a:defRPr kumimoji="1" sz="1200">
                          <a:solidFill>
                            <a:schemeClr val="tx1"/>
                          </a:solidFill>
                          <a:latin typeface="Arial" panose="020B0604020202020204" pitchFamily="34" charset="0"/>
                          <a:ea typeface="ＭＳ ゴシック" panose="020B0609070205080204" pitchFamily="49" charset="-128"/>
                        </a:defRPr>
                      </a:lvl8pPr>
                      <a:lvl9pPr marL="3482975" defTabSz="874713" eaLnBrk="0" fontAlgn="base" hangingPunct="0">
                        <a:spcBef>
                          <a:spcPct val="0"/>
                        </a:spcBef>
                        <a:spcAft>
                          <a:spcPct val="0"/>
                        </a:spcAft>
                        <a:buClr>
                          <a:srgbClr val="95ACE5"/>
                        </a:buClr>
                        <a:buSzPct val="70000"/>
                        <a:buFont typeface="Monotype Sorts" pitchFamily="2" charset="2"/>
                        <a:defRPr kumimoji="1" sz="1200">
                          <a:solidFill>
                            <a:schemeClr val="tx1"/>
                          </a:solidFill>
                          <a:latin typeface="Arial" panose="020B0604020202020204" pitchFamily="34" charset="0"/>
                          <a:ea typeface="ＭＳ ゴシック" panose="020B0609070205080204" pitchFamily="49" charset="-128"/>
                        </a:defRPr>
                      </a:lvl9pPr>
                    </a:lstStyle>
                    <a:p>
                      <a:pPr marL="0" marR="0" lvl="0" indent="0" algn="ctr" defTabSz="874713" rtl="0" eaLnBrk="0" fontAlgn="base" latinLnBrk="0" hangingPunct="0">
                        <a:lnSpc>
                          <a:spcPct val="100000"/>
                        </a:lnSpc>
                        <a:spcBef>
                          <a:spcPct val="50000"/>
                        </a:spcBef>
                        <a:spcAft>
                          <a:spcPct val="20000"/>
                        </a:spcAft>
                        <a:buClr>
                          <a:srgbClr val="95ACE5"/>
                        </a:buClr>
                        <a:buSzPct val="75000"/>
                        <a:buFont typeface="Wingdings" panose="05000000000000000000" pitchFamily="2" charset="2"/>
                        <a:buNone/>
                        <a:tabLst/>
                      </a:pPr>
                      <a:r>
                        <a:rPr kumimoji="1" lang="en-US" altLang="ja-JP" sz="1500" b="1" i="0" u="none" strike="noStrike" cap="none" normalizeH="0" baseline="0" dirty="0">
                          <a:ln>
                            <a:noFill/>
                          </a:ln>
                          <a:solidFill>
                            <a:srgbClr val="000000"/>
                          </a:solidFill>
                          <a:effectLst/>
                          <a:latin typeface="Meiryo UI" panose="020B0604030504040204" pitchFamily="34" charset="-128"/>
                          <a:ea typeface="Meiryo UI" panose="020B0604030504040204" pitchFamily="34" charset="-128"/>
                        </a:rPr>
                        <a:t>【</a:t>
                      </a:r>
                      <a:r>
                        <a:rPr kumimoji="1" lang="ja-JP" altLang="en-US" sz="1500" b="1" i="0" u="none" strike="noStrike" cap="none" normalizeH="0" baseline="0" dirty="0">
                          <a:ln>
                            <a:noFill/>
                          </a:ln>
                          <a:solidFill>
                            <a:srgbClr val="000000"/>
                          </a:solidFill>
                          <a:effectLst/>
                          <a:latin typeface="Meiryo UI" panose="020B0604030504040204" pitchFamily="34" charset="-128"/>
                          <a:ea typeface="Meiryo UI" panose="020B0604030504040204" pitchFamily="34" charset="-128"/>
                        </a:rPr>
                        <a:t>相違点</a:t>
                      </a:r>
                      <a:r>
                        <a:rPr kumimoji="1" lang="en-US" altLang="ja-JP" sz="1500" b="1" i="0" u="none" strike="noStrike" cap="none" normalizeH="0" baseline="0" dirty="0">
                          <a:ln>
                            <a:noFill/>
                          </a:ln>
                          <a:solidFill>
                            <a:srgbClr val="000000"/>
                          </a:solidFill>
                          <a:effectLst/>
                          <a:latin typeface="Meiryo UI" panose="020B0604030504040204" pitchFamily="34" charset="-128"/>
                          <a:ea typeface="Meiryo UI" panose="020B0604030504040204" pitchFamily="34" charset="-128"/>
                        </a:rPr>
                        <a:t>】</a:t>
                      </a:r>
                      <a:br>
                        <a:rPr kumimoji="1" lang="en-US" altLang="ja-JP" sz="1500" b="1" i="0" u="none" strike="noStrike" cap="none" normalizeH="0" baseline="0" dirty="0">
                          <a:ln>
                            <a:noFill/>
                          </a:ln>
                          <a:solidFill>
                            <a:srgbClr val="000000"/>
                          </a:solidFill>
                          <a:effectLst/>
                          <a:latin typeface="Meiryo UI" panose="020B0604030504040204" pitchFamily="34" charset="-128"/>
                          <a:ea typeface="Meiryo UI" panose="020B0604030504040204" pitchFamily="34" charset="-128"/>
                        </a:rPr>
                      </a:br>
                      <a:r>
                        <a:rPr kumimoji="1" lang="ja-JP" altLang="en-US" sz="1500" b="1" i="0" u="none" strike="noStrike" cap="none" normalizeH="0" baseline="0" dirty="0">
                          <a:ln>
                            <a:noFill/>
                          </a:ln>
                          <a:solidFill>
                            <a:srgbClr val="000000"/>
                          </a:solidFill>
                          <a:effectLst/>
                          <a:latin typeface="Meiryo UI" panose="020B0604030504040204" pitchFamily="34" charset="-128"/>
                          <a:ea typeface="Meiryo UI" panose="020B0604030504040204" pitchFamily="34" charset="-128"/>
                        </a:rPr>
                        <a:t>復旧作業</a:t>
                      </a:r>
                      <a:br>
                        <a:rPr kumimoji="1" lang="ja-JP" altLang="en-US" sz="1500" b="1" i="0" u="none" strike="noStrike" cap="none" normalizeH="0" baseline="0" dirty="0">
                          <a:ln>
                            <a:noFill/>
                          </a:ln>
                          <a:solidFill>
                            <a:srgbClr val="000000"/>
                          </a:solidFill>
                          <a:effectLst/>
                          <a:latin typeface="Meiryo UI" panose="020B0604030504040204" pitchFamily="34" charset="-128"/>
                          <a:ea typeface="Meiryo UI" panose="020B0604030504040204" pitchFamily="34" charset="-128"/>
                        </a:rPr>
                      </a:br>
                      <a:r>
                        <a:rPr kumimoji="1" lang="ja-JP" altLang="en-US" sz="1500" b="1" i="0" u="none" strike="noStrike" cap="none" normalizeH="0" baseline="0" dirty="0">
                          <a:ln>
                            <a:noFill/>
                          </a:ln>
                          <a:solidFill>
                            <a:srgbClr val="000000"/>
                          </a:solidFill>
                          <a:effectLst/>
                          <a:latin typeface="Meiryo UI" panose="020B0604030504040204" pitchFamily="34" charset="-128"/>
                          <a:ea typeface="Meiryo UI" panose="020B0604030504040204" pitchFamily="34" charset="-128"/>
                        </a:rPr>
                        <a:t>レベル</a:t>
                      </a:r>
                    </a:p>
                  </a:txBody>
                  <a:tcPr marL="76200" marR="76200" marT="19053" marB="19053"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75000"/>
                      </a:schemeClr>
                    </a:solidFill>
                  </a:tcPr>
                </a:tc>
                <a:tc>
                  <a:txBody>
                    <a:bodyPr/>
                    <a:lstStyle>
                      <a:lvl1pPr defTabSz="874713">
                        <a:spcAft>
                          <a:spcPct val="20000"/>
                        </a:spcAft>
                        <a:buClr>
                          <a:srgbClr val="95ACE5"/>
                        </a:buClr>
                        <a:buSzPct val="75000"/>
                        <a:buFont typeface="Wingdings" panose="05000000000000000000" pitchFamily="2" charset="2"/>
                        <a:defRPr kumimoji="1" sz="1600">
                          <a:solidFill>
                            <a:srgbClr val="000099"/>
                          </a:solidFill>
                          <a:latin typeface="ＭＳ Ｐゴシック" panose="020B0600070205080204" pitchFamily="50" charset="-128"/>
                          <a:ea typeface="ＭＳ Ｐゴシック" panose="020B0600070205080204" pitchFamily="50" charset="-128"/>
                        </a:defRPr>
                      </a:lvl1pPr>
                      <a:lvl2pPr marL="438150" defTabSz="874713">
                        <a:spcBef>
                          <a:spcPct val="0"/>
                        </a:spcBef>
                        <a:buClr>
                          <a:srgbClr val="95ACE5"/>
                        </a:buClr>
                        <a:defRPr kumimoji="1" sz="1400">
                          <a:solidFill>
                            <a:srgbClr val="000099"/>
                          </a:solidFill>
                          <a:latin typeface="ＭＳ Ｐゴシック" panose="020B0600070205080204" pitchFamily="50" charset="-128"/>
                          <a:ea typeface="ＭＳ Ｐゴシック" panose="020B0600070205080204" pitchFamily="50" charset="-128"/>
                        </a:defRPr>
                      </a:lvl2pPr>
                      <a:lvl3pPr marL="874713" defTabSz="874713">
                        <a:spcBef>
                          <a:spcPct val="0"/>
                        </a:spcBef>
                        <a:buClr>
                          <a:srgbClr val="95ACE5"/>
                        </a:buClr>
                        <a:buFont typeface="Wingdings" panose="05000000000000000000" pitchFamily="2" charset="2"/>
                        <a:defRPr kumimoji="1" sz="1400">
                          <a:solidFill>
                            <a:srgbClr val="000099"/>
                          </a:solidFill>
                          <a:latin typeface="ＭＳ Ｐゴシック" panose="020B0600070205080204" pitchFamily="50" charset="-128"/>
                          <a:ea typeface="ＭＳ Ｐゴシック" panose="020B0600070205080204" pitchFamily="50" charset="-128"/>
                        </a:defRPr>
                      </a:lvl3pPr>
                      <a:lvl4pPr marL="1263650" defTabSz="874713">
                        <a:spcBef>
                          <a:spcPct val="0"/>
                        </a:spcBef>
                        <a:buClr>
                          <a:srgbClr val="95ACE5"/>
                        </a:buClr>
                        <a:defRPr kumimoji="1" sz="1200">
                          <a:solidFill>
                            <a:schemeClr val="tx1"/>
                          </a:solidFill>
                          <a:latin typeface="Arial" panose="020B0604020202020204" pitchFamily="34" charset="0"/>
                          <a:ea typeface="ＭＳ ゴシック" panose="020B0609070205080204" pitchFamily="49" charset="-128"/>
                        </a:defRPr>
                      </a:lvl4pPr>
                      <a:lvl5pPr marL="1654175" defTabSz="874713">
                        <a:spcBef>
                          <a:spcPct val="0"/>
                        </a:spcBef>
                        <a:buClr>
                          <a:srgbClr val="95ACE5"/>
                        </a:buClr>
                        <a:buSzPct val="70000"/>
                        <a:buFont typeface="Monotype Sorts" pitchFamily="2" charset="2"/>
                        <a:defRPr kumimoji="1" sz="1200">
                          <a:solidFill>
                            <a:schemeClr val="tx1"/>
                          </a:solidFill>
                          <a:latin typeface="Arial" panose="020B0604020202020204" pitchFamily="34" charset="0"/>
                          <a:ea typeface="ＭＳ ゴシック" panose="020B0609070205080204" pitchFamily="49" charset="-128"/>
                        </a:defRPr>
                      </a:lvl5pPr>
                      <a:lvl6pPr marL="2111375" defTabSz="874713" eaLnBrk="0" fontAlgn="base" hangingPunct="0">
                        <a:spcBef>
                          <a:spcPct val="0"/>
                        </a:spcBef>
                        <a:spcAft>
                          <a:spcPct val="0"/>
                        </a:spcAft>
                        <a:buClr>
                          <a:srgbClr val="95ACE5"/>
                        </a:buClr>
                        <a:buSzPct val="70000"/>
                        <a:buFont typeface="Monotype Sorts" pitchFamily="2" charset="2"/>
                        <a:defRPr kumimoji="1" sz="1200">
                          <a:solidFill>
                            <a:schemeClr val="tx1"/>
                          </a:solidFill>
                          <a:latin typeface="Arial" panose="020B0604020202020204" pitchFamily="34" charset="0"/>
                          <a:ea typeface="ＭＳ ゴシック" panose="020B0609070205080204" pitchFamily="49" charset="-128"/>
                        </a:defRPr>
                      </a:lvl6pPr>
                      <a:lvl7pPr marL="2568575" defTabSz="874713" eaLnBrk="0" fontAlgn="base" hangingPunct="0">
                        <a:spcBef>
                          <a:spcPct val="0"/>
                        </a:spcBef>
                        <a:spcAft>
                          <a:spcPct val="0"/>
                        </a:spcAft>
                        <a:buClr>
                          <a:srgbClr val="95ACE5"/>
                        </a:buClr>
                        <a:buSzPct val="70000"/>
                        <a:buFont typeface="Monotype Sorts" pitchFamily="2" charset="2"/>
                        <a:defRPr kumimoji="1" sz="1200">
                          <a:solidFill>
                            <a:schemeClr val="tx1"/>
                          </a:solidFill>
                          <a:latin typeface="Arial" panose="020B0604020202020204" pitchFamily="34" charset="0"/>
                          <a:ea typeface="ＭＳ ゴシック" panose="020B0609070205080204" pitchFamily="49" charset="-128"/>
                        </a:defRPr>
                      </a:lvl7pPr>
                      <a:lvl8pPr marL="3025775" defTabSz="874713" eaLnBrk="0" fontAlgn="base" hangingPunct="0">
                        <a:spcBef>
                          <a:spcPct val="0"/>
                        </a:spcBef>
                        <a:spcAft>
                          <a:spcPct val="0"/>
                        </a:spcAft>
                        <a:buClr>
                          <a:srgbClr val="95ACE5"/>
                        </a:buClr>
                        <a:buSzPct val="70000"/>
                        <a:buFont typeface="Monotype Sorts" pitchFamily="2" charset="2"/>
                        <a:defRPr kumimoji="1" sz="1200">
                          <a:solidFill>
                            <a:schemeClr val="tx1"/>
                          </a:solidFill>
                          <a:latin typeface="Arial" panose="020B0604020202020204" pitchFamily="34" charset="0"/>
                          <a:ea typeface="ＭＳ ゴシック" panose="020B0609070205080204" pitchFamily="49" charset="-128"/>
                        </a:defRPr>
                      </a:lvl8pPr>
                      <a:lvl9pPr marL="3482975" defTabSz="874713" eaLnBrk="0" fontAlgn="base" hangingPunct="0">
                        <a:spcBef>
                          <a:spcPct val="0"/>
                        </a:spcBef>
                        <a:spcAft>
                          <a:spcPct val="0"/>
                        </a:spcAft>
                        <a:buClr>
                          <a:srgbClr val="95ACE5"/>
                        </a:buClr>
                        <a:buSzPct val="70000"/>
                        <a:buFont typeface="Monotype Sorts" pitchFamily="2" charset="2"/>
                        <a:defRPr kumimoji="1" sz="1200">
                          <a:solidFill>
                            <a:schemeClr val="tx1"/>
                          </a:solidFill>
                          <a:latin typeface="Arial" panose="020B0604020202020204" pitchFamily="34" charset="0"/>
                          <a:ea typeface="ＭＳ ゴシック" panose="020B0609070205080204" pitchFamily="49" charset="-128"/>
                        </a:defRPr>
                      </a:lvl9pPr>
                    </a:lstStyle>
                    <a:p>
                      <a:pPr marL="0" marR="0" lvl="0" indent="0" algn="l" defTabSz="874713" rtl="0" eaLnBrk="0" fontAlgn="base" latinLnBrk="0" hangingPunct="0">
                        <a:lnSpc>
                          <a:spcPct val="100000"/>
                        </a:lnSpc>
                        <a:spcBef>
                          <a:spcPct val="50000"/>
                        </a:spcBef>
                        <a:spcAft>
                          <a:spcPct val="0"/>
                        </a:spcAft>
                        <a:buClrTx/>
                        <a:buSzTx/>
                        <a:buFontTx/>
                        <a:buNone/>
                        <a:tabLst/>
                      </a:pPr>
                      <a:r>
                        <a:rPr kumimoji="0" lang="en-US" altLang="ja-JP" sz="1400" b="1" i="0" u="none" strike="noStrike" cap="none" normalizeH="0" baseline="0" dirty="0">
                          <a:ln>
                            <a:noFill/>
                          </a:ln>
                          <a:solidFill>
                            <a:schemeClr val="tx1"/>
                          </a:solidFill>
                          <a:effectLst/>
                          <a:latin typeface="Meiryo UI" panose="020B0604030504040204" pitchFamily="34" charset="-128"/>
                          <a:ea typeface="Meiryo UI" panose="020B0604030504040204" pitchFamily="34" charset="-128"/>
                        </a:rPr>
                        <a:t>【</a:t>
                      </a:r>
                      <a:r>
                        <a:rPr kumimoji="1" lang="ja-JP" altLang="en-US" sz="1500" b="1" i="0" u="none" strike="noStrike" cap="none" normalizeH="0" baseline="0" dirty="0">
                          <a:ln>
                            <a:noFill/>
                          </a:ln>
                          <a:solidFill>
                            <a:srgbClr val="000000"/>
                          </a:solidFill>
                          <a:effectLst/>
                          <a:latin typeface="Meiryo UI" panose="020B0604030504040204" pitchFamily="34" charset="-128"/>
                          <a:ea typeface="Meiryo UI" panose="020B0604030504040204" pitchFamily="34" charset="-128"/>
                        </a:rPr>
                        <a:t>対象：　事業全体</a:t>
                      </a:r>
                      <a:r>
                        <a:rPr kumimoji="0" lang="en-US" altLang="ja-JP" sz="1400" b="1" i="0" u="none" strike="noStrike" cap="none" normalizeH="0" baseline="0" dirty="0">
                          <a:ln>
                            <a:noFill/>
                          </a:ln>
                          <a:solidFill>
                            <a:schemeClr val="tx1"/>
                          </a:solidFill>
                          <a:effectLst/>
                          <a:latin typeface="Meiryo UI" panose="020B0604030504040204" pitchFamily="34" charset="-128"/>
                          <a:ea typeface="Meiryo UI" panose="020B0604030504040204" pitchFamily="34" charset="-128"/>
                        </a:rPr>
                        <a:t>】</a:t>
                      </a:r>
                    </a:p>
                    <a:p>
                      <a:pPr marL="0" marR="0" lvl="0" indent="0" algn="l" defTabSz="874713" rtl="0" eaLnBrk="0" fontAlgn="base" latinLnBrk="0" hangingPunct="0">
                        <a:lnSpc>
                          <a:spcPct val="100000"/>
                        </a:lnSpc>
                        <a:spcBef>
                          <a:spcPct val="50000"/>
                        </a:spcBef>
                        <a:spcAft>
                          <a:spcPct val="0"/>
                        </a:spcAft>
                        <a:buClr>
                          <a:srgbClr val="FF3300"/>
                        </a:buClr>
                        <a:buSzPct val="100000"/>
                        <a:buFont typeface="Wingdings" panose="05000000000000000000" pitchFamily="2" charset="2"/>
                        <a:buNone/>
                        <a:tabLst/>
                      </a:pPr>
                      <a:r>
                        <a:rPr kumimoji="1" lang="ja-JP" altLang="en-US" sz="1500" b="0" i="0" u="none" strike="noStrike" cap="none" normalizeH="0" baseline="0" dirty="0">
                          <a:ln>
                            <a:noFill/>
                          </a:ln>
                          <a:solidFill>
                            <a:srgbClr val="000000"/>
                          </a:solidFill>
                          <a:effectLst/>
                          <a:latin typeface="Meiryo UI" panose="020B0604030504040204" pitchFamily="34" charset="-128"/>
                          <a:ea typeface="Meiryo UI" panose="020B0604030504040204" pitchFamily="34" charset="-128"/>
                        </a:rPr>
                        <a:t>ビジネス･プロセス面での復旧作業を指す。エンドユーザ（業務継続）の立場に立っての復旧を目指し、オフィススペース、電源、コンピュータの確保など物理的確保から、スタッフの配置、業務全体の復旧を業務の重要度に応じてプライオリティ付けを行った上で目指す。</a:t>
                      </a:r>
                    </a:p>
                  </a:txBody>
                  <a:tcPr marL="76200" marR="76200" marT="19053" marB="1905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874713">
                        <a:spcAft>
                          <a:spcPct val="20000"/>
                        </a:spcAft>
                        <a:buClr>
                          <a:srgbClr val="95ACE5"/>
                        </a:buClr>
                        <a:buSzPct val="75000"/>
                        <a:buFont typeface="Wingdings" panose="05000000000000000000" pitchFamily="2" charset="2"/>
                        <a:defRPr kumimoji="1" sz="1600">
                          <a:solidFill>
                            <a:srgbClr val="000099"/>
                          </a:solidFill>
                          <a:latin typeface="ＭＳ Ｐゴシック" panose="020B0600070205080204" pitchFamily="50" charset="-128"/>
                          <a:ea typeface="ＭＳ Ｐゴシック" panose="020B0600070205080204" pitchFamily="50" charset="-128"/>
                        </a:defRPr>
                      </a:lvl1pPr>
                      <a:lvl2pPr marL="438150" defTabSz="874713">
                        <a:spcBef>
                          <a:spcPct val="0"/>
                        </a:spcBef>
                        <a:buClr>
                          <a:srgbClr val="95ACE5"/>
                        </a:buClr>
                        <a:defRPr kumimoji="1" sz="1400">
                          <a:solidFill>
                            <a:srgbClr val="000099"/>
                          </a:solidFill>
                          <a:latin typeface="ＭＳ Ｐゴシック" panose="020B0600070205080204" pitchFamily="50" charset="-128"/>
                          <a:ea typeface="ＭＳ Ｐゴシック" panose="020B0600070205080204" pitchFamily="50" charset="-128"/>
                        </a:defRPr>
                      </a:lvl2pPr>
                      <a:lvl3pPr marL="874713" defTabSz="874713">
                        <a:spcBef>
                          <a:spcPct val="0"/>
                        </a:spcBef>
                        <a:buClr>
                          <a:srgbClr val="95ACE5"/>
                        </a:buClr>
                        <a:buFont typeface="Wingdings" panose="05000000000000000000" pitchFamily="2" charset="2"/>
                        <a:defRPr kumimoji="1" sz="1400">
                          <a:solidFill>
                            <a:srgbClr val="000099"/>
                          </a:solidFill>
                          <a:latin typeface="ＭＳ Ｐゴシック" panose="020B0600070205080204" pitchFamily="50" charset="-128"/>
                          <a:ea typeface="ＭＳ Ｐゴシック" panose="020B0600070205080204" pitchFamily="50" charset="-128"/>
                        </a:defRPr>
                      </a:lvl3pPr>
                      <a:lvl4pPr marL="1263650" defTabSz="874713">
                        <a:spcBef>
                          <a:spcPct val="0"/>
                        </a:spcBef>
                        <a:buClr>
                          <a:srgbClr val="95ACE5"/>
                        </a:buClr>
                        <a:defRPr kumimoji="1" sz="1200">
                          <a:solidFill>
                            <a:schemeClr val="tx1"/>
                          </a:solidFill>
                          <a:latin typeface="Arial" panose="020B0604020202020204" pitchFamily="34" charset="0"/>
                          <a:ea typeface="ＭＳ ゴシック" panose="020B0609070205080204" pitchFamily="49" charset="-128"/>
                        </a:defRPr>
                      </a:lvl4pPr>
                      <a:lvl5pPr marL="1654175" defTabSz="874713">
                        <a:spcBef>
                          <a:spcPct val="0"/>
                        </a:spcBef>
                        <a:buClr>
                          <a:srgbClr val="95ACE5"/>
                        </a:buClr>
                        <a:buSzPct val="70000"/>
                        <a:buFont typeface="Monotype Sorts" pitchFamily="2" charset="2"/>
                        <a:defRPr kumimoji="1" sz="1200">
                          <a:solidFill>
                            <a:schemeClr val="tx1"/>
                          </a:solidFill>
                          <a:latin typeface="Arial" panose="020B0604020202020204" pitchFamily="34" charset="0"/>
                          <a:ea typeface="ＭＳ ゴシック" panose="020B0609070205080204" pitchFamily="49" charset="-128"/>
                        </a:defRPr>
                      </a:lvl5pPr>
                      <a:lvl6pPr marL="2111375" defTabSz="874713" eaLnBrk="0" fontAlgn="base" hangingPunct="0">
                        <a:spcBef>
                          <a:spcPct val="0"/>
                        </a:spcBef>
                        <a:spcAft>
                          <a:spcPct val="0"/>
                        </a:spcAft>
                        <a:buClr>
                          <a:srgbClr val="95ACE5"/>
                        </a:buClr>
                        <a:buSzPct val="70000"/>
                        <a:buFont typeface="Monotype Sorts" pitchFamily="2" charset="2"/>
                        <a:defRPr kumimoji="1" sz="1200">
                          <a:solidFill>
                            <a:schemeClr val="tx1"/>
                          </a:solidFill>
                          <a:latin typeface="Arial" panose="020B0604020202020204" pitchFamily="34" charset="0"/>
                          <a:ea typeface="ＭＳ ゴシック" panose="020B0609070205080204" pitchFamily="49" charset="-128"/>
                        </a:defRPr>
                      </a:lvl6pPr>
                      <a:lvl7pPr marL="2568575" defTabSz="874713" eaLnBrk="0" fontAlgn="base" hangingPunct="0">
                        <a:spcBef>
                          <a:spcPct val="0"/>
                        </a:spcBef>
                        <a:spcAft>
                          <a:spcPct val="0"/>
                        </a:spcAft>
                        <a:buClr>
                          <a:srgbClr val="95ACE5"/>
                        </a:buClr>
                        <a:buSzPct val="70000"/>
                        <a:buFont typeface="Monotype Sorts" pitchFamily="2" charset="2"/>
                        <a:defRPr kumimoji="1" sz="1200">
                          <a:solidFill>
                            <a:schemeClr val="tx1"/>
                          </a:solidFill>
                          <a:latin typeface="Arial" panose="020B0604020202020204" pitchFamily="34" charset="0"/>
                          <a:ea typeface="ＭＳ ゴシック" panose="020B0609070205080204" pitchFamily="49" charset="-128"/>
                        </a:defRPr>
                      </a:lvl7pPr>
                      <a:lvl8pPr marL="3025775" defTabSz="874713" eaLnBrk="0" fontAlgn="base" hangingPunct="0">
                        <a:spcBef>
                          <a:spcPct val="0"/>
                        </a:spcBef>
                        <a:spcAft>
                          <a:spcPct val="0"/>
                        </a:spcAft>
                        <a:buClr>
                          <a:srgbClr val="95ACE5"/>
                        </a:buClr>
                        <a:buSzPct val="70000"/>
                        <a:buFont typeface="Monotype Sorts" pitchFamily="2" charset="2"/>
                        <a:defRPr kumimoji="1" sz="1200">
                          <a:solidFill>
                            <a:schemeClr val="tx1"/>
                          </a:solidFill>
                          <a:latin typeface="Arial" panose="020B0604020202020204" pitchFamily="34" charset="0"/>
                          <a:ea typeface="ＭＳ ゴシック" panose="020B0609070205080204" pitchFamily="49" charset="-128"/>
                        </a:defRPr>
                      </a:lvl8pPr>
                      <a:lvl9pPr marL="3482975" defTabSz="874713" eaLnBrk="0" fontAlgn="base" hangingPunct="0">
                        <a:spcBef>
                          <a:spcPct val="0"/>
                        </a:spcBef>
                        <a:spcAft>
                          <a:spcPct val="0"/>
                        </a:spcAft>
                        <a:buClr>
                          <a:srgbClr val="95ACE5"/>
                        </a:buClr>
                        <a:buSzPct val="70000"/>
                        <a:buFont typeface="Monotype Sorts" pitchFamily="2" charset="2"/>
                        <a:defRPr kumimoji="1" sz="1200">
                          <a:solidFill>
                            <a:schemeClr val="tx1"/>
                          </a:solidFill>
                          <a:latin typeface="Arial" panose="020B0604020202020204" pitchFamily="34" charset="0"/>
                          <a:ea typeface="ＭＳ ゴシック" panose="020B0609070205080204" pitchFamily="49" charset="-128"/>
                        </a:defRPr>
                      </a:lvl9pPr>
                    </a:lstStyle>
                    <a:p>
                      <a:pPr marL="0" marR="0" lvl="0" indent="0" algn="l" defTabSz="874713" rtl="0" eaLnBrk="0" fontAlgn="base" latinLnBrk="0" hangingPunct="0">
                        <a:lnSpc>
                          <a:spcPct val="100000"/>
                        </a:lnSpc>
                        <a:spcBef>
                          <a:spcPct val="50000"/>
                        </a:spcBef>
                        <a:spcAft>
                          <a:spcPct val="0"/>
                        </a:spcAft>
                        <a:buClrTx/>
                        <a:buSzTx/>
                        <a:buFontTx/>
                        <a:buNone/>
                        <a:tabLst/>
                      </a:pPr>
                      <a:r>
                        <a:rPr kumimoji="0" lang="en-US" altLang="ja-JP" sz="1400" b="1" i="0" u="none" strike="noStrike" cap="none" normalizeH="0" baseline="0" dirty="0">
                          <a:ln>
                            <a:noFill/>
                          </a:ln>
                          <a:solidFill>
                            <a:schemeClr val="tx1"/>
                          </a:solidFill>
                          <a:effectLst/>
                          <a:latin typeface="Meiryo UI" panose="020B0604030504040204" pitchFamily="34" charset="-128"/>
                          <a:ea typeface="Meiryo UI" panose="020B0604030504040204" pitchFamily="34" charset="-128"/>
                        </a:rPr>
                        <a:t>【</a:t>
                      </a:r>
                      <a:r>
                        <a:rPr kumimoji="1" lang="ja-JP" altLang="en-US" sz="1500" b="1" i="0" u="none" strike="noStrike" cap="none" normalizeH="0" baseline="0" dirty="0">
                          <a:ln>
                            <a:noFill/>
                          </a:ln>
                          <a:solidFill>
                            <a:srgbClr val="000000"/>
                          </a:solidFill>
                          <a:effectLst/>
                          <a:latin typeface="Meiryo UI" panose="020B0604030504040204" pitchFamily="34" charset="-128"/>
                          <a:ea typeface="Meiryo UI" panose="020B0604030504040204" pitchFamily="34" charset="-128"/>
                        </a:rPr>
                        <a:t>対象：　</a:t>
                      </a:r>
                      <a:r>
                        <a:rPr kumimoji="1" lang="en-US" altLang="ja-JP" sz="1500" b="1" i="0" u="none" strike="noStrike" cap="none" normalizeH="0" baseline="0" dirty="0">
                          <a:ln>
                            <a:noFill/>
                          </a:ln>
                          <a:solidFill>
                            <a:srgbClr val="000000"/>
                          </a:solidFill>
                          <a:effectLst/>
                          <a:latin typeface="Meiryo UI" panose="020B0604030504040204" pitchFamily="34" charset="-128"/>
                          <a:ea typeface="Meiryo UI" panose="020B0604030504040204" pitchFamily="34" charset="-128"/>
                        </a:rPr>
                        <a:t>IT</a:t>
                      </a:r>
                      <a:r>
                        <a:rPr kumimoji="1" lang="ja-JP" altLang="en-US" sz="1500" b="1" i="0" u="none" strike="noStrike" cap="none" normalizeH="0" baseline="0" dirty="0">
                          <a:ln>
                            <a:noFill/>
                          </a:ln>
                          <a:solidFill>
                            <a:srgbClr val="000000"/>
                          </a:solidFill>
                          <a:effectLst/>
                          <a:latin typeface="Meiryo UI" panose="020B0604030504040204" pitchFamily="34" charset="-128"/>
                          <a:ea typeface="Meiryo UI" panose="020B0604030504040204" pitchFamily="34" charset="-128"/>
                        </a:rPr>
                        <a:t>分野</a:t>
                      </a:r>
                      <a:r>
                        <a:rPr kumimoji="0" lang="en-US" altLang="ja-JP" sz="1400" b="1" i="0" u="none" strike="noStrike" cap="none" normalizeH="0" baseline="0" dirty="0">
                          <a:ln>
                            <a:noFill/>
                          </a:ln>
                          <a:solidFill>
                            <a:schemeClr val="tx1"/>
                          </a:solidFill>
                          <a:effectLst/>
                          <a:latin typeface="Meiryo UI" panose="020B0604030504040204" pitchFamily="34" charset="-128"/>
                          <a:ea typeface="Meiryo UI" panose="020B0604030504040204" pitchFamily="34" charset="-128"/>
                        </a:rPr>
                        <a:t>】</a:t>
                      </a:r>
                    </a:p>
                    <a:p>
                      <a:pPr marL="0" marR="0" lvl="0" indent="0" algn="l" defTabSz="874713" rtl="0" eaLnBrk="0" fontAlgn="base" latinLnBrk="0" hangingPunct="0">
                        <a:lnSpc>
                          <a:spcPct val="100000"/>
                        </a:lnSpc>
                        <a:spcBef>
                          <a:spcPct val="50000"/>
                        </a:spcBef>
                        <a:spcAft>
                          <a:spcPct val="0"/>
                        </a:spcAft>
                        <a:buClr>
                          <a:srgbClr val="FF3300"/>
                        </a:buClr>
                        <a:buSzPct val="100000"/>
                        <a:buFont typeface="Wingdings" panose="05000000000000000000" pitchFamily="2" charset="2"/>
                        <a:buNone/>
                        <a:tabLst/>
                      </a:pPr>
                      <a:r>
                        <a:rPr kumimoji="1" lang="en-US" altLang="ja-JP" sz="1500" b="0" i="0" u="none" strike="noStrike" cap="none" normalizeH="0" baseline="0" dirty="0" err="1">
                          <a:ln>
                            <a:noFill/>
                          </a:ln>
                          <a:solidFill>
                            <a:srgbClr val="000000"/>
                          </a:solidFill>
                          <a:effectLst/>
                          <a:latin typeface="Meiryo UI" panose="020B0604030504040204" pitchFamily="34" charset="-128"/>
                          <a:ea typeface="Meiryo UI" panose="020B0604030504040204" pitchFamily="34" charset="-128"/>
                        </a:rPr>
                        <a:t>BCP</a:t>
                      </a:r>
                      <a:r>
                        <a:rPr kumimoji="1" lang="ja-JP" altLang="en-US" sz="1500" b="0" i="0" u="none" strike="noStrike" cap="none" normalizeH="0" baseline="0" dirty="0">
                          <a:ln>
                            <a:noFill/>
                          </a:ln>
                          <a:solidFill>
                            <a:srgbClr val="000000"/>
                          </a:solidFill>
                          <a:effectLst/>
                          <a:latin typeface="Meiryo UI" panose="020B0604030504040204" pitchFamily="34" charset="-128"/>
                          <a:ea typeface="Meiryo UI" panose="020B0604030504040204" pitchFamily="34" charset="-128"/>
                        </a:rPr>
                        <a:t>のうちの</a:t>
                      </a:r>
                      <a:r>
                        <a:rPr kumimoji="1" lang="en-US" altLang="ja-JP" sz="1500" b="0" i="0" u="none" strike="noStrike" cap="none" normalizeH="0" baseline="0" dirty="0">
                          <a:ln>
                            <a:noFill/>
                          </a:ln>
                          <a:solidFill>
                            <a:srgbClr val="000000"/>
                          </a:solidFill>
                          <a:effectLst/>
                          <a:latin typeface="Meiryo UI" panose="020B0604030504040204" pitchFamily="34" charset="-128"/>
                          <a:ea typeface="Meiryo UI" panose="020B0604030504040204" pitchFamily="34" charset="-128"/>
                        </a:rPr>
                        <a:t>IT</a:t>
                      </a:r>
                      <a:r>
                        <a:rPr kumimoji="1" lang="ja-JP" altLang="en-US" sz="1500" b="0" i="0" u="none" strike="noStrike" cap="none" normalizeH="0" baseline="0" dirty="0">
                          <a:ln>
                            <a:noFill/>
                          </a:ln>
                          <a:solidFill>
                            <a:srgbClr val="000000"/>
                          </a:solidFill>
                          <a:effectLst/>
                          <a:latin typeface="Meiryo UI" panose="020B0604030504040204" pitchFamily="34" charset="-128"/>
                          <a:ea typeface="Meiryo UI" panose="020B0604030504040204" pitchFamily="34" charset="-128"/>
                        </a:rPr>
                        <a:t>に関わる部分。主に</a:t>
                      </a:r>
                      <a:r>
                        <a:rPr kumimoji="1" lang="en-US" altLang="ja-JP" sz="1500" b="0" i="0" u="none" strike="noStrike" cap="none" normalizeH="0" baseline="0" dirty="0">
                          <a:ln>
                            <a:noFill/>
                          </a:ln>
                          <a:solidFill>
                            <a:srgbClr val="000000"/>
                          </a:solidFill>
                          <a:effectLst/>
                          <a:latin typeface="Meiryo UI" panose="020B0604030504040204" pitchFamily="34" charset="-128"/>
                          <a:ea typeface="Meiryo UI" panose="020B0604030504040204" pitchFamily="34" charset="-128"/>
                        </a:rPr>
                        <a:t>IT</a:t>
                      </a:r>
                      <a:r>
                        <a:rPr kumimoji="1" lang="ja-JP" altLang="en-US" sz="1500" b="0" i="0" u="none" strike="noStrike" cap="none" normalizeH="0" baseline="0" dirty="0">
                          <a:ln>
                            <a:noFill/>
                          </a:ln>
                          <a:solidFill>
                            <a:srgbClr val="000000"/>
                          </a:solidFill>
                          <a:effectLst/>
                          <a:latin typeface="Meiryo UI" panose="020B0604030504040204" pitchFamily="34" charset="-128"/>
                          <a:ea typeface="Meiryo UI" panose="020B0604030504040204" pitchFamily="34" charset="-128"/>
                        </a:rPr>
                        <a:t>レベルの復旧を意味し、インフラ（ネットワークの確保、データの再生、電話･ファックスの確保等）の復旧に努める。</a:t>
                      </a:r>
                    </a:p>
                    <a:p>
                      <a:pPr marL="0" marR="0" lvl="0" indent="0" algn="l" defTabSz="874713" rtl="0" eaLnBrk="0" fontAlgn="base" latinLnBrk="0" hangingPunct="0">
                        <a:lnSpc>
                          <a:spcPct val="100000"/>
                        </a:lnSpc>
                        <a:spcBef>
                          <a:spcPct val="50000"/>
                        </a:spcBef>
                        <a:spcAft>
                          <a:spcPct val="20000"/>
                        </a:spcAft>
                        <a:buClr>
                          <a:srgbClr val="95ACE5"/>
                        </a:buClr>
                        <a:buSzPct val="75000"/>
                        <a:buFont typeface="Wingdings" panose="05000000000000000000" pitchFamily="2" charset="2"/>
                        <a:buNone/>
                        <a:tabLst/>
                      </a:pPr>
                      <a:endParaRPr kumimoji="1" lang="en-US" altLang="ja-JP" sz="1600" b="0" i="0" u="none" strike="noStrike" cap="none" normalizeH="0" baseline="0" dirty="0">
                        <a:ln>
                          <a:noFill/>
                        </a:ln>
                        <a:solidFill>
                          <a:srgbClr val="000099"/>
                        </a:solidFill>
                        <a:effectLst/>
                        <a:latin typeface="Meiryo UI" panose="020B0604030504040204" pitchFamily="34" charset="-128"/>
                        <a:ea typeface="Meiryo UI" panose="020B0604030504040204" pitchFamily="34" charset="-128"/>
                      </a:endParaRPr>
                    </a:p>
                  </a:txBody>
                  <a:tcPr marL="76200" marR="76200" marT="19053" marB="1905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448022">
                <a:tc>
                  <a:txBody>
                    <a:bodyPr/>
                    <a:lstStyle>
                      <a:lvl1pPr defTabSz="874713">
                        <a:spcAft>
                          <a:spcPct val="20000"/>
                        </a:spcAft>
                        <a:buClr>
                          <a:srgbClr val="95ACE5"/>
                        </a:buClr>
                        <a:buSzPct val="75000"/>
                        <a:buFont typeface="Wingdings" panose="05000000000000000000" pitchFamily="2" charset="2"/>
                        <a:defRPr kumimoji="1" sz="1600">
                          <a:solidFill>
                            <a:srgbClr val="000099"/>
                          </a:solidFill>
                          <a:latin typeface="ＭＳ Ｐゴシック" panose="020B0600070205080204" pitchFamily="50" charset="-128"/>
                          <a:ea typeface="ＭＳ Ｐゴシック" panose="020B0600070205080204" pitchFamily="50" charset="-128"/>
                        </a:defRPr>
                      </a:lvl1pPr>
                      <a:lvl2pPr marL="438150" defTabSz="874713">
                        <a:spcBef>
                          <a:spcPct val="0"/>
                        </a:spcBef>
                        <a:buClr>
                          <a:srgbClr val="95ACE5"/>
                        </a:buClr>
                        <a:defRPr kumimoji="1" sz="1400">
                          <a:solidFill>
                            <a:srgbClr val="000099"/>
                          </a:solidFill>
                          <a:latin typeface="ＭＳ Ｐゴシック" panose="020B0600070205080204" pitchFamily="50" charset="-128"/>
                          <a:ea typeface="ＭＳ Ｐゴシック" panose="020B0600070205080204" pitchFamily="50" charset="-128"/>
                        </a:defRPr>
                      </a:lvl2pPr>
                      <a:lvl3pPr marL="874713" defTabSz="874713">
                        <a:spcBef>
                          <a:spcPct val="0"/>
                        </a:spcBef>
                        <a:buClr>
                          <a:srgbClr val="95ACE5"/>
                        </a:buClr>
                        <a:buFont typeface="Wingdings" panose="05000000000000000000" pitchFamily="2" charset="2"/>
                        <a:defRPr kumimoji="1" sz="1400">
                          <a:solidFill>
                            <a:srgbClr val="000099"/>
                          </a:solidFill>
                          <a:latin typeface="ＭＳ Ｐゴシック" panose="020B0600070205080204" pitchFamily="50" charset="-128"/>
                          <a:ea typeface="ＭＳ Ｐゴシック" panose="020B0600070205080204" pitchFamily="50" charset="-128"/>
                        </a:defRPr>
                      </a:lvl3pPr>
                      <a:lvl4pPr marL="1263650" defTabSz="874713">
                        <a:spcBef>
                          <a:spcPct val="0"/>
                        </a:spcBef>
                        <a:buClr>
                          <a:srgbClr val="95ACE5"/>
                        </a:buClr>
                        <a:defRPr kumimoji="1" sz="1200">
                          <a:solidFill>
                            <a:schemeClr val="tx1"/>
                          </a:solidFill>
                          <a:latin typeface="Arial" panose="020B0604020202020204" pitchFamily="34" charset="0"/>
                          <a:ea typeface="ＭＳ ゴシック" panose="020B0609070205080204" pitchFamily="49" charset="-128"/>
                        </a:defRPr>
                      </a:lvl4pPr>
                      <a:lvl5pPr marL="1654175" defTabSz="874713">
                        <a:spcBef>
                          <a:spcPct val="0"/>
                        </a:spcBef>
                        <a:buClr>
                          <a:srgbClr val="95ACE5"/>
                        </a:buClr>
                        <a:buSzPct val="70000"/>
                        <a:buFont typeface="Monotype Sorts" pitchFamily="2" charset="2"/>
                        <a:defRPr kumimoji="1" sz="1200">
                          <a:solidFill>
                            <a:schemeClr val="tx1"/>
                          </a:solidFill>
                          <a:latin typeface="Arial" panose="020B0604020202020204" pitchFamily="34" charset="0"/>
                          <a:ea typeface="ＭＳ ゴシック" panose="020B0609070205080204" pitchFamily="49" charset="-128"/>
                        </a:defRPr>
                      </a:lvl5pPr>
                      <a:lvl6pPr marL="2111375" defTabSz="874713" eaLnBrk="0" fontAlgn="base" hangingPunct="0">
                        <a:spcBef>
                          <a:spcPct val="0"/>
                        </a:spcBef>
                        <a:spcAft>
                          <a:spcPct val="0"/>
                        </a:spcAft>
                        <a:buClr>
                          <a:srgbClr val="95ACE5"/>
                        </a:buClr>
                        <a:buSzPct val="70000"/>
                        <a:buFont typeface="Monotype Sorts" pitchFamily="2" charset="2"/>
                        <a:defRPr kumimoji="1" sz="1200">
                          <a:solidFill>
                            <a:schemeClr val="tx1"/>
                          </a:solidFill>
                          <a:latin typeface="Arial" panose="020B0604020202020204" pitchFamily="34" charset="0"/>
                          <a:ea typeface="ＭＳ ゴシック" panose="020B0609070205080204" pitchFamily="49" charset="-128"/>
                        </a:defRPr>
                      </a:lvl6pPr>
                      <a:lvl7pPr marL="2568575" defTabSz="874713" eaLnBrk="0" fontAlgn="base" hangingPunct="0">
                        <a:spcBef>
                          <a:spcPct val="0"/>
                        </a:spcBef>
                        <a:spcAft>
                          <a:spcPct val="0"/>
                        </a:spcAft>
                        <a:buClr>
                          <a:srgbClr val="95ACE5"/>
                        </a:buClr>
                        <a:buSzPct val="70000"/>
                        <a:buFont typeface="Monotype Sorts" pitchFamily="2" charset="2"/>
                        <a:defRPr kumimoji="1" sz="1200">
                          <a:solidFill>
                            <a:schemeClr val="tx1"/>
                          </a:solidFill>
                          <a:latin typeface="Arial" panose="020B0604020202020204" pitchFamily="34" charset="0"/>
                          <a:ea typeface="ＭＳ ゴシック" panose="020B0609070205080204" pitchFamily="49" charset="-128"/>
                        </a:defRPr>
                      </a:lvl7pPr>
                      <a:lvl8pPr marL="3025775" defTabSz="874713" eaLnBrk="0" fontAlgn="base" hangingPunct="0">
                        <a:spcBef>
                          <a:spcPct val="0"/>
                        </a:spcBef>
                        <a:spcAft>
                          <a:spcPct val="0"/>
                        </a:spcAft>
                        <a:buClr>
                          <a:srgbClr val="95ACE5"/>
                        </a:buClr>
                        <a:buSzPct val="70000"/>
                        <a:buFont typeface="Monotype Sorts" pitchFamily="2" charset="2"/>
                        <a:defRPr kumimoji="1" sz="1200">
                          <a:solidFill>
                            <a:schemeClr val="tx1"/>
                          </a:solidFill>
                          <a:latin typeface="Arial" panose="020B0604020202020204" pitchFamily="34" charset="0"/>
                          <a:ea typeface="ＭＳ ゴシック" panose="020B0609070205080204" pitchFamily="49" charset="-128"/>
                        </a:defRPr>
                      </a:lvl8pPr>
                      <a:lvl9pPr marL="3482975" defTabSz="874713" eaLnBrk="0" fontAlgn="base" hangingPunct="0">
                        <a:spcBef>
                          <a:spcPct val="0"/>
                        </a:spcBef>
                        <a:spcAft>
                          <a:spcPct val="0"/>
                        </a:spcAft>
                        <a:buClr>
                          <a:srgbClr val="95ACE5"/>
                        </a:buClr>
                        <a:buSzPct val="70000"/>
                        <a:buFont typeface="Monotype Sorts" pitchFamily="2" charset="2"/>
                        <a:defRPr kumimoji="1" sz="1200">
                          <a:solidFill>
                            <a:schemeClr val="tx1"/>
                          </a:solidFill>
                          <a:latin typeface="Arial" panose="020B0604020202020204" pitchFamily="34" charset="0"/>
                          <a:ea typeface="ＭＳ ゴシック" panose="020B0609070205080204" pitchFamily="49" charset="-128"/>
                        </a:defRPr>
                      </a:lvl9pPr>
                    </a:lstStyle>
                    <a:p>
                      <a:pPr marL="0" marR="0" lvl="0" indent="0" algn="ctr" defTabSz="874713" rtl="0" eaLnBrk="0" fontAlgn="base" latinLnBrk="0" hangingPunct="0">
                        <a:lnSpc>
                          <a:spcPct val="100000"/>
                        </a:lnSpc>
                        <a:spcBef>
                          <a:spcPct val="50000"/>
                        </a:spcBef>
                        <a:spcAft>
                          <a:spcPct val="20000"/>
                        </a:spcAft>
                        <a:buClr>
                          <a:srgbClr val="95ACE5"/>
                        </a:buClr>
                        <a:buSzPct val="75000"/>
                        <a:buFont typeface="Wingdings" panose="05000000000000000000" pitchFamily="2" charset="2"/>
                        <a:buNone/>
                        <a:tabLst/>
                      </a:pPr>
                      <a:r>
                        <a:rPr kumimoji="1" lang="en-US" altLang="ja-JP" sz="1500" b="1" i="0" u="none" strike="noStrike" cap="none" normalizeH="0" baseline="0" dirty="0">
                          <a:ln>
                            <a:noFill/>
                          </a:ln>
                          <a:solidFill>
                            <a:srgbClr val="000000"/>
                          </a:solidFill>
                          <a:effectLst/>
                          <a:latin typeface="Meiryo UI" panose="020B0604030504040204" pitchFamily="34" charset="-128"/>
                          <a:ea typeface="Meiryo UI" panose="020B0604030504040204" pitchFamily="34" charset="-128"/>
                        </a:rPr>
                        <a:t>【</a:t>
                      </a:r>
                      <a:r>
                        <a:rPr kumimoji="1" lang="ja-JP" altLang="en-US" sz="1500" b="1" i="0" u="none" strike="noStrike" cap="none" normalizeH="0" baseline="0" dirty="0">
                          <a:ln>
                            <a:noFill/>
                          </a:ln>
                          <a:solidFill>
                            <a:srgbClr val="000000"/>
                          </a:solidFill>
                          <a:effectLst/>
                          <a:latin typeface="Meiryo UI" panose="020B0604030504040204" pitchFamily="34" charset="-128"/>
                          <a:ea typeface="Meiryo UI" panose="020B0604030504040204" pitchFamily="34" charset="-128"/>
                        </a:rPr>
                        <a:t>共通点</a:t>
                      </a:r>
                      <a:r>
                        <a:rPr kumimoji="1" lang="en-US" altLang="ja-JP" sz="1500" b="1" i="0" u="none" strike="noStrike" cap="none" normalizeH="0" baseline="0" dirty="0">
                          <a:ln>
                            <a:noFill/>
                          </a:ln>
                          <a:solidFill>
                            <a:srgbClr val="000000"/>
                          </a:solidFill>
                          <a:effectLst/>
                          <a:latin typeface="Meiryo UI" panose="020B0604030504040204" pitchFamily="34" charset="-128"/>
                          <a:ea typeface="Meiryo UI" panose="020B0604030504040204" pitchFamily="34" charset="-128"/>
                        </a:rPr>
                        <a:t>】</a:t>
                      </a:r>
                      <a:br>
                        <a:rPr kumimoji="1" lang="en-US" altLang="ja-JP" sz="1500" b="1" i="0" u="none" strike="noStrike" cap="none" normalizeH="0" baseline="0" dirty="0">
                          <a:ln>
                            <a:noFill/>
                          </a:ln>
                          <a:solidFill>
                            <a:srgbClr val="000000"/>
                          </a:solidFill>
                          <a:effectLst/>
                          <a:latin typeface="Meiryo UI" panose="020B0604030504040204" pitchFamily="34" charset="-128"/>
                          <a:ea typeface="Meiryo UI" panose="020B0604030504040204" pitchFamily="34" charset="-128"/>
                        </a:rPr>
                      </a:br>
                      <a:r>
                        <a:rPr kumimoji="1" lang="ja-JP" altLang="en-US" sz="1500" b="1" i="0" u="none" strike="noStrike" cap="none" normalizeH="0" baseline="0" dirty="0">
                          <a:ln>
                            <a:noFill/>
                          </a:ln>
                          <a:solidFill>
                            <a:srgbClr val="000000"/>
                          </a:solidFill>
                          <a:effectLst/>
                          <a:latin typeface="Meiryo UI" panose="020B0604030504040204" pitchFamily="34" charset="-128"/>
                          <a:ea typeface="Meiryo UI" panose="020B0604030504040204" pitchFamily="34" charset="-128"/>
                        </a:rPr>
                        <a:t>最重要</a:t>
                      </a:r>
                      <a:br>
                        <a:rPr kumimoji="1" lang="ja-JP" altLang="en-US" sz="1500" b="1" i="0" u="none" strike="noStrike" cap="none" normalizeH="0" baseline="0" dirty="0">
                          <a:ln>
                            <a:noFill/>
                          </a:ln>
                          <a:solidFill>
                            <a:srgbClr val="000000"/>
                          </a:solidFill>
                          <a:effectLst/>
                          <a:latin typeface="Meiryo UI" panose="020B0604030504040204" pitchFamily="34" charset="-128"/>
                          <a:ea typeface="Meiryo UI" panose="020B0604030504040204" pitchFamily="34" charset="-128"/>
                        </a:rPr>
                      </a:br>
                      <a:r>
                        <a:rPr kumimoji="1" lang="ja-JP" altLang="en-US" sz="1500" b="1" i="0" u="none" strike="noStrike" cap="none" normalizeH="0" baseline="0" dirty="0">
                          <a:ln>
                            <a:noFill/>
                          </a:ln>
                          <a:solidFill>
                            <a:srgbClr val="000000"/>
                          </a:solidFill>
                          <a:effectLst/>
                          <a:latin typeface="Meiryo UI" panose="020B0604030504040204" pitchFamily="34" charset="-128"/>
                          <a:ea typeface="Meiryo UI" panose="020B0604030504040204" pitchFamily="34" charset="-128"/>
                        </a:rPr>
                        <a:t>事項</a:t>
                      </a:r>
                    </a:p>
                  </a:txBody>
                  <a:tcPr marL="76200" marR="76200" marT="19053" marB="19053"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3">
                        <a:lumMod val="75000"/>
                      </a:schemeClr>
                    </a:solidFill>
                  </a:tcPr>
                </a:tc>
                <a:tc gridSpan="2">
                  <a:txBody>
                    <a:bodyPr/>
                    <a:lstStyle>
                      <a:lvl1pPr defTabSz="874713">
                        <a:spcAft>
                          <a:spcPct val="20000"/>
                        </a:spcAft>
                        <a:buClr>
                          <a:srgbClr val="95ACE5"/>
                        </a:buClr>
                        <a:buSzPct val="75000"/>
                        <a:buFont typeface="Wingdings" panose="05000000000000000000" pitchFamily="2" charset="2"/>
                        <a:defRPr kumimoji="1" sz="1600">
                          <a:solidFill>
                            <a:srgbClr val="000099"/>
                          </a:solidFill>
                          <a:latin typeface="ＭＳ Ｐゴシック" panose="020B0600070205080204" pitchFamily="50" charset="-128"/>
                          <a:ea typeface="ＭＳ Ｐゴシック" panose="020B0600070205080204" pitchFamily="50" charset="-128"/>
                        </a:defRPr>
                      </a:lvl1pPr>
                      <a:lvl2pPr marL="438150" defTabSz="874713">
                        <a:spcBef>
                          <a:spcPct val="0"/>
                        </a:spcBef>
                        <a:buClr>
                          <a:srgbClr val="95ACE5"/>
                        </a:buClr>
                        <a:defRPr kumimoji="1" sz="1400">
                          <a:solidFill>
                            <a:srgbClr val="000099"/>
                          </a:solidFill>
                          <a:latin typeface="ＭＳ Ｐゴシック" panose="020B0600070205080204" pitchFamily="50" charset="-128"/>
                          <a:ea typeface="ＭＳ Ｐゴシック" panose="020B0600070205080204" pitchFamily="50" charset="-128"/>
                        </a:defRPr>
                      </a:lvl2pPr>
                      <a:lvl3pPr marL="874713" defTabSz="874713">
                        <a:spcBef>
                          <a:spcPct val="0"/>
                        </a:spcBef>
                        <a:buClr>
                          <a:srgbClr val="95ACE5"/>
                        </a:buClr>
                        <a:buFont typeface="Wingdings" panose="05000000000000000000" pitchFamily="2" charset="2"/>
                        <a:defRPr kumimoji="1" sz="1400">
                          <a:solidFill>
                            <a:srgbClr val="000099"/>
                          </a:solidFill>
                          <a:latin typeface="ＭＳ Ｐゴシック" panose="020B0600070205080204" pitchFamily="50" charset="-128"/>
                          <a:ea typeface="ＭＳ Ｐゴシック" panose="020B0600070205080204" pitchFamily="50" charset="-128"/>
                        </a:defRPr>
                      </a:lvl3pPr>
                      <a:lvl4pPr marL="1263650" defTabSz="874713">
                        <a:spcBef>
                          <a:spcPct val="0"/>
                        </a:spcBef>
                        <a:buClr>
                          <a:srgbClr val="95ACE5"/>
                        </a:buClr>
                        <a:defRPr kumimoji="1" sz="1200">
                          <a:solidFill>
                            <a:schemeClr val="tx1"/>
                          </a:solidFill>
                          <a:latin typeface="Arial" panose="020B0604020202020204" pitchFamily="34" charset="0"/>
                          <a:ea typeface="ＭＳ ゴシック" panose="020B0609070205080204" pitchFamily="49" charset="-128"/>
                        </a:defRPr>
                      </a:lvl4pPr>
                      <a:lvl5pPr marL="1654175" defTabSz="874713">
                        <a:spcBef>
                          <a:spcPct val="0"/>
                        </a:spcBef>
                        <a:buClr>
                          <a:srgbClr val="95ACE5"/>
                        </a:buClr>
                        <a:buSzPct val="70000"/>
                        <a:buFont typeface="Monotype Sorts" pitchFamily="2" charset="2"/>
                        <a:defRPr kumimoji="1" sz="1200">
                          <a:solidFill>
                            <a:schemeClr val="tx1"/>
                          </a:solidFill>
                          <a:latin typeface="Arial" panose="020B0604020202020204" pitchFamily="34" charset="0"/>
                          <a:ea typeface="ＭＳ ゴシック" panose="020B0609070205080204" pitchFamily="49" charset="-128"/>
                        </a:defRPr>
                      </a:lvl5pPr>
                      <a:lvl6pPr marL="2111375" defTabSz="874713" eaLnBrk="0" fontAlgn="base" hangingPunct="0">
                        <a:spcBef>
                          <a:spcPct val="0"/>
                        </a:spcBef>
                        <a:spcAft>
                          <a:spcPct val="0"/>
                        </a:spcAft>
                        <a:buClr>
                          <a:srgbClr val="95ACE5"/>
                        </a:buClr>
                        <a:buSzPct val="70000"/>
                        <a:buFont typeface="Monotype Sorts" pitchFamily="2" charset="2"/>
                        <a:defRPr kumimoji="1" sz="1200">
                          <a:solidFill>
                            <a:schemeClr val="tx1"/>
                          </a:solidFill>
                          <a:latin typeface="Arial" panose="020B0604020202020204" pitchFamily="34" charset="0"/>
                          <a:ea typeface="ＭＳ ゴシック" panose="020B0609070205080204" pitchFamily="49" charset="-128"/>
                        </a:defRPr>
                      </a:lvl6pPr>
                      <a:lvl7pPr marL="2568575" defTabSz="874713" eaLnBrk="0" fontAlgn="base" hangingPunct="0">
                        <a:spcBef>
                          <a:spcPct val="0"/>
                        </a:spcBef>
                        <a:spcAft>
                          <a:spcPct val="0"/>
                        </a:spcAft>
                        <a:buClr>
                          <a:srgbClr val="95ACE5"/>
                        </a:buClr>
                        <a:buSzPct val="70000"/>
                        <a:buFont typeface="Monotype Sorts" pitchFamily="2" charset="2"/>
                        <a:defRPr kumimoji="1" sz="1200">
                          <a:solidFill>
                            <a:schemeClr val="tx1"/>
                          </a:solidFill>
                          <a:latin typeface="Arial" panose="020B0604020202020204" pitchFamily="34" charset="0"/>
                          <a:ea typeface="ＭＳ ゴシック" panose="020B0609070205080204" pitchFamily="49" charset="-128"/>
                        </a:defRPr>
                      </a:lvl7pPr>
                      <a:lvl8pPr marL="3025775" defTabSz="874713" eaLnBrk="0" fontAlgn="base" hangingPunct="0">
                        <a:spcBef>
                          <a:spcPct val="0"/>
                        </a:spcBef>
                        <a:spcAft>
                          <a:spcPct val="0"/>
                        </a:spcAft>
                        <a:buClr>
                          <a:srgbClr val="95ACE5"/>
                        </a:buClr>
                        <a:buSzPct val="70000"/>
                        <a:buFont typeface="Monotype Sorts" pitchFamily="2" charset="2"/>
                        <a:defRPr kumimoji="1" sz="1200">
                          <a:solidFill>
                            <a:schemeClr val="tx1"/>
                          </a:solidFill>
                          <a:latin typeface="Arial" panose="020B0604020202020204" pitchFamily="34" charset="0"/>
                          <a:ea typeface="ＭＳ ゴシック" panose="020B0609070205080204" pitchFamily="49" charset="-128"/>
                        </a:defRPr>
                      </a:lvl8pPr>
                      <a:lvl9pPr marL="3482975" defTabSz="874713" eaLnBrk="0" fontAlgn="base" hangingPunct="0">
                        <a:spcBef>
                          <a:spcPct val="0"/>
                        </a:spcBef>
                        <a:spcAft>
                          <a:spcPct val="0"/>
                        </a:spcAft>
                        <a:buClr>
                          <a:srgbClr val="95ACE5"/>
                        </a:buClr>
                        <a:buSzPct val="70000"/>
                        <a:buFont typeface="Monotype Sorts" pitchFamily="2" charset="2"/>
                        <a:defRPr kumimoji="1" sz="1200">
                          <a:solidFill>
                            <a:schemeClr val="tx1"/>
                          </a:solidFill>
                          <a:latin typeface="Arial" panose="020B0604020202020204" pitchFamily="34" charset="0"/>
                          <a:ea typeface="ＭＳ ゴシック" panose="020B0609070205080204" pitchFamily="49" charset="-128"/>
                        </a:defRPr>
                      </a:lvl9pPr>
                    </a:lstStyle>
                    <a:p>
                      <a:pPr marL="0" marR="0" lvl="0" indent="0" algn="l" defTabSz="874713" rtl="0" eaLnBrk="0" fontAlgn="base" latinLnBrk="0" hangingPunct="0">
                        <a:lnSpc>
                          <a:spcPct val="100000"/>
                        </a:lnSpc>
                        <a:spcBef>
                          <a:spcPct val="50000"/>
                        </a:spcBef>
                        <a:spcAft>
                          <a:spcPct val="0"/>
                        </a:spcAft>
                        <a:buClr>
                          <a:srgbClr val="FF3300"/>
                        </a:buClr>
                        <a:buSzPct val="100000"/>
                        <a:buFont typeface="Wingdings" panose="05000000000000000000" pitchFamily="2" charset="2"/>
                        <a:buNone/>
                        <a:tabLst/>
                      </a:pPr>
                      <a:r>
                        <a:rPr kumimoji="1" lang="en-US" altLang="ja-JP" sz="1500" b="0" i="0" u="none" strike="noStrike" cap="none" normalizeH="0" baseline="0" dirty="0">
                          <a:ln>
                            <a:noFill/>
                          </a:ln>
                          <a:solidFill>
                            <a:srgbClr val="000000"/>
                          </a:solidFill>
                          <a:effectLst/>
                          <a:latin typeface="Meiryo UI" panose="020B0604030504040204" pitchFamily="34" charset="-128"/>
                          <a:ea typeface="Meiryo UI" panose="020B0604030504040204" pitchFamily="34" charset="-128"/>
                        </a:rPr>
                        <a:t>■</a:t>
                      </a:r>
                      <a:r>
                        <a:rPr kumimoji="1" lang="ja-JP" altLang="en-US" sz="1500" b="0" i="0" u="none" strike="noStrike" cap="none" normalizeH="0" baseline="0" dirty="0">
                          <a:ln>
                            <a:noFill/>
                          </a:ln>
                          <a:solidFill>
                            <a:srgbClr val="000000"/>
                          </a:solidFill>
                          <a:effectLst/>
                          <a:latin typeface="Meiryo UI" panose="020B0604030504040204" pitchFamily="34" charset="-128"/>
                          <a:ea typeface="Meiryo UI" panose="020B0604030504040204" pitchFamily="34" charset="-128"/>
                        </a:rPr>
                        <a:t>最重要事項は危機管理である。</a:t>
                      </a:r>
                      <a:br>
                        <a:rPr kumimoji="1" lang="ja-JP" altLang="en-US" sz="1500" b="0" i="0" u="none" strike="noStrike" cap="none" normalizeH="0" baseline="0" dirty="0">
                          <a:ln>
                            <a:noFill/>
                          </a:ln>
                          <a:solidFill>
                            <a:srgbClr val="000000"/>
                          </a:solidFill>
                          <a:effectLst/>
                          <a:latin typeface="Meiryo UI" panose="020B0604030504040204" pitchFamily="34" charset="-128"/>
                          <a:ea typeface="Meiryo UI" panose="020B0604030504040204" pitchFamily="34" charset="-128"/>
                        </a:rPr>
                      </a:br>
                      <a:r>
                        <a:rPr kumimoji="1" lang="ja-JP" altLang="en-US" sz="1500" b="0" i="0" u="none" strike="noStrike" cap="none" normalizeH="0" baseline="0" dirty="0">
                          <a:ln>
                            <a:noFill/>
                          </a:ln>
                          <a:solidFill>
                            <a:srgbClr val="000000"/>
                          </a:solidFill>
                          <a:effectLst/>
                          <a:latin typeface="Meiryo UI" panose="020B0604030504040204" pitchFamily="34" charset="-128"/>
                          <a:ea typeface="Meiryo UI" panose="020B0604030504040204" pitchFamily="34" charset="-128"/>
                        </a:rPr>
                        <a:t> ①仕事を行う上での最重要項目の決定、②その復旧作業にかかる時間、難易度、費用などの把握 。次に危機管理チームや誘導者を作り、クライシスマネジメントチームとエンドユーザとのコミュニケーションを確立し、復旧作業を潤滑に進行させてゆく。</a:t>
                      </a:r>
                      <a:endParaRPr kumimoji="1" lang="ja-JP" altLang="en-US" sz="1200" b="1" i="0" u="none" strike="noStrike" cap="none" normalizeH="0" baseline="0" dirty="0">
                        <a:ln>
                          <a:noFill/>
                        </a:ln>
                        <a:solidFill>
                          <a:schemeClr val="tx1"/>
                        </a:solidFill>
                        <a:effectLst/>
                        <a:latin typeface="Meiryo UI" panose="020B0604030504040204" pitchFamily="34" charset="-128"/>
                        <a:ea typeface="Meiryo UI" panose="020B0604030504040204" pitchFamily="34" charset="-128"/>
                      </a:endParaRPr>
                    </a:p>
                    <a:p>
                      <a:pPr marL="0" marR="0" lvl="0" indent="0" algn="l" defTabSz="874713" rtl="0" eaLnBrk="0" fontAlgn="base" latinLnBrk="0" hangingPunct="0">
                        <a:lnSpc>
                          <a:spcPct val="100000"/>
                        </a:lnSpc>
                        <a:spcBef>
                          <a:spcPct val="50000"/>
                        </a:spcBef>
                        <a:spcAft>
                          <a:spcPct val="0"/>
                        </a:spcAft>
                        <a:buClr>
                          <a:srgbClr val="FF3300"/>
                        </a:buClr>
                        <a:buSzPct val="100000"/>
                        <a:buFont typeface="Wingdings" panose="05000000000000000000" pitchFamily="2" charset="2"/>
                        <a:buNone/>
                        <a:tabLst/>
                      </a:pPr>
                      <a:r>
                        <a:rPr kumimoji="1" lang="ja-JP" altLang="en-US" sz="1500" b="0" i="0" u="none" strike="noStrike" cap="none" normalizeH="0" baseline="0" dirty="0">
                          <a:ln>
                            <a:noFill/>
                          </a:ln>
                          <a:solidFill>
                            <a:srgbClr val="000000"/>
                          </a:solidFill>
                          <a:effectLst/>
                          <a:latin typeface="Meiryo UI" panose="020B0604030504040204" pitchFamily="34" charset="-128"/>
                          <a:ea typeface="Meiryo UI" panose="020B0604030504040204" pitchFamily="34" charset="-128"/>
                        </a:rPr>
                        <a:t>■具体的な施策</a:t>
                      </a:r>
                      <a:br>
                        <a:rPr kumimoji="1" lang="ja-JP" altLang="en-US" sz="1500" b="0" i="0" u="none" strike="noStrike" cap="none" normalizeH="0" baseline="0" dirty="0">
                          <a:ln>
                            <a:noFill/>
                          </a:ln>
                          <a:solidFill>
                            <a:srgbClr val="000000"/>
                          </a:solidFill>
                          <a:effectLst/>
                          <a:latin typeface="Meiryo UI" panose="020B0604030504040204" pitchFamily="34" charset="-128"/>
                          <a:ea typeface="Meiryo UI" panose="020B0604030504040204" pitchFamily="34" charset="-128"/>
                        </a:rPr>
                      </a:br>
                      <a:r>
                        <a:rPr kumimoji="1" lang="ja-JP" altLang="en-US" sz="1500" b="0" i="0" u="none" strike="noStrike" cap="none" normalizeH="0" baseline="0" dirty="0">
                          <a:ln>
                            <a:noFill/>
                          </a:ln>
                          <a:solidFill>
                            <a:srgbClr val="000000"/>
                          </a:solidFill>
                          <a:effectLst/>
                          <a:latin typeface="Meiryo UI" panose="020B0604030504040204" pitchFamily="34" charset="-128"/>
                          <a:ea typeface="Meiryo UI" panose="020B0604030504040204" pitchFamily="34" charset="-128"/>
                        </a:rPr>
                        <a:t> ①リカバリプランの概要は簡潔にまとめておく（１～２ページ程度）、②即実践可能な災害対策手順を計画する、③常時データ保護やコミュニケーションが可能な状態を保つために</a:t>
                      </a:r>
                      <a:r>
                        <a:rPr kumimoji="1" lang="en-US" altLang="ja-JP" sz="1500" b="0" i="0" u="none" strike="noStrike" cap="none" normalizeH="0" baseline="0" dirty="0">
                          <a:ln>
                            <a:noFill/>
                          </a:ln>
                          <a:solidFill>
                            <a:srgbClr val="000000"/>
                          </a:solidFill>
                          <a:effectLst/>
                          <a:latin typeface="Meiryo UI" panose="020B0604030504040204" pitchFamily="34" charset="-128"/>
                          <a:ea typeface="Meiryo UI" panose="020B0604030504040204" pitchFamily="34" charset="-128"/>
                        </a:rPr>
                        <a:t>PDA</a:t>
                      </a:r>
                      <a:r>
                        <a:rPr kumimoji="1" lang="ja-JP" altLang="en-US" sz="1500" b="0" i="0" u="none" strike="noStrike" cap="none" normalizeH="0" baseline="0" dirty="0">
                          <a:ln>
                            <a:noFill/>
                          </a:ln>
                          <a:solidFill>
                            <a:srgbClr val="000000"/>
                          </a:solidFill>
                          <a:effectLst/>
                          <a:latin typeface="Meiryo UI" panose="020B0604030504040204" pitchFamily="34" charset="-128"/>
                          <a:ea typeface="Meiryo UI" panose="020B0604030504040204" pitchFamily="34" charset="-128"/>
                        </a:rPr>
                        <a:t>等ポータブルデバイスを常備、連絡先を登録しておくなど</a:t>
                      </a:r>
                    </a:p>
                  </a:txBody>
                  <a:tcPr marL="76200" marR="76200" marT="19053" marB="1905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kumimoji="1" lang="ja-JP" altLang="en-US"/>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9379066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タイトル 11">
            <a:extLst>
              <a:ext uri="{FF2B5EF4-FFF2-40B4-BE49-F238E27FC236}">
                <a16:creationId xmlns:a16="http://schemas.microsoft.com/office/drawing/2014/main" id="{927B2348-A2B2-454B-A9F5-02EB2E14C363}"/>
              </a:ext>
            </a:extLst>
          </p:cNvPr>
          <p:cNvSpPr>
            <a:spLocks noGrp="1"/>
          </p:cNvSpPr>
          <p:nvPr>
            <p:ph type="title"/>
          </p:nvPr>
        </p:nvSpPr>
        <p:spPr bwMode="gray">
          <a:xfrm>
            <a:off x="1344295" y="3266896"/>
            <a:ext cx="5327438" cy="324207"/>
          </a:xfrm>
        </p:spPr>
        <p:txBody>
          <a:bodyPr/>
          <a:lstStyle/>
          <a:p>
            <a:r>
              <a:rPr lang="ja-JP" altLang="en-US" dirty="0"/>
              <a:t>事業継続管理フレームワーク</a:t>
            </a:r>
          </a:p>
        </p:txBody>
      </p:sp>
    </p:spTree>
    <p:extLst>
      <p:ext uri="{BB962C8B-B14F-4D97-AF65-F5344CB8AC3E}">
        <p14:creationId xmlns:p14="http://schemas.microsoft.com/office/powerpoint/2010/main" val="40222822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8A159EE-7324-49F8-A841-F34C0AE8FF90}"/>
              </a:ext>
            </a:extLst>
          </p:cNvPr>
          <p:cNvSpPr>
            <a:spLocks noGrp="1"/>
          </p:cNvSpPr>
          <p:nvPr>
            <p:ph type="title"/>
          </p:nvPr>
        </p:nvSpPr>
        <p:spPr bwMode="gray"/>
        <p:txBody>
          <a:bodyPr/>
          <a:lstStyle/>
          <a:p>
            <a:r>
              <a:rPr kumimoji="1" lang="ja-JP" altLang="en-US" dirty="0"/>
              <a:t>事業継続管理体制整備プロジェクト推進概要（作業フロー）</a:t>
            </a:r>
          </a:p>
        </p:txBody>
      </p:sp>
      <p:sp>
        <p:nvSpPr>
          <p:cNvPr id="3" name="コンテンツ プレースホルダー 2">
            <a:extLst>
              <a:ext uri="{FF2B5EF4-FFF2-40B4-BE49-F238E27FC236}">
                <a16:creationId xmlns:a16="http://schemas.microsoft.com/office/drawing/2014/main" id="{32CA0308-538A-4E7C-B3C3-33B6761FC7A9}"/>
              </a:ext>
            </a:extLst>
          </p:cNvPr>
          <p:cNvSpPr>
            <a:spLocks noGrp="1"/>
          </p:cNvSpPr>
          <p:nvPr>
            <p:ph idx="10"/>
          </p:nvPr>
        </p:nvSpPr>
        <p:spPr bwMode="gray"/>
        <p:txBody>
          <a:bodyPr/>
          <a:lstStyle/>
          <a:p>
            <a:pPr marL="285750" indent="-285750">
              <a:buFont typeface="Wingdings" panose="05000000000000000000" pitchFamily="2" charset="2"/>
              <a:buChar char="n"/>
            </a:pPr>
            <a:r>
              <a:rPr kumimoji="1" lang="ja-JP" altLang="en-US" sz="1600" dirty="0">
                <a:latin typeface="Meiryo" panose="020B0604030504040204" pitchFamily="34" charset="-128"/>
                <a:ea typeface="Meiryo" panose="020B0604030504040204" pitchFamily="34" charset="-128"/>
              </a:rPr>
              <a:t>事業継続管理体制整備プロジェクトは、下記の手順で進めることを想定しています。</a:t>
            </a:r>
            <a:br>
              <a:rPr kumimoji="1" lang="en-US" altLang="ja-JP" sz="1600" dirty="0">
                <a:latin typeface="Meiryo" panose="020B0604030504040204" pitchFamily="34" charset="-128"/>
                <a:ea typeface="Meiryo" panose="020B0604030504040204" pitchFamily="34" charset="-128"/>
              </a:rPr>
            </a:br>
            <a:r>
              <a:rPr kumimoji="1" lang="ja-JP" altLang="en-US" sz="1600" dirty="0">
                <a:latin typeface="Meiryo" panose="020B0604030504040204" pitchFamily="34" charset="-128"/>
                <a:ea typeface="Meiryo" panose="020B0604030504040204" pitchFamily="34" charset="-128"/>
              </a:rPr>
              <a:t>（フレームワークの内容については次ページ以降でご紹介します。）</a:t>
            </a:r>
          </a:p>
        </p:txBody>
      </p:sp>
      <p:graphicFrame>
        <p:nvGraphicFramePr>
          <p:cNvPr id="4" name="Group 71">
            <a:extLst>
              <a:ext uri="{FF2B5EF4-FFF2-40B4-BE49-F238E27FC236}">
                <a16:creationId xmlns:a16="http://schemas.microsoft.com/office/drawing/2014/main" id="{868A5870-3633-F2AA-3CD9-C3F33349D9AB}"/>
              </a:ext>
            </a:extLst>
          </p:cNvPr>
          <p:cNvGraphicFramePr>
            <a:graphicFrameLocks noGrp="1"/>
          </p:cNvGraphicFramePr>
          <p:nvPr/>
        </p:nvGraphicFramePr>
        <p:xfrm>
          <a:off x="721896" y="1412875"/>
          <a:ext cx="10799544" cy="4949828"/>
        </p:xfrm>
        <a:graphic>
          <a:graphicData uri="http://schemas.openxmlformats.org/drawingml/2006/table">
            <a:tbl>
              <a:tblPr/>
              <a:tblGrid>
                <a:gridCol w="1229201">
                  <a:extLst>
                    <a:ext uri="{9D8B030D-6E8A-4147-A177-3AD203B41FA5}">
                      <a16:colId xmlns:a16="http://schemas.microsoft.com/office/drawing/2014/main" val="20000"/>
                    </a:ext>
                  </a:extLst>
                </a:gridCol>
                <a:gridCol w="2897815">
                  <a:extLst>
                    <a:ext uri="{9D8B030D-6E8A-4147-A177-3AD203B41FA5}">
                      <a16:colId xmlns:a16="http://schemas.microsoft.com/office/drawing/2014/main" val="20001"/>
                    </a:ext>
                  </a:extLst>
                </a:gridCol>
                <a:gridCol w="6672528">
                  <a:extLst>
                    <a:ext uri="{9D8B030D-6E8A-4147-A177-3AD203B41FA5}">
                      <a16:colId xmlns:a16="http://schemas.microsoft.com/office/drawing/2014/main" val="20002"/>
                    </a:ext>
                  </a:extLst>
                </a:gridCol>
              </a:tblGrid>
              <a:tr h="358775">
                <a:tc>
                  <a:txBody>
                    <a:bodyPr/>
                    <a:lstStyle>
                      <a:lvl1pPr>
                        <a:spcBef>
                          <a:spcPct val="10000"/>
                        </a:spcBef>
                        <a:defRPr kumimoji="1" sz="1400" b="1">
                          <a:solidFill>
                            <a:schemeClr val="tx1"/>
                          </a:solidFill>
                          <a:latin typeface="Arial" panose="020B0604020202020204" pitchFamily="34" charset="0"/>
                          <a:ea typeface="ＭＳ Ｐゴシック" panose="020B0600070205080204" pitchFamily="34" charset="-128"/>
                        </a:defRPr>
                      </a:lvl1pPr>
                      <a:lvl2pPr marL="444500">
                        <a:spcBef>
                          <a:spcPct val="10000"/>
                        </a:spcBef>
                        <a:defRPr kumimoji="1" sz="1200" b="1">
                          <a:solidFill>
                            <a:schemeClr val="tx1"/>
                          </a:solidFill>
                          <a:latin typeface="Arial" panose="020B0604020202020204" pitchFamily="34" charset="0"/>
                          <a:ea typeface="ＭＳ Ｐゴシック" panose="020B0600070205080204" pitchFamily="34" charset="-128"/>
                        </a:defRPr>
                      </a:lvl2pPr>
                      <a:lvl3pPr marL="850900">
                        <a:spcBef>
                          <a:spcPct val="10000"/>
                        </a:spcBef>
                        <a:defRPr kumimoji="1" sz="1200" b="1">
                          <a:solidFill>
                            <a:schemeClr val="tx1"/>
                          </a:solidFill>
                          <a:latin typeface="Arial" panose="020B0604020202020204" pitchFamily="34" charset="0"/>
                          <a:ea typeface="ＭＳ Ｐゴシック" panose="020B0600070205080204" pitchFamily="34" charset="-128"/>
                        </a:defRPr>
                      </a:lvl3pPr>
                      <a:lvl4pPr marL="1201738">
                        <a:spcBef>
                          <a:spcPct val="10000"/>
                        </a:spcBef>
                        <a:defRPr kumimoji="1" sz="1000" b="1">
                          <a:solidFill>
                            <a:schemeClr val="tx1"/>
                          </a:solidFill>
                          <a:latin typeface="Arial" panose="020B0604020202020204" pitchFamily="34" charset="0"/>
                          <a:ea typeface="ＭＳ Ｐゴシック" panose="020B0600070205080204" pitchFamily="34" charset="-128"/>
                        </a:defRPr>
                      </a:lvl4pPr>
                      <a:lvl5pPr marL="1552575">
                        <a:spcBef>
                          <a:spcPct val="10000"/>
                        </a:spcBef>
                        <a:buSzPct val="90000"/>
                        <a:defRPr kumimoji="1" sz="1000" b="1">
                          <a:solidFill>
                            <a:schemeClr val="tx1"/>
                          </a:solidFill>
                          <a:latin typeface="Arial" panose="020B0604020202020204" pitchFamily="34" charset="0"/>
                          <a:ea typeface="ＭＳ Ｐゴシック" panose="020B0600070205080204" pitchFamily="34" charset="-128"/>
                        </a:defRPr>
                      </a:lvl5pPr>
                      <a:lvl6pPr marL="2009775" fontAlgn="base">
                        <a:spcBef>
                          <a:spcPct val="10000"/>
                        </a:spcBef>
                        <a:spcAft>
                          <a:spcPct val="0"/>
                        </a:spcAft>
                        <a:buSzPct val="90000"/>
                        <a:defRPr kumimoji="1" sz="1000" b="1">
                          <a:solidFill>
                            <a:schemeClr val="tx1"/>
                          </a:solidFill>
                          <a:latin typeface="Arial" panose="020B0604020202020204" pitchFamily="34" charset="0"/>
                          <a:ea typeface="ＭＳ Ｐゴシック" panose="020B0600070205080204" pitchFamily="34" charset="-128"/>
                        </a:defRPr>
                      </a:lvl6pPr>
                      <a:lvl7pPr marL="2466975" fontAlgn="base">
                        <a:spcBef>
                          <a:spcPct val="10000"/>
                        </a:spcBef>
                        <a:spcAft>
                          <a:spcPct val="0"/>
                        </a:spcAft>
                        <a:buSzPct val="90000"/>
                        <a:defRPr kumimoji="1" sz="1000" b="1">
                          <a:solidFill>
                            <a:schemeClr val="tx1"/>
                          </a:solidFill>
                          <a:latin typeface="Arial" panose="020B0604020202020204" pitchFamily="34" charset="0"/>
                          <a:ea typeface="ＭＳ Ｐゴシック" panose="020B0600070205080204" pitchFamily="34" charset="-128"/>
                        </a:defRPr>
                      </a:lvl7pPr>
                      <a:lvl8pPr marL="2924175" fontAlgn="base">
                        <a:spcBef>
                          <a:spcPct val="10000"/>
                        </a:spcBef>
                        <a:spcAft>
                          <a:spcPct val="0"/>
                        </a:spcAft>
                        <a:buSzPct val="90000"/>
                        <a:defRPr kumimoji="1" sz="1000" b="1">
                          <a:solidFill>
                            <a:schemeClr val="tx1"/>
                          </a:solidFill>
                          <a:latin typeface="Arial" panose="020B0604020202020204" pitchFamily="34" charset="0"/>
                          <a:ea typeface="ＭＳ Ｐゴシック" panose="020B0600070205080204" pitchFamily="34" charset="-128"/>
                        </a:defRPr>
                      </a:lvl8pPr>
                      <a:lvl9pPr marL="3381375" fontAlgn="base">
                        <a:spcBef>
                          <a:spcPct val="10000"/>
                        </a:spcBef>
                        <a:spcAft>
                          <a:spcPct val="0"/>
                        </a:spcAft>
                        <a:buSzPct val="90000"/>
                        <a:defRPr kumimoji="1" sz="1000"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10000"/>
                        </a:spcBef>
                        <a:spcAft>
                          <a:spcPct val="0"/>
                        </a:spcAft>
                        <a:buClrTx/>
                        <a:buSzTx/>
                        <a:buFontTx/>
                        <a:buNone/>
                        <a:tabLst/>
                      </a:pPr>
                      <a:r>
                        <a:rPr kumimoji="1" lang="ja-JP" altLang="en-US" sz="1400" b="0" i="0" u="none" strike="noStrike" cap="none" normalizeH="0" baseline="0" dirty="0">
                          <a:ln>
                            <a:noFill/>
                          </a:ln>
                          <a:solidFill>
                            <a:schemeClr val="tx1"/>
                          </a:solidFill>
                          <a:effectLst/>
                          <a:latin typeface="Meiryo UI" panose="020B0604030504040204" pitchFamily="34" charset="-128"/>
                          <a:ea typeface="Meiryo UI" panose="020B0604030504040204" pitchFamily="34" charset="-128"/>
                        </a:rPr>
                        <a:t>フェーズ</a:t>
                      </a:r>
                    </a:p>
                  </a:txBody>
                  <a:tcPr marL="72000" marR="72000" marT="72000" marB="720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lvl1pPr>
                        <a:spcBef>
                          <a:spcPct val="10000"/>
                        </a:spcBef>
                        <a:defRPr kumimoji="1" sz="1400" b="1">
                          <a:solidFill>
                            <a:schemeClr val="tx1"/>
                          </a:solidFill>
                          <a:latin typeface="Arial" panose="020B0604020202020204" pitchFamily="34" charset="0"/>
                          <a:ea typeface="ＭＳ Ｐゴシック" panose="020B0600070205080204" pitchFamily="34" charset="-128"/>
                        </a:defRPr>
                      </a:lvl1pPr>
                      <a:lvl2pPr marL="444500">
                        <a:spcBef>
                          <a:spcPct val="10000"/>
                        </a:spcBef>
                        <a:defRPr kumimoji="1" sz="1200" b="1">
                          <a:solidFill>
                            <a:schemeClr val="tx1"/>
                          </a:solidFill>
                          <a:latin typeface="Arial" panose="020B0604020202020204" pitchFamily="34" charset="0"/>
                          <a:ea typeface="ＭＳ Ｐゴシック" panose="020B0600070205080204" pitchFamily="34" charset="-128"/>
                        </a:defRPr>
                      </a:lvl2pPr>
                      <a:lvl3pPr marL="850900">
                        <a:spcBef>
                          <a:spcPct val="10000"/>
                        </a:spcBef>
                        <a:defRPr kumimoji="1" sz="1200" b="1">
                          <a:solidFill>
                            <a:schemeClr val="tx1"/>
                          </a:solidFill>
                          <a:latin typeface="Arial" panose="020B0604020202020204" pitchFamily="34" charset="0"/>
                          <a:ea typeface="ＭＳ Ｐゴシック" panose="020B0600070205080204" pitchFamily="34" charset="-128"/>
                        </a:defRPr>
                      </a:lvl3pPr>
                      <a:lvl4pPr marL="1201738">
                        <a:spcBef>
                          <a:spcPct val="10000"/>
                        </a:spcBef>
                        <a:defRPr kumimoji="1" sz="1000" b="1">
                          <a:solidFill>
                            <a:schemeClr val="tx1"/>
                          </a:solidFill>
                          <a:latin typeface="Arial" panose="020B0604020202020204" pitchFamily="34" charset="0"/>
                          <a:ea typeface="ＭＳ Ｐゴシック" panose="020B0600070205080204" pitchFamily="34" charset="-128"/>
                        </a:defRPr>
                      </a:lvl4pPr>
                      <a:lvl5pPr marL="1552575">
                        <a:spcBef>
                          <a:spcPct val="10000"/>
                        </a:spcBef>
                        <a:buSzPct val="90000"/>
                        <a:defRPr kumimoji="1" sz="1000" b="1">
                          <a:solidFill>
                            <a:schemeClr val="tx1"/>
                          </a:solidFill>
                          <a:latin typeface="Arial" panose="020B0604020202020204" pitchFamily="34" charset="0"/>
                          <a:ea typeface="ＭＳ Ｐゴシック" panose="020B0600070205080204" pitchFamily="34" charset="-128"/>
                        </a:defRPr>
                      </a:lvl5pPr>
                      <a:lvl6pPr marL="2009775" fontAlgn="base">
                        <a:spcBef>
                          <a:spcPct val="10000"/>
                        </a:spcBef>
                        <a:spcAft>
                          <a:spcPct val="0"/>
                        </a:spcAft>
                        <a:buSzPct val="90000"/>
                        <a:defRPr kumimoji="1" sz="1000" b="1">
                          <a:solidFill>
                            <a:schemeClr val="tx1"/>
                          </a:solidFill>
                          <a:latin typeface="Arial" panose="020B0604020202020204" pitchFamily="34" charset="0"/>
                          <a:ea typeface="ＭＳ Ｐゴシック" panose="020B0600070205080204" pitchFamily="34" charset="-128"/>
                        </a:defRPr>
                      </a:lvl6pPr>
                      <a:lvl7pPr marL="2466975" fontAlgn="base">
                        <a:spcBef>
                          <a:spcPct val="10000"/>
                        </a:spcBef>
                        <a:spcAft>
                          <a:spcPct val="0"/>
                        </a:spcAft>
                        <a:buSzPct val="90000"/>
                        <a:defRPr kumimoji="1" sz="1000" b="1">
                          <a:solidFill>
                            <a:schemeClr val="tx1"/>
                          </a:solidFill>
                          <a:latin typeface="Arial" panose="020B0604020202020204" pitchFamily="34" charset="0"/>
                          <a:ea typeface="ＭＳ Ｐゴシック" panose="020B0600070205080204" pitchFamily="34" charset="-128"/>
                        </a:defRPr>
                      </a:lvl7pPr>
                      <a:lvl8pPr marL="2924175" fontAlgn="base">
                        <a:spcBef>
                          <a:spcPct val="10000"/>
                        </a:spcBef>
                        <a:spcAft>
                          <a:spcPct val="0"/>
                        </a:spcAft>
                        <a:buSzPct val="90000"/>
                        <a:defRPr kumimoji="1" sz="1000" b="1">
                          <a:solidFill>
                            <a:schemeClr val="tx1"/>
                          </a:solidFill>
                          <a:latin typeface="Arial" panose="020B0604020202020204" pitchFamily="34" charset="0"/>
                          <a:ea typeface="ＭＳ Ｐゴシック" panose="020B0600070205080204" pitchFamily="34" charset="-128"/>
                        </a:defRPr>
                      </a:lvl8pPr>
                      <a:lvl9pPr marL="3381375" fontAlgn="base">
                        <a:spcBef>
                          <a:spcPct val="10000"/>
                        </a:spcBef>
                        <a:spcAft>
                          <a:spcPct val="0"/>
                        </a:spcAft>
                        <a:buSzPct val="90000"/>
                        <a:defRPr kumimoji="1" sz="1000"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10000"/>
                        </a:spcBef>
                        <a:spcAft>
                          <a:spcPct val="0"/>
                        </a:spcAft>
                        <a:buClrTx/>
                        <a:buSzTx/>
                        <a:buFontTx/>
                        <a:buNone/>
                        <a:tabLst/>
                      </a:pPr>
                      <a:r>
                        <a:rPr kumimoji="1" lang="ja-JP" altLang="en-US" sz="1400" b="0" i="0" u="none" strike="noStrike" cap="none" normalizeH="0" baseline="0">
                          <a:ln>
                            <a:noFill/>
                          </a:ln>
                          <a:solidFill>
                            <a:schemeClr val="tx1"/>
                          </a:solidFill>
                          <a:effectLst/>
                          <a:latin typeface="Meiryo UI" panose="020B0604030504040204" pitchFamily="34" charset="-128"/>
                          <a:ea typeface="Meiryo UI" panose="020B0604030504040204" pitchFamily="34" charset="-128"/>
                        </a:rPr>
                        <a:t>推進手順</a:t>
                      </a:r>
                    </a:p>
                  </a:txBody>
                  <a:tcPr marL="72000" marR="72000" marT="72000" marB="72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lvl1pPr>
                        <a:spcBef>
                          <a:spcPct val="10000"/>
                        </a:spcBef>
                        <a:defRPr kumimoji="1" sz="1400" b="1">
                          <a:solidFill>
                            <a:schemeClr val="tx1"/>
                          </a:solidFill>
                          <a:latin typeface="Arial" panose="020B0604020202020204" pitchFamily="34" charset="0"/>
                          <a:ea typeface="ＭＳ Ｐゴシック" panose="020B0600070205080204" pitchFamily="34" charset="-128"/>
                        </a:defRPr>
                      </a:lvl1pPr>
                      <a:lvl2pPr marL="444500">
                        <a:spcBef>
                          <a:spcPct val="10000"/>
                        </a:spcBef>
                        <a:defRPr kumimoji="1" sz="1200" b="1">
                          <a:solidFill>
                            <a:schemeClr val="tx1"/>
                          </a:solidFill>
                          <a:latin typeface="Arial" panose="020B0604020202020204" pitchFamily="34" charset="0"/>
                          <a:ea typeface="ＭＳ Ｐゴシック" panose="020B0600070205080204" pitchFamily="34" charset="-128"/>
                        </a:defRPr>
                      </a:lvl2pPr>
                      <a:lvl3pPr marL="850900">
                        <a:spcBef>
                          <a:spcPct val="10000"/>
                        </a:spcBef>
                        <a:defRPr kumimoji="1" sz="1200" b="1">
                          <a:solidFill>
                            <a:schemeClr val="tx1"/>
                          </a:solidFill>
                          <a:latin typeface="Arial" panose="020B0604020202020204" pitchFamily="34" charset="0"/>
                          <a:ea typeface="ＭＳ Ｐゴシック" panose="020B0600070205080204" pitchFamily="34" charset="-128"/>
                        </a:defRPr>
                      </a:lvl3pPr>
                      <a:lvl4pPr marL="1201738">
                        <a:spcBef>
                          <a:spcPct val="10000"/>
                        </a:spcBef>
                        <a:defRPr kumimoji="1" sz="1000" b="1">
                          <a:solidFill>
                            <a:schemeClr val="tx1"/>
                          </a:solidFill>
                          <a:latin typeface="Arial" panose="020B0604020202020204" pitchFamily="34" charset="0"/>
                          <a:ea typeface="ＭＳ Ｐゴシック" panose="020B0600070205080204" pitchFamily="34" charset="-128"/>
                        </a:defRPr>
                      </a:lvl4pPr>
                      <a:lvl5pPr marL="1552575">
                        <a:spcBef>
                          <a:spcPct val="10000"/>
                        </a:spcBef>
                        <a:buSzPct val="90000"/>
                        <a:defRPr kumimoji="1" sz="1000" b="1">
                          <a:solidFill>
                            <a:schemeClr val="tx1"/>
                          </a:solidFill>
                          <a:latin typeface="Arial" panose="020B0604020202020204" pitchFamily="34" charset="0"/>
                          <a:ea typeface="ＭＳ Ｐゴシック" panose="020B0600070205080204" pitchFamily="34" charset="-128"/>
                        </a:defRPr>
                      </a:lvl5pPr>
                      <a:lvl6pPr marL="2009775" fontAlgn="base">
                        <a:spcBef>
                          <a:spcPct val="10000"/>
                        </a:spcBef>
                        <a:spcAft>
                          <a:spcPct val="0"/>
                        </a:spcAft>
                        <a:buSzPct val="90000"/>
                        <a:defRPr kumimoji="1" sz="1000" b="1">
                          <a:solidFill>
                            <a:schemeClr val="tx1"/>
                          </a:solidFill>
                          <a:latin typeface="Arial" panose="020B0604020202020204" pitchFamily="34" charset="0"/>
                          <a:ea typeface="ＭＳ Ｐゴシック" panose="020B0600070205080204" pitchFamily="34" charset="-128"/>
                        </a:defRPr>
                      </a:lvl6pPr>
                      <a:lvl7pPr marL="2466975" fontAlgn="base">
                        <a:spcBef>
                          <a:spcPct val="10000"/>
                        </a:spcBef>
                        <a:spcAft>
                          <a:spcPct val="0"/>
                        </a:spcAft>
                        <a:buSzPct val="90000"/>
                        <a:defRPr kumimoji="1" sz="1000" b="1">
                          <a:solidFill>
                            <a:schemeClr val="tx1"/>
                          </a:solidFill>
                          <a:latin typeface="Arial" panose="020B0604020202020204" pitchFamily="34" charset="0"/>
                          <a:ea typeface="ＭＳ Ｐゴシック" panose="020B0600070205080204" pitchFamily="34" charset="-128"/>
                        </a:defRPr>
                      </a:lvl7pPr>
                      <a:lvl8pPr marL="2924175" fontAlgn="base">
                        <a:spcBef>
                          <a:spcPct val="10000"/>
                        </a:spcBef>
                        <a:spcAft>
                          <a:spcPct val="0"/>
                        </a:spcAft>
                        <a:buSzPct val="90000"/>
                        <a:defRPr kumimoji="1" sz="1000" b="1">
                          <a:solidFill>
                            <a:schemeClr val="tx1"/>
                          </a:solidFill>
                          <a:latin typeface="Arial" panose="020B0604020202020204" pitchFamily="34" charset="0"/>
                          <a:ea typeface="ＭＳ Ｐゴシック" panose="020B0600070205080204" pitchFamily="34" charset="-128"/>
                        </a:defRPr>
                      </a:lvl8pPr>
                      <a:lvl9pPr marL="3381375" fontAlgn="base">
                        <a:spcBef>
                          <a:spcPct val="10000"/>
                        </a:spcBef>
                        <a:spcAft>
                          <a:spcPct val="0"/>
                        </a:spcAft>
                        <a:buSzPct val="90000"/>
                        <a:defRPr kumimoji="1" sz="1000"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10000"/>
                        </a:spcBef>
                        <a:spcAft>
                          <a:spcPct val="0"/>
                        </a:spcAft>
                        <a:buClrTx/>
                        <a:buSzTx/>
                        <a:buFontTx/>
                        <a:buNone/>
                        <a:tabLst/>
                      </a:pPr>
                      <a:r>
                        <a:rPr kumimoji="1" lang="ja-JP" altLang="en-US" sz="1400" b="0" i="0" u="none" strike="noStrike" cap="none" normalizeH="0" baseline="0">
                          <a:ln>
                            <a:noFill/>
                          </a:ln>
                          <a:solidFill>
                            <a:schemeClr val="tx1"/>
                          </a:solidFill>
                          <a:effectLst/>
                          <a:latin typeface="Meiryo UI" panose="020B0604030504040204" pitchFamily="34" charset="-128"/>
                          <a:ea typeface="Meiryo UI" panose="020B0604030504040204" pitchFamily="34" charset="-128"/>
                        </a:rPr>
                        <a:t>説明</a:t>
                      </a:r>
                    </a:p>
                  </a:txBody>
                  <a:tcPr marL="72000" marR="72000" marT="72000" marB="720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extLst>
                  <a:ext uri="{0D108BD9-81ED-4DB2-BD59-A6C34878D82A}">
                    <a16:rowId xmlns:a16="http://schemas.microsoft.com/office/drawing/2014/main" val="10000"/>
                  </a:ext>
                </a:extLst>
              </a:tr>
              <a:tr h="573088">
                <a:tc rowSpan="2">
                  <a:txBody>
                    <a:bodyPr/>
                    <a:lstStyle>
                      <a:lvl1pPr>
                        <a:spcBef>
                          <a:spcPct val="10000"/>
                        </a:spcBef>
                        <a:defRPr kumimoji="1" sz="1400" b="1">
                          <a:solidFill>
                            <a:schemeClr val="tx1"/>
                          </a:solidFill>
                          <a:latin typeface="Arial" panose="020B0604020202020204" pitchFamily="34" charset="0"/>
                          <a:ea typeface="ＭＳ Ｐゴシック" panose="020B0600070205080204" pitchFamily="34" charset="-128"/>
                        </a:defRPr>
                      </a:lvl1pPr>
                      <a:lvl2pPr marL="444500">
                        <a:spcBef>
                          <a:spcPct val="10000"/>
                        </a:spcBef>
                        <a:defRPr kumimoji="1" sz="1200" b="1">
                          <a:solidFill>
                            <a:schemeClr val="tx1"/>
                          </a:solidFill>
                          <a:latin typeface="Arial" panose="020B0604020202020204" pitchFamily="34" charset="0"/>
                          <a:ea typeface="ＭＳ Ｐゴシック" panose="020B0600070205080204" pitchFamily="34" charset="-128"/>
                        </a:defRPr>
                      </a:lvl2pPr>
                      <a:lvl3pPr marL="850900">
                        <a:spcBef>
                          <a:spcPct val="10000"/>
                        </a:spcBef>
                        <a:defRPr kumimoji="1" sz="1200" b="1">
                          <a:solidFill>
                            <a:schemeClr val="tx1"/>
                          </a:solidFill>
                          <a:latin typeface="Arial" panose="020B0604020202020204" pitchFamily="34" charset="0"/>
                          <a:ea typeface="ＭＳ Ｐゴシック" panose="020B0600070205080204" pitchFamily="34" charset="-128"/>
                        </a:defRPr>
                      </a:lvl3pPr>
                      <a:lvl4pPr marL="1201738">
                        <a:spcBef>
                          <a:spcPct val="10000"/>
                        </a:spcBef>
                        <a:defRPr kumimoji="1" sz="1000" b="1">
                          <a:solidFill>
                            <a:schemeClr val="tx1"/>
                          </a:solidFill>
                          <a:latin typeface="Arial" panose="020B0604020202020204" pitchFamily="34" charset="0"/>
                          <a:ea typeface="ＭＳ Ｐゴシック" panose="020B0600070205080204" pitchFamily="34" charset="-128"/>
                        </a:defRPr>
                      </a:lvl4pPr>
                      <a:lvl5pPr marL="1552575">
                        <a:spcBef>
                          <a:spcPct val="10000"/>
                        </a:spcBef>
                        <a:buSzPct val="90000"/>
                        <a:defRPr kumimoji="1" sz="1000" b="1">
                          <a:solidFill>
                            <a:schemeClr val="tx1"/>
                          </a:solidFill>
                          <a:latin typeface="Arial" panose="020B0604020202020204" pitchFamily="34" charset="0"/>
                          <a:ea typeface="ＭＳ Ｐゴシック" panose="020B0600070205080204" pitchFamily="34" charset="-128"/>
                        </a:defRPr>
                      </a:lvl5pPr>
                      <a:lvl6pPr marL="2009775" fontAlgn="base">
                        <a:spcBef>
                          <a:spcPct val="10000"/>
                        </a:spcBef>
                        <a:spcAft>
                          <a:spcPct val="0"/>
                        </a:spcAft>
                        <a:buSzPct val="90000"/>
                        <a:defRPr kumimoji="1" sz="1000" b="1">
                          <a:solidFill>
                            <a:schemeClr val="tx1"/>
                          </a:solidFill>
                          <a:latin typeface="Arial" panose="020B0604020202020204" pitchFamily="34" charset="0"/>
                          <a:ea typeface="ＭＳ Ｐゴシック" panose="020B0600070205080204" pitchFamily="34" charset="-128"/>
                        </a:defRPr>
                      </a:lvl6pPr>
                      <a:lvl7pPr marL="2466975" fontAlgn="base">
                        <a:spcBef>
                          <a:spcPct val="10000"/>
                        </a:spcBef>
                        <a:spcAft>
                          <a:spcPct val="0"/>
                        </a:spcAft>
                        <a:buSzPct val="90000"/>
                        <a:defRPr kumimoji="1" sz="1000" b="1">
                          <a:solidFill>
                            <a:schemeClr val="tx1"/>
                          </a:solidFill>
                          <a:latin typeface="Arial" panose="020B0604020202020204" pitchFamily="34" charset="0"/>
                          <a:ea typeface="ＭＳ Ｐゴシック" panose="020B0600070205080204" pitchFamily="34" charset="-128"/>
                        </a:defRPr>
                      </a:lvl7pPr>
                      <a:lvl8pPr marL="2924175" fontAlgn="base">
                        <a:spcBef>
                          <a:spcPct val="10000"/>
                        </a:spcBef>
                        <a:spcAft>
                          <a:spcPct val="0"/>
                        </a:spcAft>
                        <a:buSzPct val="90000"/>
                        <a:defRPr kumimoji="1" sz="1000" b="1">
                          <a:solidFill>
                            <a:schemeClr val="tx1"/>
                          </a:solidFill>
                          <a:latin typeface="Arial" panose="020B0604020202020204" pitchFamily="34" charset="0"/>
                          <a:ea typeface="ＭＳ Ｐゴシック" panose="020B0600070205080204" pitchFamily="34" charset="-128"/>
                        </a:defRPr>
                      </a:lvl8pPr>
                      <a:lvl9pPr marL="3381375" fontAlgn="base">
                        <a:spcBef>
                          <a:spcPct val="10000"/>
                        </a:spcBef>
                        <a:spcAft>
                          <a:spcPct val="0"/>
                        </a:spcAft>
                        <a:buSzPct val="90000"/>
                        <a:defRPr kumimoji="1" sz="1000"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10000"/>
                        </a:spcBef>
                        <a:spcAft>
                          <a:spcPct val="0"/>
                        </a:spcAft>
                        <a:buClrTx/>
                        <a:buSzTx/>
                        <a:buFontTx/>
                        <a:buNone/>
                        <a:tabLst/>
                      </a:pPr>
                      <a:r>
                        <a:rPr kumimoji="1" lang="ja-JP" altLang="en-US" sz="1400" b="0" i="0" u="none" strike="noStrike" cap="none" normalizeH="0" baseline="0" dirty="0">
                          <a:ln>
                            <a:noFill/>
                          </a:ln>
                          <a:solidFill>
                            <a:schemeClr val="tx1"/>
                          </a:solidFill>
                          <a:effectLst/>
                          <a:latin typeface="Meiryo UI" panose="020B0604030504040204" pitchFamily="34" charset="-128"/>
                          <a:ea typeface="Meiryo UI" panose="020B0604030504040204" pitchFamily="34" charset="-128"/>
                        </a:rPr>
                        <a:t>計画</a:t>
                      </a:r>
                      <a:r>
                        <a:rPr kumimoji="1" lang="en-US" altLang="ja-JP" sz="1400" b="0" i="0" u="none" strike="noStrike" cap="none" normalizeH="0" baseline="0" dirty="0">
                          <a:ln>
                            <a:noFill/>
                          </a:ln>
                          <a:solidFill>
                            <a:schemeClr val="tx1"/>
                          </a:solidFill>
                          <a:effectLst/>
                          <a:latin typeface="Meiryo UI" panose="020B0604030504040204" pitchFamily="34" charset="-128"/>
                          <a:ea typeface="Meiryo UI" panose="020B0604030504040204" pitchFamily="34" charset="-128"/>
                        </a:rPr>
                        <a:t>Ph</a:t>
                      </a:r>
                    </a:p>
                  </a:txBody>
                  <a:tcPr marL="72000" marR="72000" marT="72000" marB="720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defRPr kumimoji="1" sz="1400" b="1">
                          <a:solidFill>
                            <a:schemeClr val="tx1"/>
                          </a:solidFill>
                          <a:latin typeface="Arial" panose="020B0604020202020204" pitchFamily="34" charset="0"/>
                          <a:ea typeface="ＭＳ Ｐゴシック" panose="020B0600070205080204" pitchFamily="34" charset="-128"/>
                        </a:defRPr>
                      </a:lvl1pPr>
                      <a:lvl2pPr marL="444500">
                        <a:spcBef>
                          <a:spcPct val="10000"/>
                        </a:spcBef>
                        <a:defRPr kumimoji="1" sz="1200" b="1">
                          <a:solidFill>
                            <a:schemeClr val="tx1"/>
                          </a:solidFill>
                          <a:latin typeface="Arial" panose="020B0604020202020204" pitchFamily="34" charset="0"/>
                          <a:ea typeface="ＭＳ Ｐゴシック" panose="020B0600070205080204" pitchFamily="34" charset="-128"/>
                        </a:defRPr>
                      </a:lvl2pPr>
                      <a:lvl3pPr marL="850900">
                        <a:spcBef>
                          <a:spcPct val="10000"/>
                        </a:spcBef>
                        <a:defRPr kumimoji="1" sz="1200" b="1">
                          <a:solidFill>
                            <a:schemeClr val="tx1"/>
                          </a:solidFill>
                          <a:latin typeface="Arial" panose="020B0604020202020204" pitchFamily="34" charset="0"/>
                          <a:ea typeface="ＭＳ Ｐゴシック" panose="020B0600070205080204" pitchFamily="34" charset="-128"/>
                        </a:defRPr>
                      </a:lvl3pPr>
                      <a:lvl4pPr marL="1201738">
                        <a:spcBef>
                          <a:spcPct val="10000"/>
                        </a:spcBef>
                        <a:defRPr kumimoji="1" sz="1000" b="1">
                          <a:solidFill>
                            <a:schemeClr val="tx1"/>
                          </a:solidFill>
                          <a:latin typeface="Arial" panose="020B0604020202020204" pitchFamily="34" charset="0"/>
                          <a:ea typeface="ＭＳ Ｐゴシック" panose="020B0600070205080204" pitchFamily="34" charset="-128"/>
                        </a:defRPr>
                      </a:lvl4pPr>
                      <a:lvl5pPr marL="1552575">
                        <a:spcBef>
                          <a:spcPct val="10000"/>
                        </a:spcBef>
                        <a:buSzPct val="90000"/>
                        <a:defRPr kumimoji="1" sz="1000" b="1">
                          <a:solidFill>
                            <a:schemeClr val="tx1"/>
                          </a:solidFill>
                          <a:latin typeface="Arial" panose="020B0604020202020204" pitchFamily="34" charset="0"/>
                          <a:ea typeface="ＭＳ Ｐゴシック" panose="020B0600070205080204" pitchFamily="34" charset="-128"/>
                        </a:defRPr>
                      </a:lvl5pPr>
                      <a:lvl6pPr marL="2009775" fontAlgn="base">
                        <a:spcBef>
                          <a:spcPct val="10000"/>
                        </a:spcBef>
                        <a:spcAft>
                          <a:spcPct val="0"/>
                        </a:spcAft>
                        <a:buSzPct val="90000"/>
                        <a:defRPr kumimoji="1" sz="1000" b="1">
                          <a:solidFill>
                            <a:schemeClr val="tx1"/>
                          </a:solidFill>
                          <a:latin typeface="Arial" panose="020B0604020202020204" pitchFamily="34" charset="0"/>
                          <a:ea typeface="ＭＳ Ｐゴシック" panose="020B0600070205080204" pitchFamily="34" charset="-128"/>
                        </a:defRPr>
                      </a:lvl6pPr>
                      <a:lvl7pPr marL="2466975" fontAlgn="base">
                        <a:spcBef>
                          <a:spcPct val="10000"/>
                        </a:spcBef>
                        <a:spcAft>
                          <a:spcPct val="0"/>
                        </a:spcAft>
                        <a:buSzPct val="90000"/>
                        <a:defRPr kumimoji="1" sz="1000" b="1">
                          <a:solidFill>
                            <a:schemeClr val="tx1"/>
                          </a:solidFill>
                          <a:latin typeface="Arial" panose="020B0604020202020204" pitchFamily="34" charset="0"/>
                          <a:ea typeface="ＭＳ Ｐゴシック" panose="020B0600070205080204" pitchFamily="34" charset="-128"/>
                        </a:defRPr>
                      </a:lvl7pPr>
                      <a:lvl8pPr marL="2924175" fontAlgn="base">
                        <a:spcBef>
                          <a:spcPct val="10000"/>
                        </a:spcBef>
                        <a:spcAft>
                          <a:spcPct val="0"/>
                        </a:spcAft>
                        <a:buSzPct val="90000"/>
                        <a:defRPr kumimoji="1" sz="1000" b="1">
                          <a:solidFill>
                            <a:schemeClr val="tx1"/>
                          </a:solidFill>
                          <a:latin typeface="Arial" panose="020B0604020202020204" pitchFamily="34" charset="0"/>
                          <a:ea typeface="ＭＳ Ｐゴシック" panose="020B0600070205080204" pitchFamily="34" charset="-128"/>
                        </a:defRPr>
                      </a:lvl8pPr>
                      <a:lvl9pPr marL="3381375" fontAlgn="base">
                        <a:spcBef>
                          <a:spcPct val="10000"/>
                        </a:spcBef>
                        <a:spcAft>
                          <a:spcPct val="0"/>
                        </a:spcAft>
                        <a:buSzPct val="90000"/>
                        <a:defRPr kumimoji="1" sz="1000" b="1">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10000"/>
                        </a:spcBef>
                        <a:spcAft>
                          <a:spcPct val="0"/>
                        </a:spcAft>
                        <a:buClrTx/>
                        <a:buSzTx/>
                        <a:buFontTx/>
                        <a:buNone/>
                        <a:tabLst/>
                      </a:pPr>
                      <a:endParaRPr kumimoji="1" lang="ja-JP" altLang="ja-JP" sz="1400" b="1" i="0" u="none" strike="noStrike" cap="none" normalizeH="0" baseline="0">
                        <a:ln>
                          <a:noFill/>
                        </a:ln>
                        <a:solidFill>
                          <a:schemeClr val="tx1"/>
                        </a:solidFill>
                        <a:effectLst/>
                        <a:latin typeface="Meiryo UI" panose="020B0604030504040204" pitchFamily="34" charset="-128"/>
                        <a:ea typeface="Meiryo UI" panose="020B0604030504040204" pitchFamily="34" charset="-128"/>
                      </a:endParaRPr>
                    </a:p>
                  </a:txBody>
                  <a:tcPr marL="72000" marR="72000" marT="72000" marB="72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defRPr kumimoji="1" sz="1400" b="1">
                          <a:solidFill>
                            <a:schemeClr val="tx1"/>
                          </a:solidFill>
                          <a:latin typeface="Arial" panose="020B0604020202020204" pitchFamily="34" charset="0"/>
                          <a:ea typeface="ＭＳ Ｐゴシック" panose="020B0600070205080204" pitchFamily="34" charset="-128"/>
                        </a:defRPr>
                      </a:lvl1pPr>
                      <a:lvl2pPr marL="444500">
                        <a:spcBef>
                          <a:spcPct val="10000"/>
                        </a:spcBef>
                        <a:defRPr kumimoji="1" sz="1200" b="1">
                          <a:solidFill>
                            <a:schemeClr val="tx1"/>
                          </a:solidFill>
                          <a:latin typeface="Arial" panose="020B0604020202020204" pitchFamily="34" charset="0"/>
                          <a:ea typeface="ＭＳ Ｐゴシック" panose="020B0600070205080204" pitchFamily="34" charset="-128"/>
                        </a:defRPr>
                      </a:lvl2pPr>
                      <a:lvl3pPr marL="850900">
                        <a:spcBef>
                          <a:spcPct val="10000"/>
                        </a:spcBef>
                        <a:defRPr kumimoji="1" sz="1200" b="1">
                          <a:solidFill>
                            <a:schemeClr val="tx1"/>
                          </a:solidFill>
                          <a:latin typeface="Arial" panose="020B0604020202020204" pitchFamily="34" charset="0"/>
                          <a:ea typeface="ＭＳ Ｐゴシック" panose="020B0600070205080204" pitchFamily="34" charset="-128"/>
                        </a:defRPr>
                      </a:lvl3pPr>
                      <a:lvl4pPr marL="1201738">
                        <a:spcBef>
                          <a:spcPct val="10000"/>
                        </a:spcBef>
                        <a:defRPr kumimoji="1" sz="1000" b="1">
                          <a:solidFill>
                            <a:schemeClr val="tx1"/>
                          </a:solidFill>
                          <a:latin typeface="Arial" panose="020B0604020202020204" pitchFamily="34" charset="0"/>
                          <a:ea typeface="ＭＳ Ｐゴシック" panose="020B0600070205080204" pitchFamily="34" charset="-128"/>
                        </a:defRPr>
                      </a:lvl4pPr>
                      <a:lvl5pPr marL="1552575">
                        <a:spcBef>
                          <a:spcPct val="10000"/>
                        </a:spcBef>
                        <a:buSzPct val="90000"/>
                        <a:defRPr kumimoji="1" sz="1000" b="1">
                          <a:solidFill>
                            <a:schemeClr val="tx1"/>
                          </a:solidFill>
                          <a:latin typeface="Arial" panose="020B0604020202020204" pitchFamily="34" charset="0"/>
                          <a:ea typeface="ＭＳ Ｐゴシック" panose="020B0600070205080204" pitchFamily="34" charset="-128"/>
                        </a:defRPr>
                      </a:lvl5pPr>
                      <a:lvl6pPr marL="2009775" fontAlgn="base">
                        <a:spcBef>
                          <a:spcPct val="10000"/>
                        </a:spcBef>
                        <a:spcAft>
                          <a:spcPct val="0"/>
                        </a:spcAft>
                        <a:buSzPct val="90000"/>
                        <a:defRPr kumimoji="1" sz="1000" b="1">
                          <a:solidFill>
                            <a:schemeClr val="tx1"/>
                          </a:solidFill>
                          <a:latin typeface="Arial" panose="020B0604020202020204" pitchFamily="34" charset="0"/>
                          <a:ea typeface="ＭＳ Ｐゴシック" panose="020B0600070205080204" pitchFamily="34" charset="-128"/>
                        </a:defRPr>
                      </a:lvl6pPr>
                      <a:lvl7pPr marL="2466975" fontAlgn="base">
                        <a:spcBef>
                          <a:spcPct val="10000"/>
                        </a:spcBef>
                        <a:spcAft>
                          <a:spcPct val="0"/>
                        </a:spcAft>
                        <a:buSzPct val="90000"/>
                        <a:defRPr kumimoji="1" sz="1000" b="1">
                          <a:solidFill>
                            <a:schemeClr val="tx1"/>
                          </a:solidFill>
                          <a:latin typeface="Arial" panose="020B0604020202020204" pitchFamily="34" charset="0"/>
                          <a:ea typeface="ＭＳ Ｐゴシック" panose="020B0600070205080204" pitchFamily="34" charset="-128"/>
                        </a:defRPr>
                      </a:lvl7pPr>
                      <a:lvl8pPr marL="2924175" fontAlgn="base">
                        <a:spcBef>
                          <a:spcPct val="10000"/>
                        </a:spcBef>
                        <a:spcAft>
                          <a:spcPct val="0"/>
                        </a:spcAft>
                        <a:buSzPct val="90000"/>
                        <a:defRPr kumimoji="1" sz="1000" b="1">
                          <a:solidFill>
                            <a:schemeClr val="tx1"/>
                          </a:solidFill>
                          <a:latin typeface="Arial" panose="020B0604020202020204" pitchFamily="34" charset="0"/>
                          <a:ea typeface="ＭＳ Ｐゴシック" panose="020B0600070205080204" pitchFamily="34" charset="-128"/>
                        </a:defRPr>
                      </a:lvl8pPr>
                      <a:lvl9pPr marL="3381375" fontAlgn="base">
                        <a:spcBef>
                          <a:spcPct val="10000"/>
                        </a:spcBef>
                        <a:spcAft>
                          <a:spcPct val="0"/>
                        </a:spcAft>
                        <a:buSzPct val="90000"/>
                        <a:defRPr kumimoji="1" sz="1000" b="1">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10000"/>
                        </a:spcBef>
                        <a:spcAft>
                          <a:spcPct val="0"/>
                        </a:spcAft>
                        <a:buClrTx/>
                        <a:buSzTx/>
                        <a:buFontTx/>
                        <a:buNone/>
                        <a:tabLst/>
                      </a:pPr>
                      <a:r>
                        <a:rPr kumimoji="1" lang="ja-JP" altLang="en-US" sz="1200" b="0" i="0" u="none" strike="noStrike" cap="none" normalizeH="0" baseline="0" dirty="0">
                          <a:ln>
                            <a:noFill/>
                          </a:ln>
                          <a:solidFill>
                            <a:schemeClr val="tx1"/>
                          </a:solidFill>
                          <a:effectLst/>
                          <a:latin typeface="Meiryo UI" panose="020B0604030504040204" pitchFamily="34" charset="-128"/>
                          <a:ea typeface="Meiryo UI" panose="020B0604030504040204" pitchFamily="34" charset="-128"/>
                        </a:rPr>
                        <a:t>整備する事業継続管理の範囲を定め、事業継続管理体制整備のあるべき姿（</a:t>
                      </a:r>
                      <a:r>
                        <a:rPr kumimoji="1" lang="en-US" altLang="ja-JP" sz="1200" b="0" i="0" u="none" strike="noStrike" cap="none" normalizeH="0" baseline="0" dirty="0">
                          <a:ln>
                            <a:noFill/>
                          </a:ln>
                          <a:solidFill>
                            <a:schemeClr val="tx1"/>
                          </a:solidFill>
                          <a:effectLst/>
                          <a:latin typeface="Meiryo UI" panose="020B0604030504040204" pitchFamily="34" charset="-128"/>
                          <a:ea typeface="Meiryo UI" panose="020B0604030504040204" pitchFamily="34" charset="-128"/>
                        </a:rPr>
                        <a:t>To-Be</a:t>
                      </a:r>
                      <a:r>
                        <a:rPr kumimoji="1" lang="ja-JP" altLang="en-US" sz="1200" b="0" i="0" u="none" strike="noStrike" cap="none" normalizeH="0" baseline="0" dirty="0">
                          <a:ln>
                            <a:noFill/>
                          </a:ln>
                          <a:solidFill>
                            <a:schemeClr val="tx1"/>
                          </a:solidFill>
                          <a:effectLst/>
                          <a:latin typeface="Meiryo UI" panose="020B0604030504040204" pitchFamily="34" charset="-128"/>
                          <a:ea typeface="Meiryo UI" panose="020B0604030504040204" pitchFamily="34" charset="-128"/>
                        </a:rPr>
                        <a:t>モデル）を設定します。</a:t>
                      </a:r>
                    </a:p>
                  </a:txBody>
                  <a:tcPr marL="72000" marR="72000" marT="72000" marB="720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73088">
                <a:tc vMerge="1">
                  <a:txBody>
                    <a:bodyPr/>
                    <a:lstStyle/>
                    <a:p>
                      <a:endParaRPr kumimoji="1" lang="ja-JP" altLang="en-US"/>
                    </a:p>
                  </a:txBody>
                  <a:tcPr/>
                </a:tc>
                <a:tc>
                  <a:txBody>
                    <a:bodyPr/>
                    <a:lstStyle>
                      <a:lvl1pPr>
                        <a:spcBef>
                          <a:spcPct val="10000"/>
                        </a:spcBef>
                        <a:defRPr kumimoji="1" sz="1400" b="1">
                          <a:solidFill>
                            <a:schemeClr val="tx1"/>
                          </a:solidFill>
                          <a:latin typeface="Arial" panose="020B0604020202020204" pitchFamily="34" charset="0"/>
                          <a:ea typeface="ＭＳ Ｐゴシック" panose="020B0600070205080204" pitchFamily="34" charset="-128"/>
                        </a:defRPr>
                      </a:lvl1pPr>
                      <a:lvl2pPr marL="444500">
                        <a:spcBef>
                          <a:spcPct val="10000"/>
                        </a:spcBef>
                        <a:defRPr kumimoji="1" sz="1200" b="1">
                          <a:solidFill>
                            <a:schemeClr val="tx1"/>
                          </a:solidFill>
                          <a:latin typeface="Arial" panose="020B0604020202020204" pitchFamily="34" charset="0"/>
                          <a:ea typeface="ＭＳ Ｐゴシック" panose="020B0600070205080204" pitchFamily="34" charset="-128"/>
                        </a:defRPr>
                      </a:lvl2pPr>
                      <a:lvl3pPr marL="850900">
                        <a:spcBef>
                          <a:spcPct val="10000"/>
                        </a:spcBef>
                        <a:defRPr kumimoji="1" sz="1200" b="1">
                          <a:solidFill>
                            <a:schemeClr val="tx1"/>
                          </a:solidFill>
                          <a:latin typeface="Arial" panose="020B0604020202020204" pitchFamily="34" charset="0"/>
                          <a:ea typeface="ＭＳ Ｐゴシック" panose="020B0600070205080204" pitchFamily="34" charset="-128"/>
                        </a:defRPr>
                      </a:lvl3pPr>
                      <a:lvl4pPr marL="1201738">
                        <a:spcBef>
                          <a:spcPct val="10000"/>
                        </a:spcBef>
                        <a:defRPr kumimoji="1" sz="1000" b="1">
                          <a:solidFill>
                            <a:schemeClr val="tx1"/>
                          </a:solidFill>
                          <a:latin typeface="Arial" panose="020B0604020202020204" pitchFamily="34" charset="0"/>
                          <a:ea typeface="ＭＳ Ｐゴシック" panose="020B0600070205080204" pitchFamily="34" charset="-128"/>
                        </a:defRPr>
                      </a:lvl4pPr>
                      <a:lvl5pPr marL="1552575">
                        <a:spcBef>
                          <a:spcPct val="10000"/>
                        </a:spcBef>
                        <a:buSzPct val="90000"/>
                        <a:defRPr kumimoji="1" sz="1000" b="1">
                          <a:solidFill>
                            <a:schemeClr val="tx1"/>
                          </a:solidFill>
                          <a:latin typeface="Arial" panose="020B0604020202020204" pitchFamily="34" charset="0"/>
                          <a:ea typeface="ＭＳ Ｐゴシック" panose="020B0600070205080204" pitchFamily="34" charset="-128"/>
                        </a:defRPr>
                      </a:lvl5pPr>
                      <a:lvl6pPr marL="2009775" fontAlgn="base">
                        <a:spcBef>
                          <a:spcPct val="10000"/>
                        </a:spcBef>
                        <a:spcAft>
                          <a:spcPct val="0"/>
                        </a:spcAft>
                        <a:buSzPct val="90000"/>
                        <a:defRPr kumimoji="1" sz="1000" b="1">
                          <a:solidFill>
                            <a:schemeClr val="tx1"/>
                          </a:solidFill>
                          <a:latin typeface="Arial" panose="020B0604020202020204" pitchFamily="34" charset="0"/>
                          <a:ea typeface="ＭＳ Ｐゴシック" panose="020B0600070205080204" pitchFamily="34" charset="-128"/>
                        </a:defRPr>
                      </a:lvl6pPr>
                      <a:lvl7pPr marL="2466975" fontAlgn="base">
                        <a:spcBef>
                          <a:spcPct val="10000"/>
                        </a:spcBef>
                        <a:spcAft>
                          <a:spcPct val="0"/>
                        </a:spcAft>
                        <a:buSzPct val="90000"/>
                        <a:defRPr kumimoji="1" sz="1000" b="1">
                          <a:solidFill>
                            <a:schemeClr val="tx1"/>
                          </a:solidFill>
                          <a:latin typeface="Arial" panose="020B0604020202020204" pitchFamily="34" charset="0"/>
                          <a:ea typeface="ＭＳ Ｐゴシック" panose="020B0600070205080204" pitchFamily="34" charset="-128"/>
                        </a:defRPr>
                      </a:lvl7pPr>
                      <a:lvl8pPr marL="2924175" fontAlgn="base">
                        <a:spcBef>
                          <a:spcPct val="10000"/>
                        </a:spcBef>
                        <a:spcAft>
                          <a:spcPct val="0"/>
                        </a:spcAft>
                        <a:buSzPct val="90000"/>
                        <a:defRPr kumimoji="1" sz="1000" b="1">
                          <a:solidFill>
                            <a:schemeClr val="tx1"/>
                          </a:solidFill>
                          <a:latin typeface="Arial" panose="020B0604020202020204" pitchFamily="34" charset="0"/>
                          <a:ea typeface="ＭＳ Ｐゴシック" panose="020B0600070205080204" pitchFamily="34" charset="-128"/>
                        </a:defRPr>
                      </a:lvl8pPr>
                      <a:lvl9pPr marL="3381375" fontAlgn="base">
                        <a:spcBef>
                          <a:spcPct val="10000"/>
                        </a:spcBef>
                        <a:spcAft>
                          <a:spcPct val="0"/>
                        </a:spcAft>
                        <a:buSzPct val="90000"/>
                        <a:defRPr kumimoji="1" sz="1000" b="1">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10000"/>
                        </a:spcBef>
                        <a:spcAft>
                          <a:spcPct val="0"/>
                        </a:spcAft>
                        <a:buClrTx/>
                        <a:buSzTx/>
                        <a:buFontTx/>
                        <a:buNone/>
                        <a:tabLst/>
                      </a:pPr>
                      <a:endParaRPr kumimoji="1" lang="ja-JP" altLang="ja-JP" sz="1400" b="1" i="0" u="none" strike="noStrike" cap="none" normalizeH="0" baseline="0">
                        <a:ln>
                          <a:noFill/>
                        </a:ln>
                        <a:solidFill>
                          <a:schemeClr val="tx1"/>
                        </a:solidFill>
                        <a:effectLst/>
                        <a:latin typeface="Meiryo UI" panose="020B0604030504040204" pitchFamily="34" charset="-128"/>
                        <a:ea typeface="Meiryo UI" panose="020B0604030504040204" pitchFamily="34" charset="-128"/>
                      </a:endParaRPr>
                    </a:p>
                  </a:txBody>
                  <a:tcPr marL="72000" marR="72000" marT="72000" marB="72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defRPr kumimoji="1" sz="1400" b="1">
                          <a:solidFill>
                            <a:schemeClr val="tx1"/>
                          </a:solidFill>
                          <a:latin typeface="Arial" panose="020B0604020202020204" pitchFamily="34" charset="0"/>
                          <a:ea typeface="ＭＳ Ｐゴシック" panose="020B0600070205080204" pitchFamily="34" charset="-128"/>
                        </a:defRPr>
                      </a:lvl1pPr>
                      <a:lvl2pPr marL="444500">
                        <a:spcBef>
                          <a:spcPct val="10000"/>
                        </a:spcBef>
                        <a:defRPr kumimoji="1" sz="1200" b="1">
                          <a:solidFill>
                            <a:schemeClr val="tx1"/>
                          </a:solidFill>
                          <a:latin typeface="Arial" panose="020B0604020202020204" pitchFamily="34" charset="0"/>
                          <a:ea typeface="ＭＳ Ｐゴシック" panose="020B0600070205080204" pitchFamily="34" charset="-128"/>
                        </a:defRPr>
                      </a:lvl2pPr>
                      <a:lvl3pPr marL="850900">
                        <a:spcBef>
                          <a:spcPct val="10000"/>
                        </a:spcBef>
                        <a:defRPr kumimoji="1" sz="1200" b="1">
                          <a:solidFill>
                            <a:schemeClr val="tx1"/>
                          </a:solidFill>
                          <a:latin typeface="Arial" panose="020B0604020202020204" pitchFamily="34" charset="0"/>
                          <a:ea typeface="ＭＳ Ｐゴシック" panose="020B0600070205080204" pitchFamily="34" charset="-128"/>
                        </a:defRPr>
                      </a:lvl3pPr>
                      <a:lvl4pPr marL="1201738">
                        <a:spcBef>
                          <a:spcPct val="10000"/>
                        </a:spcBef>
                        <a:defRPr kumimoji="1" sz="1000" b="1">
                          <a:solidFill>
                            <a:schemeClr val="tx1"/>
                          </a:solidFill>
                          <a:latin typeface="Arial" panose="020B0604020202020204" pitchFamily="34" charset="0"/>
                          <a:ea typeface="ＭＳ Ｐゴシック" panose="020B0600070205080204" pitchFamily="34" charset="-128"/>
                        </a:defRPr>
                      </a:lvl4pPr>
                      <a:lvl5pPr marL="1552575">
                        <a:spcBef>
                          <a:spcPct val="10000"/>
                        </a:spcBef>
                        <a:buSzPct val="90000"/>
                        <a:defRPr kumimoji="1" sz="1000" b="1">
                          <a:solidFill>
                            <a:schemeClr val="tx1"/>
                          </a:solidFill>
                          <a:latin typeface="Arial" panose="020B0604020202020204" pitchFamily="34" charset="0"/>
                          <a:ea typeface="ＭＳ Ｐゴシック" panose="020B0600070205080204" pitchFamily="34" charset="-128"/>
                        </a:defRPr>
                      </a:lvl5pPr>
                      <a:lvl6pPr marL="2009775" fontAlgn="base">
                        <a:spcBef>
                          <a:spcPct val="10000"/>
                        </a:spcBef>
                        <a:spcAft>
                          <a:spcPct val="0"/>
                        </a:spcAft>
                        <a:buSzPct val="90000"/>
                        <a:defRPr kumimoji="1" sz="1000" b="1">
                          <a:solidFill>
                            <a:schemeClr val="tx1"/>
                          </a:solidFill>
                          <a:latin typeface="Arial" panose="020B0604020202020204" pitchFamily="34" charset="0"/>
                          <a:ea typeface="ＭＳ Ｐゴシック" panose="020B0600070205080204" pitchFamily="34" charset="-128"/>
                        </a:defRPr>
                      </a:lvl6pPr>
                      <a:lvl7pPr marL="2466975" fontAlgn="base">
                        <a:spcBef>
                          <a:spcPct val="10000"/>
                        </a:spcBef>
                        <a:spcAft>
                          <a:spcPct val="0"/>
                        </a:spcAft>
                        <a:buSzPct val="90000"/>
                        <a:defRPr kumimoji="1" sz="1000" b="1">
                          <a:solidFill>
                            <a:schemeClr val="tx1"/>
                          </a:solidFill>
                          <a:latin typeface="Arial" panose="020B0604020202020204" pitchFamily="34" charset="0"/>
                          <a:ea typeface="ＭＳ Ｐゴシック" panose="020B0600070205080204" pitchFamily="34" charset="-128"/>
                        </a:defRPr>
                      </a:lvl7pPr>
                      <a:lvl8pPr marL="2924175" fontAlgn="base">
                        <a:spcBef>
                          <a:spcPct val="10000"/>
                        </a:spcBef>
                        <a:spcAft>
                          <a:spcPct val="0"/>
                        </a:spcAft>
                        <a:buSzPct val="90000"/>
                        <a:defRPr kumimoji="1" sz="1000" b="1">
                          <a:solidFill>
                            <a:schemeClr val="tx1"/>
                          </a:solidFill>
                          <a:latin typeface="Arial" panose="020B0604020202020204" pitchFamily="34" charset="0"/>
                          <a:ea typeface="ＭＳ Ｐゴシック" panose="020B0600070205080204" pitchFamily="34" charset="-128"/>
                        </a:defRPr>
                      </a:lvl8pPr>
                      <a:lvl9pPr marL="3381375" fontAlgn="base">
                        <a:spcBef>
                          <a:spcPct val="10000"/>
                        </a:spcBef>
                        <a:spcAft>
                          <a:spcPct val="0"/>
                        </a:spcAft>
                        <a:buSzPct val="90000"/>
                        <a:defRPr kumimoji="1" sz="1000" b="1">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10000"/>
                        </a:spcBef>
                        <a:spcAft>
                          <a:spcPct val="0"/>
                        </a:spcAft>
                        <a:buClrTx/>
                        <a:buSzTx/>
                        <a:buFontTx/>
                        <a:buNone/>
                        <a:tabLst/>
                      </a:pPr>
                      <a:r>
                        <a:rPr kumimoji="1" lang="ja-JP" altLang="en-US" sz="1200" b="0" i="0" u="none" strike="noStrike" cap="none" normalizeH="0" baseline="0" dirty="0">
                          <a:ln>
                            <a:noFill/>
                          </a:ln>
                          <a:solidFill>
                            <a:schemeClr val="tx1"/>
                          </a:solidFill>
                          <a:effectLst/>
                          <a:latin typeface="Meiryo UI" panose="020B0604030504040204" pitchFamily="34" charset="-128"/>
                          <a:ea typeface="Meiryo UI" panose="020B0604030504040204" pitchFamily="34" charset="-128"/>
                        </a:rPr>
                        <a:t>全社レベル、業務プロセスレベル、情報システムレベルにおける現時点での事業継続管理の整備状況について確認します。</a:t>
                      </a:r>
                    </a:p>
                  </a:txBody>
                  <a:tcPr marL="72000" marR="72000" marT="72000" marB="720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73088">
                <a:tc rowSpan="3">
                  <a:txBody>
                    <a:bodyPr/>
                    <a:lstStyle>
                      <a:lvl1pPr>
                        <a:spcBef>
                          <a:spcPct val="10000"/>
                        </a:spcBef>
                        <a:defRPr kumimoji="1" sz="1400" b="1">
                          <a:solidFill>
                            <a:schemeClr val="tx1"/>
                          </a:solidFill>
                          <a:latin typeface="Arial" panose="020B0604020202020204" pitchFamily="34" charset="0"/>
                          <a:ea typeface="ＭＳ Ｐゴシック" panose="020B0600070205080204" pitchFamily="34" charset="-128"/>
                        </a:defRPr>
                      </a:lvl1pPr>
                      <a:lvl2pPr marL="444500">
                        <a:spcBef>
                          <a:spcPct val="10000"/>
                        </a:spcBef>
                        <a:defRPr kumimoji="1" sz="1200" b="1">
                          <a:solidFill>
                            <a:schemeClr val="tx1"/>
                          </a:solidFill>
                          <a:latin typeface="Arial" panose="020B0604020202020204" pitchFamily="34" charset="0"/>
                          <a:ea typeface="ＭＳ Ｐゴシック" panose="020B0600070205080204" pitchFamily="34" charset="-128"/>
                        </a:defRPr>
                      </a:lvl2pPr>
                      <a:lvl3pPr marL="850900">
                        <a:spcBef>
                          <a:spcPct val="10000"/>
                        </a:spcBef>
                        <a:defRPr kumimoji="1" sz="1200" b="1">
                          <a:solidFill>
                            <a:schemeClr val="tx1"/>
                          </a:solidFill>
                          <a:latin typeface="Arial" panose="020B0604020202020204" pitchFamily="34" charset="0"/>
                          <a:ea typeface="ＭＳ Ｐゴシック" panose="020B0600070205080204" pitchFamily="34" charset="-128"/>
                        </a:defRPr>
                      </a:lvl3pPr>
                      <a:lvl4pPr marL="1201738">
                        <a:spcBef>
                          <a:spcPct val="10000"/>
                        </a:spcBef>
                        <a:defRPr kumimoji="1" sz="1000" b="1">
                          <a:solidFill>
                            <a:schemeClr val="tx1"/>
                          </a:solidFill>
                          <a:latin typeface="Arial" panose="020B0604020202020204" pitchFamily="34" charset="0"/>
                          <a:ea typeface="ＭＳ Ｐゴシック" panose="020B0600070205080204" pitchFamily="34" charset="-128"/>
                        </a:defRPr>
                      </a:lvl4pPr>
                      <a:lvl5pPr marL="1552575">
                        <a:spcBef>
                          <a:spcPct val="10000"/>
                        </a:spcBef>
                        <a:buSzPct val="90000"/>
                        <a:defRPr kumimoji="1" sz="1000" b="1">
                          <a:solidFill>
                            <a:schemeClr val="tx1"/>
                          </a:solidFill>
                          <a:latin typeface="Arial" panose="020B0604020202020204" pitchFamily="34" charset="0"/>
                          <a:ea typeface="ＭＳ Ｐゴシック" panose="020B0600070205080204" pitchFamily="34" charset="-128"/>
                        </a:defRPr>
                      </a:lvl5pPr>
                      <a:lvl6pPr marL="2009775" fontAlgn="base">
                        <a:spcBef>
                          <a:spcPct val="10000"/>
                        </a:spcBef>
                        <a:spcAft>
                          <a:spcPct val="0"/>
                        </a:spcAft>
                        <a:buSzPct val="90000"/>
                        <a:defRPr kumimoji="1" sz="1000" b="1">
                          <a:solidFill>
                            <a:schemeClr val="tx1"/>
                          </a:solidFill>
                          <a:latin typeface="Arial" panose="020B0604020202020204" pitchFamily="34" charset="0"/>
                          <a:ea typeface="ＭＳ Ｐゴシック" panose="020B0600070205080204" pitchFamily="34" charset="-128"/>
                        </a:defRPr>
                      </a:lvl6pPr>
                      <a:lvl7pPr marL="2466975" fontAlgn="base">
                        <a:spcBef>
                          <a:spcPct val="10000"/>
                        </a:spcBef>
                        <a:spcAft>
                          <a:spcPct val="0"/>
                        </a:spcAft>
                        <a:buSzPct val="90000"/>
                        <a:defRPr kumimoji="1" sz="1000" b="1">
                          <a:solidFill>
                            <a:schemeClr val="tx1"/>
                          </a:solidFill>
                          <a:latin typeface="Arial" panose="020B0604020202020204" pitchFamily="34" charset="0"/>
                          <a:ea typeface="ＭＳ Ｐゴシック" panose="020B0600070205080204" pitchFamily="34" charset="-128"/>
                        </a:defRPr>
                      </a:lvl7pPr>
                      <a:lvl8pPr marL="2924175" fontAlgn="base">
                        <a:spcBef>
                          <a:spcPct val="10000"/>
                        </a:spcBef>
                        <a:spcAft>
                          <a:spcPct val="0"/>
                        </a:spcAft>
                        <a:buSzPct val="90000"/>
                        <a:defRPr kumimoji="1" sz="1000" b="1">
                          <a:solidFill>
                            <a:schemeClr val="tx1"/>
                          </a:solidFill>
                          <a:latin typeface="Arial" panose="020B0604020202020204" pitchFamily="34" charset="0"/>
                          <a:ea typeface="ＭＳ Ｐゴシック" panose="020B0600070205080204" pitchFamily="34" charset="-128"/>
                        </a:defRPr>
                      </a:lvl8pPr>
                      <a:lvl9pPr marL="3381375" fontAlgn="base">
                        <a:spcBef>
                          <a:spcPct val="10000"/>
                        </a:spcBef>
                        <a:spcAft>
                          <a:spcPct val="0"/>
                        </a:spcAft>
                        <a:buSzPct val="90000"/>
                        <a:defRPr kumimoji="1" sz="1000"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10000"/>
                        </a:spcBef>
                        <a:spcAft>
                          <a:spcPct val="0"/>
                        </a:spcAft>
                        <a:buClrTx/>
                        <a:buSzTx/>
                        <a:buFontTx/>
                        <a:buNone/>
                        <a:tabLst/>
                      </a:pPr>
                      <a:r>
                        <a:rPr kumimoji="1" lang="ja-JP" altLang="en-US" sz="1400" b="0" i="0" u="none" strike="noStrike" cap="none" normalizeH="0" baseline="0" dirty="0">
                          <a:ln>
                            <a:noFill/>
                          </a:ln>
                          <a:solidFill>
                            <a:schemeClr val="tx1"/>
                          </a:solidFill>
                          <a:effectLst/>
                          <a:latin typeface="Meiryo UI" panose="020B0604030504040204" pitchFamily="34" charset="-128"/>
                          <a:ea typeface="Meiryo UI" panose="020B0604030504040204" pitchFamily="34" charset="-128"/>
                        </a:rPr>
                        <a:t>方針策定</a:t>
                      </a:r>
                      <a:r>
                        <a:rPr kumimoji="1" lang="en-US" altLang="ja-JP" sz="1400" b="0" i="0" u="none" strike="noStrike" cap="none" normalizeH="0" baseline="0" dirty="0">
                          <a:ln>
                            <a:noFill/>
                          </a:ln>
                          <a:solidFill>
                            <a:schemeClr val="tx1"/>
                          </a:solidFill>
                          <a:effectLst/>
                          <a:latin typeface="Meiryo UI" panose="020B0604030504040204" pitchFamily="34" charset="-128"/>
                          <a:ea typeface="Meiryo UI" panose="020B0604030504040204" pitchFamily="34" charset="-128"/>
                        </a:rPr>
                        <a:t>Ph</a:t>
                      </a:r>
                    </a:p>
                  </a:txBody>
                  <a:tcPr marL="72000" marR="72000" marT="72000" marB="720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defRPr kumimoji="1" sz="1400" b="1">
                          <a:solidFill>
                            <a:schemeClr val="tx1"/>
                          </a:solidFill>
                          <a:latin typeface="Arial" panose="020B0604020202020204" pitchFamily="34" charset="0"/>
                          <a:ea typeface="ＭＳ Ｐゴシック" panose="020B0600070205080204" pitchFamily="34" charset="-128"/>
                        </a:defRPr>
                      </a:lvl1pPr>
                      <a:lvl2pPr marL="444500">
                        <a:spcBef>
                          <a:spcPct val="10000"/>
                        </a:spcBef>
                        <a:defRPr kumimoji="1" sz="1200" b="1">
                          <a:solidFill>
                            <a:schemeClr val="tx1"/>
                          </a:solidFill>
                          <a:latin typeface="Arial" panose="020B0604020202020204" pitchFamily="34" charset="0"/>
                          <a:ea typeface="ＭＳ Ｐゴシック" panose="020B0600070205080204" pitchFamily="34" charset="-128"/>
                        </a:defRPr>
                      </a:lvl2pPr>
                      <a:lvl3pPr marL="850900">
                        <a:spcBef>
                          <a:spcPct val="10000"/>
                        </a:spcBef>
                        <a:defRPr kumimoji="1" sz="1200" b="1">
                          <a:solidFill>
                            <a:schemeClr val="tx1"/>
                          </a:solidFill>
                          <a:latin typeface="Arial" panose="020B0604020202020204" pitchFamily="34" charset="0"/>
                          <a:ea typeface="ＭＳ Ｐゴシック" panose="020B0600070205080204" pitchFamily="34" charset="-128"/>
                        </a:defRPr>
                      </a:lvl3pPr>
                      <a:lvl4pPr marL="1201738">
                        <a:spcBef>
                          <a:spcPct val="10000"/>
                        </a:spcBef>
                        <a:defRPr kumimoji="1" sz="1000" b="1">
                          <a:solidFill>
                            <a:schemeClr val="tx1"/>
                          </a:solidFill>
                          <a:latin typeface="Arial" panose="020B0604020202020204" pitchFamily="34" charset="0"/>
                          <a:ea typeface="ＭＳ Ｐゴシック" panose="020B0600070205080204" pitchFamily="34" charset="-128"/>
                        </a:defRPr>
                      </a:lvl4pPr>
                      <a:lvl5pPr marL="1552575">
                        <a:spcBef>
                          <a:spcPct val="10000"/>
                        </a:spcBef>
                        <a:buSzPct val="90000"/>
                        <a:defRPr kumimoji="1" sz="1000" b="1">
                          <a:solidFill>
                            <a:schemeClr val="tx1"/>
                          </a:solidFill>
                          <a:latin typeface="Arial" panose="020B0604020202020204" pitchFamily="34" charset="0"/>
                          <a:ea typeface="ＭＳ Ｐゴシック" panose="020B0600070205080204" pitchFamily="34" charset="-128"/>
                        </a:defRPr>
                      </a:lvl5pPr>
                      <a:lvl6pPr marL="2009775" fontAlgn="base">
                        <a:spcBef>
                          <a:spcPct val="10000"/>
                        </a:spcBef>
                        <a:spcAft>
                          <a:spcPct val="0"/>
                        </a:spcAft>
                        <a:buSzPct val="90000"/>
                        <a:defRPr kumimoji="1" sz="1000" b="1">
                          <a:solidFill>
                            <a:schemeClr val="tx1"/>
                          </a:solidFill>
                          <a:latin typeface="Arial" panose="020B0604020202020204" pitchFamily="34" charset="0"/>
                          <a:ea typeface="ＭＳ Ｐゴシック" panose="020B0600070205080204" pitchFamily="34" charset="-128"/>
                        </a:defRPr>
                      </a:lvl6pPr>
                      <a:lvl7pPr marL="2466975" fontAlgn="base">
                        <a:spcBef>
                          <a:spcPct val="10000"/>
                        </a:spcBef>
                        <a:spcAft>
                          <a:spcPct val="0"/>
                        </a:spcAft>
                        <a:buSzPct val="90000"/>
                        <a:defRPr kumimoji="1" sz="1000" b="1">
                          <a:solidFill>
                            <a:schemeClr val="tx1"/>
                          </a:solidFill>
                          <a:latin typeface="Arial" panose="020B0604020202020204" pitchFamily="34" charset="0"/>
                          <a:ea typeface="ＭＳ Ｐゴシック" panose="020B0600070205080204" pitchFamily="34" charset="-128"/>
                        </a:defRPr>
                      </a:lvl7pPr>
                      <a:lvl8pPr marL="2924175" fontAlgn="base">
                        <a:spcBef>
                          <a:spcPct val="10000"/>
                        </a:spcBef>
                        <a:spcAft>
                          <a:spcPct val="0"/>
                        </a:spcAft>
                        <a:buSzPct val="90000"/>
                        <a:defRPr kumimoji="1" sz="1000" b="1">
                          <a:solidFill>
                            <a:schemeClr val="tx1"/>
                          </a:solidFill>
                          <a:latin typeface="Arial" panose="020B0604020202020204" pitchFamily="34" charset="0"/>
                          <a:ea typeface="ＭＳ Ｐゴシック" panose="020B0600070205080204" pitchFamily="34" charset="-128"/>
                        </a:defRPr>
                      </a:lvl8pPr>
                      <a:lvl9pPr marL="3381375" fontAlgn="base">
                        <a:spcBef>
                          <a:spcPct val="10000"/>
                        </a:spcBef>
                        <a:spcAft>
                          <a:spcPct val="0"/>
                        </a:spcAft>
                        <a:buSzPct val="90000"/>
                        <a:defRPr kumimoji="1" sz="1000" b="1">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10000"/>
                        </a:spcBef>
                        <a:spcAft>
                          <a:spcPct val="0"/>
                        </a:spcAft>
                        <a:buClrTx/>
                        <a:buSzTx/>
                        <a:buFontTx/>
                        <a:buNone/>
                        <a:tabLst/>
                      </a:pPr>
                      <a:endParaRPr kumimoji="1" lang="ja-JP" altLang="ja-JP" sz="1400" b="1" i="0" u="none" strike="noStrike" cap="none" normalizeH="0" baseline="0">
                        <a:ln>
                          <a:noFill/>
                        </a:ln>
                        <a:solidFill>
                          <a:schemeClr val="tx1"/>
                        </a:solidFill>
                        <a:effectLst/>
                        <a:latin typeface="Meiryo UI" panose="020B0604030504040204" pitchFamily="34" charset="-128"/>
                        <a:ea typeface="Meiryo UI" panose="020B0604030504040204" pitchFamily="34" charset="-128"/>
                      </a:endParaRPr>
                    </a:p>
                  </a:txBody>
                  <a:tcPr marL="72000" marR="72000" marT="72000" marB="72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defRPr kumimoji="1" sz="1400" b="1">
                          <a:solidFill>
                            <a:schemeClr val="tx1"/>
                          </a:solidFill>
                          <a:latin typeface="Arial" panose="020B0604020202020204" pitchFamily="34" charset="0"/>
                          <a:ea typeface="ＭＳ Ｐゴシック" panose="020B0600070205080204" pitchFamily="34" charset="-128"/>
                        </a:defRPr>
                      </a:lvl1pPr>
                      <a:lvl2pPr marL="444500">
                        <a:spcBef>
                          <a:spcPct val="10000"/>
                        </a:spcBef>
                        <a:defRPr kumimoji="1" sz="1200" b="1">
                          <a:solidFill>
                            <a:schemeClr val="tx1"/>
                          </a:solidFill>
                          <a:latin typeface="Arial" panose="020B0604020202020204" pitchFamily="34" charset="0"/>
                          <a:ea typeface="ＭＳ Ｐゴシック" panose="020B0600070205080204" pitchFamily="34" charset="-128"/>
                        </a:defRPr>
                      </a:lvl2pPr>
                      <a:lvl3pPr marL="850900">
                        <a:spcBef>
                          <a:spcPct val="10000"/>
                        </a:spcBef>
                        <a:defRPr kumimoji="1" sz="1200" b="1">
                          <a:solidFill>
                            <a:schemeClr val="tx1"/>
                          </a:solidFill>
                          <a:latin typeface="Arial" panose="020B0604020202020204" pitchFamily="34" charset="0"/>
                          <a:ea typeface="ＭＳ Ｐゴシック" panose="020B0600070205080204" pitchFamily="34" charset="-128"/>
                        </a:defRPr>
                      </a:lvl3pPr>
                      <a:lvl4pPr marL="1201738">
                        <a:spcBef>
                          <a:spcPct val="10000"/>
                        </a:spcBef>
                        <a:defRPr kumimoji="1" sz="1000" b="1">
                          <a:solidFill>
                            <a:schemeClr val="tx1"/>
                          </a:solidFill>
                          <a:latin typeface="Arial" panose="020B0604020202020204" pitchFamily="34" charset="0"/>
                          <a:ea typeface="ＭＳ Ｐゴシック" panose="020B0600070205080204" pitchFamily="34" charset="-128"/>
                        </a:defRPr>
                      </a:lvl4pPr>
                      <a:lvl5pPr marL="1552575">
                        <a:spcBef>
                          <a:spcPct val="10000"/>
                        </a:spcBef>
                        <a:buSzPct val="90000"/>
                        <a:defRPr kumimoji="1" sz="1000" b="1">
                          <a:solidFill>
                            <a:schemeClr val="tx1"/>
                          </a:solidFill>
                          <a:latin typeface="Arial" panose="020B0604020202020204" pitchFamily="34" charset="0"/>
                          <a:ea typeface="ＭＳ Ｐゴシック" panose="020B0600070205080204" pitchFamily="34" charset="-128"/>
                        </a:defRPr>
                      </a:lvl5pPr>
                      <a:lvl6pPr marL="2009775" fontAlgn="base">
                        <a:spcBef>
                          <a:spcPct val="10000"/>
                        </a:spcBef>
                        <a:spcAft>
                          <a:spcPct val="0"/>
                        </a:spcAft>
                        <a:buSzPct val="90000"/>
                        <a:defRPr kumimoji="1" sz="1000" b="1">
                          <a:solidFill>
                            <a:schemeClr val="tx1"/>
                          </a:solidFill>
                          <a:latin typeface="Arial" panose="020B0604020202020204" pitchFamily="34" charset="0"/>
                          <a:ea typeface="ＭＳ Ｐゴシック" panose="020B0600070205080204" pitchFamily="34" charset="-128"/>
                        </a:defRPr>
                      </a:lvl6pPr>
                      <a:lvl7pPr marL="2466975" fontAlgn="base">
                        <a:spcBef>
                          <a:spcPct val="10000"/>
                        </a:spcBef>
                        <a:spcAft>
                          <a:spcPct val="0"/>
                        </a:spcAft>
                        <a:buSzPct val="90000"/>
                        <a:defRPr kumimoji="1" sz="1000" b="1">
                          <a:solidFill>
                            <a:schemeClr val="tx1"/>
                          </a:solidFill>
                          <a:latin typeface="Arial" panose="020B0604020202020204" pitchFamily="34" charset="0"/>
                          <a:ea typeface="ＭＳ Ｐゴシック" panose="020B0600070205080204" pitchFamily="34" charset="-128"/>
                        </a:defRPr>
                      </a:lvl7pPr>
                      <a:lvl8pPr marL="2924175" fontAlgn="base">
                        <a:spcBef>
                          <a:spcPct val="10000"/>
                        </a:spcBef>
                        <a:spcAft>
                          <a:spcPct val="0"/>
                        </a:spcAft>
                        <a:buSzPct val="90000"/>
                        <a:defRPr kumimoji="1" sz="1000" b="1">
                          <a:solidFill>
                            <a:schemeClr val="tx1"/>
                          </a:solidFill>
                          <a:latin typeface="Arial" panose="020B0604020202020204" pitchFamily="34" charset="0"/>
                          <a:ea typeface="ＭＳ Ｐゴシック" panose="020B0600070205080204" pitchFamily="34" charset="-128"/>
                        </a:defRPr>
                      </a:lvl8pPr>
                      <a:lvl9pPr marL="3381375" fontAlgn="base">
                        <a:spcBef>
                          <a:spcPct val="10000"/>
                        </a:spcBef>
                        <a:spcAft>
                          <a:spcPct val="0"/>
                        </a:spcAft>
                        <a:buSzPct val="90000"/>
                        <a:defRPr kumimoji="1" sz="1000" b="1">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10000"/>
                        </a:spcBef>
                        <a:spcAft>
                          <a:spcPct val="0"/>
                        </a:spcAft>
                        <a:buClrTx/>
                        <a:buSzTx/>
                        <a:buFontTx/>
                        <a:buNone/>
                        <a:tabLst/>
                      </a:pPr>
                      <a:r>
                        <a:rPr kumimoji="1" lang="ja-JP" altLang="en-US" sz="1200" b="0" i="0" u="none" strike="noStrike" cap="none" normalizeH="0" baseline="0">
                          <a:ln>
                            <a:noFill/>
                          </a:ln>
                          <a:solidFill>
                            <a:schemeClr val="tx1"/>
                          </a:solidFill>
                          <a:effectLst/>
                          <a:latin typeface="Meiryo UI" panose="020B0604030504040204" pitchFamily="34" charset="-128"/>
                          <a:ea typeface="Meiryo UI" panose="020B0604030504040204" pitchFamily="34" charset="-128"/>
                        </a:rPr>
                        <a:t>設定したあるべき姿と現在の事業継続管理体制整備状況（</a:t>
                      </a:r>
                      <a:r>
                        <a:rPr kumimoji="1" lang="en-US" altLang="ja-JP" sz="1200" b="0" i="0" u="none" strike="noStrike" cap="none" normalizeH="0" baseline="0">
                          <a:ln>
                            <a:noFill/>
                          </a:ln>
                          <a:solidFill>
                            <a:schemeClr val="tx1"/>
                          </a:solidFill>
                          <a:effectLst/>
                          <a:latin typeface="Meiryo UI" panose="020B0604030504040204" pitchFamily="34" charset="-128"/>
                          <a:ea typeface="Meiryo UI" panose="020B0604030504040204" pitchFamily="34" charset="-128"/>
                        </a:rPr>
                        <a:t>As-Is</a:t>
                      </a:r>
                      <a:r>
                        <a:rPr kumimoji="1" lang="ja-JP" altLang="en-US" sz="1200" b="0" i="0" u="none" strike="noStrike" cap="none" normalizeH="0" baseline="0">
                          <a:ln>
                            <a:noFill/>
                          </a:ln>
                          <a:solidFill>
                            <a:schemeClr val="tx1"/>
                          </a:solidFill>
                          <a:effectLst/>
                          <a:latin typeface="Meiryo UI" panose="020B0604030504040204" pitchFamily="34" charset="-128"/>
                          <a:ea typeface="Meiryo UI" panose="020B0604030504040204" pitchFamily="34" charset="-128"/>
                        </a:rPr>
                        <a:t>）の</a:t>
                      </a:r>
                      <a:r>
                        <a:rPr kumimoji="1" lang="en-US" altLang="ja-JP" sz="1200" b="0" i="0" u="none" strike="noStrike" cap="none" normalizeH="0" baseline="0">
                          <a:ln>
                            <a:noFill/>
                          </a:ln>
                          <a:solidFill>
                            <a:schemeClr val="tx1"/>
                          </a:solidFill>
                          <a:effectLst/>
                          <a:latin typeface="Meiryo UI" panose="020B0604030504040204" pitchFamily="34" charset="-128"/>
                          <a:ea typeface="Meiryo UI" panose="020B0604030504040204" pitchFamily="34" charset="-128"/>
                        </a:rPr>
                        <a:t>Gap</a:t>
                      </a:r>
                      <a:r>
                        <a:rPr kumimoji="1" lang="ja-JP" altLang="en-US" sz="1200" b="0" i="0" u="none" strike="noStrike" cap="none" normalizeH="0" baseline="0">
                          <a:ln>
                            <a:noFill/>
                          </a:ln>
                          <a:solidFill>
                            <a:schemeClr val="tx1"/>
                          </a:solidFill>
                          <a:effectLst/>
                          <a:latin typeface="Meiryo UI" panose="020B0604030504040204" pitchFamily="34" charset="-128"/>
                          <a:ea typeface="Meiryo UI" panose="020B0604030504040204" pitchFamily="34" charset="-128"/>
                        </a:rPr>
                        <a:t>を分析し、事業継続管理の整備･運用をあるべき姿（</a:t>
                      </a:r>
                      <a:r>
                        <a:rPr kumimoji="1" lang="en-US" altLang="ja-JP" sz="1200" b="0" i="0" u="none" strike="noStrike" cap="none" normalizeH="0" baseline="0">
                          <a:ln>
                            <a:noFill/>
                          </a:ln>
                          <a:solidFill>
                            <a:schemeClr val="tx1"/>
                          </a:solidFill>
                          <a:effectLst/>
                          <a:latin typeface="Meiryo UI" panose="020B0604030504040204" pitchFamily="34" charset="-128"/>
                          <a:ea typeface="Meiryo UI" panose="020B0604030504040204" pitchFamily="34" charset="-128"/>
                        </a:rPr>
                        <a:t>ToBe</a:t>
                      </a:r>
                      <a:r>
                        <a:rPr kumimoji="1" lang="ja-JP" altLang="en-US" sz="1200" b="0" i="0" u="none" strike="noStrike" cap="none" normalizeH="0" baseline="0">
                          <a:ln>
                            <a:noFill/>
                          </a:ln>
                          <a:solidFill>
                            <a:schemeClr val="tx1"/>
                          </a:solidFill>
                          <a:effectLst/>
                          <a:latin typeface="Meiryo UI" panose="020B0604030504040204" pitchFamily="34" charset="-128"/>
                          <a:ea typeface="Meiryo UI" panose="020B0604030504040204" pitchFamily="34" charset="-128"/>
                        </a:rPr>
                        <a:t>モデル）へ近づけるための方策を検討します。</a:t>
                      </a:r>
                    </a:p>
                  </a:txBody>
                  <a:tcPr marL="72000" marR="72000" marT="72000" marB="720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73088">
                <a:tc vMerge="1">
                  <a:txBody>
                    <a:bodyPr/>
                    <a:lstStyle/>
                    <a:p>
                      <a:endParaRPr kumimoji="1" lang="ja-JP" altLang="en-US"/>
                    </a:p>
                  </a:txBody>
                  <a:tcPr/>
                </a:tc>
                <a:tc>
                  <a:txBody>
                    <a:bodyPr/>
                    <a:lstStyle>
                      <a:lvl1pPr>
                        <a:spcBef>
                          <a:spcPct val="10000"/>
                        </a:spcBef>
                        <a:defRPr kumimoji="1" sz="1400" b="1">
                          <a:solidFill>
                            <a:schemeClr val="tx1"/>
                          </a:solidFill>
                          <a:latin typeface="Arial" panose="020B0604020202020204" pitchFamily="34" charset="0"/>
                          <a:ea typeface="ＭＳ Ｐゴシック" panose="020B0600070205080204" pitchFamily="34" charset="-128"/>
                        </a:defRPr>
                      </a:lvl1pPr>
                      <a:lvl2pPr marL="444500">
                        <a:spcBef>
                          <a:spcPct val="10000"/>
                        </a:spcBef>
                        <a:defRPr kumimoji="1" sz="1200" b="1">
                          <a:solidFill>
                            <a:schemeClr val="tx1"/>
                          </a:solidFill>
                          <a:latin typeface="Arial" panose="020B0604020202020204" pitchFamily="34" charset="0"/>
                          <a:ea typeface="ＭＳ Ｐゴシック" panose="020B0600070205080204" pitchFamily="34" charset="-128"/>
                        </a:defRPr>
                      </a:lvl2pPr>
                      <a:lvl3pPr marL="850900">
                        <a:spcBef>
                          <a:spcPct val="10000"/>
                        </a:spcBef>
                        <a:defRPr kumimoji="1" sz="1200" b="1">
                          <a:solidFill>
                            <a:schemeClr val="tx1"/>
                          </a:solidFill>
                          <a:latin typeface="Arial" panose="020B0604020202020204" pitchFamily="34" charset="0"/>
                          <a:ea typeface="ＭＳ Ｐゴシック" panose="020B0600070205080204" pitchFamily="34" charset="-128"/>
                        </a:defRPr>
                      </a:lvl3pPr>
                      <a:lvl4pPr marL="1201738">
                        <a:spcBef>
                          <a:spcPct val="10000"/>
                        </a:spcBef>
                        <a:defRPr kumimoji="1" sz="1000" b="1">
                          <a:solidFill>
                            <a:schemeClr val="tx1"/>
                          </a:solidFill>
                          <a:latin typeface="Arial" panose="020B0604020202020204" pitchFamily="34" charset="0"/>
                          <a:ea typeface="ＭＳ Ｐゴシック" panose="020B0600070205080204" pitchFamily="34" charset="-128"/>
                        </a:defRPr>
                      </a:lvl4pPr>
                      <a:lvl5pPr marL="1552575">
                        <a:spcBef>
                          <a:spcPct val="10000"/>
                        </a:spcBef>
                        <a:buSzPct val="90000"/>
                        <a:defRPr kumimoji="1" sz="1000" b="1">
                          <a:solidFill>
                            <a:schemeClr val="tx1"/>
                          </a:solidFill>
                          <a:latin typeface="Arial" panose="020B0604020202020204" pitchFamily="34" charset="0"/>
                          <a:ea typeface="ＭＳ Ｐゴシック" panose="020B0600070205080204" pitchFamily="34" charset="-128"/>
                        </a:defRPr>
                      </a:lvl5pPr>
                      <a:lvl6pPr marL="2009775" fontAlgn="base">
                        <a:spcBef>
                          <a:spcPct val="10000"/>
                        </a:spcBef>
                        <a:spcAft>
                          <a:spcPct val="0"/>
                        </a:spcAft>
                        <a:buSzPct val="90000"/>
                        <a:defRPr kumimoji="1" sz="1000" b="1">
                          <a:solidFill>
                            <a:schemeClr val="tx1"/>
                          </a:solidFill>
                          <a:latin typeface="Arial" panose="020B0604020202020204" pitchFamily="34" charset="0"/>
                          <a:ea typeface="ＭＳ Ｐゴシック" panose="020B0600070205080204" pitchFamily="34" charset="-128"/>
                        </a:defRPr>
                      </a:lvl6pPr>
                      <a:lvl7pPr marL="2466975" fontAlgn="base">
                        <a:spcBef>
                          <a:spcPct val="10000"/>
                        </a:spcBef>
                        <a:spcAft>
                          <a:spcPct val="0"/>
                        </a:spcAft>
                        <a:buSzPct val="90000"/>
                        <a:defRPr kumimoji="1" sz="1000" b="1">
                          <a:solidFill>
                            <a:schemeClr val="tx1"/>
                          </a:solidFill>
                          <a:latin typeface="Arial" panose="020B0604020202020204" pitchFamily="34" charset="0"/>
                          <a:ea typeface="ＭＳ Ｐゴシック" panose="020B0600070205080204" pitchFamily="34" charset="-128"/>
                        </a:defRPr>
                      </a:lvl7pPr>
                      <a:lvl8pPr marL="2924175" fontAlgn="base">
                        <a:spcBef>
                          <a:spcPct val="10000"/>
                        </a:spcBef>
                        <a:spcAft>
                          <a:spcPct val="0"/>
                        </a:spcAft>
                        <a:buSzPct val="90000"/>
                        <a:defRPr kumimoji="1" sz="1000" b="1">
                          <a:solidFill>
                            <a:schemeClr val="tx1"/>
                          </a:solidFill>
                          <a:latin typeface="Arial" panose="020B0604020202020204" pitchFamily="34" charset="0"/>
                          <a:ea typeface="ＭＳ Ｐゴシック" panose="020B0600070205080204" pitchFamily="34" charset="-128"/>
                        </a:defRPr>
                      </a:lvl8pPr>
                      <a:lvl9pPr marL="3381375" fontAlgn="base">
                        <a:spcBef>
                          <a:spcPct val="10000"/>
                        </a:spcBef>
                        <a:spcAft>
                          <a:spcPct val="0"/>
                        </a:spcAft>
                        <a:buSzPct val="90000"/>
                        <a:defRPr kumimoji="1" sz="1000" b="1">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10000"/>
                        </a:spcBef>
                        <a:spcAft>
                          <a:spcPct val="0"/>
                        </a:spcAft>
                        <a:buClrTx/>
                        <a:buSzTx/>
                        <a:buFontTx/>
                        <a:buNone/>
                        <a:tabLst/>
                      </a:pPr>
                      <a:endParaRPr kumimoji="1" lang="ja-JP" altLang="ja-JP" sz="1400" b="1" i="0" u="none" strike="noStrike" cap="none" normalizeH="0" baseline="0">
                        <a:ln>
                          <a:noFill/>
                        </a:ln>
                        <a:solidFill>
                          <a:schemeClr val="tx1"/>
                        </a:solidFill>
                        <a:effectLst/>
                        <a:latin typeface="Meiryo UI" panose="020B0604030504040204" pitchFamily="34" charset="-128"/>
                        <a:ea typeface="Meiryo UI" panose="020B0604030504040204" pitchFamily="34" charset="-128"/>
                      </a:endParaRPr>
                    </a:p>
                  </a:txBody>
                  <a:tcPr marL="72000" marR="72000" marT="72000" marB="72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defRPr kumimoji="1" sz="1400" b="1">
                          <a:solidFill>
                            <a:schemeClr val="tx1"/>
                          </a:solidFill>
                          <a:latin typeface="Arial" panose="020B0604020202020204" pitchFamily="34" charset="0"/>
                          <a:ea typeface="ＭＳ Ｐゴシック" panose="020B0600070205080204" pitchFamily="34" charset="-128"/>
                        </a:defRPr>
                      </a:lvl1pPr>
                      <a:lvl2pPr marL="444500">
                        <a:spcBef>
                          <a:spcPct val="10000"/>
                        </a:spcBef>
                        <a:defRPr kumimoji="1" sz="1200" b="1">
                          <a:solidFill>
                            <a:schemeClr val="tx1"/>
                          </a:solidFill>
                          <a:latin typeface="Arial" panose="020B0604020202020204" pitchFamily="34" charset="0"/>
                          <a:ea typeface="ＭＳ Ｐゴシック" panose="020B0600070205080204" pitchFamily="34" charset="-128"/>
                        </a:defRPr>
                      </a:lvl2pPr>
                      <a:lvl3pPr marL="850900">
                        <a:spcBef>
                          <a:spcPct val="10000"/>
                        </a:spcBef>
                        <a:defRPr kumimoji="1" sz="1200" b="1">
                          <a:solidFill>
                            <a:schemeClr val="tx1"/>
                          </a:solidFill>
                          <a:latin typeface="Arial" panose="020B0604020202020204" pitchFamily="34" charset="0"/>
                          <a:ea typeface="ＭＳ Ｐゴシック" panose="020B0600070205080204" pitchFamily="34" charset="-128"/>
                        </a:defRPr>
                      </a:lvl3pPr>
                      <a:lvl4pPr marL="1201738">
                        <a:spcBef>
                          <a:spcPct val="10000"/>
                        </a:spcBef>
                        <a:defRPr kumimoji="1" sz="1000" b="1">
                          <a:solidFill>
                            <a:schemeClr val="tx1"/>
                          </a:solidFill>
                          <a:latin typeface="Arial" panose="020B0604020202020204" pitchFamily="34" charset="0"/>
                          <a:ea typeface="ＭＳ Ｐゴシック" panose="020B0600070205080204" pitchFamily="34" charset="-128"/>
                        </a:defRPr>
                      </a:lvl4pPr>
                      <a:lvl5pPr marL="1552575">
                        <a:spcBef>
                          <a:spcPct val="10000"/>
                        </a:spcBef>
                        <a:buSzPct val="90000"/>
                        <a:defRPr kumimoji="1" sz="1000" b="1">
                          <a:solidFill>
                            <a:schemeClr val="tx1"/>
                          </a:solidFill>
                          <a:latin typeface="Arial" panose="020B0604020202020204" pitchFamily="34" charset="0"/>
                          <a:ea typeface="ＭＳ Ｐゴシック" panose="020B0600070205080204" pitchFamily="34" charset="-128"/>
                        </a:defRPr>
                      </a:lvl5pPr>
                      <a:lvl6pPr marL="2009775" fontAlgn="base">
                        <a:spcBef>
                          <a:spcPct val="10000"/>
                        </a:spcBef>
                        <a:spcAft>
                          <a:spcPct val="0"/>
                        </a:spcAft>
                        <a:buSzPct val="90000"/>
                        <a:defRPr kumimoji="1" sz="1000" b="1">
                          <a:solidFill>
                            <a:schemeClr val="tx1"/>
                          </a:solidFill>
                          <a:latin typeface="Arial" panose="020B0604020202020204" pitchFamily="34" charset="0"/>
                          <a:ea typeface="ＭＳ Ｐゴシック" panose="020B0600070205080204" pitchFamily="34" charset="-128"/>
                        </a:defRPr>
                      </a:lvl6pPr>
                      <a:lvl7pPr marL="2466975" fontAlgn="base">
                        <a:spcBef>
                          <a:spcPct val="10000"/>
                        </a:spcBef>
                        <a:spcAft>
                          <a:spcPct val="0"/>
                        </a:spcAft>
                        <a:buSzPct val="90000"/>
                        <a:defRPr kumimoji="1" sz="1000" b="1">
                          <a:solidFill>
                            <a:schemeClr val="tx1"/>
                          </a:solidFill>
                          <a:latin typeface="Arial" panose="020B0604020202020204" pitchFamily="34" charset="0"/>
                          <a:ea typeface="ＭＳ Ｐゴシック" panose="020B0600070205080204" pitchFamily="34" charset="-128"/>
                        </a:defRPr>
                      </a:lvl7pPr>
                      <a:lvl8pPr marL="2924175" fontAlgn="base">
                        <a:spcBef>
                          <a:spcPct val="10000"/>
                        </a:spcBef>
                        <a:spcAft>
                          <a:spcPct val="0"/>
                        </a:spcAft>
                        <a:buSzPct val="90000"/>
                        <a:defRPr kumimoji="1" sz="1000" b="1">
                          <a:solidFill>
                            <a:schemeClr val="tx1"/>
                          </a:solidFill>
                          <a:latin typeface="Arial" panose="020B0604020202020204" pitchFamily="34" charset="0"/>
                          <a:ea typeface="ＭＳ Ｐゴシック" panose="020B0600070205080204" pitchFamily="34" charset="-128"/>
                        </a:defRPr>
                      </a:lvl8pPr>
                      <a:lvl9pPr marL="3381375" fontAlgn="base">
                        <a:spcBef>
                          <a:spcPct val="10000"/>
                        </a:spcBef>
                        <a:spcAft>
                          <a:spcPct val="0"/>
                        </a:spcAft>
                        <a:buSzPct val="90000"/>
                        <a:defRPr kumimoji="1" sz="1000" b="1">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10000"/>
                        </a:spcBef>
                        <a:spcAft>
                          <a:spcPct val="0"/>
                        </a:spcAft>
                        <a:buClrTx/>
                        <a:buSzTx/>
                        <a:buFontTx/>
                        <a:buNone/>
                        <a:tabLst/>
                      </a:pPr>
                      <a:r>
                        <a:rPr kumimoji="1" lang="en-US" altLang="ja-JP" sz="1200" b="0" i="0" u="none" strike="noStrike" cap="none" normalizeH="0" baseline="0" dirty="0">
                          <a:ln>
                            <a:noFill/>
                          </a:ln>
                          <a:solidFill>
                            <a:schemeClr val="tx1"/>
                          </a:solidFill>
                          <a:effectLst/>
                          <a:latin typeface="Meiryo UI" panose="020B0604030504040204" pitchFamily="34" charset="-128"/>
                          <a:ea typeface="Meiryo UI" panose="020B0604030504040204" pitchFamily="34" charset="-128"/>
                        </a:rPr>
                        <a:t>As-Is</a:t>
                      </a:r>
                      <a:r>
                        <a:rPr kumimoji="1" lang="ja-JP" altLang="en-US" sz="1200" b="0" i="0" u="none" strike="noStrike" cap="none" normalizeH="0" baseline="0" dirty="0">
                          <a:ln>
                            <a:noFill/>
                          </a:ln>
                          <a:solidFill>
                            <a:schemeClr val="tx1"/>
                          </a:solidFill>
                          <a:effectLst/>
                          <a:latin typeface="Meiryo UI" panose="020B0604030504040204" pitchFamily="34" charset="-128"/>
                          <a:ea typeface="Meiryo UI" panose="020B0604030504040204" pitchFamily="34" charset="-128"/>
                        </a:rPr>
                        <a:t>と</a:t>
                      </a:r>
                      <a:r>
                        <a:rPr kumimoji="1" lang="en-US" altLang="ja-JP" sz="1200" b="0" i="0" u="none" strike="noStrike" cap="none" normalizeH="0" baseline="0" dirty="0" err="1">
                          <a:ln>
                            <a:noFill/>
                          </a:ln>
                          <a:solidFill>
                            <a:schemeClr val="tx1"/>
                          </a:solidFill>
                          <a:effectLst/>
                          <a:latin typeface="Meiryo UI" panose="020B0604030504040204" pitchFamily="34" charset="-128"/>
                          <a:ea typeface="Meiryo UI" panose="020B0604030504040204" pitchFamily="34" charset="-128"/>
                        </a:rPr>
                        <a:t>ToBe</a:t>
                      </a:r>
                      <a:r>
                        <a:rPr kumimoji="1" lang="ja-JP" altLang="en-US" sz="1200" b="0" i="0" u="none" strike="noStrike" cap="none" normalizeH="0" baseline="0" dirty="0">
                          <a:ln>
                            <a:noFill/>
                          </a:ln>
                          <a:solidFill>
                            <a:schemeClr val="tx1"/>
                          </a:solidFill>
                          <a:effectLst/>
                          <a:latin typeface="Meiryo UI" panose="020B0604030504040204" pitchFamily="34" charset="-128"/>
                          <a:ea typeface="Meiryo UI" panose="020B0604030504040204" pitchFamily="34" charset="-128"/>
                        </a:rPr>
                        <a:t>モデルとの</a:t>
                      </a:r>
                      <a:r>
                        <a:rPr kumimoji="1" lang="en-US" altLang="ja-JP" sz="1200" b="0" i="0" u="none" strike="noStrike" cap="none" normalizeH="0" baseline="0" dirty="0">
                          <a:ln>
                            <a:noFill/>
                          </a:ln>
                          <a:solidFill>
                            <a:schemeClr val="tx1"/>
                          </a:solidFill>
                          <a:effectLst/>
                          <a:latin typeface="Meiryo UI" panose="020B0604030504040204" pitchFamily="34" charset="-128"/>
                          <a:ea typeface="Meiryo UI" panose="020B0604030504040204" pitchFamily="34" charset="-128"/>
                        </a:rPr>
                        <a:t>Fit-Gap</a:t>
                      </a:r>
                      <a:r>
                        <a:rPr kumimoji="1" lang="ja-JP" altLang="en-US" sz="1200" b="0" i="0" u="none" strike="noStrike" cap="none" normalizeH="0" baseline="0" dirty="0">
                          <a:ln>
                            <a:noFill/>
                          </a:ln>
                          <a:solidFill>
                            <a:schemeClr val="tx1"/>
                          </a:solidFill>
                          <a:effectLst/>
                          <a:latin typeface="Meiryo UI" panose="020B0604030504040204" pitchFamily="34" charset="-128"/>
                          <a:ea typeface="Meiryo UI" panose="020B0604030504040204" pitchFamily="34" charset="-128"/>
                        </a:rPr>
                        <a:t>結果を受け、事業継続管理体制整備方針を策定します。</a:t>
                      </a:r>
                    </a:p>
                  </a:txBody>
                  <a:tcPr marL="72000" marR="72000" marT="72000" marB="720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71500">
                <a:tc vMerge="1">
                  <a:txBody>
                    <a:bodyPr/>
                    <a:lstStyle/>
                    <a:p>
                      <a:endParaRPr kumimoji="1" lang="ja-JP" altLang="en-US"/>
                    </a:p>
                  </a:txBody>
                  <a:tcPr/>
                </a:tc>
                <a:tc>
                  <a:txBody>
                    <a:bodyPr/>
                    <a:lstStyle>
                      <a:lvl1pPr>
                        <a:spcBef>
                          <a:spcPct val="10000"/>
                        </a:spcBef>
                        <a:defRPr kumimoji="1" sz="1400" b="1">
                          <a:solidFill>
                            <a:schemeClr val="tx1"/>
                          </a:solidFill>
                          <a:latin typeface="Arial" panose="020B0604020202020204" pitchFamily="34" charset="0"/>
                          <a:ea typeface="ＭＳ Ｐゴシック" panose="020B0600070205080204" pitchFamily="34" charset="-128"/>
                        </a:defRPr>
                      </a:lvl1pPr>
                      <a:lvl2pPr marL="444500">
                        <a:spcBef>
                          <a:spcPct val="10000"/>
                        </a:spcBef>
                        <a:defRPr kumimoji="1" sz="1200" b="1">
                          <a:solidFill>
                            <a:schemeClr val="tx1"/>
                          </a:solidFill>
                          <a:latin typeface="Arial" panose="020B0604020202020204" pitchFamily="34" charset="0"/>
                          <a:ea typeface="ＭＳ Ｐゴシック" panose="020B0600070205080204" pitchFamily="34" charset="-128"/>
                        </a:defRPr>
                      </a:lvl2pPr>
                      <a:lvl3pPr marL="850900">
                        <a:spcBef>
                          <a:spcPct val="10000"/>
                        </a:spcBef>
                        <a:defRPr kumimoji="1" sz="1200" b="1">
                          <a:solidFill>
                            <a:schemeClr val="tx1"/>
                          </a:solidFill>
                          <a:latin typeface="Arial" panose="020B0604020202020204" pitchFamily="34" charset="0"/>
                          <a:ea typeface="ＭＳ Ｐゴシック" panose="020B0600070205080204" pitchFamily="34" charset="-128"/>
                        </a:defRPr>
                      </a:lvl3pPr>
                      <a:lvl4pPr marL="1201738">
                        <a:spcBef>
                          <a:spcPct val="10000"/>
                        </a:spcBef>
                        <a:defRPr kumimoji="1" sz="1000" b="1">
                          <a:solidFill>
                            <a:schemeClr val="tx1"/>
                          </a:solidFill>
                          <a:latin typeface="Arial" panose="020B0604020202020204" pitchFamily="34" charset="0"/>
                          <a:ea typeface="ＭＳ Ｐゴシック" panose="020B0600070205080204" pitchFamily="34" charset="-128"/>
                        </a:defRPr>
                      </a:lvl4pPr>
                      <a:lvl5pPr marL="1552575">
                        <a:spcBef>
                          <a:spcPct val="10000"/>
                        </a:spcBef>
                        <a:buSzPct val="90000"/>
                        <a:defRPr kumimoji="1" sz="1000" b="1">
                          <a:solidFill>
                            <a:schemeClr val="tx1"/>
                          </a:solidFill>
                          <a:latin typeface="Arial" panose="020B0604020202020204" pitchFamily="34" charset="0"/>
                          <a:ea typeface="ＭＳ Ｐゴシック" panose="020B0600070205080204" pitchFamily="34" charset="-128"/>
                        </a:defRPr>
                      </a:lvl5pPr>
                      <a:lvl6pPr marL="2009775" fontAlgn="base">
                        <a:spcBef>
                          <a:spcPct val="10000"/>
                        </a:spcBef>
                        <a:spcAft>
                          <a:spcPct val="0"/>
                        </a:spcAft>
                        <a:buSzPct val="90000"/>
                        <a:defRPr kumimoji="1" sz="1000" b="1">
                          <a:solidFill>
                            <a:schemeClr val="tx1"/>
                          </a:solidFill>
                          <a:latin typeface="Arial" panose="020B0604020202020204" pitchFamily="34" charset="0"/>
                          <a:ea typeface="ＭＳ Ｐゴシック" panose="020B0600070205080204" pitchFamily="34" charset="-128"/>
                        </a:defRPr>
                      </a:lvl6pPr>
                      <a:lvl7pPr marL="2466975" fontAlgn="base">
                        <a:spcBef>
                          <a:spcPct val="10000"/>
                        </a:spcBef>
                        <a:spcAft>
                          <a:spcPct val="0"/>
                        </a:spcAft>
                        <a:buSzPct val="90000"/>
                        <a:defRPr kumimoji="1" sz="1000" b="1">
                          <a:solidFill>
                            <a:schemeClr val="tx1"/>
                          </a:solidFill>
                          <a:latin typeface="Arial" panose="020B0604020202020204" pitchFamily="34" charset="0"/>
                          <a:ea typeface="ＭＳ Ｐゴシック" panose="020B0600070205080204" pitchFamily="34" charset="-128"/>
                        </a:defRPr>
                      </a:lvl7pPr>
                      <a:lvl8pPr marL="2924175" fontAlgn="base">
                        <a:spcBef>
                          <a:spcPct val="10000"/>
                        </a:spcBef>
                        <a:spcAft>
                          <a:spcPct val="0"/>
                        </a:spcAft>
                        <a:buSzPct val="90000"/>
                        <a:defRPr kumimoji="1" sz="1000" b="1">
                          <a:solidFill>
                            <a:schemeClr val="tx1"/>
                          </a:solidFill>
                          <a:latin typeface="Arial" panose="020B0604020202020204" pitchFamily="34" charset="0"/>
                          <a:ea typeface="ＭＳ Ｐゴシック" panose="020B0600070205080204" pitchFamily="34" charset="-128"/>
                        </a:defRPr>
                      </a:lvl8pPr>
                      <a:lvl9pPr marL="3381375" fontAlgn="base">
                        <a:spcBef>
                          <a:spcPct val="10000"/>
                        </a:spcBef>
                        <a:spcAft>
                          <a:spcPct val="0"/>
                        </a:spcAft>
                        <a:buSzPct val="90000"/>
                        <a:defRPr kumimoji="1" sz="1000" b="1">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10000"/>
                        </a:spcBef>
                        <a:spcAft>
                          <a:spcPct val="0"/>
                        </a:spcAft>
                        <a:buClrTx/>
                        <a:buSzTx/>
                        <a:buFontTx/>
                        <a:buNone/>
                        <a:tabLst/>
                      </a:pPr>
                      <a:endParaRPr kumimoji="1" lang="ja-JP" altLang="ja-JP" sz="1400" b="1" i="0" u="none" strike="noStrike" cap="none" normalizeH="0" baseline="0">
                        <a:ln>
                          <a:noFill/>
                        </a:ln>
                        <a:solidFill>
                          <a:schemeClr val="tx1"/>
                        </a:solidFill>
                        <a:effectLst/>
                        <a:latin typeface="Meiryo UI" panose="020B0604030504040204" pitchFamily="34" charset="-128"/>
                        <a:ea typeface="Meiryo UI" panose="020B0604030504040204" pitchFamily="34" charset="-128"/>
                      </a:endParaRPr>
                    </a:p>
                  </a:txBody>
                  <a:tcPr marL="72000" marR="72000" marT="72000" marB="72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defRPr kumimoji="1" sz="1400" b="1">
                          <a:solidFill>
                            <a:schemeClr val="tx1"/>
                          </a:solidFill>
                          <a:latin typeface="Arial" panose="020B0604020202020204" pitchFamily="34" charset="0"/>
                          <a:ea typeface="ＭＳ Ｐゴシック" panose="020B0600070205080204" pitchFamily="34" charset="-128"/>
                        </a:defRPr>
                      </a:lvl1pPr>
                      <a:lvl2pPr marL="444500">
                        <a:spcBef>
                          <a:spcPct val="10000"/>
                        </a:spcBef>
                        <a:defRPr kumimoji="1" sz="1200" b="1">
                          <a:solidFill>
                            <a:schemeClr val="tx1"/>
                          </a:solidFill>
                          <a:latin typeface="Arial" panose="020B0604020202020204" pitchFamily="34" charset="0"/>
                          <a:ea typeface="ＭＳ Ｐゴシック" panose="020B0600070205080204" pitchFamily="34" charset="-128"/>
                        </a:defRPr>
                      </a:lvl2pPr>
                      <a:lvl3pPr marL="850900">
                        <a:spcBef>
                          <a:spcPct val="10000"/>
                        </a:spcBef>
                        <a:defRPr kumimoji="1" sz="1200" b="1">
                          <a:solidFill>
                            <a:schemeClr val="tx1"/>
                          </a:solidFill>
                          <a:latin typeface="Arial" panose="020B0604020202020204" pitchFamily="34" charset="0"/>
                          <a:ea typeface="ＭＳ Ｐゴシック" panose="020B0600070205080204" pitchFamily="34" charset="-128"/>
                        </a:defRPr>
                      </a:lvl3pPr>
                      <a:lvl4pPr marL="1201738">
                        <a:spcBef>
                          <a:spcPct val="10000"/>
                        </a:spcBef>
                        <a:defRPr kumimoji="1" sz="1000" b="1">
                          <a:solidFill>
                            <a:schemeClr val="tx1"/>
                          </a:solidFill>
                          <a:latin typeface="Arial" panose="020B0604020202020204" pitchFamily="34" charset="0"/>
                          <a:ea typeface="ＭＳ Ｐゴシック" panose="020B0600070205080204" pitchFamily="34" charset="-128"/>
                        </a:defRPr>
                      </a:lvl4pPr>
                      <a:lvl5pPr marL="1552575">
                        <a:spcBef>
                          <a:spcPct val="10000"/>
                        </a:spcBef>
                        <a:buSzPct val="90000"/>
                        <a:defRPr kumimoji="1" sz="1000" b="1">
                          <a:solidFill>
                            <a:schemeClr val="tx1"/>
                          </a:solidFill>
                          <a:latin typeface="Arial" panose="020B0604020202020204" pitchFamily="34" charset="0"/>
                          <a:ea typeface="ＭＳ Ｐゴシック" panose="020B0600070205080204" pitchFamily="34" charset="-128"/>
                        </a:defRPr>
                      </a:lvl5pPr>
                      <a:lvl6pPr marL="2009775" fontAlgn="base">
                        <a:spcBef>
                          <a:spcPct val="10000"/>
                        </a:spcBef>
                        <a:spcAft>
                          <a:spcPct val="0"/>
                        </a:spcAft>
                        <a:buSzPct val="90000"/>
                        <a:defRPr kumimoji="1" sz="1000" b="1">
                          <a:solidFill>
                            <a:schemeClr val="tx1"/>
                          </a:solidFill>
                          <a:latin typeface="Arial" panose="020B0604020202020204" pitchFamily="34" charset="0"/>
                          <a:ea typeface="ＭＳ Ｐゴシック" panose="020B0600070205080204" pitchFamily="34" charset="-128"/>
                        </a:defRPr>
                      </a:lvl6pPr>
                      <a:lvl7pPr marL="2466975" fontAlgn="base">
                        <a:spcBef>
                          <a:spcPct val="10000"/>
                        </a:spcBef>
                        <a:spcAft>
                          <a:spcPct val="0"/>
                        </a:spcAft>
                        <a:buSzPct val="90000"/>
                        <a:defRPr kumimoji="1" sz="1000" b="1">
                          <a:solidFill>
                            <a:schemeClr val="tx1"/>
                          </a:solidFill>
                          <a:latin typeface="Arial" panose="020B0604020202020204" pitchFamily="34" charset="0"/>
                          <a:ea typeface="ＭＳ Ｐゴシック" panose="020B0600070205080204" pitchFamily="34" charset="-128"/>
                        </a:defRPr>
                      </a:lvl7pPr>
                      <a:lvl8pPr marL="2924175" fontAlgn="base">
                        <a:spcBef>
                          <a:spcPct val="10000"/>
                        </a:spcBef>
                        <a:spcAft>
                          <a:spcPct val="0"/>
                        </a:spcAft>
                        <a:buSzPct val="90000"/>
                        <a:defRPr kumimoji="1" sz="1000" b="1">
                          <a:solidFill>
                            <a:schemeClr val="tx1"/>
                          </a:solidFill>
                          <a:latin typeface="Arial" panose="020B0604020202020204" pitchFamily="34" charset="0"/>
                          <a:ea typeface="ＭＳ Ｐゴシック" panose="020B0600070205080204" pitchFamily="34" charset="-128"/>
                        </a:defRPr>
                      </a:lvl8pPr>
                      <a:lvl9pPr marL="3381375" fontAlgn="base">
                        <a:spcBef>
                          <a:spcPct val="10000"/>
                        </a:spcBef>
                        <a:spcAft>
                          <a:spcPct val="0"/>
                        </a:spcAft>
                        <a:buSzPct val="90000"/>
                        <a:defRPr kumimoji="1" sz="1000" b="1">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10000"/>
                        </a:spcBef>
                        <a:spcAft>
                          <a:spcPct val="0"/>
                        </a:spcAft>
                        <a:buClrTx/>
                        <a:buSzTx/>
                        <a:buFontTx/>
                        <a:buNone/>
                        <a:tabLst/>
                      </a:pPr>
                      <a:r>
                        <a:rPr kumimoji="1" lang="ja-JP" altLang="en-US" sz="1200" b="0" i="0" u="none" strike="noStrike" cap="none" normalizeH="0" baseline="0">
                          <a:ln>
                            <a:noFill/>
                          </a:ln>
                          <a:solidFill>
                            <a:schemeClr val="tx1"/>
                          </a:solidFill>
                          <a:effectLst/>
                          <a:latin typeface="Meiryo UI" panose="020B0604030504040204" pitchFamily="34" charset="-128"/>
                          <a:ea typeface="Meiryo UI" panose="020B0604030504040204" pitchFamily="34" charset="-128"/>
                        </a:rPr>
                        <a:t>事業継続管理体制整備方針に基づき、事業影響分析とリスク分析を実施し、重要業務と目標復旧時間について明確にします。</a:t>
                      </a:r>
                    </a:p>
                  </a:txBody>
                  <a:tcPr marL="72000" marR="72000" marT="72000" marB="720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93725">
                <a:tc>
                  <a:txBody>
                    <a:bodyPr/>
                    <a:lstStyle>
                      <a:lvl1pPr>
                        <a:spcBef>
                          <a:spcPct val="10000"/>
                        </a:spcBef>
                        <a:defRPr kumimoji="1" sz="1400" b="1">
                          <a:solidFill>
                            <a:schemeClr val="tx1"/>
                          </a:solidFill>
                          <a:latin typeface="Arial" panose="020B0604020202020204" pitchFamily="34" charset="0"/>
                          <a:ea typeface="ＭＳ Ｐゴシック" panose="020B0600070205080204" pitchFamily="34" charset="-128"/>
                        </a:defRPr>
                      </a:lvl1pPr>
                      <a:lvl2pPr marL="444500">
                        <a:spcBef>
                          <a:spcPct val="10000"/>
                        </a:spcBef>
                        <a:defRPr kumimoji="1" sz="1200" b="1">
                          <a:solidFill>
                            <a:schemeClr val="tx1"/>
                          </a:solidFill>
                          <a:latin typeface="Arial" panose="020B0604020202020204" pitchFamily="34" charset="0"/>
                          <a:ea typeface="ＭＳ Ｐゴシック" panose="020B0600070205080204" pitchFamily="34" charset="-128"/>
                        </a:defRPr>
                      </a:lvl2pPr>
                      <a:lvl3pPr marL="850900">
                        <a:spcBef>
                          <a:spcPct val="10000"/>
                        </a:spcBef>
                        <a:defRPr kumimoji="1" sz="1200" b="1">
                          <a:solidFill>
                            <a:schemeClr val="tx1"/>
                          </a:solidFill>
                          <a:latin typeface="Arial" panose="020B0604020202020204" pitchFamily="34" charset="0"/>
                          <a:ea typeface="ＭＳ Ｐゴシック" panose="020B0600070205080204" pitchFamily="34" charset="-128"/>
                        </a:defRPr>
                      </a:lvl3pPr>
                      <a:lvl4pPr marL="1201738">
                        <a:spcBef>
                          <a:spcPct val="10000"/>
                        </a:spcBef>
                        <a:defRPr kumimoji="1" sz="1000" b="1">
                          <a:solidFill>
                            <a:schemeClr val="tx1"/>
                          </a:solidFill>
                          <a:latin typeface="Arial" panose="020B0604020202020204" pitchFamily="34" charset="0"/>
                          <a:ea typeface="ＭＳ Ｐゴシック" panose="020B0600070205080204" pitchFamily="34" charset="-128"/>
                        </a:defRPr>
                      </a:lvl4pPr>
                      <a:lvl5pPr marL="1552575">
                        <a:spcBef>
                          <a:spcPct val="10000"/>
                        </a:spcBef>
                        <a:buSzPct val="90000"/>
                        <a:defRPr kumimoji="1" sz="1000" b="1">
                          <a:solidFill>
                            <a:schemeClr val="tx1"/>
                          </a:solidFill>
                          <a:latin typeface="Arial" panose="020B0604020202020204" pitchFamily="34" charset="0"/>
                          <a:ea typeface="ＭＳ Ｐゴシック" panose="020B0600070205080204" pitchFamily="34" charset="-128"/>
                        </a:defRPr>
                      </a:lvl5pPr>
                      <a:lvl6pPr marL="2009775" fontAlgn="base">
                        <a:spcBef>
                          <a:spcPct val="10000"/>
                        </a:spcBef>
                        <a:spcAft>
                          <a:spcPct val="0"/>
                        </a:spcAft>
                        <a:buSzPct val="90000"/>
                        <a:defRPr kumimoji="1" sz="1000" b="1">
                          <a:solidFill>
                            <a:schemeClr val="tx1"/>
                          </a:solidFill>
                          <a:latin typeface="Arial" panose="020B0604020202020204" pitchFamily="34" charset="0"/>
                          <a:ea typeface="ＭＳ Ｐゴシック" panose="020B0600070205080204" pitchFamily="34" charset="-128"/>
                        </a:defRPr>
                      </a:lvl6pPr>
                      <a:lvl7pPr marL="2466975" fontAlgn="base">
                        <a:spcBef>
                          <a:spcPct val="10000"/>
                        </a:spcBef>
                        <a:spcAft>
                          <a:spcPct val="0"/>
                        </a:spcAft>
                        <a:buSzPct val="90000"/>
                        <a:defRPr kumimoji="1" sz="1000" b="1">
                          <a:solidFill>
                            <a:schemeClr val="tx1"/>
                          </a:solidFill>
                          <a:latin typeface="Arial" panose="020B0604020202020204" pitchFamily="34" charset="0"/>
                          <a:ea typeface="ＭＳ Ｐゴシック" panose="020B0600070205080204" pitchFamily="34" charset="-128"/>
                        </a:defRPr>
                      </a:lvl7pPr>
                      <a:lvl8pPr marL="2924175" fontAlgn="base">
                        <a:spcBef>
                          <a:spcPct val="10000"/>
                        </a:spcBef>
                        <a:spcAft>
                          <a:spcPct val="0"/>
                        </a:spcAft>
                        <a:buSzPct val="90000"/>
                        <a:defRPr kumimoji="1" sz="1000" b="1">
                          <a:solidFill>
                            <a:schemeClr val="tx1"/>
                          </a:solidFill>
                          <a:latin typeface="Arial" panose="020B0604020202020204" pitchFamily="34" charset="0"/>
                          <a:ea typeface="ＭＳ Ｐゴシック" panose="020B0600070205080204" pitchFamily="34" charset="-128"/>
                        </a:defRPr>
                      </a:lvl8pPr>
                      <a:lvl9pPr marL="3381375" fontAlgn="base">
                        <a:spcBef>
                          <a:spcPct val="10000"/>
                        </a:spcBef>
                        <a:spcAft>
                          <a:spcPct val="0"/>
                        </a:spcAft>
                        <a:buSzPct val="90000"/>
                        <a:defRPr kumimoji="1" sz="1000"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10000"/>
                        </a:spcBef>
                        <a:spcAft>
                          <a:spcPct val="0"/>
                        </a:spcAft>
                        <a:buClrTx/>
                        <a:buSzTx/>
                        <a:buFontTx/>
                        <a:buNone/>
                        <a:tabLst/>
                      </a:pPr>
                      <a:r>
                        <a:rPr kumimoji="1" lang="ja-JP" altLang="en-US" sz="1400" b="0" i="0" u="none" strike="noStrike" cap="none" normalizeH="0" baseline="0">
                          <a:ln>
                            <a:noFill/>
                          </a:ln>
                          <a:solidFill>
                            <a:schemeClr val="tx1"/>
                          </a:solidFill>
                          <a:effectLst/>
                          <a:latin typeface="Meiryo UI" panose="020B0604030504040204" pitchFamily="34" charset="-128"/>
                          <a:ea typeface="Meiryo UI" panose="020B0604030504040204" pitchFamily="34" charset="-128"/>
                        </a:rPr>
                        <a:t>構築</a:t>
                      </a:r>
                      <a:r>
                        <a:rPr kumimoji="1" lang="en-US" altLang="ja-JP" sz="1400" b="0" i="0" u="none" strike="noStrike" cap="none" normalizeH="0" baseline="0">
                          <a:ln>
                            <a:noFill/>
                          </a:ln>
                          <a:solidFill>
                            <a:schemeClr val="tx1"/>
                          </a:solidFill>
                          <a:effectLst/>
                          <a:latin typeface="Meiryo UI" panose="020B0604030504040204" pitchFamily="34" charset="-128"/>
                          <a:ea typeface="Meiryo UI" panose="020B0604030504040204" pitchFamily="34" charset="-128"/>
                        </a:rPr>
                        <a:t>Ph</a:t>
                      </a:r>
                    </a:p>
                  </a:txBody>
                  <a:tcPr marL="72000" marR="72000" marT="72000" marB="720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defRPr kumimoji="1" sz="1400" b="1">
                          <a:solidFill>
                            <a:schemeClr val="tx1"/>
                          </a:solidFill>
                          <a:latin typeface="Arial" panose="020B0604020202020204" pitchFamily="34" charset="0"/>
                          <a:ea typeface="ＭＳ Ｐゴシック" panose="020B0600070205080204" pitchFamily="34" charset="-128"/>
                        </a:defRPr>
                      </a:lvl1pPr>
                      <a:lvl2pPr marL="444500">
                        <a:spcBef>
                          <a:spcPct val="10000"/>
                        </a:spcBef>
                        <a:defRPr kumimoji="1" sz="1200" b="1">
                          <a:solidFill>
                            <a:schemeClr val="tx1"/>
                          </a:solidFill>
                          <a:latin typeface="Arial" panose="020B0604020202020204" pitchFamily="34" charset="0"/>
                          <a:ea typeface="ＭＳ Ｐゴシック" panose="020B0600070205080204" pitchFamily="34" charset="-128"/>
                        </a:defRPr>
                      </a:lvl2pPr>
                      <a:lvl3pPr marL="850900">
                        <a:spcBef>
                          <a:spcPct val="10000"/>
                        </a:spcBef>
                        <a:defRPr kumimoji="1" sz="1200" b="1">
                          <a:solidFill>
                            <a:schemeClr val="tx1"/>
                          </a:solidFill>
                          <a:latin typeface="Arial" panose="020B0604020202020204" pitchFamily="34" charset="0"/>
                          <a:ea typeface="ＭＳ Ｐゴシック" panose="020B0600070205080204" pitchFamily="34" charset="-128"/>
                        </a:defRPr>
                      </a:lvl3pPr>
                      <a:lvl4pPr marL="1201738">
                        <a:spcBef>
                          <a:spcPct val="10000"/>
                        </a:spcBef>
                        <a:defRPr kumimoji="1" sz="1000" b="1">
                          <a:solidFill>
                            <a:schemeClr val="tx1"/>
                          </a:solidFill>
                          <a:latin typeface="Arial" panose="020B0604020202020204" pitchFamily="34" charset="0"/>
                          <a:ea typeface="ＭＳ Ｐゴシック" panose="020B0600070205080204" pitchFamily="34" charset="-128"/>
                        </a:defRPr>
                      </a:lvl4pPr>
                      <a:lvl5pPr marL="1552575">
                        <a:spcBef>
                          <a:spcPct val="10000"/>
                        </a:spcBef>
                        <a:buSzPct val="90000"/>
                        <a:defRPr kumimoji="1" sz="1000" b="1">
                          <a:solidFill>
                            <a:schemeClr val="tx1"/>
                          </a:solidFill>
                          <a:latin typeface="Arial" panose="020B0604020202020204" pitchFamily="34" charset="0"/>
                          <a:ea typeface="ＭＳ Ｐゴシック" panose="020B0600070205080204" pitchFamily="34" charset="-128"/>
                        </a:defRPr>
                      </a:lvl5pPr>
                      <a:lvl6pPr marL="2009775" fontAlgn="base">
                        <a:spcBef>
                          <a:spcPct val="10000"/>
                        </a:spcBef>
                        <a:spcAft>
                          <a:spcPct val="0"/>
                        </a:spcAft>
                        <a:buSzPct val="90000"/>
                        <a:defRPr kumimoji="1" sz="1000" b="1">
                          <a:solidFill>
                            <a:schemeClr val="tx1"/>
                          </a:solidFill>
                          <a:latin typeface="Arial" panose="020B0604020202020204" pitchFamily="34" charset="0"/>
                          <a:ea typeface="ＭＳ Ｐゴシック" panose="020B0600070205080204" pitchFamily="34" charset="-128"/>
                        </a:defRPr>
                      </a:lvl6pPr>
                      <a:lvl7pPr marL="2466975" fontAlgn="base">
                        <a:spcBef>
                          <a:spcPct val="10000"/>
                        </a:spcBef>
                        <a:spcAft>
                          <a:spcPct val="0"/>
                        </a:spcAft>
                        <a:buSzPct val="90000"/>
                        <a:defRPr kumimoji="1" sz="1000" b="1">
                          <a:solidFill>
                            <a:schemeClr val="tx1"/>
                          </a:solidFill>
                          <a:latin typeface="Arial" panose="020B0604020202020204" pitchFamily="34" charset="0"/>
                          <a:ea typeface="ＭＳ Ｐゴシック" panose="020B0600070205080204" pitchFamily="34" charset="-128"/>
                        </a:defRPr>
                      </a:lvl7pPr>
                      <a:lvl8pPr marL="2924175" fontAlgn="base">
                        <a:spcBef>
                          <a:spcPct val="10000"/>
                        </a:spcBef>
                        <a:spcAft>
                          <a:spcPct val="0"/>
                        </a:spcAft>
                        <a:buSzPct val="90000"/>
                        <a:defRPr kumimoji="1" sz="1000" b="1">
                          <a:solidFill>
                            <a:schemeClr val="tx1"/>
                          </a:solidFill>
                          <a:latin typeface="Arial" panose="020B0604020202020204" pitchFamily="34" charset="0"/>
                          <a:ea typeface="ＭＳ Ｐゴシック" panose="020B0600070205080204" pitchFamily="34" charset="-128"/>
                        </a:defRPr>
                      </a:lvl8pPr>
                      <a:lvl9pPr marL="3381375" fontAlgn="base">
                        <a:spcBef>
                          <a:spcPct val="10000"/>
                        </a:spcBef>
                        <a:spcAft>
                          <a:spcPct val="0"/>
                        </a:spcAft>
                        <a:buSzPct val="90000"/>
                        <a:defRPr kumimoji="1" sz="1000" b="1">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10000"/>
                        </a:spcBef>
                        <a:spcAft>
                          <a:spcPct val="0"/>
                        </a:spcAft>
                        <a:buClrTx/>
                        <a:buSzTx/>
                        <a:buFontTx/>
                        <a:buNone/>
                        <a:tabLst/>
                      </a:pPr>
                      <a:endParaRPr kumimoji="1" lang="ja-JP" altLang="ja-JP" sz="1400" b="1" i="0" u="none" strike="noStrike" cap="none" normalizeH="0" baseline="0">
                        <a:ln>
                          <a:noFill/>
                        </a:ln>
                        <a:solidFill>
                          <a:schemeClr val="tx1"/>
                        </a:solidFill>
                        <a:effectLst/>
                        <a:latin typeface="Meiryo UI" panose="020B0604030504040204" pitchFamily="34" charset="-128"/>
                        <a:ea typeface="Meiryo UI" panose="020B0604030504040204" pitchFamily="34" charset="-128"/>
                      </a:endParaRPr>
                    </a:p>
                  </a:txBody>
                  <a:tcPr marL="72000" marR="72000" marT="72000" marB="72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defRPr kumimoji="1" sz="1400" b="1">
                          <a:solidFill>
                            <a:schemeClr val="tx1"/>
                          </a:solidFill>
                          <a:latin typeface="Arial" panose="020B0604020202020204" pitchFamily="34" charset="0"/>
                          <a:ea typeface="ＭＳ Ｐゴシック" panose="020B0600070205080204" pitchFamily="34" charset="-128"/>
                        </a:defRPr>
                      </a:lvl1pPr>
                      <a:lvl2pPr marL="444500">
                        <a:spcBef>
                          <a:spcPct val="10000"/>
                        </a:spcBef>
                        <a:defRPr kumimoji="1" sz="1200" b="1">
                          <a:solidFill>
                            <a:schemeClr val="tx1"/>
                          </a:solidFill>
                          <a:latin typeface="Arial" panose="020B0604020202020204" pitchFamily="34" charset="0"/>
                          <a:ea typeface="ＭＳ Ｐゴシック" panose="020B0600070205080204" pitchFamily="34" charset="-128"/>
                        </a:defRPr>
                      </a:lvl2pPr>
                      <a:lvl3pPr marL="850900">
                        <a:spcBef>
                          <a:spcPct val="10000"/>
                        </a:spcBef>
                        <a:defRPr kumimoji="1" sz="1200" b="1">
                          <a:solidFill>
                            <a:schemeClr val="tx1"/>
                          </a:solidFill>
                          <a:latin typeface="Arial" panose="020B0604020202020204" pitchFamily="34" charset="0"/>
                          <a:ea typeface="ＭＳ Ｐゴシック" panose="020B0600070205080204" pitchFamily="34" charset="-128"/>
                        </a:defRPr>
                      </a:lvl3pPr>
                      <a:lvl4pPr marL="1201738">
                        <a:spcBef>
                          <a:spcPct val="10000"/>
                        </a:spcBef>
                        <a:defRPr kumimoji="1" sz="1000" b="1">
                          <a:solidFill>
                            <a:schemeClr val="tx1"/>
                          </a:solidFill>
                          <a:latin typeface="Arial" panose="020B0604020202020204" pitchFamily="34" charset="0"/>
                          <a:ea typeface="ＭＳ Ｐゴシック" panose="020B0600070205080204" pitchFamily="34" charset="-128"/>
                        </a:defRPr>
                      </a:lvl4pPr>
                      <a:lvl5pPr marL="1552575">
                        <a:spcBef>
                          <a:spcPct val="10000"/>
                        </a:spcBef>
                        <a:buSzPct val="90000"/>
                        <a:defRPr kumimoji="1" sz="1000" b="1">
                          <a:solidFill>
                            <a:schemeClr val="tx1"/>
                          </a:solidFill>
                          <a:latin typeface="Arial" panose="020B0604020202020204" pitchFamily="34" charset="0"/>
                          <a:ea typeface="ＭＳ Ｐゴシック" panose="020B0600070205080204" pitchFamily="34" charset="-128"/>
                        </a:defRPr>
                      </a:lvl5pPr>
                      <a:lvl6pPr marL="2009775" fontAlgn="base">
                        <a:spcBef>
                          <a:spcPct val="10000"/>
                        </a:spcBef>
                        <a:spcAft>
                          <a:spcPct val="0"/>
                        </a:spcAft>
                        <a:buSzPct val="90000"/>
                        <a:defRPr kumimoji="1" sz="1000" b="1">
                          <a:solidFill>
                            <a:schemeClr val="tx1"/>
                          </a:solidFill>
                          <a:latin typeface="Arial" panose="020B0604020202020204" pitchFamily="34" charset="0"/>
                          <a:ea typeface="ＭＳ Ｐゴシック" panose="020B0600070205080204" pitchFamily="34" charset="-128"/>
                        </a:defRPr>
                      </a:lvl6pPr>
                      <a:lvl7pPr marL="2466975" fontAlgn="base">
                        <a:spcBef>
                          <a:spcPct val="10000"/>
                        </a:spcBef>
                        <a:spcAft>
                          <a:spcPct val="0"/>
                        </a:spcAft>
                        <a:buSzPct val="90000"/>
                        <a:defRPr kumimoji="1" sz="1000" b="1">
                          <a:solidFill>
                            <a:schemeClr val="tx1"/>
                          </a:solidFill>
                          <a:latin typeface="Arial" panose="020B0604020202020204" pitchFamily="34" charset="0"/>
                          <a:ea typeface="ＭＳ Ｐゴシック" panose="020B0600070205080204" pitchFamily="34" charset="-128"/>
                        </a:defRPr>
                      </a:lvl7pPr>
                      <a:lvl8pPr marL="2924175" fontAlgn="base">
                        <a:spcBef>
                          <a:spcPct val="10000"/>
                        </a:spcBef>
                        <a:spcAft>
                          <a:spcPct val="0"/>
                        </a:spcAft>
                        <a:buSzPct val="90000"/>
                        <a:defRPr kumimoji="1" sz="1000" b="1">
                          <a:solidFill>
                            <a:schemeClr val="tx1"/>
                          </a:solidFill>
                          <a:latin typeface="Arial" panose="020B0604020202020204" pitchFamily="34" charset="0"/>
                          <a:ea typeface="ＭＳ Ｐゴシック" panose="020B0600070205080204" pitchFamily="34" charset="-128"/>
                        </a:defRPr>
                      </a:lvl8pPr>
                      <a:lvl9pPr marL="3381375" fontAlgn="base">
                        <a:spcBef>
                          <a:spcPct val="10000"/>
                        </a:spcBef>
                        <a:spcAft>
                          <a:spcPct val="0"/>
                        </a:spcAft>
                        <a:buSzPct val="90000"/>
                        <a:defRPr kumimoji="1" sz="1000" b="1">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10000"/>
                        </a:spcBef>
                        <a:spcAft>
                          <a:spcPct val="0"/>
                        </a:spcAft>
                        <a:buClrTx/>
                        <a:buSzTx/>
                        <a:buFontTx/>
                        <a:buNone/>
                        <a:tabLst/>
                      </a:pPr>
                      <a:r>
                        <a:rPr kumimoji="1" lang="ja-JP" altLang="en-US" sz="1200" b="0" i="0" u="none" strike="noStrike" cap="none" normalizeH="0" baseline="0">
                          <a:ln>
                            <a:noFill/>
                          </a:ln>
                          <a:solidFill>
                            <a:schemeClr val="tx1"/>
                          </a:solidFill>
                          <a:effectLst/>
                          <a:latin typeface="Meiryo UI" panose="020B0604030504040204" pitchFamily="34" charset="-128"/>
                          <a:ea typeface="Meiryo UI" panose="020B0604030504040204" pitchFamily="34" charset="-128"/>
                        </a:rPr>
                        <a:t>対策実施計画・対応計画を策定し、平常時の対応、及び不測事態発生時の対応について策定します。</a:t>
                      </a:r>
                    </a:p>
                  </a:txBody>
                  <a:tcPr marL="72000" marR="72000" marT="72000" marB="720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576263">
                <a:tc>
                  <a:txBody>
                    <a:bodyPr/>
                    <a:lstStyle>
                      <a:lvl1pPr>
                        <a:spcBef>
                          <a:spcPct val="10000"/>
                        </a:spcBef>
                        <a:defRPr kumimoji="1" sz="1400" b="1">
                          <a:solidFill>
                            <a:schemeClr val="tx1"/>
                          </a:solidFill>
                          <a:latin typeface="Arial" panose="020B0604020202020204" pitchFamily="34" charset="0"/>
                          <a:ea typeface="ＭＳ Ｐゴシック" panose="020B0600070205080204" pitchFamily="34" charset="-128"/>
                        </a:defRPr>
                      </a:lvl1pPr>
                      <a:lvl2pPr marL="444500">
                        <a:spcBef>
                          <a:spcPct val="10000"/>
                        </a:spcBef>
                        <a:defRPr kumimoji="1" sz="1200" b="1">
                          <a:solidFill>
                            <a:schemeClr val="tx1"/>
                          </a:solidFill>
                          <a:latin typeface="Arial" panose="020B0604020202020204" pitchFamily="34" charset="0"/>
                          <a:ea typeface="ＭＳ Ｐゴシック" panose="020B0600070205080204" pitchFamily="34" charset="-128"/>
                        </a:defRPr>
                      </a:lvl2pPr>
                      <a:lvl3pPr marL="850900">
                        <a:spcBef>
                          <a:spcPct val="10000"/>
                        </a:spcBef>
                        <a:defRPr kumimoji="1" sz="1200" b="1">
                          <a:solidFill>
                            <a:schemeClr val="tx1"/>
                          </a:solidFill>
                          <a:latin typeface="Arial" panose="020B0604020202020204" pitchFamily="34" charset="0"/>
                          <a:ea typeface="ＭＳ Ｐゴシック" panose="020B0600070205080204" pitchFamily="34" charset="-128"/>
                        </a:defRPr>
                      </a:lvl3pPr>
                      <a:lvl4pPr marL="1201738">
                        <a:spcBef>
                          <a:spcPct val="10000"/>
                        </a:spcBef>
                        <a:defRPr kumimoji="1" sz="1000" b="1">
                          <a:solidFill>
                            <a:schemeClr val="tx1"/>
                          </a:solidFill>
                          <a:latin typeface="Arial" panose="020B0604020202020204" pitchFamily="34" charset="0"/>
                          <a:ea typeface="ＭＳ Ｐゴシック" panose="020B0600070205080204" pitchFamily="34" charset="-128"/>
                        </a:defRPr>
                      </a:lvl4pPr>
                      <a:lvl5pPr marL="1552575">
                        <a:spcBef>
                          <a:spcPct val="10000"/>
                        </a:spcBef>
                        <a:buSzPct val="90000"/>
                        <a:defRPr kumimoji="1" sz="1000" b="1">
                          <a:solidFill>
                            <a:schemeClr val="tx1"/>
                          </a:solidFill>
                          <a:latin typeface="Arial" panose="020B0604020202020204" pitchFamily="34" charset="0"/>
                          <a:ea typeface="ＭＳ Ｐゴシック" panose="020B0600070205080204" pitchFamily="34" charset="-128"/>
                        </a:defRPr>
                      </a:lvl5pPr>
                      <a:lvl6pPr marL="2009775" fontAlgn="base">
                        <a:spcBef>
                          <a:spcPct val="10000"/>
                        </a:spcBef>
                        <a:spcAft>
                          <a:spcPct val="0"/>
                        </a:spcAft>
                        <a:buSzPct val="90000"/>
                        <a:defRPr kumimoji="1" sz="1000" b="1">
                          <a:solidFill>
                            <a:schemeClr val="tx1"/>
                          </a:solidFill>
                          <a:latin typeface="Arial" panose="020B0604020202020204" pitchFamily="34" charset="0"/>
                          <a:ea typeface="ＭＳ Ｐゴシック" panose="020B0600070205080204" pitchFamily="34" charset="-128"/>
                        </a:defRPr>
                      </a:lvl6pPr>
                      <a:lvl7pPr marL="2466975" fontAlgn="base">
                        <a:spcBef>
                          <a:spcPct val="10000"/>
                        </a:spcBef>
                        <a:spcAft>
                          <a:spcPct val="0"/>
                        </a:spcAft>
                        <a:buSzPct val="90000"/>
                        <a:defRPr kumimoji="1" sz="1000" b="1">
                          <a:solidFill>
                            <a:schemeClr val="tx1"/>
                          </a:solidFill>
                          <a:latin typeface="Arial" panose="020B0604020202020204" pitchFamily="34" charset="0"/>
                          <a:ea typeface="ＭＳ Ｐゴシック" panose="020B0600070205080204" pitchFamily="34" charset="-128"/>
                        </a:defRPr>
                      </a:lvl7pPr>
                      <a:lvl8pPr marL="2924175" fontAlgn="base">
                        <a:spcBef>
                          <a:spcPct val="10000"/>
                        </a:spcBef>
                        <a:spcAft>
                          <a:spcPct val="0"/>
                        </a:spcAft>
                        <a:buSzPct val="90000"/>
                        <a:defRPr kumimoji="1" sz="1000" b="1">
                          <a:solidFill>
                            <a:schemeClr val="tx1"/>
                          </a:solidFill>
                          <a:latin typeface="Arial" panose="020B0604020202020204" pitchFamily="34" charset="0"/>
                          <a:ea typeface="ＭＳ Ｐゴシック" panose="020B0600070205080204" pitchFamily="34" charset="-128"/>
                        </a:defRPr>
                      </a:lvl8pPr>
                      <a:lvl9pPr marL="3381375" fontAlgn="base">
                        <a:spcBef>
                          <a:spcPct val="10000"/>
                        </a:spcBef>
                        <a:spcAft>
                          <a:spcPct val="0"/>
                        </a:spcAft>
                        <a:buSzPct val="90000"/>
                        <a:defRPr kumimoji="1" sz="1000"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10000"/>
                        </a:spcBef>
                        <a:spcAft>
                          <a:spcPct val="0"/>
                        </a:spcAft>
                        <a:buClrTx/>
                        <a:buSzTx/>
                        <a:buFontTx/>
                        <a:buNone/>
                        <a:tabLst/>
                      </a:pPr>
                      <a:r>
                        <a:rPr kumimoji="1" lang="ja-JP" altLang="en-US" sz="1400" b="0" i="0" u="none" strike="noStrike" cap="none" normalizeH="0" baseline="0" dirty="0">
                          <a:ln>
                            <a:noFill/>
                          </a:ln>
                          <a:solidFill>
                            <a:schemeClr val="tx1"/>
                          </a:solidFill>
                          <a:effectLst/>
                          <a:latin typeface="Meiryo UI" panose="020B0604030504040204" pitchFamily="34" charset="-128"/>
                          <a:ea typeface="Meiryo UI" panose="020B0604030504040204" pitchFamily="34" charset="-128"/>
                        </a:rPr>
                        <a:t>教育･試行</a:t>
                      </a:r>
                      <a:r>
                        <a:rPr kumimoji="1" lang="en-US" altLang="ja-JP" sz="1400" b="0" i="0" u="none" strike="noStrike" cap="none" normalizeH="0" baseline="0" dirty="0">
                          <a:ln>
                            <a:noFill/>
                          </a:ln>
                          <a:solidFill>
                            <a:schemeClr val="tx1"/>
                          </a:solidFill>
                          <a:effectLst/>
                          <a:latin typeface="Meiryo UI" panose="020B0604030504040204" pitchFamily="34" charset="-128"/>
                          <a:ea typeface="Meiryo UI" panose="020B0604030504040204" pitchFamily="34" charset="-128"/>
                        </a:rPr>
                        <a:t>Ph</a:t>
                      </a:r>
                    </a:p>
                  </a:txBody>
                  <a:tcPr marL="72000" marR="72000" marT="72000" marB="720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defRPr kumimoji="1" sz="1400" b="1">
                          <a:solidFill>
                            <a:schemeClr val="tx1"/>
                          </a:solidFill>
                          <a:latin typeface="Arial" panose="020B0604020202020204" pitchFamily="34" charset="0"/>
                          <a:ea typeface="ＭＳ Ｐゴシック" panose="020B0600070205080204" pitchFamily="34" charset="-128"/>
                        </a:defRPr>
                      </a:lvl1pPr>
                      <a:lvl2pPr marL="444500">
                        <a:spcBef>
                          <a:spcPct val="10000"/>
                        </a:spcBef>
                        <a:defRPr kumimoji="1" sz="1200" b="1">
                          <a:solidFill>
                            <a:schemeClr val="tx1"/>
                          </a:solidFill>
                          <a:latin typeface="Arial" panose="020B0604020202020204" pitchFamily="34" charset="0"/>
                          <a:ea typeface="ＭＳ Ｐゴシック" panose="020B0600070205080204" pitchFamily="34" charset="-128"/>
                        </a:defRPr>
                      </a:lvl2pPr>
                      <a:lvl3pPr marL="850900">
                        <a:spcBef>
                          <a:spcPct val="10000"/>
                        </a:spcBef>
                        <a:defRPr kumimoji="1" sz="1200" b="1">
                          <a:solidFill>
                            <a:schemeClr val="tx1"/>
                          </a:solidFill>
                          <a:latin typeface="Arial" panose="020B0604020202020204" pitchFamily="34" charset="0"/>
                          <a:ea typeface="ＭＳ Ｐゴシック" panose="020B0600070205080204" pitchFamily="34" charset="-128"/>
                        </a:defRPr>
                      </a:lvl3pPr>
                      <a:lvl4pPr marL="1201738">
                        <a:spcBef>
                          <a:spcPct val="10000"/>
                        </a:spcBef>
                        <a:defRPr kumimoji="1" sz="1000" b="1">
                          <a:solidFill>
                            <a:schemeClr val="tx1"/>
                          </a:solidFill>
                          <a:latin typeface="Arial" panose="020B0604020202020204" pitchFamily="34" charset="0"/>
                          <a:ea typeface="ＭＳ Ｐゴシック" panose="020B0600070205080204" pitchFamily="34" charset="-128"/>
                        </a:defRPr>
                      </a:lvl4pPr>
                      <a:lvl5pPr marL="1552575">
                        <a:spcBef>
                          <a:spcPct val="10000"/>
                        </a:spcBef>
                        <a:buSzPct val="90000"/>
                        <a:defRPr kumimoji="1" sz="1000" b="1">
                          <a:solidFill>
                            <a:schemeClr val="tx1"/>
                          </a:solidFill>
                          <a:latin typeface="Arial" panose="020B0604020202020204" pitchFamily="34" charset="0"/>
                          <a:ea typeface="ＭＳ Ｐゴシック" panose="020B0600070205080204" pitchFamily="34" charset="-128"/>
                        </a:defRPr>
                      </a:lvl5pPr>
                      <a:lvl6pPr marL="2009775" fontAlgn="base">
                        <a:spcBef>
                          <a:spcPct val="10000"/>
                        </a:spcBef>
                        <a:spcAft>
                          <a:spcPct val="0"/>
                        </a:spcAft>
                        <a:buSzPct val="90000"/>
                        <a:defRPr kumimoji="1" sz="1000" b="1">
                          <a:solidFill>
                            <a:schemeClr val="tx1"/>
                          </a:solidFill>
                          <a:latin typeface="Arial" panose="020B0604020202020204" pitchFamily="34" charset="0"/>
                          <a:ea typeface="ＭＳ Ｐゴシック" panose="020B0600070205080204" pitchFamily="34" charset="-128"/>
                        </a:defRPr>
                      </a:lvl6pPr>
                      <a:lvl7pPr marL="2466975" fontAlgn="base">
                        <a:spcBef>
                          <a:spcPct val="10000"/>
                        </a:spcBef>
                        <a:spcAft>
                          <a:spcPct val="0"/>
                        </a:spcAft>
                        <a:buSzPct val="90000"/>
                        <a:defRPr kumimoji="1" sz="1000" b="1">
                          <a:solidFill>
                            <a:schemeClr val="tx1"/>
                          </a:solidFill>
                          <a:latin typeface="Arial" panose="020B0604020202020204" pitchFamily="34" charset="0"/>
                          <a:ea typeface="ＭＳ Ｐゴシック" panose="020B0600070205080204" pitchFamily="34" charset="-128"/>
                        </a:defRPr>
                      </a:lvl7pPr>
                      <a:lvl8pPr marL="2924175" fontAlgn="base">
                        <a:spcBef>
                          <a:spcPct val="10000"/>
                        </a:spcBef>
                        <a:spcAft>
                          <a:spcPct val="0"/>
                        </a:spcAft>
                        <a:buSzPct val="90000"/>
                        <a:defRPr kumimoji="1" sz="1000" b="1">
                          <a:solidFill>
                            <a:schemeClr val="tx1"/>
                          </a:solidFill>
                          <a:latin typeface="Arial" panose="020B0604020202020204" pitchFamily="34" charset="0"/>
                          <a:ea typeface="ＭＳ Ｐゴシック" panose="020B0600070205080204" pitchFamily="34" charset="-128"/>
                        </a:defRPr>
                      </a:lvl8pPr>
                      <a:lvl9pPr marL="3381375" fontAlgn="base">
                        <a:spcBef>
                          <a:spcPct val="10000"/>
                        </a:spcBef>
                        <a:spcAft>
                          <a:spcPct val="0"/>
                        </a:spcAft>
                        <a:buSzPct val="90000"/>
                        <a:defRPr kumimoji="1" sz="1000" b="1">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10000"/>
                        </a:spcBef>
                        <a:spcAft>
                          <a:spcPct val="0"/>
                        </a:spcAft>
                        <a:buClrTx/>
                        <a:buSzTx/>
                        <a:buFontTx/>
                        <a:buNone/>
                        <a:tabLst/>
                      </a:pPr>
                      <a:endParaRPr kumimoji="1" lang="ja-JP" altLang="ja-JP" sz="1400" b="1" i="0" u="none" strike="noStrike" cap="none" normalizeH="0" baseline="0">
                        <a:ln>
                          <a:noFill/>
                        </a:ln>
                        <a:solidFill>
                          <a:schemeClr val="tx1"/>
                        </a:solidFill>
                        <a:effectLst/>
                        <a:latin typeface="Meiryo UI" panose="020B0604030504040204" pitchFamily="34" charset="-128"/>
                        <a:ea typeface="Meiryo UI" panose="020B0604030504040204" pitchFamily="34" charset="-128"/>
                      </a:endParaRPr>
                    </a:p>
                  </a:txBody>
                  <a:tcPr marL="72000" marR="72000" marT="72000" marB="72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defRPr kumimoji="1" sz="1400" b="1">
                          <a:solidFill>
                            <a:schemeClr val="tx1"/>
                          </a:solidFill>
                          <a:latin typeface="Arial" panose="020B0604020202020204" pitchFamily="34" charset="0"/>
                          <a:ea typeface="ＭＳ Ｐゴシック" panose="020B0600070205080204" pitchFamily="34" charset="-128"/>
                        </a:defRPr>
                      </a:lvl1pPr>
                      <a:lvl2pPr marL="444500">
                        <a:spcBef>
                          <a:spcPct val="10000"/>
                        </a:spcBef>
                        <a:defRPr kumimoji="1" sz="1200" b="1">
                          <a:solidFill>
                            <a:schemeClr val="tx1"/>
                          </a:solidFill>
                          <a:latin typeface="Arial" panose="020B0604020202020204" pitchFamily="34" charset="0"/>
                          <a:ea typeface="ＭＳ Ｐゴシック" panose="020B0600070205080204" pitchFamily="34" charset="-128"/>
                        </a:defRPr>
                      </a:lvl2pPr>
                      <a:lvl3pPr marL="850900">
                        <a:spcBef>
                          <a:spcPct val="10000"/>
                        </a:spcBef>
                        <a:defRPr kumimoji="1" sz="1200" b="1">
                          <a:solidFill>
                            <a:schemeClr val="tx1"/>
                          </a:solidFill>
                          <a:latin typeface="Arial" panose="020B0604020202020204" pitchFamily="34" charset="0"/>
                          <a:ea typeface="ＭＳ Ｐゴシック" panose="020B0600070205080204" pitchFamily="34" charset="-128"/>
                        </a:defRPr>
                      </a:lvl3pPr>
                      <a:lvl4pPr marL="1201738">
                        <a:spcBef>
                          <a:spcPct val="10000"/>
                        </a:spcBef>
                        <a:defRPr kumimoji="1" sz="1000" b="1">
                          <a:solidFill>
                            <a:schemeClr val="tx1"/>
                          </a:solidFill>
                          <a:latin typeface="Arial" panose="020B0604020202020204" pitchFamily="34" charset="0"/>
                          <a:ea typeface="ＭＳ Ｐゴシック" panose="020B0600070205080204" pitchFamily="34" charset="-128"/>
                        </a:defRPr>
                      </a:lvl4pPr>
                      <a:lvl5pPr marL="1552575">
                        <a:spcBef>
                          <a:spcPct val="10000"/>
                        </a:spcBef>
                        <a:buSzPct val="90000"/>
                        <a:defRPr kumimoji="1" sz="1000" b="1">
                          <a:solidFill>
                            <a:schemeClr val="tx1"/>
                          </a:solidFill>
                          <a:latin typeface="Arial" panose="020B0604020202020204" pitchFamily="34" charset="0"/>
                          <a:ea typeface="ＭＳ Ｐゴシック" panose="020B0600070205080204" pitchFamily="34" charset="-128"/>
                        </a:defRPr>
                      </a:lvl5pPr>
                      <a:lvl6pPr marL="2009775" fontAlgn="base">
                        <a:spcBef>
                          <a:spcPct val="10000"/>
                        </a:spcBef>
                        <a:spcAft>
                          <a:spcPct val="0"/>
                        </a:spcAft>
                        <a:buSzPct val="90000"/>
                        <a:defRPr kumimoji="1" sz="1000" b="1">
                          <a:solidFill>
                            <a:schemeClr val="tx1"/>
                          </a:solidFill>
                          <a:latin typeface="Arial" panose="020B0604020202020204" pitchFamily="34" charset="0"/>
                          <a:ea typeface="ＭＳ Ｐゴシック" panose="020B0600070205080204" pitchFamily="34" charset="-128"/>
                        </a:defRPr>
                      </a:lvl6pPr>
                      <a:lvl7pPr marL="2466975" fontAlgn="base">
                        <a:spcBef>
                          <a:spcPct val="10000"/>
                        </a:spcBef>
                        <a:spcAft>
                          <a:spcPct val="0"/>
                        </a:spcAft>
                        <a:buSzPct val="90000"/>
                        <a:defRPr kumimoji="1" sz="1000" b="1">
                          <a:solidFill>
                            <a:schemeClr val="tx1"/>
                          </a:solidFill>
                          <a:latin typeface="Arial" panose="020B0604020202020204" pitchFamily="34" charset="0"/>
                          <a:ea typeface="ＭＳ Ｐゴシック" panose="020B0600070205080204" pitchFamily="34" charset="-128"/>
                        </a:defRPr>
                      </a:lvl7pPr>
                      <a:lvl8pPr marL="2924175" fontAlgn="base">
                        <a:spcBef>
                          <a:spcPct val="10000"/>
                        </a:spcBef>
                        <a:spcAft>
                          <a:spcPct val="0"/>
                        </a:spcAft>
                        <a:buSzPct val="90000"/>
                        <a:defRPr kumimoji="1" sz="1000" b="1">
                          <a:solidFill>
                            <a:schemeClr val="tx1"/>
                          </a:solidFill>
                          <a:latin typeface="Arial" panose="020B0604020202020204" pitchFamily="34" charset="0"/>
                          <a:ea typeface="ＭＳ Ｐゴシック" panose="020B0600070205080204" pitchFamily="34" charset="-128"/>
                        </a:defRPr>
                      </a:lvl8pPr>
                      <a:lvl9pPr marL="3381375" fontAlgn="base">
                        <a:spcBef>
                          <a:spcPct val="10000"/>
                        </a:spcBef>
                        <a:spcAft>
                          <a:spcPct val="0"/>
                        </a:spcAft>
                        <a:buSzPct val="90000"/>
                        <a:defRPr kumimoji="1" sz="1000" b="1">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10000"/>
                        </a:spcBef>
                        <a:spcAft>
                          <a:spcPct val="0"/>
                        </a:spcAft>
                        <a:buClrTx/>
                        <a:buSzTx/>
                        <a:buFontTx/>
                        <a:buNone/>
                        <a:tabLst/>
                      </a:pPr>
                      <a:r>
                        <a:rPr kumimoji="1" lang="ja-JP" altLang="en-US" sz="1200" b="0" i="0" u="none" strike="noStrike" cap="none" normalizeH="0" baseline="0" dirty="0">
                          <a:ln>
                            <a:noFill/>
                          </a:ln>
                          <a:solidFill>
                            <a:schemeClr val="tx1"/>
                          </a:solidFill>
                          <a:effectLst/>
                          <a:latin typeface="Meiryo UI" panose="020B0604030504040204" pitchFamily="34" charset="-128"/>
                          <a:ea typeface="Meiryo UI" panose="020B0604030504040204" pitchFamily="34" charset="-128"/>
                        </a:rPr>
                        <a:t>事業継続管理の推進組織、役員、管理職、一般社員など事業継続管理に係わる役割・責任ごとに事業継続管理の整備と運用について教育を行います。</a:t>
                      </a:r>
                    </a:p>
                  </a:txBody>
                  <a:tcPr marL="72000" marR="72000" marT="72000" marB="720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557213">
                <a:tc>
                  <a:txBody>
                    <a:bodyPr/>
                    <a:lstStyle>
                      <a:lvl1pPr>
                        <a:spcBef>
                          <a:spcPct val="10000"/>
                        </a:spcBef>
                        <a:defRPr kumimoji="1" sz="1400" b="1">
                          <a:solidFill>
                            <a:schemeClr val="tx1"/>
                          </a:solidFill>
                          <a:latin typeface="Arial" panose="020B0604020202020204" pitchFamily="34" charset="0"/>
                          <a:ea typeface="ＭＳ Ｐゴシック" panose="020B0600070205080204" pitchFamily="34" charset="-128"/>
                        </a:defRPr>
                      </a:lvl1pPr>
                      <a:lvl2pPr marL="444500">
                        <a:spcBef>
                          <a:spcPct val="10000"/>
                        </a:spcBef>
                        <a:defRPr kumimoji="1" sz="1200" b="1">
                          <a:solidFill>
                            <a:schemeClr val="tx1"/>
                          </a:solidFill>
                          <a:latin typeface="Arial" panose="020B0604020202020204" pitchFamily="34" charset="0"/>
                          <a:ea typeface="ＭＳ Ｐゴシック" panose="020B0600070205080204" pitchFamily="34" charset="-128"/>
                        </a:defRPr>
                      </a:lvl2pPr>
                      <a:lvl3pPr marL="850900">
                        <a:spcBef>
                          <a:spcPct val="10000"/>
                        </a:spcBef>
                        <a:defRPr kumimoji="1" sz="1200" b="1">
                          <a:solidFill>
                            <a:schemeClr val="tx1"/>
                          </a:solidFill>
                          <a:latin typeface="Arial" panose="020B0604020202020204" pitchFamily="34" charset="0"/>
                          <a:ea typeface="ＭＳ Ｐゴシック" panose="020B0600070205080204" pitchFamily="34" charset="-128"/>
                        </a:defRPr>
                      </a:lvl3pPr>
                      <a:lvl4pPr marL="1201738">
                        <a:spcBef>
                          <a:spcPct val="10000"/>
                        </a:spcBef>
                        <a:defRPr kumimoji="1" sz="1000" b="1">
                          <a:solidFill>
                            <a:schemeClr val="tx1"/>
                          </a:solidFill>
                          <a:latin typeface="Arial" panose="020B0604020202020204" pitchFamily="34" charset="0"/>
                          <a:ea typeface="ＭＳ Ｐゴシック" panose="020B0600070205080204" pitchFamily="34" charset="-128"/>
                        </a:defRPr>
                      </a:lvl4pPr>
                      <a:lvl5pPr marL="1552575">
                        <a:spcBef>
                          <a:spcPct val="10000"/>
                        </a:spcBef>
                        <a:buSzPct val="90000"/>
                        <a:defRPr kumimoji="1" sz="1000" b="1">
                          <a:solidFill>
                            <a:schemeClr val="tx1"/>
                          </a:solidFill>
                          <a:latin typeface="Arial" panose="020B0604020202020204" pitchFamily="34" charset="0"/>
                          <a:ea typeface="ＭＳ Ｐゴシック" panose="020B0600070205080204" pitchFamily="34" charset="-128"/>
                        </a:defRPr>
                      </a:lvl5pPr>
                      <a:lvl6pPr marL="2009775" fontAlgn="base">
                        <a:spcBef>
                          <a:spcPct val="10000"/>
                        </a:spcBef>
                        <a:spcAft>
                          <a:spcPct val="0"/>
                        </a:spcAft>
                        <a:buSzPct val="90000"/>
                        <a:defRPr kumimoji="1" sz="1000" b="1">
                          <a:solidFill>
                            <a:schemeClr val="tx1"/>
                          </a:solidFill>
                          <a:latin typeface="Arial" panose="020B0604020202020204" pitchFamily="34" charset="0"/>
                          <a:ea typeface="ＭＳ Ｐゴシック" panose="020B0600070205080204" pitchFamily="34" charset="-128"/>
                        </a:defRPr>
                      </a:lvl6pPr>
                      <a:lvl7pPr marL="2466975" fontAlgn="base">
                        <a:spcBef>
                          <a:spcPct val="10000"/>
                        </a:spcBef>
                        <a:spcAft>
                          <a:spcPct val="0"/>
                        </a:spcAft>
                        <a:buSzPct val="90000"/>
                        <a:defRPr kumimoji="1" sz="1000" b="1">
                          <a:solidFill>
                            <a:schemeClr val="tx1"/>
                          </a:solidFill>
                          <a:latin typeface="Arial" panose="020B0604020202020204" pitchFamily="34" charset="0"/>
                          <a:ea typeface="ＭＳ Ｐゴシック" panose="020B0600070205080204" pitchFamily="34" charset="-128"/>
                        </a:defRPr>
                      </a:lvl7pPr>
                      <a:lvl8pPr marL="2924175" fontAlgn="base">
                        <a:spcBef>
                          <a:spcPct val="10000"/>
                        </a:spcBef>
                        <a:spcAft>
                          <a:spcPct val="0"/>
                        </a:spcAft>
                        <a:buSzPct val="90000"/>
                        <a:defRPr kumimoji="1" sz="1000" b="1">
                          <a:solidFill>
                            <a:schemeClr val="tx1"/>
                          </a:solidFill>
                          <a:latin typeface="Arial" panose="020B0604020202020204" pitchFamily="34" charset="0"/>
                          <a:ea typeface="ＭＳ Ｐゴシック" panose="020B0600070205080204" pitchFamily="34" charset="-128"/>
                        </a:defRPr>
                      </a:lvl8pPr>
                      <a:lvl9pPr marL="3381375" fontAlgn="base">
                        <a:spcBef>
                          <a:spcPct val="10000"/>
                        </a:spcBef>
                        <a:spcAft>
                          <a:spcPct val="0"/>
                        </a:spcAft>
                        <a:buSzPct val="90000"/>
                        <a:defRPr kumimoji="1" sz="1000"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10000"/>
                        </a:spcBef>
                        <a:spcAft>
                          <a:spcPct val="0"/>
                        </a:spcAft>
                        <a:buClrTx/>
                        <a:buSzTx/>
                        <a:buFontTx/>
                        <a:buNone/>
                        <a:tabLst/>
                      </a:pPr>
                      <a:r>
                        <a:rPr kumimoji="1" lang="ja-JP" altLang="en-US" sz="1400" b="0" i="0" u="none" strike="noStrike" cap="none" normalizeH="0" baseline="0" dirty="0">
                          <a:ln>
                            <a:noFill/>
                          </a:ln>
                          <a:solidFill>
                            <a:schemeClr val="tx1"/>
                          </a:solidFill>
                          <a:effectLst/>
                          <a:latin typeface="Meiryo UI" panose="020B0604030504040204" pitchFamily="34" charset="-128"/>
                          <a:ea typeface="Meiryo UI" panose="020B0604030504040204" pitchFamily="34" charset="-128"/>
                        </a:rPr>
                        <a:t>実施･評価</a:t>
                      </a:r>
                      <a:r>
                        <a:rPr kumimoji="1" lang="en-US" altLang="ja-JP" sz="1400" b="0" i="0" u="none" strike="noStrike" cap="none" normalizeH="0" baseline="0" dirty="0">
                          <a:ln>
                            <a:noFill/>
                          </a:ln>
                          <a:solidFill>
                            <a:schemeClr val="tx1"/>
                          </a:solidFill>
                          <a:effectLst/>
                          <a:latin typeface="Meiryo UI" panose="020B0604030504040204" pitchFamily="34" charset="-128"/>
                          <a:ea typeface="Meiryo UI" panose="020B0604030504040204" pitchFamily="34" charset="-128"/>
                        </a:rPr>
                        <a:t>Ph</a:t>
                      </a:r>
                    </a:p>
                  </a:txBody>
                  <a:tcPr marL="72000" marR="72000" marT="72000" marB="720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defRPr kumimoji="1" sz="1400" b="1">
                          <a:solidFill>
                            <a:schemeClr val="tx1"/>
                          </a:solidFill>
                          <a:latin typeface="Arial" panose="020B0604020202020204" pitchFamily="34" charset="0"/>
                          <a:ea typeface="ＭＳ Ｐゴシック" panose="020B0600070205080204" pitchFamily="34" charset="-128"/>
                        </a:defRPr>
                      </a:lvl1pPr>
                      <a:lvl2pPr marL="444500">
                        <a:spcBef>
                          <a:spcPct val="10000"/>
                        </a:spcBef>
                        <a:defRPr kumimoji="1" sz="1200" b="1">
                          <a:solidFill>
                            <a:schemeClr val="tx1"/>
                          </a:solidFill>
                          <a:latin typeface="Arial" panose="020B0604020202020204" pitchFamily="34" charset="0"/>
                          <a:ea typeface="ＭＳ Ｐゴシック" panose="020B0600070205080204" pitchFamily="34" charset="-128"/>
                        </a:defRPr>
                      </a:lvl2pPr>
                      <a:lvl3pPr marL="850900">
                        <a:spcBef>
                          <a:spcPct val="10000"/>
                        </a:spcBef>
                        <a:defRPr kumimoji="1" sz="1200" b="1">
                          <a:solidFill>
                            <a:schemeClr val="tx1"/>
                          </a:solidFill>
                          <a:latin typeface="Arial" panose="020B0604020202020204" pitchFamily="34" charset="0"/>
                          <a:ea typeface="ＭＳ Ｐゴシック" panose="020B0600070205080204" pitchFamily="34" charset="-128"/>
                        </a:defRPr>
                      </a:lvl3pPr>
                      <a:lvl4pPr marL="1201738">
                        <a:spcBef>
                          <a:spcPct val="10000"/>
                        </a:spcBef>
                        <a:defRPr kumimoji="1" sz="1000" b="1">
                          <a:solidFill>
                            <a:schemeClr val="tx1"/>
                          </a:solidFill>
                          <a:latin typeface="Arial" panose="020B0604020202020204" pitchFamily="34" charset="0"/>
                          <a:ea typeface="ＭＳ Ｐゴシック" panose="020B0600070205080204" pitchFamily="34" charset="-128"/>
                        </a:defRPr>
                      </a:lvl4pPr>
                      <a:lvl5pPr marL="1552575">
                        <a:spcBef>
                          <a:spcPct val="10000"/>
                        </a:spcBef>
                        <a:buSzPct val="90000"/>
                        <a:defRPr kumimoji="1" sz="1000" b="1">
                          <a:solidFill>
                            <a:schemeClr val="tx1"/>
                          </a:solidFill>
                          <a:latin typeface="Arial" panose="020B0604020202020204" pitchFamily="34" charset="0"/>
                          <a:ea typeface="ＭＳ Ｐゴシック" panose="020B0600070205080204" pitchFamily="34" charset="-128"/>
                        </a:defRPr>
                      </a:lvl5pPr>
                      <a:lvl6pPr marL="2009775" fontAlgn="base">
                        <a:spcBef>
                          <a:spcPct val="10000"/>
                        </a:spcBef>
                        <a:spcAft>
                          <a:spcPct val="0"/>
                        </a:spcAft>
                        <a:buSzPct val="90000"/>
                        <a:defRPr kumimoji="1" sz="1000" b="1">
                          <a:solidFill>
                            <a:schemeClr val="tx1"/>
                          </a:solidFill>
                          <a:latin typeface="Arial" panose="020B0604020202020204" pitchFamily="34" charset="0"/>
                          <a:ea typeface="ＭＳ Ｐゴシック" panose="020B0600070205080204" pitchFamily="34" charset="-128"/>
                        </a:defRPr>
                      </a:lvl6pPr>
                      <a:lvl7pPr marL="2466975" fontAlgn="base">
                        <a:spcBef>
                          <a:spcPct val="10000"/>
                        </a:spcBef>
                        <a:spcAft>
                          <a:spcPct val="0"/>
                        </a:spcAft>
                        <a:buSzPct val="90000"/>
                        <a:defRPr kumimoji="1" sz="1000" b="1">
                          <a:solidFill>
                            <a:schemeClr val="tx1"/>
                          </a:solidFill>
                          <a:latin typeface="Arial" panose="020B0604020202020204" pitchFamily="34" charset="0"/>
                          <a:ea typeface="ＭＳ Ｐゴシック" panose="020B0600070205080204" pitchFamily="34" charset="-128"/>
                        </a:defRPr>
                      </a:lvl7pPr>
                      <a:lvl8pPr marL="2924175" fontAlgn="base">
                        <a:spcBef>
                          <a:spcPct val="10000"/>
                        </a:spcBef>
                        <a:spcAft>
                          <a:spcPct val="0"/>
                        </a:spcAft>
                        <a:buSzPct val="90000"/>
                        <a:defRPr kumimoji="1" sz="1000" b="1">
                          <a:solidFill>
                            <a:schemeClr val="tx1"/>
                          </a:solidFill>
                          <a:latin typeface="Arial" panose="020B0604020202020204" pitchFamily="34" charset="0"/>
                          <a:ea typeface="ＭＳ Ｐゴシック" panose="020B0600070205080204" pitchFamily="34" charset="-128"/>
                        </a:defRPr>
                      </a:lvl8pPr>
                      <a:lvl9pPr marL="3381375" fontAlgn="base">
                        <a:spcBef>
                          <a:spcPct val="10000"/>
                        </a:spcBef>
                        <a:spcAft>
                          <a:spcPct val="0"/>
                        </a:spcAft>
                        <a:buSzPct val="90000"/>
                        <a:defRPr kumimoji="1" sz="1000" b="1">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10000"/>
                        </a:spcBef>
                        <a:spcAft>
                          <a:spcPct val="0"/>
                        </a:spcAft>
                        <a:buClrTx/>
                        <a:buSzTx/>
                        <a:buFontTx/>
                        <a:buNone/>
                        <a:tabLst/>
                      </a:pPr>
                      <a:endParaRPr kumimoji="1" lang="ja-JP" altLang="ja-JP" sz="1400" b="1" i="0" u="none" strike="noStrike" cap="none" normalizeH="0" baseline="0">
                        <a:ln>
                          <a:noFill/>
                        </a:ln>
                        <a:solidFill>
                          <a:schemeClr val="tx1"/>
                        </a:solidFill>
                        <a:effectLst/>
                        <a:latin typeface="Meiryo UI" panose="020B0604030504040204" pitchFamily="34" charset="-128"/>
                        <a:ea typeface="Meiryo UI" panose="020B0604030504040204" pitchFamily="34" charset="-128"/>
                      </a:endParaRPr>
                    </a:p>
                  </a:txBody>
                  <a:tcPr marL="72000" marR="72000" marT="72000" marB="72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defRPr kumimoji="1" sz="1400" b="1">
                          <a:solidFill>
                            <a:schemeClr val="tx1"/>
                          </a:solidFill>
                          <a:latin typeface="Arial" panose="020B0604020202020204" pitchFamily="34" charset="0"/>
                          <a:ea typeface="ＭＳ Ｐゴシック" panose="020B0600070205080204" pitchFamily="34" charset="-128"/>
                        </a:defRPr>
                      </a:lvl1pPr>
                      <a:lvl2pPr marL="444500">
                        <a:spcBef>
                          <a:spcPct val="10000"/>
                        </a:spcBef>
                        <a:defRPr kumimoji="1" sz="1200" b="1">
                          <a:solidFill>
                            <a:schemeClr val="tx1"/>
                          </a:solidFill>
                          <a:latin typeface="Arial" panose="020B0604020202020204" pitchFamily="34" charset="0"/>
                          <a:ea typeface="ＭＳ Ｐゴシック" panose="020B0600070205080204" pitchFamily="34" charset="-128"/>
                        </a:defRPr>
                      </a:lvl2pPr>
                      <a:lvl3pPr marL="850900">
                        <a:spcBef>
                          <a:spcPct val="10000"/>
                        </a:spcBef>
                        <a:defRPr kumimoji="1" sz="1200" b="1">
                          <a:solidFill>
                            <a:schemeClr val="tx1"/>
                          </a:solidFill>
                          <a:latin typeface="Arial" panose="020B0604020202020204" pitchFamily="34" charset="0"/>
                          <a:ea typeface="ＭＳ Ｐゴシック" panose="020B0600070205080204" pitchFamily="34" charset="-128"/>
                        </a:defRPr>
                      </a:lvl3pPr>
                      <a:lvl4pPr marL="1201738">
                        <a:spcBef>
                          <a:spcPct val="10000"/>
                        </a:spcBef>
                        <a:defRPr kumimoji="1" sz="1000" b="1">
                          <a:solidFill>
                            <a:schemeClr val="tx1"/>
                          </a:solidFill>
                          <a:latin typeface="Arial" panose="020B0604020202020204" pitchFamily="34" charset="0"/>
                          <a:ea typeface="ＭＳ Ｐゴシック" panose="020B0600070205080204" pitchFamily="34" charset="-128"/>
                        </a:defRPr>
                      </a:lvl4pPr>
                      <a:lvl5pPr marL="1552575">
                        <a:spcBef>
                          <a:spcPct val="10000"/>
                        </a:spcBef>
                        <a:buSzPct val="90000"/>
                        <a:defRPr kumimoji="1" sz="1000" b="1">
                          <a:solidFill>
                            <a:schemeClr val="tx1"/>
                          </a:solidFill>
                          <a:latin typeface="Arial" panose="020B0604020202020204" pitchFamily="34" charset="0"/>
                          <a:ea typeface="ＭＳ Ｐゴシック" panose="020B0600070205080204" pitchFamily="34" charset="-128"/>
                        </a:defRPr>
                      </a:lvl5pPr>
                      <a:lvl6pPr marL="2009775" fontAlgn="base">
                        <a:spcBef>
                          <a:spcPct val="10000"/>
                        </a:spcBef>
                        <a:spcAft>
                          <a:spcPct val="0"/>
                        </a:spcAft>
                        <a:buSzPct val="90000"/>
                        <a:defRPr kumimoji="1" sz="1000" b="1">
                          <a:solidFill>
                            <a:schemeClr val="tx1"/>
                          </a:solidFill>
                          <a:latin typeface="Arial" panose="020B0604020202020204" pitchFamily="34" charset="0"/>
                          <a:ea typeface="ＭＳ Ｐゴシック" panose="020B0600070205080204" pitchFamily="34" charset="-128"/>
                        </a:defRPr>
                      </a:lvl6pPr>
                      <a:lvl7pPr marL="2466975" fontAlgn="base">
                        <a:spcBef>
                          <a:spcPct val="10000"/>
                        </a:spcBef>
                        <a:spcAft>
                          <a:spcPct val="0"/>
                        </a:spcAft>
                        <a:buSzPct val="90000"/>
                        <a:defRPr kumimoji="1" sz="1000" b="1">
                          <a:solidFill>
                            <a:schemeClr val="tx1"/>
                          </a:solidFill>
                          <a:latin typeface="Arial" panose="020B0604020202020204" pitchFamily="34" charset="0"/>
                          <a:ea typeface="ＭＳ Ｐゴシック" panose="020B0600070205080204" pitchFamily="34" charset="-128"/>
                        </a:defRPr>
                      </a:lvl7pPr>
                      <a:lvl8pPr marL="2924175" fontAlgn="base">
                        <a:spcBef>
                          <a:spcPct val="10000"/>
                        </a:spcBef>
                        <a:spcAft>
                          <a:spcPct val="0"/>
                        </a:spcAft>
                        <a:buSzPct val="90000"/>
                        <a:defRPr kumimoji="1" sz="1000" b="1">
                          <a:solidFill>
                            <a:schemeClr val="tx1"/>
                          </a:solidFill>
                          <a:latin typeface="Arial" panose="020B0604020202020204" pitchFamily="34" charset="0"/>
                          <a:ea typeface="ＭＳ Ｐゴシック" panose="020B0600070205080204" pitchFamily="34" charset="-128"/>
                        </a:defRPr>
                      </a:lvl8pPr>
                      <a:lvl9pPr marL="3381375" fontAlgn="base">
                        <a:spcBef>
                          <a:spcPct val="10000"/>
                        </a:spcBef>
                        <a:spcAft>
                          <a:spcPct val="0"/>
                        </a:spcAft>
                        <a:buSzPct val="90000"/>
                        <a:defRPr kumimoji="1" sz="1000" b="1">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10000"/>
                        </a:spcBef>
                        <a:spcAft>
                          <a:spcPct val="0"/>
                        </a:spcAft>
                        <a:buClrTx/>
                        <a:buSzTx/>
                        <a:buFontTx/>
                        <a:buNone/>
                        <a:tabLst/>
                      </a:pPr>
                      <a:r>
                        <a:rPr kumimoji="1" lang="ja-JP" altLang="en-US" sz="1200" b="0" i="0" u="none" strike="noStrike" cap="none" normalizeH="0" baseline="0" dirty="0">
                          <a:ln>
                            <a:noFill/>
                          </a:ln>
                          <a:solidFill>
                            <a:schemeClr val="tx1"/>
                          </a:solidFill>
                          <a:effectLst/>
                          <a:latin typeface="Meiryo UI" panose="020B0604030504040204" pitchFamily="34" charset="-128"/>
                          <a:ea typeface="Meiryo UI" panose="020B0604030504040204" pitchFamily="34" charset="-128"/>
                        </a:rPr>
                        <a:t>事業継続管理の整備状況、運用状況についての評価活動、改善活動を実施します。教育・試行</a:t>
                      </a:r>
                      <a:r>
                        <a:rPr kumimoji="1" lang="en-US" altLang="ja-JP" sz="1200" b="0" i="0" u="none" strike="noStrike" cap="none" normalizeH="0" baseline="0" dirty="0">
                          <a:ln>
                            <a:noFill/>
                          </a:ln>
                          <a:solidFill>
                            <a:schemeClr val="tx1"/>
                          </a:solidFill>
                          <a:effectLst/>
                          <a:latin typeface="Meiryo UI" panose="020B0604030504040204" pitchFamily="34" charset="-128"/>
                          <a:ea typeface="Meiryo UI" panose="020B0604030504040204" pitchFamily="34" charset="-128"/>
                        </a:rPr>
                        <a:t>Ph</a:t>
                      </a:r>
                      <a:r>
                        <a:rPr kumimoji="1" lang="ja-JP" altLang="en-US" sz="1200" b="0" i="0" u="none" strike="noStrike" cap="none" normalizeH="0" baseline="0" dirty="0">
                          <a:ln>
                            <a:noFill/>
                          </a:ln>
                          <a:solidFill>
                            <a:schemeClr val="tx1"/>
                          </a:solidFill>
                          <a:effectLst/>
                          <a:latin typeface="Meiryo UI" panose="020B0604030504040204" pitchFamily="34" charset="-128"/>
                          <a:ea typeface="Meiryo UI" panose="020B0604030504040204" pitchFamily="34" charset="-128"/>
                        </a:rPr>
                        <a:t>で明らかになった課題についても、対応期日に基づいて改善活動に反映させます。</a:t>
                      </a:r>
                    </a:p>
                  </a:txBody>
                  <a:tcPr marL="72000" marR="72000" marT="72000" marB="720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
        <p:nvSpPr>
          <p:cNvPr id="5" name="AutoShape 44">
            <a:extLst>
              <a:ext uri="{FF2B5EF4-FFF2-40B4-BE49-F238E27FC236}">
                <a16:creationId xmlns:a16="http://schemas.microsoft.com/office/drawing/2014/main" id="{1B79F5B6-69F5-68BD-997B-6A3E09E07E71}"/>
              </a:ext>
            </a:extLst>
          </p:cNvPr>
          <p:cNvSpPr>
            <a:spLocks noChangeArrowheads="1"/>
          </p:cNvSpPr>
          <p:nvPr/>
        </p:nvSpPr>
        <p:spPr bwMode="auto">
          <a:xfrm>
            <a:off x="2166164" y="2349500"/>
            <a:ext cx="2520000" cy="515938"/>
          </a:xfrm>
          <a:prstGeom prst="flowChartOffpageConnector">
            <a:avLst/>
          </a:prstGeom>
          <a:solidFill>
            <a:schemeClr val="accent2">
              <a:lumMod val="20000"/>
              <a:lumOff val="80000"/>
            </a:schemeClr>
          </a:solidFill>
          <a:ln w="9525" algn="ctr">
            <a:solidFill>
              <a:schemeClr val="tx1"/>
            </a:solidFill>
            <a:miter lim="800000"/>
            <a:headEnd/>
            <a:tailEnd/>
          </a:ln>
          <a:effectLst/>
        </p:spPr>
        <p:txBody>
          <a:bodyPr lIns="72000" tIns="72000" rIns="72000" bIns="72000" anchor="ctr"/>
          <a:lstStyle>
            <a:lvl1pPr>
              <a:defRPr kumimoji="1" b="1">
                <a:solidFill>
                  <a:schemeClr val="tx1"/>
                </a:solidFill>
                <a:latin typeface="Arial" panose="020B0604020202020204" pitchFamily="34" charset="0"/>
                <a:ea typeface="ＭＳ Ｐゴシック" panose="020B0600070205080204" pitchFamily="34" charset="-128"/>
              </a:defRPr>
            </a:lvl1pPr>
            <a:lvl2pPr marL="742950" indent="-285750">
              <a:defRPr kumimoji="1" b="1">
                <a:solidFill>
                  <a:schemeClr val="tx1"/>
                </a:solidFill>
                <a:latin typeface="Arial" panose="020B0604020202020204" pitchFamily="34" charset="0"/>
                <a:ea typeface="ＭＳ Ｐゴシック" panose="020B0600070205080204" pitchFamily="34" charset="-128"/>
              </a:defRPr>
            </a:lvl2pPr>
            <a:lvl3pPr marL="1143000" indent="-228600">
              <a:defRPr kumimoji="1" b="1">
                <a:solidFill>
                  <a:schemeClr val="tx1"/>
                </a:solidFill>
                <a:latin typeface="Arial" panose="020B0604020202020204" pitchFamily="34" charset="0"/>
                <a:ea typeface="ＭＳ Ｐゴシック" panose="020B0600070205080204" pitchFamily="34" charset="-128"/>
              </a:defRPr>
            </a:lvl3pPr>
            <a:lvl4pPr marL="1600200" indent="-228600">
              <a:defRPr kumimoji="1" b="1">
                <a:solidFill>
                  <a:schemeClr val="tx1"/>
                </a:solidFill>
                <a:latin typeface="Arial" panose="020B0604020202020204" pitchFamily="34" charset="0"/>
                <a:ea typeface="ＭＳ Ｐゴシック" panose="020B0600070205080204" pitchFamily="34" charset="-128"/>
              </a:defRPr>
            </a:lvl4pPr>
            <a:lvl5pPr marL="2057400" indent="-228600">
              <a:defRPr kumimoji="1"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9pPr>
          </a:lstStyle>
          <a:p>
            <a:pPr algn="ctr" eaLnBrk="1" hangingPunct="1">
              <a:spcBef>
                <a:spcPct val="50000"/>
              </a:spcBef>
            </a:pPr>
            <a:r>
              <a:rPr lang="en-US" altLang="ja-JP" sz="1200" b="0" dirty="0">
                <a:latin typeface="Meiryo UI" panose="020B0604030504040204" pitchFamily="34" charset="-128"/>
                <a:ea typeface="Meiryo UI" panose="020B0604030504040204" pitchFamily="34" charset="-128"/>
              </a:rPr>
              <a:t>②</a:t>
            </a:r>
            <a:r>
              <a:rPr lang="ja-JP" altLang="en-US" sz="1200" b="0" dirty="0">
                <a:latin typeface="Meiryo UI" panose="020B0604030504040204" pitchFamily="34" charset="-128"/>
                <a:ea typeface="Meiryo UI" panose="020B0604030504040204" pitchFamily="34" charset="-128"/>
              </a:rPr>
              <a:t>事業継続管理体制整備状況（</a:t>
            </a:r>
            <a:r>
              <a:rPr lang="en-US" altLang="ja-JP" sz="1200" b="0" dirty="0">
                <a:latin typeface="Meiryo UI" panose="020B0604030504040204" pitchFamily="34" charset="-128"/>
                <a:ea typeface="Meiryo UI" panose="020B0604030504040204" pitchFamily="34" charset="-128"/>
              </a:rPr>
              <a:t>As-Is</a:t>
            </a:r>
            <a:r>
              <a:rPr lang="ja-JP" altLang="en-US" sz="1200" b="0" dirty="0">
                <a:latin typeface="Meiryo UI" panose="020B0604030504040204" pitchFamily="34" charset="-128"/>
                <a:ea typeface="Meiryo UI" panose="020B0604030504040204" pitchFamily="34" charset="-128"/>
              </a:rPr>
              <a:t>）の確認</a:t>
            </a:r>
          </a:p>
        </p:txBody>
      </p:sp>
      <p:sp>
        <p:nvSpPr>
          <p:cNvPr id="6" name="AutoShape 45">
            <a:extLst>
              <a:ext uri="{FF2B5EF4-FFF2-40B4-BE49-F238E27FC236}">
                <a16:creationId xmlns:a16="http://schemas.microsoft.com/office/drawing/2014/main" id="{3450492D-32C9-9FAD-4A90-F08791D55612}"/>
              </a:ext>
            </a:extLst>
          </p:cNvPr>
          <p:cNvSpPr>
            <a:spLocks noChangeArrowheads="1"/>
          </p:cNvSpPr>
          <p:nvPr/>
        </p:nvSpPr>
        <p:spPr bwMode="auto">
          <a:xfrm>
            <a:off x="2166164" y="3502025"/>
            <a:ext cx="2520000" cy="515938"/>
          </a:xfrm>
          <a:prstGeom prst="flowChartOffpageConnector">
            <a:avLst/>
          </a:prstGeom>
          <a:solidFill>
            <a:schemeClr val="accent2">
              <a:lumMod val="20000"/>
              <a:lumOff val="80000"/>
            </a:schemeClr>
          </a:solidFill>
          <a:ln w="9525" algn="ctr">
            <a:solidFill>
              <a:schemeClr val="tx1"/>
            </a:solidFill>
            <a:miter lim="800000"/>
            <a:headEnd/>
            <a:tailEnd/>
          </a:ln>
          <a:effectLst/>
        </p:spPr>
        <p:txBody>
          <a:bodyPr lIns="72000" tIns="72000" rIns="72000" bIns="72000" anchor="ctr"/>
          <a:lstStyle>
            <a:lvl1pPr>
              <a:defRPr kumimoji="1" b="1">
                <a:solidFill>
                  <a:schemeClr val="tx1"/>
                </a:solidFill>
                <a:latin typeface="Arial" panose="020B0604020202020204" pitchFamily="34" charset="0"/>
                <a:ea typeface="ＭＳ Ｐゴシック" panose="020B0600070205080204" pitchFamily="34" charset="-128"/>
              </a:defRPr>
            </a:lvl1pPr>
            <a:lvl2pPr marL="742950" indent="-285750">
              <a:defRPr kumimoji="1" b="1">
                <a:solidFill>
                  <a:schemeClr val="tx1"/>
                </a:solidFill>
                <a:latin typeface="Arial" panose="020B0604020202020204" pitchFamily="34" charset="0"/>
                <a:ea typeface="ＭＳ Ｐゴシック" panose="020B0600070205080204" pitchFamily="34" charset="-128"/>
              </a:defRPr>
            </a:lvl2pPr>
            <a:lvl3pPr marL="1143000" indent="-228600">
              <a:defRPr kumimoji="1" b="1">
                <a:solidFill>
                  <a:schemeClr val="tx1"/>
                </a:solidFill>
                <a:latin typeface="Arial" panose="020B0604020202020204" pitchFamily="34" charset="0"/>
                <a:ea typeface="ＭＳ Ｐゴシック" panose="020B0600070205080204" pitchFamily="34" charset="-128"/>
              </a:defRPr>
            </a:lvl3pPr>
            <a:lvl4pPr marL="1600200" indent="-228600">
              <a:defRPr kumimoji="1" b="1">
                <a:solidFill>
                  <a:schemeClr val="tx1"/>
                </a:solidFill>
                <a:latin typeface="Arial" panose="020B0604020202020204" pitchFamily="34" charset="0"/>
                <a:ea typeface="ＭＳ Ｐゴシック" panose="020B0600070205080204" pitchFamily="34" charset="-128"/>
              </a:defRPr>
            </a:lvl4pPr>
            <a:lvl5pPr marL="2057400" indent="-228600">
              <a:defRPr kumimoji="1"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9pPr>
          </a:lstStyle>
          <a:p>
            <a:pPr algn="ctr" eaLnBrk="1" hangingPunct="1">
              <a:spcBef>
                <a:spcPct val="50000"/>
              </a:spcBef>
            </a:pPr>
            <a:r>
              <a:rPr lang="en-US" altLang="ja-JP" sz="1200" b="0">
                <a:latin typeface="Meiryo UI" panose="020B0604030504040204" pitchFamily="34" charset="-128"/>
                <a:ea typeface="Meiryo UI" panose="020B0604030504040204" pitchFamily="34" charset="-128"/>
              </a:rPr>
              <a:t>④</a:t>
            </a:r>
            <a:r>
              <a:rPr lang="ja-JP" altLang="en-US" sz="1200" b="0">
                <a:latin typeface="Meiryo UI" panose="020B0604030504040204" pitchFamily="34" charset="-128"/>
                <a:ea typeface="Meiryo UI" panose="020B0604030504040204" pitchFamily="34" charset="-128"/>
              </a:rPr>
              <a:t>事業継続管理体制整備</a:t>
            </a:r>
            <a:br>
              <a:rPr lang="ja-JP" altLang="en-US" sz="1200" b="0">
                <a:latin typeface="Meiryo UI" panose="020B0604030504040204" pitchFamily="34" charset="-128"/>
                <a:ea typeface="Meiryo UI" panose="020B0604030504040204" pitchFamily="34" charset="-128"/>
              </a:rPr>
            </a:br>
            <a:r>
              <a:rPr lang="ja-JP" altLang="en-US" sz="1200" b="0">
                <a:latin typeface="Meiryo UI" panose="020B0604030504040204" pitchFamily="34" charset="-128"/>
                <a:ea typeface="Meiryo UI" panose="020B0604030504040204" pitchFamily="34" charset="-128"/>
              </a:rPr>
              <a:t>方針の策定</a:t>
            </a:r>
          </a:p>
        </p:txBody>
      </p:sp>
      <p:sp>
        <p:nvSpPr>
          <p:cNvPr id="7" name="AutoShape 46">
            <a:extLst>
              <a:ext uri="{FF2B5EF4-FFF2-40B4-BE49-F238E27FC236}">
                <a16:creationId xmlns:a16="http://schemas.microsoft.com/office/drawing/2014/main" id="{DD4A8A78-0F5A-C204-EFCD-352FEC0A6E3B}"/>
              </a:ext>
            </a:extLst>
          </p:cNvPr>
          <p:cNvSpPr>
            <a:spLocks noChangeArrowheads="1"/>
          </p:cNvSpPr>
          <p:nvPr/>
        </p:nvSpPr>
        <p:spPr bwMode="auto">
          <a:xfrm>
            <a:off x="2166164" y="4078289"/>
            <a:ext cx="2520000" cy="515937"/>
          </a:xfrm>
          <a:prstGeom prst="flowChartOffpageConnector">
            <a:avLst/>
          </a:prstGeom>
          <a:solidFill>
            <a:schemeClr val="accent2">
              <a:lumMod val="20000"/>
              <a:lumOff val="80000"/>
            </a:schemeClr>
          </a:solidFill>
          <a:ln w="9525" algn="ctr">
            <a:solidFill>
              <a:schemeClr val="tx1"/>
            </a:solidFill>
            <a:miter lim="800000"/>
            <a:headEnd/>
            <a:tailEnd/>
          </a:ln>
          <a:effectLst/>
        </p:spPr>
        <p:txBody>
          <a:bodyPr lIns="72000" tIns="72000" rIns="72000" bIns="72000" anchor="ctr"/>
          <a:lstStyle>
            <a:lvl1pPr>
              <a:defRPr kumimoji="1" b="1">
                <a:solidFill>
                  <a:schemeClr val="tx1"/>
                </a:solidFill>
                <a:latin typeface="Arial" panose="020B0604020202020204" pitchFamily="34" charset="0"/>
                <a:ea typeface="ＭＳ Ｐゴシック" panose="020B0600070205080204" pitchFamily="34" charset="-128"/>
              </a:defRPr>
            </a:lvl1pPr>
            <a:lvl2pPr marL="742950" indent="-285750">
              <a:defRPr kumimoji="1" b="1">
                <a:solidFill>
                  <a:schemeClr val="tx1"/>
                </a:solidFill>
                <a:latin typeface="Arial" panose="020B0604020202020204" pitchFamily="34" charset="0"/>
                <a:ea typeface="ＭＳ Ｐゴシック" panose="020B0600070205080204" pitchFamily="34" charset="-128"/>
              </a:defRPr>
            </a:lvl2pPr>
            <a:lvl3pPr marL="1143000" indent="-228600">
              <a:defRPr kumimoji="1" b="1">
                <a:solidFill>
                  <a:schemeClr val="tx1"/>
                </a:solidFill>
                <a:latin typeface="Arial" panose="020B0604020202020204" pitchFamily="34" charset="0"/>
                <a:ea typeface="ＭＳ Ｐゴシック" panose="020B0600070205080204" pitchFamily="34" charset="-128"/>
              </a:defRPr>
            </a:lvl3pPr>
            <a:lvl4pPr marL="1600200" indent="-228600">
              <a:defRPr kumimoji="1" b="1">
                <a:solidFill>
                  <a:schemeClr val="tx1"/>
                </a:solidFill>
                <a:latin typeface="Arial" panose="020B0604020202020204" pitchFamily="34" charset="0"/>
                <a:ea typeface="ＭＳ Ｐゴシック" panose="020B0600070205080204" pitchFamily="34" charset="-128"/>
              </a:defRPr>
            </a:lvl4pPr>
            <a:lvl5pPr marL="2057400" indent="-228600">
              <a:defRPr kumimoji="1"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9pPr>
          </a:lstStyle>
          <a:p>
            <a:pPr algn="ctr" eaLnBrk="1" hangingPunct="1">
              <a:spcBef>
                <a:spcPct val="50000"/>
              </a:spcBef>
            </a:pPr>
            <a:r>
              <a:rPr lang="en-US" altLang="ja-JP" sz="1200" b="0">
                <a:latin typeface="Meiryo UI" panose="020B0604030504040204" pitchFamily="34" charset="-128"/>
                <a:ea typeface="Meiryo UI" panose="020B0604030504040204" pitchFamily="34" charset="-128"/>
              </a:rPr>
              <a:t>⑤</a:t>
            </a:r>
            <a:r>
              <a:rPr lang="ja-JP" altLang="en-US" sz="1200" b="0">
                <a:latin typeface="Meiryo UI" panose="020B0604030504040204" pitchFamily="34" charset="-128"/>
                <a:ea typeface="Meiryo UI" panose="020B0604030504040204" pitchFamily="34" charset="-128"/>
              </a:rPr>
              <a:t>事業継続戦略の決定</a:t>
            </a:r>
          </a:p>
        </p:txBody>
      </p:sp>
      <p:sp>
        <p:nvSpPr>
          <p:cNvPr id="8" name="AutoShape 47">
            <a:extLst>
              <a:ext uri="{FF2B5EF4-FFF2-40B4-BE49-F238E27FC236}">
                <a16:creationId xmlns:a16="http://schemas.microsoft.com/office/drawing/2014/main" id="{A8D6EBAE-DD02-2A0F-640C-1D8B77528C05}"/>
              </a:ext>
            </a:extLst>
          </p:cNvPr>
          <p:cNvSpPr>
            <a:spLocks noChangeArrowheads="1"/>
          </p:cNvSpPr>
          <p:nvPr/>
        </p:nvSpPr>
        <p:spPr bwMode="auto">
          <a:xfrm>
            <a:off x="2166164" y="4654550"/>
            <a:ext cx="2520000" cy="515938"/>
          </a:xfrm>
          <a:prstGeom prst="flowChartOffpageConnector">
            <a:avLst/>
          </a:prstGeom>
          <a:solidFill>
            <a:schemeClr val="accent2">
              <a:lumMod val="20000"/>
              <a:lumOff val="80000"/>
            </a:schemeClr>
          </a:solidFill>
          <a:ln w="9525" algn="ctr">
            <a:solidFill>
              <a:schemeClr val="tx1"/>
            </a:solidFill>
            <a:miter lim="800000"/>
            <a:headEnd/>
            <a:tailEnd/>
          </a:ln>
          <a:effectLst/>
        </p:spPr>
        <p:txBody>
          <a:bodyPr lIns="72000" tIns="72000" rIns="72000" bIns="72000" anchor="ctr"/>
          <a:lstStyle>
            <a:lvl1pPr>
              <a:defRPr kumimoji="1" b="1">
                <a:solidFill>
                  <a:schemeClr val="tx1"/>
                </a:solidFill>
                <a:latin typeface="Arial" panose="020B0604020202020204" pitchFamily="34" charset="0"/>
                <a:ea typeface="ＭＳ Ｐゴシック" panose="020B0600070205080204" pitchFamily="34" charset="-128"/>
              </a:defRPr>
            </a:lvl1pPr>
            <a:lvl2pPr marL="742950" indent="-285750">
              <a:defRPr kumimoji="1" b="1">
                <a:solidFill>
                  <a:schemeClr val="tx1"/>
                </a:solidFill>
                <a:latin typeface="Arial" panose="020B0604020202020204" pitchFamily="34" charset="0"/>
                <a:ea typeface="ＭＳ Ｐゴシック" panose="020B0600070205080204" pitchFamily="34" charset="-128"/>
              </a:defRPr>
            </a:lvl2pPr>
            <a:lvl3pPr marL="1143000" indent="-228600">
              <a:defRPr kumimoji="1" b="1">
                <a:solidFill>
                  <a:schemeClr val="tx1"/>
                </a:solidFill>
                <a:latin typeface="Arial" panose="020B0604020202020204" pitchFamily="34" charset="0"/>
                <a:ea typeface="ＭＳ Ｐゴシック" panose="020B0600070205080204" pitchFamily="34" charset="-128"/>
              </a:defRPr>
            </a:lvl3pPr>
            <a:lvl4pPr marL="1600200" indent="-228600">
              <a:defRPr kumimoji="1" b="1">
                <a:solidFill>
                  <a:schemeClr val="tx1"/>
                </a:solidFill>
                <a:latin typeface="Arial" panose="020B0604020202020204" pitchFamily="34" charset="0"/>
                <a:ea typeface="ＭＳ Ｐゴシック" panose="020B0600070205080204" pitchFamily="34" charset="-128"/>
              </a:defRPr>
            </a:lvl4pPr>
            <a:lvl5pPr marL="2057400" indent="-228600">
              <a:defRPr kumimoji="1"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9pPr>
          </a:lstStyle>
          <a:p>
            <a:pPr algn="ctr" eaLnBrk="1" hangingPunct="1">
              <a:spcBef>
                <a:spcPct val="50000"/>
              </a:spcBef>
            </a:pPr>
            <a:r>
              <a:rPr lang="en-US" altLang="ja-JP" sz="1200" b="0">
                <a:latin typeface="Meiryo UI" panose="020B0604030504040204" pitchFamily="34" charset="-128"/>
                <a:ea typeface="Meiryo UI" panose="020B0604030504040204" pitchFamily="34" charset="-128"/>
              </a:rPr>
              <a:t>⑥</a:t>
            </a:r>
            <a:r>
              <a:rPr lang="ja-JP" altLang="en-US" sz="1200" b="0">
                <a:latin typeface="Meiryo UI" panose="020B0604030504040204" pitchFamily="34" charset="-128"/>
                <a:ea typeface="Meiryo UI" panose="020B0604030504040204" pitchFamily="34" charset="-128"/>
              </a:rPr>
              <a:t>対策実施計画・対応計画の策定</a:t>
            </a:r>
          </a:p>
        </p:txBody>
      </p:sp>
      <p:sp>
        <p:nvSpPr>
          <p:cNvPr id="9" name="AutoShape 48">
            <a:extLst>
              <a:ext uri="{FF2B5EF4-FFF2-40B4-BE49-F238E27FC236}">
                <a16:creationId xmlns:a16="http://schemas.microsoft.com/office/drawing/2014/main" id="{B55E9425-21F3-B00B-D3A7-447A4CE5F1AD}"/>
              </a:ext>
            </a:extLst>
          </p:cNvPr>
          <p:cNvSpPr>
            <a:spLocks noChangeArrowheads="1"/>
          </p:cNvSpPr>
          <p:nvPr/>
        </p:nvSpPr>
        <p:spPr bwMode="auto">
          <a:xfrm>
            <a:off x="2166164" y="5232400"/>
            <a:ext cx="2520000" cy="514350"/>
          </a:xfrm>
          <a:prstGeom prst="flowChartOffpageConnector">
            <a:avLst/>
          </a:prstGeom>
          <a:solidFill>
            <a:schemeClr val="accent2">
              <a:lumMod val="20000"/>
              <a:lumOff val="80000"/>
            </a:schemeClr>
          </a:solidFill>
          <a:ln w="9525" algn="ctr">
            <a:solidFill>
              <a:schemeClr val="tx1"/>
            </a:solidFill>
            <a:miter lim="800000"/>
            <a:headEnd/>
            <a:tailEnd/>
          </a:ln>
          <a:effectLst/>
        </p:spPr>
        <p:txBody>
          <a:bodyPr lIns="72000" tIns="72000" rIns="72000" bIns="72000" anchor="ctr"/>
          <a:lstStyle>
            <a:lvl1pPr>
              <a:defRPr kumimoji="1" b="1">
                <a:solidFill>
                  <a:schemeClr val="tx1"/>
                </a:solidFill>
                <a:latin typeface="Arial" panose="020B0604020202020204" pitchFamily="34" charset="0"/>
                <a:ea typeface="ＭＳ Ｐゴシック" panose="020B0600070205080204" pitchFamily="34" charset="-128"/>
              </a:defRPr>
            </a:lvl1pPr>
            <a:lvl2pPr marL="742950" indent="-285750">
              <a:defRPr kumimoji="1" b="1">
                <a:solidFill>
                  <a:schemeClr val="tx1"/>
                </a:solidFill>
                <a:latin typeface="Arial" panose="020B0604020202020204" pitchFamily="34" charset="0"/>
                <a:ea typeface="ＭＳ Ｐゴシック" panose="020B0600070205080204" pitchFamily="34" charset="-128"/>
              </a:defRPr>
            </a:lvl2pPr>
            <a:lvl3pPr marL="1143000" indent="-228600">
              <a:defRPr kumimoji="1" b="1">
                <a:solidFill>
                  <a:schemeClr val="tx1"/>
                </a:solidFill>
                <a:latin typeface="Arial" panose="020B0604020202020204" pitchFamily="34" charset="0"/>
                <a:ea typeface="ＭＳ Ｐゴシック" panose="020B0600070205080204" pitchFamily="34" charset="-128"/>
              </a:defRPr>
            </a:lvl3pPr>
            <a:lvl4pPr marL="1600200" indent="-228600">
              <a:defRPr kumimoji="1" b="1">
                <a:solidFill>
                  <a:schemeClr val="tx1"/>
                </a:solidFill>
                <a:latin typeface="Arial" panose="020B0604020202020204" pitchFamily="34" charset="0"/>
                <a:ea typeface="ＭＳ Ｐゴシック" panose="020B0600070205080204" pitchFamily="34" charset="-128"/>
              </a:defRPr>
            </a:lvl4pPr>
            <a:lvl5pPr marL="2057400" indent="-228600">
              <a:defRPr kumimoji="1"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9pPr>
          </a:lstStyle>
          <a:p>
            <a:pPr algn="ctr" eaLnBrk="1" hangingPunct="1">
              <a:spcBef>
                <a:spcPct val="50000"/>
              </a:spcBef>
            </a:pPr>
            <a:r>
              <a:rPr lang="en-US" altLang="ja-JP" sz="1200" b="0">
                <a:latin typeface="Meiryo UI" panose="020B0604030504040204" pitchFamily="34" charset="-128"/>
                <a:ea typeface="Meiryo UI" panose="020B0604030504040204" pitchFamily="34" charset="-128"/>
              </a:rPr>
              <a:t>⑦</a:t>
            </a:r>
            <a:r>
              <a:rPr lang="ja-JP" altLang="en-US" sz="1200" b="0">
                <a:latin typeface="Meiryo UI" panose="020B0604030504040204" pitchFamily="34" charset="-128"/>
                <a:ea typeface="Meiryo UI" panose="020B0604030504040204" pitchFamily="34" charset="-128"/>
              </a:rPr>
              <a:t>事業継続管理教育の実施（対象者別）</a:t>
            </a:r>
          </a:p>
        </p:txBody>
      </p:sp>
      <p:sp>
        <p:nvSpPr>
          <p:cNvPr id="10" name="AutoShape 49">
            <a:extLst>
              <a:ext uri="{FF2B5EF4-FFF2-40B4-BE49-F238E27FC236}">
                <a16:creationId xmlns:a16="http://schemas.microsoft.com/office/drawing/2014/main" id="{6AA768F9-D589-519F-B9F6-0E6EBE8F1804}"/>
              </a:ext>
            </a:extLst>
          </p:cNvPr>
          <p:cNvSpPr>
            <a:spLocks noChangeArrowheads="1"/>
          </p:cNvSpPr>
          <p:nvPr/>
        </p:nvSpPr>
        <p:spPr bwMode="auto">
          <a:xfrm>
            <a:off x="2166164" y="5818189"/>
            <a:ext cx="2520000" cy="515937"/>
          </a:xfrm>
          <a:prstGeom prst="flowChartOffpageConnector">
            <a:avLst/>
          </a:prstGeom>
          <a:solidFill>
            <a:schemeClr val="accent2">
              <a:lumMod val="20000"/>
              <a:lumOff val="80000"/>
            </a:schemeClr>
          </a:solidFill>
          <a:ln w="9525" algn="ctr">
            <a:solidFill>
              <a:schemeClr val="tx1"/>
            </a:solidFill>
            <a:miter lim="800000"/>
            <a:headEnd/>
            <a:tailEnd/>
          </a:ln>
          <a:effectLst/>
        </p:spPr>
        <p:txBody>
          <a:bodyPr lIns="72000" tIns="72000" rIns="72000" bIns="72000" anchor="ctr"/>
          <a:lstStyle>
            <a:lvl1pPr>
              <a:defRPr kumimoji="1" b="1">
                <a:solidFill>
                  <a:schemeClr val="tx1"/>
                </a:solidFill>
                <a:latin typeface="Arial" panose="020B0604020202020204" pitchFamily="34" charset="0"/>
                <a:ea typeface="ＭＳ Ｐゴシック" panose="020B0600070205080204" pitchFamily="34" charset="-128"/>
              </a:defRPr>
            </a:lvl1pPr>
            <a:lvl2pPr marL="742950" indent="-285750">
              <a:defRPr kumimoji="1" b="1">
                <a:solidFill>
                  <a:schemeClr val="tx1"/>
                </a:solidFill>
                <a:latin typeface="Arial" panose="020B0604020202020204" pitchFamily="34" charset="0"/>
                <a:ea typeface="ＭＳ Ｐゴシック" panose="020B0600070205080204" pitchFamily="34" charset="-128"/>
              </a:defRPr>
            </a:lvl2pPr>
            <a:lvl3pPr marL="1143000" indent="-228600">
              <a:defRPr kumimoji="1" b="1">
                <a:solidFill>
                  <a:schemeClr val="tx1"/>
                </a:solidFill>
                <a:latin typeface="Arial" panose="020B0604020202020204" pitchFamily="34" charset="0"/>
                <a:ea typeface="ＭＳ Ｐゴシック" panose="020B0600070205080204" pitchFamily="34" charset="-128"/>
              </a:defRPr>
            </a:lvl3pPr>
            <a:lvl4pPr marL="1600200" indent="-228600">
              <a:defRPr kumimoji="1" b="1">
                <a:solidFill>
                  <a:schemeClr val="tx1"/>
                </a:solidFill>
                <a:latin typeface="Arial" panose="020B0604020202020204" pitchFamily="34" charset="0"/>
                <a:ea typeface="ＭＳ Ｐゴシック" panose="020B0600070205080204" pitchFamily="34" charset="-128"/>
              </a:defRPr>
            </a:lvl4pPr>
            <a:lvl5pPr marL="2057400" indent="-228600">
              <a:defRPr kumimoji="1"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9pPr>
          </a:lstStyle>
          <a:p>
            <a:pPr algn="ctr" eaLnBrk="1" hangingPunct="1">
              <a:spcBef>
                <a:spcPct val="50000"/>
              </a:spcBef>
            </a:pPr>
            <a:r>
              <a:rPr lang="en-US" altLang="ja-JP" sz="1200" b="0">
                <a:latin typeface="Meiryo UI" panose="020B0604030504040204" pitchFamily="34" charset="-128"/>
                <a:ea typeface="Meiryo UI" panose="020B0604030504040204" pitchFamily="34" charset="-128"/>
              </a:rPr>
              <a:t>⑧</a:t>
            </a:r>
            <a:r>
              <a:rPr lang="ja-JP" altLang="en-US" sz="1200" b="0">
                <a:latin typeface="Meiryo UI" panose="020B0604030504040204" pitchFamily="34" charset="-128"/>
                <a:ea typeface="Meiryo UI" panose="020B0604030504040204" pitchFamily="34" charset="-128"/>
              </a:rPr>
              <a:t>事業継続管理評価と</a:t>
            </a:r>
            <a:br>
              <a:rPr lang="ja-JP" altLang="en-US" sz="1200" b="0">
                <a:latin typeface="Meiryo UI" panose="020B0604030504040204" pitchFamily="34" charset="-128"/>
                <a:ea typeface="Meiryo UI" panose="020B0604030504040204" pitchFamily="34" charset="-128"/>
              </a:rPr>
            </a:br>
            <a:r>
              <a:rPr lang="ja-JP" altLang="en-US" sz="1200" b="0">
                <a:latin typeface="Meiryo UI" panose="020B0604030504040204" pitchFamily="34" charset="-128"/>
                <a:ea typeface="Meiryo UI" panose="020B0604030504040204" pitchFamily="34" charset="-128"/>
              </a:rPr>
              <a:t>改善活動の実施</a:t>
            </a:r>
          </a:p>
        </p:txBody>
      </p:sp>
      <p:sp>
        <p:nvSpPr>
          <p:cNvPr id="11" name="AutoShape 50">
            <a:extLst>
              <a:ext uri="{FF2B5EF4-FFF2-40B4-BE49-F238E27FC236}">
                <a16:creationId xmlns:a16="http://schemas.microsoft.com/office/drawing/2014/main" id="{A2E2B145-91AC-A27E-6D1F-FAAFF5FFD2B8}"/>
              </a:ext>
            </a:extLst>
          </p:cNvPr>
          <p:cNvSpPr>
            <a:spLocks noChangeArrowheads="1"/>
          </p:cNvSpPr>
          <p:nvPr/>
        </p:nvSpPr>
        <p:spPr bwMode="auto">
          <a:xfrm>
            <a:off x="2166164" y="1773239"/>
            <a:ext cx="2520000" cy="515937"/>
          </a:xfrm>
          <a:prstGeom prst="flowChartOffpageConnector">
            <a:avLst/>
          </a:prstGeom>
          <a:solidFill>
            <a:schemeClr val="accent2">
              <a:lumMod val="20000"/>
              <a:lumOff val="80000"/>
            </a:schemeClr>
          </a:solidFill>
          <a:ln w="9525" algn="ctr">
            <a:solidFill>
              <a:schemeClr val="tx1"/>
            </a:solidFill>
            <a:miter lim="800000"/>
            <a:headEnd/>
            <a:tailEnd/>
          </a:ln>
          <a:effectLst/>
        </p:spPr>
        <p:txBody>
          <a:bodyPr lIns="72000" tIns="72000" rIns="72000" bIns="72000" anchor="ctr"/>
          <a:lstStyle>
            <a:lvl1pPr>
              <a:defRPr kumimoji="1" b="1">
                <a:solidFill>
                  <a:schemeClr val="tx1"/>
                </a:solidFill>
                <a:latin typeface="Arial" panose="020B0604020202020204" pitchFamily="34" charset="0"/>
                <a:ea typeface="ＭＳ Ｐゴシック" panose="020B0600070205080204" pitchFamily="34" charset="-128"/>
              </a:defRPr>
            </a:lvl1pPr>
            <a:lvl2pPr marL="742950" indent="-285750">
              <a:defRPr kumimoji="1" b="1">
                <a:solidFill>
                  <a:schemeClr val="tx1"/>
                </a:solidFill>
                <a:latin typeface="Arial" panose="020B0604020202020204" pitchFamily="34" charset="0"/>
                <a:ea typeface="ＭＳ Ｐゴシック" panose="020B0600070205080204" pitchFamily="34" charset="-128"/>
              </a:defRPr>
            </a:lvl2pPr>
            <a:lvl3pPr marL="1143000" indent="-228600">
              <a:defRPr kumimoji="1" b="1">
                <a:solidFill>
                  <a:schemeClr val="tx1"/>
                </a:solidFill>
                <a:latin typeface="Arial" panose="020B0604020202020204" pitchFamily="34" charset="0"/>
                <a:ea typeface="ＭＳ Ｐゴシック" panose="020B0600070205080204" pitchFamily="34" charset="-128"/>
              </a:defRPr>
            </a:lvl3pPr>
            <a:lvl4pPr marL="1600200" indent="-228600">
              <a:defRPr kumimoji="1" b="1">
                <a:solidFill>
                  <a:schemeClr val="tx1"/>
                </a:solidFill>
                <a:latin typeface="Arial" panose="020B0604020202020204" pitchFamily="34" charset="0"/>
                <a:ea typeface="ＭＳ Ｐゴシック" panose="020B0600070205080204" pitchFamily="34" charset="-128"/>
              </a:defRPr>
            </a:lvl4pPr>
            <a:lvl5pPr marL="2057400" indent="-228600">
              <a:defRPr kumimoji="1"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9pPr>
          </a:lstStyle>
          <a:p>
            <a:pPr algn="ctr" eaLnBrk="1" hangingPunct="1">
              <a:spcBef>
                <a:spcPct val="50000"/>
              </a:spcBef>
            </a:pPr>
            <a:r>
              <a:rPr lang="en-US" altLang="ja-JP" sz="1200" b="0" dirty="0">
                <a:latin typeface="Meiryo UI" panose="020B0604030504040204" pitchFamily="34" charset="-128"/>
                <a:ea typeface="Meiryo UI" panose="020B0604030504040204" pitchFamily="34" charset="-128"/>
              </a:rPr>
              <a:t>①</a:t>
            </a:r>
            <a:r>
              <a:rPr lang="ja-JP" altLang="en-US" sz="1200" b="0" dirty="0">
                <a:latin typeface="Meiryo UI" panose="020B0604030504040204" pitchFamily="34" charset="-128"/>
                <a:ea typeface="Meiryo UI" panose="020B0604030504040204" pitchFamily="34" charset="-128"/>
              </a:rPr>
              <a:t>あるべき姿（</a:t>
            </a:r>
            <a:r>
              <a:rPr lang="en-US" altLang="ja-JP" sz="1200" b="0" dirty="0">
                <a:latin typeface="Meiryo UI" panose="020B0604030504040204" pitchFamily="34" charset="-128"/>
                <a:ea typeface="Meiryo UI" panose="020B0604030504040204" pitchFamily="34" charset="-128"/>
              </a:rPr>
              <a:t>To-Be</a:t>
            </a:r>
            <a:r>
              <a:rPr lang="ja-JP" altLang="en-US" sz="1200" b="0" dirty="0">
                <a:latin typeface="Meiryo UI" panose="020B0604030504040204" pitchFamily="34" charset="-128"/>
                <a:ea typeface="Meiryo UI" panose="020B0604030504040204" pitchFamily="34" charset="-128"/>
              </a:rPr>
              <a:t>）の</a:t>
            </a:r>
            <a:br>
              <a:rPr lang="ja-JP" altLang="en-US" sz="1200" b="0" dirty="0">
                <a:latin typeface="Meiryo UI" panose="020B0604030504040204" pitchFamily="34" charset="-128"/>
                <a:ea typeface="Meiryo UI" panose="020B0604030504040204" pitchFamily="34" charset="-128"/>
              </a:rPr>
            </a:br>
            <a:r>
              <a:rPr lang="ja-JP" altLang="en-US" sz="1200" b="0" dirty="0">
                <a:latin typeface="Meiryo UI" panose="020B0604030504040204" pitchFamily="34" charset="-128"/>
                <a:ea typeface="Meiryo UI" panose="020B0604030504040204" pitchFamily="34" charset="-128"/>
              </a:rPr>
              <a:t>設定</a:t>
            </a:r>
          </a:p>
        </p:txBody>
      </p:sp>
      <p:sp>
        <p:nvSpPr>
          <p:cNvPr id="12" name="AutoShape 51">
            <a:extLst>
              <a:ext uri="{FF2B5EF4-FFF2-40B4-BE49-F238E27FC236}">
                <a16:creationId xmlns:a16="http://schemas.microsoft.com/office/drawing/2014/main" id="{268E66FF-776E-76FE-09D6-A0981DC4DD06}"/>
              </a:ext>
            </a:extLst>
          </p:cNvPr>
          <p:cNvSpPr>
            <a:spLocks noChangeArrowheads="1"/>
          </p:cNvSpPr>
          <p:nvPr/>
        </p:nvSpPr>
        <p:spPr bwMode="auto">
          <a:xfrm>
            <a:off x="2166164" y="2925763"/>
            <a:ext cx="2520000" cy="514350"/>
          </a:xfrm>
          <a:prstGeom prst="flowChartOffpageConnector">
            <a:avLst/>
          </a:prstGeom>
          <a:solidFill>
            <a:schemeClr val="accent2">
              <a:lumMod val="20000"/>
              <a:lumOff val="80000"/>
            </a:schemeClr>
          </a:solidFill>
          <a:ln w="9525" algn="ctr">
            <a:solidFill>
              <a:schemeClr val="tx1"/>
            </a:solidFill>
            <a:miter lim="800000"/>
            <a:headEnd/>
            <a:tailEnd/>
          </a:ln>
          <a:effectLst/>
        </p:spPr>
        <p:txBody>
          <a:bodyPr lIns="72000" tIns="72000" rIns="72000" bIns="72000" anchor="ctr"/>
          <a:lstStyle>
            <a:lvl1pPr>
              <a:defRPr kumimoji="1" b="1">
                <a:solidFill>
                  <a:schemeClr val="tx1"/>
                </a:solidFill>
                <a:latin typeface="Arial" panose="020B0604020202020204" pitchFamily="34" charset="0"/>
                <a:ea typeface="ＭＳ Ｐゴシック" panose="020B0600070205080204" pitchFamily="34" charset="-128"/>
              </a:defRPr>
            </a:lvl1pPr>
            <a:lvl2pPr marL="742950" indent="-285750">
              <a:defRPr kumimoji="1" b="1">
                <a:solidFill>
                  <a:schemeClr val="tx1"/>
                </a:solidFill>
                <a:latin typeface="Arial" panose="020B0604020202020204" pitchFamily="34" charset="0"/>
                <a:ea typeface="ＭＳ Ｐゴシック" panose="020B0600070205080204" pitchFamily="34" charset="-128"/>
              </a:defRPr>
            </a:lvl2pPr>
            <a:lvl3pPr marL="1143000" indent="-228600">
              <a:defRPr kumimoji="1" b="1">
                <a:solidFill>
                  <a:schemeClr val="tx1"/>
                </a:solidFill>
                <a:latin typeface="Arial" panose="020B0604020202020204" pitchFamily="34" charset="0"/>
                <a:ea typeface="ＭＳ Ｐゴシック" panose="020B0600070205080204" pitchFamily="34" charset="-128"/>
              </a:defRPr>
            </a:lvl3pPr>
            <a:lvl4pPr marL="1600200" indent="-228600">
              <a:defRPr kumimoji="1" b="1">
                <a:solidFill>
                  <a:schemeClr val="tx1"/>
                </a:solidFill>
                <a:latin typeface="Arial" panose="020B0604020202020204" pitchFamily="34" charset="0"/>
                <a:ea typeface="ＭＳ Ｐゴシック" panose="020B0600070205080204" pitchFamily="34" charset="-128"/>
              </a:defRPr>
            </a:lvl4pPr>
            <a:lvl5pPr marL="2057400" indent="-228600">
              <a:defRPr kumimoji="1"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9pPr>
          </a:lstStyle>
          <a:p>
            <a:pPr algn="ctr" eaLnBrk="1" hangingPunct="1">
              <a:spcBef>
                <a:spcPct val="50000"/>
              </a:spcBef>
            </a:pPr>
            <a:r>
              <a:rPr lang="en-US" altLang="ja-JP" sz="1200" b="0">
                <a:latin typeface="Meiryo UI" panose="020B0604030504040204" pitchFamily="34" charset="-128"/>
                <a:ea typeface="Meiryo UI" panose="020B0604030504040204" pitchFamily="34" charset="-128"/>
              </a:rPr>
              <a:t>③Fit-Gap</a:t>
            </a:r>
            <a:r>
              <a:rPr lang="ja-JP" altLang="en-US" sz="1200" b="0">
                <a:latin typeface="Meiryo UI" panose="020B0604030504040204" pitchFamily="34" charset="-128"/>
                <a:ea typeface="Meiryo UI" panose="020B0604030504040204" pitchFamily="34" charset="-128"/>
              </a:rPr>
              <a:t>の実施</a:t>
            </a:r>
          </a:p>
        </p:txBody>
      </p:sp>
    </p:spTree>
    <p:extLst>
      <p:ext uri="{BB962C8B-B14F-4D97-AF65-F5344CB8AC3E}">
        <p14:creationId xmlns:p14="http://schemas.microsoft.com/office/powerpoint/2010/main" val="38195740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8A159EE-7324-49F8-A841-F34C0AE8FF90}"/>
              </a:ext>
            </a:extLst>
          </p:cNvPr>
          <p:cNvSpPr>
            <a:spLocks noGrp="1"/>
          </p:cNvSpPr>
          <p:nvPr>
            <p:ph type="title"/>
          </p:nvPr>
        </p:nvSpPr>
        <p:spPr bwMode="gray"/>
        <p:txBody>
          <a:bodyPr/>
          <a:lstStyle/>
          <a:p>
            <a:r>
              <a:rPr kumimoji="1" lang="ja-JP" altLang="en-US" dirty="0"/>
              <a:t>事業継続管理策定フレームワーク概要</a:t>
            </a:r>
          </a:p>
        </p:txBody>
      </p:sp>
      <p:sp>
        <p:nvSpPr>
          <p:cNvPr id="3" name="コンテンツ プレースホルダー 2">
            <a:extLst>
              <a:ext uri="{FF2B5EF4-FFF2-40B4-BE49-F238E27FC236}">
                <a16:creationId xmlns:a16="http://schemas.microsoft.com/office/drawing/2014/main" id="{32CA0308-538A-4E7C-B3C3-33B6761FC7A9}"/>
              </a:ext>
            </a:extLst>
          </p:cNvPr>
          <p:cNvSpPr>
            <a:spLocks noGrp="1"/>
          </p:cNvSpPr>
          <p:nvPr>
            <p:ph idx="10"/>
          </p:nvPr>
        </p:nvSpPr>
        <p:spPr bwMode="gray"/>
        <p:txBody>
          <a:bodyPr/>
          <a:lstStyle/>
          <a:p>
            <a:pPr marL="285750" indent="-285750">
              <a:buFont typeface="Wingdings" panose="05000000000000000000" pitchFamily="2" charset="2"/>
              <a:buChar char="n"/>
            </a:pPr>
            <a:r>
              <a:rPr kumimoji="1" lang="ja-JP" altLang="en-US" sz="1600" dirty="0">
                <a:latin typeface="Meiryo" panose="020B0604030504040204" pitchFamily="34" charset="-128"/>
                <a:ea typeface="Meiryo" panose="020B0604030504040204" pitchFamily="34" charset="-128"/>
              </a:rPr>
              <a:t>事業継続管理策定フレームワークにおけるフェーズ別作業の概要は下記の通りです。</a:t>
            </a:r>
          </a:p>
        </p:txBody>
      </p:sp>
      <p:sp>
        <p:nvSpPr>
          <p:cNvPr id="5" name="Line 4">
            <a:extLst>
              <a:ext uri="{FF2B5EF4-FFF2-40B4-BE49-F238E27FC236}">
                <a16:creationId xmlns:a16="http://schemas.microsoft.com/office/drawing/2014/main" id="{4DE1BA11-C918-244C-42DB-8F316B801A04}"/>
              </a:ext>
            </a:extLst>
          </p:cNvPr>
          <p:cNvSpPr>
            <a:spLocks noChangeShapeType="1"/>
          </p:cNvSpPr>
          <p:nvPr/>
        </p:nvSpPr>
        <p:spPr bwMode="auto">
          <a:xfrm flipV="1">
            <a:off x="10972187" y="1461349"/>
            <a:ext cx="0" cy="3674415"/>
          </a:xfrm>
          <a:prstGeom prst="line">
            <a:avLst/>
          </a:prstGeom>
          <a:noFill/>
          <a:ln w="9525">
            <a:solidFill>
              <a:srgbClr val="969696"/>
            </a:solidFill>
            <a:prstDash val="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p>
            <a:endParaRPr lang="zh-CN" altLang="en-US">
              <a:latin typeface="Meiryo UI" panose="020B0604030504040204" pitchFamily="34" charset="-128"/>
              <a:ea typeface="Meiryo UI" panose="020B0604030504040204" pitchFamily="34" charset="-128"/>
            </a:endParaRPr>
          </a:p>
        </p:txBody>
      </p:sp>
      <p:sp>
        <p:nvSpPr>
          <p:cNvPr id="6" name="Line 5">
            <a:extLst>
              <a:ext uri="{FF2B5EF4-FFF2-40B4-BE49-F238E27FC236}">
                <a16:creationId xmlns:a16="http://schemas.microsoft.com/office/drawing/2014/main" id="{F8BE011A-177D-79B9-9215-D4F249B85385}"/>
              </a:ext>
            </a:extLst>
          </p:cNvPr>
          <p:cNvSpPr>
            <a:spLocks noChangeShapeType="1"/>
          </p:cNvSpPr>
          <p:nvPr/>
        </p:nvSpPr>
        <p:spPr bwMode="auto">
          <a:xfrm flipV="1">
            <a:off x="10013848" y="1461349"/>
            <a:ext cx="0" cy="3674415"/>
          </a:xfrm>
          <a:prstGeom prst="line">
            <a:avLst/>
          </a:prstGeom>
          <a:noFill/>
          <a:ln w="9525">
            <a:solidFill>
              <a:srgbClr val="969696"/>
            </a:solidFill>
            <a:prstDash val="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p>
            <a:endParaRPr lang="zh-CN" altLang="en-US">
              <a:latin typeface="Meiryo UI" panose="020B0604030504040204" pitchFamily="34" charset="-128"/>
              <a:ea typeface="Meiryo UI" panose="020B0604030504040204" pitchFamily="34" charset="-128"/>
            </a:endParaRPr>
          </a:p>
        </p:txBody>
      </p:sp>
      <p:sp>
        <p:nvSpPr>
          <p:cNvPr id="7" name="Line 6">
            <a:extLst>
              <a:ext uri="{FF2B5EF4-FFF2-40B4-BE49-F238E27FC236}">
                <a16:creationId xmlns:a16="http://schemas.microsoft.com/office/drawing/2014/main" id="{D7F34112-BC36-CB83-D337-C65D0BCAC593}"/>
              </a:ext>
            </a:extLst>
          </p:cNvPr>
          <p:cNvSpPr>
            <a:spLocks noChangeShapeType="1"/>
          </p:cNvSpPr>
          <p:nvPr/>
        </p:nvSpPr>
        <p:spPr bwMode="auto">
          <a:xfrm flipV="1">
            <a:off x="6176322" y="1461349"/>
            <a:ext cx="0" cy="3674415"/>
          </a:xfrm>
          <a:prstGeom prst="line">
            <a:avLst/>
          </a:prstGeom>
          <a:noFill/>
          <a:ln w="9525">
            <a:solidFill>
              <a:srgbClr val="969696"/>
            </a:solidFill>
            <a:prstDash val="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p>
            <a:endParaRPr lang="zh-CN" altLang="en-US">
              <a:latin typeface="Meiryo UI" panose="020B0604030504040204" pitchFamily="34" charset="-128"/>
              <a:ea typeface="Meiryo UI" panose="020B0604030504040204" pitchFamily="34" charset="-128"/>
            </a:endParaRPr>
          </a:p>
        </p:txBody>
      </p:sp>
      <p:sp>
        <p:nvSpPr>
          <p:cNvPr id="8" name="Rectangle 7">
            <a:extLst>
              <a:ext uri="{FF2B5EF4-FFF2-40B4-BE49-F238E27FC236}">
                <a16:creationId xmlns:a16="http://schemas.microsoft.com/office/drawing/2014/main" id="{C0E429DA-E6BD-056E-7D29-F4BA02C3D08A}"/>
              </a:ext>
            </a:extLst>
          </p:cNvPr>
          <p:cNvSpPr>
            <a:spLocks noChangeArrowheads="1"/>
          </p:cNvSpPr>
          <p:nvPr/>
        </p:nvSpPr>
        <p:spPr bwMode="auto">
          <a:xfrm>
            <a:off x="595036" y="1887784"/>
            <a:ext cx="1745845" cy="45171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kumimoji="1" b="1">
                <a:solidFill>
                  <a:schemeClr val="tx1"/>
                </a:solidFill>
                <a:latin typeface="Arial" panose="020B0604020202020204" pitchFamily="34" charset="0"/>
                <a:ea typeface="ＭＳ Ｐゴシック" panose="020B0600070205080204" pitchFamily="34" charset="-128"/>
              </a:defRPr>
            </a:lvl1pPr>
            <a:lvl2pPr marL="742950" indent="-285750">
              <a:defRPr kumimoji="1" b="1">
                <a:solidFill>
                  <a:schemeClr val="tx1"/>
                </a:solidFill>
                <a:latin typeface="Arial" panose="020B0604020202020204" pitchFamily="34" charset="0"/>
                <a:ea typeface="ＭＳ Ｐゴシック" panose="020B0600070205080204" pitchFamily="34" charset="-128"/>
              </a:defRPr>
            </a:lvl2pPr>
            <a:lvl3pPr marL="1143000" indent="-228600">
              <a:defRPr kumimoji="1" b="1">
                <a:solidFill>
                  <a:schemeClr val="tx1"/>
                </a:solidFill>
                <a:latin typeface="Arial" panose="020B0604020202020204" pitchFamily="34" charset="0"/>
                <a:ea typeface="ＭＳ Ｐゴシック" panose="020B0600070205080204" pitchFamily="34" charset="-128"/>
              </a:defRPr>
            </a:lvl3pPr>
            <a:lvl4pPr marL="1600200" indent="-228600">
              <a:defRPr kumimoji="1" b="1">
                <a:solidFill>
                  <a:schemeClr val="tx1"/>
                </a:solidFill>
                <a:latin typeface="Arial" panose="020B0604020202020204" pitchFamily="34" charset="0"/>
                <a:ea typeface="ＭＳ Ｐゴシック" panose="020B0600070205080204" pitchFamily="34" charset="-128"/>
              </a:defRPr>
            </a:lvl4pPr>
            <a:lvl5pPr marL="2057400" indent="-228600">
              <a:defRPr kumimoji="1"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9pPr>
          </a:lstStyle>
          <a:p>
            <a:pPr algn="ctr"/>
            <a:r>
              <a:rPr kumimoji="0" lang="ja-JP" altLang="en-US" sz="1000" b="0">
                <a:solidFill>
                  <a:srgbClr val="000000"/>
                </a:solidFill>
                <a:latin typeface="Meiryo UI" panose="020B0604030504040204" pitchFamily="34" charset="-128"/>
                <a:ea typeface="Meiryo UI" panose="020B0604030504040204" pitchFamily="34" charset="-128"/>
              </a:rPr>
              <a:t>プロジェクト管理</a:t>
            </a:r>
          </a:p>
        </p:txBody>
      </p:sp>
      <p:sp>
        <p:nvSpPr>
          <p:cNvPr id="9" name="Rectangle 8">
            <a:extLst>
              <a:ext uri="{FF2B5EF4-FFF2-40B4-BE49-F238E27FC236}">
                <a16:creationId xmlns:a16="http://schemas.microsoft.com/office/drawing/2014/main" id="{ABE846F0-B59D-C499-654F-CB433CDC5CE5}"/>
              </a:ext>
            </a:extLst>
          </p:cNvPr>
          <p:cNvSpPr>
            <a:spLocks noChangeArrowheads="1"/>
          </p:cNvSpPr>
          <p:nvPr/>
        </p:nvSpPr>
        <p:spPr bwMode="auto">
          <a:xfrm>
            <a:off x="945039" y="2413664"/>
            <a:ext cx="1395843" cy="571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kumimoji="1" b="1">
                <a:solidFill>
                  <a:schemeClr val="tx1"/>
                </a:solidFill>
                <a:latin typeface="Arial" panose="020B0604020202020204" pitchFamily="34" charset="0"/>
                <a:ea typeface="ＭＳ Ｐゴシック" panose="020B0600070205080204" pitchFamily="34" charset="-128"/>
              </a:defRPr>
            </a:lvl1pPr>
            <a:lvl2pPr marL="742950" indent="-285750">
              <a:defRPr kumimoji="1" b="1">
                <a:solidFill>
                  <a:schemeClr val="tx1"/>
                </a:solidFill>
                <a:latin typeface="Arial" panose="020B0604020202020204" pitchFamily="34" charset="0"/>
                <a:ea typeface="ＭＳ Ｐゴシック" panose="020B0600070205080204" pitchFamily="34" charset="-128"/>
              </a:defRPr>
            </a:lvl2pPr>
            <a:lvl3pPr marL="1143000" indent="-228600">
              <a:defRPr kumimoji="1" b="1">
                <a:solidFill>
                  <a:schemeClr val="tx1"/>
                </a:solidFill>
                <a:latin typeface="Arial" panose="020B0604020202020204" pitchFamily="34" charset="0"/>
                <a:ea typeface="ＭＳ Ｐゴシック" panose="020B0600070205080204" pitchFamily="34" charset="-128"/>
              </a:defRPr>
            </a:lvl3pPr>
            <a:lvl4pPr marL="1600200" indent="-228600">
              <a:defRPr kumimoji="1" b="1">
                <a:solidFill>
                  <a:schemeClr val="tx1"/>
                </a:solidFill>
                <a:latin typeface="Arial" panose="020B0604020202020204" pitchFamily="34" charset="0"/>
                <a:ea typeface="ＭＳ Ｐゴシック" panose="020B0600070205080204" pitchFamily="34" charset="-128"/>
              </a:defRPr>
            </a:lvl4pPr>
            <a:lvl5pPr marL="2057400" indent="-228600">
              <a:defRPr kumimoji="1"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9pPr>
          </a:lstStyle>
          <a:p>
            <a:pPr algn="ctr"/>
            <a:r>
              <a:rPr kumimoji="0" lang="ja-JP" altLang="en-US" sz="1000" b="0">
                <a:solidFill>
                  <a:srgbClr val="000000"/>
                </a:solidFill>
                <a:latin typeface="Meiryo UI" panose="020B0604030504040204" pitchFamily="34" charset="-128"/>
                <a:ea typeface="Meiryo UI" panose="020B0604030504040204" pitchFamily="34" charset="-128"/>
              </a:rPr>
              <a:t>組織レベル</a:t>
            </a:r>
            <a:br>
              <a:rPr kumimoji="0" lang="ja-JP" altLang="en-US" sz="1000" b="0">
                <a:solidFill>
                  <a:srgbClr val="000000"/>
                </a:solidFill>
                <a:latin typeface="Meiryo UI" panose="020B0604030504040204" pitchFamily="34" charset="-128"/>
                <a:ea typeface="Meiryo UI" panose="020B0604030504040204" pitchFamily="34" charset="-128"/>
              </a:rPr>
            </a:br>
            <a:r>
              <a:rPr kumimoji="0" lang="ja-JP" altLang="en-US" sz="1000" b="0">
                <a:solidFill>
                  <a:srgbClr val="000000"/>
                </a:solidFill>
                <a:latin typeface="Meiryo UI" panose="020B0604030504040204" pitchFamily="34" charset="-128"/>
                <a:ea typeface="Meiryo UI" panose="020B0604030504040204" pitchFamily="34" charset="-128"/>
              </a:rPr>
              <a:t>（全社的）</a:t>
            </a:r>
          </a:p>
          <a:p>
            <a:pPr algn="ctr"/>
            <a:r>
              <a:rPr kumimoji="0" lang="ja-JP" altLang="en-US" sz="1000" b="0">
                <a:solidFill>
                  <a:srgbClr val="000000"/>
                </a:solidFill>
                <a:latin typeface="Meiryo UI" panose="020B0604030504040204" pitchFamily="34" charset="-128"/>
                <a:ea typeface="Meiryo UI" panose="020B0604030504040204" pitchFamily="34" charset="-128"/>
              </a:rPr>
              <a:t>事業継続管理</a:t>
            </a:r>
          </a:p>
        </p:txBody>
      </p:sp>
      <p:sp>
        <p:nvSpPr>
          <p:cNvPr id="10" name="Rectangle 9">
            <a:extLst>
              <a:ext uri="{FF2B5EF4-FFF2-40B4-BE49-F238E27FC236}">
                <a16:creationId xmlns:a16="http://schemas.microsoft.com/office/drawing/2014/main" id="{E9DCD9EB-CA2E-9553-1A3F-3665B018E0D4}"/>
              </a:ext>
            </a:extLst>
          </p:cNvPr>
          <p:cNvSpPr>
            <a:spLocks noChangeArrowheads="1"/>
          </p:cNvSpPr>
          <p:nvPr/>
        </p:nvSpPr>
        <p:spPr bwMode="auto">
          <a:xfrm>
            <a:off x="945039" y="2985053"/>
            <a:ext cx="1395843" cy="5916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kumimoji="1" b="1">
                <a:solidFill>
                  <a:schemeClr val="tx1"/>
                </a:solidFill>
                <a:latin typeface="Arial" panose="020B0604020202020204" pitchFamily="34" charset="0"/>
                <a:ea typeface="ＭＳ Ｐゴシック" panose="020B0600070205080204" pitchFamily="34" charset="-128"/>
              </a:defRPr>
            </a:lvl1pPr>
            <a:lvl2pPr marL="742950" indent="-285750">
              <a:defRPr kumimoji="1" b="1">
                <a:solidFill>
                  <a:schemeClr val="tx1"/>
                </a:solidFill>
                <a:latin typeface="Arial" panose="020B0604020202020204" pitchFamily="34" charset="0"/>
                <a:ea typeface="ＭＳ Ｐゴシック" panose="020B0600070205080204" pitchFamily="34" charset="-128"/>
              </a:defRPr>
            </a:lvl2pPr>
            <a:lvl3pPr marL="1143000" indent="-228600">
              <a:defRPr kumimoji="1" b="1">
                <a:solidFill>
                  <a:schemeClr val="tx1"/>
                </a:solidFill>
                <a:latin typeface="Arial" panose="020B0604020202020204" pitchFamily="34" charset="0"/>
                <a:ea typeface="ＭＳ Ｐゴシック" panose="020B0600070205080204" pitchFamily="34" charset="-128"/>
              </a:defRPr>
            </a:lvl3pPr>
            <a:lvl4pPr marL="1600200" indent="-228600">
              <a:defRPr kumimoji="1" b="1">
                <a:solidFill>
                  <a:schemeClr val="tx1"/>
                </a:solidFill>
                <a:latin typeface="Arial" panose="020B0604020202020204" pitchFamily="34" charset="0"/>
                <a:ea typeface="ＭＳ Ｐゴシック" panose="020B0600070205080204" pitchFamily="34" charset="-128"/>
              </a:defRPr>
            </a:lvl4pPr>
            <a:lvl5pPr marL="2057400" indent="-228600">
              <a:defRPr kumimoji="1"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9pPr>
          </a:lstStyle>
          <a:p>
            <a:pPr algn="ctr"/>
            <a:r>
              <a:rPr kumimoji="0" lang="ja-JP" altLang="en-US" sz="1000" b="0">
                <a:solidFill>
                  <a:srgbClr val="000000"/>
                </a:solidFill>
                <a:latin typeface="Meiryo UI" panose="020B0604030504040204" pitchFamily="34" charset="-128"/>
                <a:ea typeface="Meiryo UI" panose="020B0604030504040204" pitchFamily="34" charset="-128"/>
              </a:rPr>
              <a:t>業務</a:t>
            </a:r>
            <a:r>
              <a:rPr kumimoji="0" lang="ja-JP" altLang="en-US" sz="900" b="0">
                <a:solidFill>
                  <a:srgbClr val="000000"/>
                </a:solidFill>
                <a:latin typeface="Meiryo UI" panose="020B0604030504040204" pitchFamily="34" charset="-128"/>
                <a:ea typeface="Meiryo UI" panose="020B0604030504040204" pitchFamily="34" charset="-128"/>
              </a:rPr>
              <a:t>プロセスレベル</a:t>
            </a:r>
          </a:p>
          <a:p>
            <a:pPr algn="ctr"/>
            <a:r>
              <a:rPr kumimoji="0" lang="ja-JP" altLang="en-US" sz="1000" b="0">
                <a:solidFill>
                  <a:srgbClr val="000000"/>
                </a:solidFill>
                <a:latin typeface="Meiryo UI" panose="020B0604030504040204" pitchFamily="34" charset="-128"/>
                <a:ea typeface="Meiryo UI" panose="020B0604030504040204" pitchFamily="34" charset="-128"/>
              </a:rPr>
              <a:t>事業継続管理</a:t>
            </a:r>
          </a:p>
        </p:txBody>
      </p:sp>
      <p:sp>
        <p:nvSpPr>
          <p:cNvPr id="11" name="Rectangle 10">
            <a:extLst>
              <a:ext uri="{FF2B5EF4-FFF2-40B4-BE49-F238E27FC236}">
                <a16:creationId xmlns:a16="http://schemas.microsoft.com/office/drawing/2014/main" id="{672F51FF-8B54-EFD9-C4A6-3CCB8C6D1A66}"/>
              </a:ext>
            </a:extLst>
          </p:cNvPr>
          <p:cNvSpPr>
            <a:spLocks noChangeArrowheads="1"/>
          </p:cNvSpPr>
          <p:nvPr/>
        </p:nvSpPr>
        <p:spPr bwMode="auto">
          <a:xfrm>
            <a:off x="945039" y="3586781"/>
            <a:ext cx="1395843" cy="63038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kumimoji="1" b="1">
                <a:solidFill>
                  <a:schemeClr val="tx1"/>
                </a:solidFill>
                <a:latin typeface="Arial" panose="020B0604020202020204" pitchFamily="34" charset="0"/>
                <a:ea typeface="ＭＳ Ｐゴシック" panose="020B0600070205080204" pitchFamily="34" charset="-128"/>
              </a:defRPr>
            </a:lvl1pPr>
            <a:lvl2pPr marL="742950" indent="-285750">
              <a:defRPr kumimoji="1" b="1">
                <a:solidFill>
                  <a:schemeClr val="tx1"/>
                </a:solidFill>
                <a:latin typeface="Arial" panose="020B0604020202020204" pitchFamily="34" charset="0"/>
                <a:ea typeface="ＭＳ Ｐゴシック" panose="020B0600070205080204" pitchFamily="34" charset="-128"/>
              </a:defRPr>
            </a:lvl2pPr>
            <a:lvl3pPr marL="1143000" indent="-228600">
              <a:defRPr kumimoji="1" b="1">
                <a:solidFill>
                  <a:schemeClr val="tx1"/>
                </a:solidFill>
                <a:latin typeface="Arial" panose="020B0604020202020204" pitchFamily="34" charset="0"/>
                <a:ea typeface="ＭＳ Ｐゴシック" panose="020B0600070205080204" pitchFamily="34" charset="-128"/>
              </a:defRPr>
            </a:lvl3pPr>
            <a:lvl4pPr marL="1600200" indent="-228600">
              <a:defRPr kumimoji="1" b="1">
                <a:solidFill>
                  <a:schemeClr val="tx1"/>
                </a:solidFill>
                <a:latin typeface="Arial" panose="020B0604020202020204" pitchFamily="34" charset="0"/>
                <a:ea typeface="ＭＳ Ｐゴシック" panose="020B0600070205080204" pitchFamily="34" charset="-128"/>
              </a:defRPr>
            </a:lvl4pPr>
            <a:lvl5pPr marL="2057400" indent="-228600">
              <a:defRPr kumimoji="1"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9pPr>
          </a:lstStyle>
          <a:p>
            <a:pPr algn="ctr"/>
            <a:r>
              <a:rPr kumimoji="0" lang="ja-JP" altLang="en-US" sz="1000" b="0">
                <a:solidFill>
                  <a:srgbClr val="000000"/>
                </a:solidFill>
                <a:latin typeface="Meiryo UI" panose="020B0604030504040204" pitchFamily="34" charset="-128"/>
                <a:ea typeface="Meiryo UI" panose="020B0604030504040204" pitchFamily="34" charset="-128"/>
              </a:rPr>
              <a:t>情報システム（</a:t>
            </a:r>
            <a:r>
              <a:rPr kumimoji="0" lang="en-US" altLang="ja-JP" sz="1000" b="0">
                <a:solidFill>
                  <a:srgbClr val="000000"/>
                </a:solidFill>
                <a:latin typeface="Meiryo UI" panose="020B0604030504040204" pitchFamily="34" charset="-128"/>
                <a:ea typeface="Meiryo UI" panose="020B0604030504040204" pitchFamily="34" charset="-128"/>
              </a:rPr>
              <a:t>IT</a:t>
            </a:r>
            <a:r>
              <a:rPr kumimoji="0" lang="ja-JP" altLang="en-US" sz="1000" b="0">
                <a:solidFill>
                  <a:srgbClr val="000000"/>
                </a:solidFill>
                <a:latin typeface="Meiryo UI" panose="020B0604030504040204" pitchFamily="34" charset="-128"/>
                <a:ea typeface="Meiryo UI" panose="020B0604030504040204" pitchFamily="34" charset="-128"/>
              </a:rPr>
              <a:t>）</a:t>
            </a:r>
          </a:p>
          <a:p>
            <a:pPr algn="ctr"/>
            <a:r>
              <a:rPr kumimoji="0" lang="ja-JP" altLang="en-US" sz="1000" b="0">
                <a:solidFill>
                  <a:srgbClr val="000000"/>
                </a:solidFill>
                <a:latin typeface="Meiryo UI" panose="020B0604030504040204" pitchFamily="34" charset="-128"/>
                <a:ea typeface="Meiryo UI" panose="020B0604030504040204" pitchFamily="34" charset="-128"/>
              </a:rPr>
              <a:t>ﾚﾍﾞﾙ事業継続管理</a:t>
            </a:r>
          </a:p>
        </p:txBody>
      </p:sp>
      <p:sp>
        <p:nvSpPr>
          <p:cNvPr id="12" name="Rectangle 11">
            <a:extLst>
              <a:ext uri="{FF2B5EF4-FFF2-40B4-BE49-F238E27FC236}">
                <a16:creationId xmlns:a16="http://schemas.microsoft.com/office/drawing/2014/main" id="{E85C007A-CC3B-4AA4-3F7F-C8E1FAC3FC02}"/>
              </a:ext>
            </a:extLst>
          </p:cNvPr>
          <p:cNvSpPr>
            <a:spLocks noChangeArrowheads="1"/>
          </p:cNvSpPr>
          <p:nvPr/>
        </p:nvSpPr>
        <p:spPr bwMode="auto">
          <a:xfrm>
            <a:off x="595035" y="2339502"/>
            <a:ext cx="350002" cy="18776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lIns="90000" tIns="46800" rIns="90000" bIns="46800" anchor="ctr"/>
          <a:lstStyle>
            <a:lvl1pPr>
              <a:defRPr kumimoji="1" b="1">
                <a:solidFill>
                  <a:schemeClr val="tx1"/>
                </a:solidFill>
                <a:latin typeface="Arial" panose="020B0604020202020204" pitchFamily="34" charset="0"/>
                <a:ea typeface="ＭＳ Ｐゴシック" panose="020B0600070205080204" pitchFamily="34" charset="-128"/>
              </a:defRPr>
            </a:lvl1pPr>
            <a:lvl2pPr marL="742950" indent="-285750">
              <a:defRPr kumimoji="1" b="1">
                <a:solidFill>
                  <a:schemeClr val="tx1"/>
                </a:solidFill>
                <a:latin typeface="Arial" panose="020B0604020202020204" pitchFamily="34" charset="0"/>
                <a:ea typeface="ＭＳ Ｐゴシック" panose="020B0600070205080204" pitchFamily="34" charset="-128"/>
              </a:defRPr>
            </a:lvl2pPr>
            <a:lvl3pPr marL="1143000" indent="-228600">
              <a:defRPr kumimoji="1" b="1">
                <a:solidFill>
                  <a:schemeClr val="tx1"/>
                </a:solidFill>
                <a:latin typeface="Arial" panose="020B0604020202020204" pitchFamily="34" charset="0"/>
                <a:ea typeface="ＭＳ Ｐゴシック" panose="020B0600070205080204" pitchFamily="34" charset="-128"/>
              </a:defRPr>
            </a:lvl3pPr>
            <a:lvl4pPr marL="1600200" indent="-228600">
              <a:defRPr kumimoji="1" b="1">
                <a:solidFill>
                  <a:schemeClr val="tx1"/>
                </a:solidFill>
                <a:latin typeface="Arial" panose="020B0604020202020204" pitchFamily="34" charset="0"/>
                <a:ea typeface="ＭＳ Ｐゴシック" panose="020B0600070205080204" pitchFamily="34" charset="-128"/>
              </a:defRPr>
            </a:lvl4pPr>
            <a:lvl5pPr marL="2057400" indent="-228600">
              <a:defRPr kumimoji="1"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9pPr>
          </a:lstStyle>
          <a:p>
            <a:pPr algn="ctr"/>
            <a:r>
              <a:rPr kumimoji="0" lang="ja-JP" altLang="en-US" sz="1000" b="0">
                <a:solidFill>
                  <a:srgbClr val="000000"/>
                </a:solidFill>
                <a:latin typeface="Meiryo UI" panose="020B0604030504040204" pitchFamily="34" charset="-128"/>
                <a:ea typeface="Meiryo UI" panose="020B0604030504040204" pitchFamily="34" charset="-128"/>
              </a:rPr>
              <a:t>戦略・オペレーション構築</a:t>
            </a:r>
          </a:p>
        </p:txBody>
      </p:sp>
      <p:sp>
        <p:nvSpPr>
          <p:cNvPr id="13" name="Rectangle 12">
            <a:extLst>
              <a:ext uri="{FF2B5EF4-FFF2-40B4-BE49-F238E27FC236}">
                <a16:creationId xmlns:a16="http://schemas.microsoft.com/office/drawing/2014/main" id="{C7E60541-20A4-A1A6-EF47-66D13A36E98A}"/>
              </a:ext>
            </a:extLst>
          </p:cNvPr>
          <p:cNvSpPr>
            <a:spLocks noChangeArrowheads="1"/>
          </p:cNvSpPr>
          <p:nvPr/>
        </p:nvSpPr>
        <p:spPr bwMode="auto">
          <a:xfrm>
            <a:off x="595036" y="4217161"/>
            <a:ext cx="1745845" cy="45171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kumimoji="1" b="1">
                <a:solidFill>
                  <a:schemeClr val="tx1"/>
                </a:solidFill>
                <a:latin typeface="Arial" panose="020B0604020202020204" pitchFamily="34" charset="0"/>
                <a:ea typeface="ＭＳ Ｐゴシック" panose="020B0600070205080204" pitchFamily="34" charset="-128"/>
              </a:defRPr>
            </a:lvl1pPr>
            <a:lvl2pPr marL="742950" indent="-285750">
              <a:defRPr kumimoji="1" b="1">
                <a:solidFill>
                  <a:schemeClr val="tx1"/>
                </a:solidFill>
                <a:latin typeface="Arial" panose="020B0604020202020204" pitchFamily="34" charset="0"/>
                <a:ea typeface="ＭＳ Ｐゴシック" panose="020B0600070205080204" pitchFamily="34" charset="-128"/>
              </a:defRPr>
            </a:lvl2pPr>
            <a:lvl3pPr marL="1143000" indent="-228600">
              <a:defRPr kumimoji="1" b="1">
                <a:solidFill>
                  <a:schemeClr val="tx1"/>
                </a:solidFill>
                <a:latin typeface="Arial" panose="020B0604020202020204" pitchFamily="34" charset="0"/>
                <a:ea typeface="ＭＳ Ｐゴシック" panose="020B0600070205080204" pitchFamily="34" charset="-128"/>
              </a:defRPr>
            </a:lvl3pPr>
            <a:lvl4pPr marL="1600200" indent="-228600">
              <a:defRPr kumimoji="1" b="1">
                <a:solidFill>
                  <a:schemeClr val="tx1"/>
                </a:solidFill>
                <a:latin typeface="Arial" panose="020B0604020202020204" pitchFamily="34" charset="0"/>
                <a:ea typeface="ＭＳ Ｐゴシック" panose="020B0600070205080204" pitchFamily="34" charset="-128"/>
              </a:defRPr>
            </a:lvl4pPr>
            <a:lvl5pPr marL="2057400" indent="-228600">
              <a:defRPr kumimoji="1"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9pPr>
          </a:lstStyle>
          <a:p>
            <a:pPr algn="ctr"/>
            <a:r>
              <a:rPr kumimoji="0" lang="ja-JP" altLang="en-US" sz="1000" b="0">
                <a:solidFill>
                  <a:srgbClr val="000000"/>
                </a:solidFill>
                <a:latin typeface="Meiryo UI" panose="020B0604030504040204" pitchFamily="34" charset="-128"/>
                <a:ea typeface="Meiryo UI" panose="020B0604030504040204" pitchFamily="34" charset="-128"/>
              </a:rPr>
              <a:t>テクノロジー構築</a:t>
            </a:r>
          </a:p>
        </p:txBody>
      </p:sp>
      <p:sp>
        <p:nvSpPr>
          <p:cNvPr id="14" name="Rectangle 13">
            <a:extLst>
              <a:ext uri="{FF2B5EF4-FFF2-40B4-BE49-F238E27FC236}">
                <a16:creationId xmlns:a16="http://schemas.microsoft.com/office/drawing/2014/main" id="{0858A1E8-75D9-62BB-F7A0-FED46AED9446}"/>
              </a:ext>
            </a:extLst>
          </p:cNvPr>
          <p:cNvSpPr>
            <a:spLocks noChangeArrowheads="1"/>
          </p:cNvSpPr>
          <p:nvPr/>
        </p:nvSpPr>
        <p:spPr bwMode="auto">
          <a:xfrm>
            <a:off x="595036" y="4668879"/>
            <a:ext cx="1745845" cy="4668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kumimoji="1" b="1">
                <a:solidFill>
                  <a:schemeClr val="tx1"/>
                </a:solidFill>
                <a:latin typeface="Arial" panose="020B0604020202020204" pitchFamily="34" charset="0"/>
                <a:ea typeface="ＭＳ Ｐゴシック" panose="020B0600070205080204" pitchFamily="34" charset="-128"/>
              </a:defRPr>
            </a:lvl1pPr>
            <a:lvl2pPr marL="742950" indent="-285750">
              <a:defRPr kumimoji="1" b="1">
                <a:solidFill>
                  <a:schemeClr val="tx1"/>
                </a:solidFill>
                <a:latin typeface="Arial" panose="020B0604020202020204" pitchFamily="34" charset="0"/>
                <a:ea typeface="ＭＳ Ｐゴシック" panose="020B0600070205080204" pitchFamily="34" charset="-128"/>
              </a:defRPr>
            </a:lvl2pPr>
            <a:lvl3pPr marL="1143000" indent="-228600">
              <a:defRPr kumimoji="1" b="1">
                <a:solidFill>
                  <a:schemeClr val="tx1"/>
                </a:solidFill>
                <a:latin typeface="Arial" panose="020B0604020202020204" pitchFamily="34" charset="0"/>
                <a:ea typeface="ＭＳ Ｐゴシック" panose="020B0600070205080204" pitchFamily="34" charset="-128"/>
              </a:defRPr>
            </a:lvl3pPr>
            <a:lvl4pPr marL="1600200" indent="-228600">
              <a:defRPr kumimoji="1" b="1">
                <a:solidFill>
                  <a:schemeClr val="tx1"/>
                </a:solidFill>
                <a:latin typeface="Arial" panose="020B0604020202020204" pitchFamily="34" charset="0"/>
                <a:ea typeface="ＭＳ Ｐゴシック" panose="020B0600070205080204" pitchFamily="34" charset="-128"/>
              </a:defRPr>
            </a:lvl4pPr>
            <a:lvl5pPr marL="2057400" indent="-228600">
              <a:defRPr kumimoji="1"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9pPr>
          </a:lstStyle>
          <a:p>
            <a:pPr algn="ctr"/>
            <a:r>
              <a:rPr kumimoji="0" lang="ja-JP" altLang="en-US" sz="1000" b="0">
                <a:solidFill>
                  <a:srgbClr val="000000"/>
                </a:solidFill>
                <a:latin typeface="Meiryo UI" panose="020B0604030504040204" pitchFamily="34" charset="-128"/>
                <a:ea typeface="Meiryo UI" panose="020B0604030504040204" pitchFamily="34" charset="-128"/>
              </a:rPr>
              <a:t>人的基盤構築</a:t>
            </a:r>
          </a:p>
        </p:txBody>
      </p:sp>
      <p:sp>
        <p:nvSpPr>
          <p:cNvPr id="15" name="AutoShape 14">
            <a:extLst>
              <a:ext uri="{FF2B5EF4-FFF2-40B4-BE49-F238E27FC236}">
                <a16:creationId xmlns:a16="http://schemas.microsoft.com/office/drawing/2014/main" id="{130C77DD-DE20-D5DE-7E0A-CC1013723CB4}"/>
              </a:ext>
            </a:extLst>
          </p:cNvPr>
          <p:cNvSpPr>
            <a:spLocks noChangeArrowheads="1"/>
          </p:cNvSpPr>
          <p:nvPr/>
        </p:nvSpPr>
        <p:spPr bwMode="auto">
          <a:xfrm>
            <a:off x="2338796" y="1473150"/>
            <a:ext cx="1918764" cy="333731"/>
          </a:xfrm>
          <a:prstGeom prst="homePlate">
            <a:avLst>
              <a:gd name="adj" fmla="val 49401"/>
            </a:avLst>
          </a:prstGeom>
          <a:solidFill>
            <a:schemeClr val="accent1">
              <a:lumMod val="10000"/>
              <a:lumOff val="90000"/>
            </a:schemeClr>
          </a:solidFill>
          <a:ln>
            <a:noFill/>
          </a:ln>
          <a:effectLst/>
        </p:spPr>
        <p:txBody>
          <a:bodyPr wrap="none" lIns="90000" tIns="46800" rIns="90000" bIns="46800" anchor="ctr"/>
          <a:lstStyle>
            <a:lvl1pPr>
              <a:defRPr kumimoji="1" b="1">
                <a:solidFill>
                  <a:schemeClr val="tx1"/>
                </a:solidFill>
                <a:latin typeface="Arial" panose="020B0604020202020204" pitchFamily="34" charset="0"/>
                <a:ea typeface="ＭＳ Ｐゴシック" panose="020B0600070205080204" pitchFamily="34" charset="-128"/>
              </a:defRPr>
            </a:lvl1pPr>
            <a:lvl2pPr marL="742950" indent="-285750">
              <a:defRPr kumimoji="1" b="1">
                <a:solidFill>
                  <a:schemeClr val="tx1"/>
                </a:solidFill>
                <a:latin typeface="Arial" panose="020B0604020202020204" pitchFamily="34" charset="0"/>
                <a:ea typeface="ＭＳ Ｐゴシック" panose="020B0600070205080204" pitchFamily="34" charset="-128"/>
              </a:defRPr>
            </a:lvl2pPr>
            <a:lvl3pPr marL="1143000" indent="-228600">
              <a:defRPr kumimoji="1" b="1">
                <a:solidFill>
                  <a:schemeClr val="tx1"/>
                </a:solidFill>
                <a:latin typeface="Arial" panose="020B0604020202020204" pitchFamily="34" charset="0"/>
                <a:ea typeface="ＭＳ Ｐゴシック" panose="020B0600070205080204" pitchFamily="34" charset="-128"/>
              </a:defRPr>
            </a:lvl3pPr>
            <a:lvl4pPr marL="1600200" indent="-228600">
              <a:defRPr kumimoji="1" b="1">
                <a:solidFill>
                  <a:schemeClr val="tx1"/>
                </a:solidFill>
                <a:latin typeface="Arial" panose="020B0604020202020204" pitchFamily="34" charset="0"/>
                <a:ea typeface="ＭＳ Ｐゴシック" panose="020B0600070205080204" pitchFamily="34" charset="-128"/>
              </a:defRPr>
            </a:lvl4pPr>
            <a:lvl5pPr marL="2057400" indent="-228600">
              <a:defRPr kumimoji="1"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9pPr>
          </a:lstStyle>
          <a:p>
            <a:pPr algn="ctr">
              <a:spcBef>
                <a:spcPts val="0"/>
              </a:spcBef>
            </a:pPr>
            <a:r>
              <a:rPr kumimoji="0" lang="en-US" altLang="ja-JP" sz="1000" b="0" dirty="0">
                <a:solidFill>
                  <a:srgbClr val="000000"/>
                </a:solidFill>
                <a:latin typeface="Meiryo UI" panose="020B0604030504040204" pitchFamily="34" charset="-128"/>
                <a:ea typeface="Meiryo UI" panose="020B0604030504040204" pitchFamily="34" charset="-128"/>
              </a:rPr>
              <a:t>Phase-1</a:t>
            </a:r>
          </a:p>
          <a:p>
            <a:pPr algn="ctr">
              <a:spcBef>
                <a:spcPts val="0"/>
              </a:spcBef>
            </a:pPr>
            <a:r>
              <a:rPr kumimoji="0" lang="ja-JP" altLang="en-US" sz="1000" b="0" dirty="0">
                <a:solidFill>
                  <a:srgbClr val="000000"/>
                </a:solidFill>
                <a:latin typeface="Meiryo UI" panose="020B0604030504040204" pitchFamily="34" charset="-128"/>
                <a:ea typeface="Meiryo UI" panose="020B0604030504040204" pitchFamily="34" charset="-128"/>
              </a:rPr>
              <a:t>計 画</a:t>
            </a:r>
          </a:p>
        </p:txBody>
      </p:sp>
      <p:sp>
        <p:nvSpPr>
          <p:cNvPr id="16" name="Line 15">
            <a:extLst>
              <a:ext uri="{FF2B5EF4-FFF2-40B4-BE49-F238E27FC236}">
                <a16:creationId xmlns:a16="http://schemas.microsoft.com/office/drawing/2014/main" id="{DC2A6546-6913-3676-238A-0A11640E1E22}"/>
              </a:ext>
            </a:extLst>
          </p:cNvPr>
          <p:cNvSpPr>
            <a:spLocks noChangeShapeType="1"/>
          </p:cNvSpPr>
          <p:nvPr/>
        </p:nvSpPr>
        <p:spPr bwMode="auto">
          <a:xfrm>
            <a:off x="595036" y="2339501"/>
            <a:ext cx="1133757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p>
            <a:endParaRPr lang="zh-CN" altLang="en-US">
              <a:latin typeface="Meiryo UI" panose="020B0604030504040204" pitchFamily="34" charset="-128"/>
              <a:ea typeface="Meiryo UI" panose="020B0604030504040204" pitchFamily="34" charset="-128"/>
            </a:endParaRPr>
          </a:p>
        </p:txBody>
      </p:sp>
      <p:sp>
        <p:nvSpPr>
          <p:cNvPr id="17" name="Line 16">
            <a:extLst>
              <a:ext uri="{FF2B5EF4-FFF2-40B4-BE49-F238E27FC236}">
                <a16:creationId xmlns:a16="http://schemas.microsoft.com/office/drawing/2014/main" id="{4AB02489-7BEA-F1A4-EEEC-5E6FEDA6B897}"/>
              </a:ext>
            </a:extLst>
          </p:cNvPr>
          <p:cNvSpPr>
            <a:spLocks noChangeShapeType="1"/>
          </p:cNvSpPr>
          <p:nvPr/>
        </p:nvSpPr>
        <p:spPr bwMode="auto">
          <a:xfrm>
            <a:off x="942955" y="2995165"/>
            <a:ext cx="10989658" cy="0"/>
          </a:xfrm>
          <a:prstGeom prst="line">
            <a:avLst/>
          </a:prstGeom>
          <a:noFill/>
          <a:ln w="9525">
            <a:solidFill>
              <a:srgbClr val="96969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p>
            <a:endParaRPr lang="zh-CN" altLang="en-US">
              <a:latin typeface="Meiryo UI" panose="020B0604030504040204" pitchFamily="34" charset="-128"/>
              <a:ea typeface="Meiryo UI" panose="020B0604030504040204" pitchFamily="34" charset="-128"/>
            </a:endParaRPr>
          </a:p>
        </p:txBody>
      </p:sp>
      <p:sp>
        <p:nvSpPr>
          <p:cNvPr id="18" name="Line 17">
            <a:extLst>
              <a:ext uri="{FF2B5EF4-FFF2-40B4-BE49-F238E27FC236}">
                <a16:creationId xmlns:a16="http://schemas.microsoft.com/office/drawing/2014/main" id="{91012726-5E8E-3627-A10C-481D5CA6732D}"/>
              </a:ext>
            </a:extLst>
          </p:cNvPr>
          <p:cNvSpPr>
            <a:spLocks noChangeShapeType="1"/>
          </p:cNvSpPr>
          <p:nvPr/>
        </p:nvSpPr>
        <p:spPr bwMode="auto">
          <a:xfrm>
            <a:off x="942955" y="3585094"/>
            <a:ext cx="10989658" cy="1686"/>
          </a:xfrm>
          <a:prstGeom prst="line">
            <a:avLst/>
          </a:prstGeom>
          <a:noFill/>
          <a:ln w="9525">
            <a:solidFill>
              <a:srgbClr val="96969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p>
            <a:endParaRPr lang="zh-CN" altLang="en-US">
              <a:latin typeface="Meiryo UI" panose="020B0604030504040204" pitchFamily="34" charset="-128"/>
              <a:ea typeface="Meiryo UI" panose="020B0604030504040204" pitchFamily="34" charset="-128"/>
            </a:endParaRPr>
          </a:p>
        </p:txBody>
      </p:sp>
      <p:sp>
        <p:nvSpPr>
          <p:cNvPr id="19" name="Line 18">
            <a:extLst>
              <a:ext uri="{FF2B5EF4-FFF2-40B4-BE49-F238E27FC236}">
                <a16:creationId xmlns:a16="http://schemas.microsoft.com/office/drawing/2014/main" id="{1FFDABC0-1912-CD99-43DE-83E9CC38BD28}"/>
              </a:ext>
            </a:extLst>
          </p:cNvPr>
          <p:cNvSpPr>
            <a:spLocks noChangeShapeType="1"/>
          </p:cNvSpPr>
          <p:nvPr/>
        </p:nvSpPr>
        <p:spPr bwMode="auto">
          <a:xfrm>
            <a:off x="595036" y="4217161"/>
            <a:ext cx="1133757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p>
            <a:endParaRPr lang="zh-CN" altLang="en-US">
              <a:latin typeface="Meiryo UI" panose="020B0604030504040204" pitchFamily="34" charset="-128"/>
              <a:ea typeface="Meiryo UI" panose="020B0604030504040204" pitchFamily="34" charset="-128"/>
            </a:endParaRPr>
          </a:p>
        </p:txBody>
      </p:sp>
      <p:sp>
        <p:nvSpPr>
          <p:cNvPr id="20" name="Line 19">
            <a:extLst>
              <a:ext uri="{FF2B5EF4-FFF2-40B4-BE49-F238E27FC236}">
                <a16:creationId xmlns:a16="http://schemas.microsoft.com/office/drawing/2014/main" id="{626133D8-DDA5-449F-8744-AA83AD9F24C8}"/>
              </a:ext>
            </a:extLst>
          </p:cNvPr>
          <p:cNvSpPr>
            <a:spLocks noChangeShapeType="1"/>
          </p:cNvSpPr>
          <p:nvPr/>
        </p:nvSpPr>
        <p:spPr bwMode="auto">
          <a:xfrm>
            <a:off x="595036" y="4668878"/>
            <a:ext cx="1133757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p>
            <a:endParaRPr lang="zh-CN" altLang="en-US">
              <a:latin typeface="Meiryo UI" panose="020B0604030504040204" pitchFamily="34" charset="-128"/>
              <a:ea typeface="Meiryo UI" panose="020B0604030504040204" pitchFamily="34" charset="-128"/>
            </a:endParaRPr>
          </a:p>
        </p:txBody>
      </p:sp>
      <p:sp>
        <p:nvSpPr>
          <p:cNvPr id="21" name="Line 20">
            <a:extLst>
              <a:ext uri="{FF2B5EF4-FFF2-40B4-BE49-F238E27FC236}">
                <a16:creationId xmlns:a16="http://schemas.microsoft.com/office/drawing/2014/main" id="{81FB46F5-FF90-6249-4055-CD3B3BC63F9B}"/>
              </a:ext>
            </a:extLst>
          </p:cNvPr>
          <p:cNvSpPr>
            <a:spLocks noChangeShapeType="1"/>
          </p:cNvSpPr>
          <p:nvPr/>
        </p:nvSpPr>
        <p:spPr bwMode="auto">
          <a:xfrm>
            <a:off x="595036" y="5132393"/>
            <a:ext cx="1133757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p>
            <a:endParaRPr lang="zh-CN" altLang="en-US">
              <a:latin typeface="Meiryo UI" panose="020B0604030504040204" pitchFamily="34" charset="-128"/>
              <a:ea typeface="Meiryo UI" panose="020B0604030504040204" pitchFamily="34" charset="-128"/>
            </a:endParaRPr>
          </a:p>
        </p:txBody>
      </p:sp>
      <p:sp>
        <p:nvSpPr>
          <p:cNvPr id="22" name="Line 21">
            <a:extLst>
              <a:ext uri="{FF2B5EF4-FFF2-40B4-BE49-F238E27FC236}">
                <a16:creationId xmlns:a16="http://schemas.microsoft.com/office/drawing/2014/main" id="{D2C992B4-254D-77D7-5E09-3C2586478FD5}"/>
              </a:ext>
            </a:extLst>
          </p:cNvPr>
          <p:cNvSpPr>
            <a:spLocks noChangeShapeType="1"/>
          </p:cNvSpPr>
          <p:nvPr/>
        </p:nvSpPr>
        <p:spPr bwMode="auto">
          <a:xfrm>
            <a:off x="595036" y="1887784"/>
            <a:ext cx="1133757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p>
            <a:endParaRPr lang="zh-CN" altLang="en-US">
              <a:latin typeface="Meiryo UI" panose="020B0604030504040204" pitchFamily="34" charset="-128"/>
              <a:ea typeface="Meiryo UI" panose="020B0604030504040204" pitchFamily="34" charset="-128"/>
            </a:endParaRPr>
          </a:p>
        </p:txBody>
      </p:sp>
      <p:sp>
        <p:nvSpPr>
          <p:cNvPr id="23" name="Line 22">
            <a:extLst>
              <a:ext uri="{FF2B5EF4-FFF2-40B4-BE49-F238E27FC236}">
                <a16:creationId xmlns:a16="http://schemas.microsoft.com/office/drawing/2014/main" id="{866D7D6A-FBD7-15ED-5807-5FDA3E501AF1}"/>
              </a:ext>
            </a:extLst>
          </p:cNvPr>
          <p:cNvSpPr>
            <a:spLocks noChangeShapeType="1"/>
          </p:cNvSpPr>
          <p:nvPr/>
        </p:nvSpPr>
        <p:spPr bwMode="auto">
          <a:xfrm flipV="1">
            <a:off x="4257560" y="1461349"/>
            <a:ext cx="0" cy="3674415"/>
          </a:xfrm>
          <a:prstGeom prst="line">
            <a:avLst/>
          </a:prstGeom>
          <a:noFill/>
          <a:ln w="9525">
            <a:solidFill>
              <a:srgbClr val="969696"/>
            </a:solidFill>
            <a:prstDash val="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p>
            <a:endParaRPr lang="zh-CN" altLang="en-US">
              <a:latin typeface="Meiryo UI" panose="020B0604030504040204" pitchFamily="34" charset="-128"/>
              <a:ea typeface="Meiryo UI" panose="020B0604030504040204" pitchFamily="34" charset="-128"/>
            </a:endParaRPr>
          </a:p>
        </p:txBody>
      </p:sp>
      <p:sp>
        <p:nvSpPr>
          <p:cNvPr id="24" name="AutoShape 23">
            <a:extLst>
              <a:ext uri="{FF2B5EF4-FFF2-40B4-BE49-F238E27FC236}">
                <a16:creationId xmlns:a16="http://schemas.microsoft.com/office/drawing/2014/main" id="{1566F7DC-1164-5BE7-FF71-714FCFDDF030}"/>
              </a:ext>
            </a:extLst>
          </p:cNvPr>
          <p:cNvSpPr>
            <a:spLocks noChangeArrowheads="1"/>
          </p:cNvSpPr>
          <p:nvPr/>
        </p:nvSpPr>
        <p:spPr bwMode="auto">
          <a:xfrm>
            <a:off x="4257561" y="1473150"/>
            <a:ext cx="1918762" cy="333731"/>
          </a:xfrm>
          <a:prstGeom prst="homePlate">
            <a:avLst>
              <a:gd name="adj" fmla="val 49229"/>
            </a:avLst>
          </a:prstGeom>
          <a:solidFill>
            <a:schemeClr val="accent1">
              <a:lumMod val="25000"/>
              <a:lumOff val="75000"/>
            </a:schemeClr>
          </a:solidFill>
          <a:ln>
            <a:noFill/>
          </a:ln>
          <a:effectLst/>
        </p:spPr>
        <p:txBody>
          <a:bodyPr wrap="none" lIns="90000" tIns="46800" rIns="90000" bIns="46800" anchor="ctr"/>
          <a:lstStyle>
            <a:lvl1pPr>
              <a:defRPr kumimoji="1" b="1">
                <a:solidFill>
                  <a:schemeClr val="tx1"/>
                </a:solidFill>
                <a:latin typeface="Arial" panose="020B0604020202020204" pitchFamily="34" charset="0"/>
                <a:ea typeface="ＭＳ Ｐゴシック" panose="020B0600070205080204" pitchFamily="34" charset="-128"/>
              </a:defRPr>
            </a:lvl1pPr>
            <a:lvl2pPr marL="742950" indent="-285750">
              <a:defRPr kumimoji="1" b="1">
                <a:solidFill>
                  <a:schemeClr val="tx1"/>
                </a:solidFill>
                <a:latin typeface="Arial" panose="020B0604020202020204" pitchFamily="34" charset="0"/>
                <a:ea typeface="ＭＳ Ｐゴシック" panose="020B0600070205080204" pitchFamily="34" charset="-128"/>
              </a:defRPr>
            </a:lvl2pPr>
            <a:lvl3pPr marL="1143000" indent="-228600">
              <a:defRPr kumimoji="1" b="1">
                <a:solidFill>
                  <a:schemeClr val="tx1"/>
                </a:solidFill>
                <a:latin typeface="Arial" panose="020B0604020202020204" pitchFamily="34" charset="0"/>
                <a:ea typeface="ＭＳ Ｐゴシック" panose="020B0600070205080204" pitchFamily="34" charset="-128"/>
              </a:defRPr>
            </a:lvl3pPr>
            <a:lvl4pPr marL="1600200" indent="-228600">
              <a:defRPr kumimoji="1" b="1">
                <a:solidFill>
                  <a:schemeClr val="tx1"/>
                </a:solidFill>
                <a:latin typeface="Arial" panose="020B0604020202020204" pitchFamily="34" charset="0"/>
                <a:ea typeface="ＭＳ Ｐゴシック" panose="020B0600070205080204" pitchFamily="34" charset="-128"/>
              </a:defRPr>
            </a:lvl4pPr>
            <a:lvl5pPr marL="2057400" indent="-228600">
              <a:defRPr kumimoji="1"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9pPr>
          </a:lstStyle>
          <a:p>
            <a:pPr algn="ctr">
              <a:spcBef>
                <a:spcPts val="0"/>
              </a:spcBef>
            </a:pPr>
            <a:r>
              <a:rPr kumimoji="0" lang="en-US" altLang="ja-JP" sz="1000" b="0">
                <a:solidFill>
                  <a:srgbClr val="000000"/>
                </a:solidFill>
                <a:latin typeface="Meiryo UI" panose="020B0604030504040204" pitchFamily="34" charset="-128"/>
                <a:ea typeface="Meiryo UI" panose="020B0604030504040204" pitchFamily="34" charset="-128"/>
              </a:rPr>
              <a:t>Phase-2</a:t>
            </a:r>
          </a:p>
          <a:p>
            <a:pPr algn="ctr">
              <a:spcBef>
                <a:spcPts val="0"/>
              </a:spcBef>
            </a:pPr>
            <a:r>
              <a:rPr kumimoji="0" lang="ja-JP" altLang="en-US" sz="1000" b="0">
                <a:solidFill>
                  <a:srgbClr val="000000"/>
                </a:solidFill>
                <a:latin typeface="Meiryo UI" panose="020B0604030504040204" pitchFamily="34" charset="-128"/>
                <a:ea typeface="Meiryo UI" panose="020B0604030504040204" pitchFamily="34" charset="-128"/>
              </a:rPr>
              <a:t>方針策定</a:t>
            </a:r>
          </a:p>
        </p:txBody>
      </p:sp>
      <p:sp>
        <p:nvSpPr>
          <p:cNvPr id="25" name="AutoShape 24">
            <a:extLst>
              <a:ext uri="{FF2B5EF4-FFF2-40B4-BE49-F238E27FC236}">
                <a16:creationId xmlns:a16="http://schemas.microsoft.com/office/drawing/2014/main" id="{503AAF50-562E-4F79-6924-5EDC7AAF6FA2}"/>
              </a:ext>
            </a:extLst>
          </p:cNvPr>
          <p:cNvSpPr>
            <a:spLocks noChangeArrowheads="1"/>
          </p:cNvSpPr>
          <p:nvPr/>
        </p:nvSpPr>
        <p:spPr bwMode="auto">
          <a:xfrm>
            <a:off x="6176323" y="1473150"/>
            <a:ext cx="3837526" cy="333731"/>
          </a:xfrm>
          <a:prstGeom prst="homePlate">
            <a:avLst>
              <a:gd name="adj" fmla="val 45697"/>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kumimoji="1" b="1">
                <a:solidFill>
                  <a:schemeClr val="tx1"/>
                </a:solidFill>
                <a:latin typeface="Arial" panose="020B0604020202020204" pitchFamily="34" charset="0"/>
                <a:ea typeface="ＭＳ Ｐゴシック" panose="020B0600070205080204" pitchFamily="34" charset="-128"/>
              </a:defRPr>
            </a:lvl1pPr>
            <a:lvl2pPr marL="742950" indent="-285750">
              <a:defRPr kumimoji="1" b="1">
                <a:solidFill>
                  <a:schemeClr val="tx1"/>
                </a:solidFill>
                <a:latin typeface="Arial" panose="020B0604020202020204" pitchFamily="34" charset="0"/>
                <a:ea typeface="ＭＳ Ｐゴシック" panose="020B0600070205080204" pitchFamily="34" charset="-128"/>
              </a:defRPr>
            </a:lvl2pPr>
            <a:lvl3pPr marL="1143000" indent="-228600">
              <a:defRPr kumimoji="1" b="1">
                <a:solidFill>
                  <a:schemeClr val="tx1"/>
                </a:solidFill>
                <a:latin typeface="Arial" panose="020B0604020202020204" pitchFamily="34" charset="0"/>
                <a:ea typeface="ＭＳ Ｐゴシック" panose="020B0600070205080204" pitchFamily="34" charset="-128"/>
              </a:defRPr>
            </a:lvl3pPr>
            <a:lvl4pPr marL="1600200" indent="-228600">
              <a:defRPr kumimoji="1" b="1">
                <a:solidFill>
                  <a:schemeClr val="tx1"/>
                </a:solidFill>
                <a:latin typeface="Arial" panose="020B0604020202020204" pitchFamily="34" charset="0"/>
                <a:ea typeface="ＭＳ Ｐゴシック" panose="020B0600070205080204" pitchFamily="34" charset="-128"/>
              </a:defRPr>
            </a:lvl4pPr>
            <a:lvl5pPr marL="2057400" indent="-228600">
              <a:defRPr kumimoji="1"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9pPr>
          </a:lstStyle>
          <a:p>
            <a:pPr algn="ctr">
              <a:spcBef>
                <a:spcPts val="0"/>
              </a:spcBef>
            </a:pPr>
            <a:r>
              <a:rPr kumimoji="0" lang="en-US" altLang="ja-JP" sz="1000" b="0">
                <a:solidFill>
                  <a:srgbClr val="000000"/>
                </a:solidFill>
                <a:latin typeface="Meiryo UI" panose="020B0604030504040204" pitchFamily="34" charset="-128"/>
                <a:ea typeface="Meiryo UI" panose="020B0604030504040204" pitchFamily="34" charset="-128"/>
              </a:rPr>
              <a:t>Phase-3</a:t>
            </a:r>
          </a:p>
          <a:p>
            <a:pPr algn="ctr">
              <a:spcBef>
                <a:spcPts val="0"/>
              </a:spcBef>
            </a:pPr>
            <a:r>
              <a:rPr kumimoji="0" lang="ja-JP" altLang="en-US" sz="1000" b="0">
                <a:solidFill>
                  <a:srgbClr val="000000"/>
                </a:solidFill>
                <a:latin typeface="Meiryo UI" panose="020B0604030504040204" pitchFamily="34" charset="-128"/>
                <a:ea typeface="Meiryo UI" panose="020B0604030504040204" pitchFamily="34" charset="-128"/>
              </a:rPr>
              <a:t>構 築</a:t>
            </a:r>
          </a:p>
        </p:txBody>
      </p:sp>
      <p:sp>
        <p:nvSpPr>
          <p:cNvPr id="26" name="AutoShape 25">
            <a:extLst>
              <a:ext uri="{FF2B5EF4-FFF2-40B4-BE49-F238E27FC236}">
                <a16:creationId xmlns:a16="http://schemas.microsoft.com/office/drawing/2014/main" id="{70D089FE-D984-A50C-FBA8-51CA25A6033B}"/>
              </a:ext>
            </a:extLst>
          </p:cNvPr>
          <p:cNvSpPr>
            <a:spLocks noChangeArrowheads="1"/>
          </p:cNvSpPr>
          <p:nvPr/>
        </p:nvSpPr>
        <p:spPr bwMode="auto">
          <a:xfrm>
            <a:off x="10013848" y="1473150"/>
            <a:ext cx="958340" cy="333731"/>
          </a:xfrm>
          <a:prstGeom prst="homePlate">
            <a:avLst>
              <a:gd name="adj" fmla="val 43851"/>
            </a:avLst>
          </a:prstGeom>
          <a:solidFill>
            <a:schemeClr val="accent1">
              <a:lumMod val="50000"/>
              <a:lumOff val="50000"/>
            </a:schemeClr>
          </a:solidFill>
          <a:ln>
            <a:noFill/>
          </a:ln>
          <a:effectLst/>
        </p:spPr>
        <p:txBody>
          <a:bodyPr wrap="none" lIns="90000" tIns="46800" rIns="90000" bIns="46800" anchor="ctr"/>
          <a:lstStyle>
            <a:lvl1pPr>
              <a:defRPr kumimoji="1" b="1">
                <a:solidFill>
                  <a:schemeClr val="tx1"/>
                </a:solidFill>
                <a:latin typeface="Arial" panose="020B0604020202020204" pitchFamily="34" charset="0"/>
                <a:ea typeface="ＭＳ Ｐゴシック" panose="020B0600070205080204" pitchFamily="34" charset="-128"/>
              </a:defRPr>
            </a:lvl1pPr>
            <a:lvl2pPr marL="742950" indent="-285750">
              <a:defRPr kumimoji="1" b="1">
                <a:solidFill>
                  <a:schemeClr val="tx1"/>
                </a:solidFill>
                <a:latin typeface="Arial" panose="020B0604020202020204" pitchFamily="34" charset="0"/>
                <a:ea typeface="ＭＳ Ｐゴシック" panose="020B0600070205080204" pitchFamily="34" charset="-128"/>
              </a:defRPr>
            </a:lvl2pPr>
            <a:lvl3pPr marL="1143000" indent="-228600">
              <a:defRPr kumimoji="1" b="1">
                <a:solidFill>
                  <a:schemeClr val="tx1"/>
                </a:solidFill>
                <a:latin typeface="Arial" panose="020B0604020202020204" pitchFamily="34" charset="0"/>
                <a:ea typeface="ＭＳ Ｐゴシック" panose="020B0600070205080204" pitchFamily="34" charset="-128"/>
              </a:defRPr>
            </a:lvl3pPr>
            <a:lvl4pPr marL="1600200" indent="-228600">
              <a:defRPr kumimoji="1" b="1">
                <a:solidFill>
                  <a:schemeClr val="tx1"/>
                </a:solidFill>
                <a:latin typeface="Arial" panose="020B0604020202020204" pitchFamily="34" charset="0"/>
                <a:ea typeface="ＭＳ Ｐゴシック" panose="020B0600070205080204" pitchFamily="34" charset="-128"/>
              </a:defRPr>
            </a:lvl4pPr>
            <a:lvl5pPr marL="2057400" indent="-228600">
              <a:defRPr kumimoji="1"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9pPr>
          </a:lstStyle>
          <a:p>
            <a:pPr algn="ctr">
              <a:spcBef>
                <a:spcPts val="0"/>
              </a:spcBef>
            </a:pPr>
            <a:r>
              <a:rPr kumimoji="0" lang="en-US" altLang="ja-JP" sz="1000" b="0">
                <a:solidFill>
                  <a:srgbClr val="000000"/>
                </a:solidFill>
                <a:latin typeface="Meiryo UI" panose="020B0604030504040204" pitchFamily="34" charset="-128"/>
                <a:ea typeface="Meiryo UI" panose="020B0604030504040204" pitchFamily="34" charset="-128"/>
              </a:rPr>
              <a:t>Phase-4</a:t>
            </a:r>
          </a:p>
          <a:p>
            <a:pPr algn="ctr">
              <a:spcBef>
                <a:spcPts val="0"/>
              </a:spcBef>
            </a:pPr>
            <a:r>
              <a:rPr kumimoji="0" lang="ja-JP" altLang="en-US" sz="1000" b="0">
                <a:solidFill>
                  <a:srgbClr val="000000"/>
                </a:solidFill>
                <a:latin typeface="Meiryo UI" panose="020B0604030504040204" pitchFamily="34" charset="-128"/>
                <a:ea typeface="Meiryo UI" panose="020B0604030504040204" pitchFamily="34" charset="-128"/>
              </a:rPr>
              <a:t>教育・訓練</a:t>
            </a:r>
          </a:p>
        </p:txBody>
      </p:sp>
      <p:sp>
        <p:nvSpPr>
          <p:cNvPr id="27" name="AutoShape 26">
            <a:extLst>
              <a:ext uri="{FF2B5EF4-FFF2-40B4-BE49-F238E27FC236}">
                <a16:creationId xmlns:a16="http://schemas.microsoft.com/office/drawing/2014/main" id="{4DB21C58-5C07-7895-634F-1FB06B5D0419}"/>
              </a:ext>
            </a:extLst>
          </p:cNvPr>
          <p:cNvSpPr>
            <a:spLocks noChangeArrowheads="1"/>
          </p:cNvSpPr>
          <p:nvPr/>
        </p:nvSpPr>
        <p:spPr bwMode="auto">
          <a:xfrm>
            <a:off x="10972187" y="1473150"/>
            <a:ext cx="960424" cy="333731"/>
          </a:xfrm>
          <a:prstGeom prst="homePlate">
            <a:avLst>
              <a:gd name="adj" fmla="val 47590"/>
            </a:avLst>
          </a:prstGeom>
          <a:solidFill>
            <a:srgbClr val="0070C0"/>
          </a:solidFill>
          <a:ln>
            <a:noFill/>
          </a:ln>
          <a:effectLst/>
        </p:spPr>
        <p:txBody>
          <a:bodyPr wrap="none" lIns="90000" tIns="46800" rIns="90000" bIns="46800" anchor="ctr"/>
          <a:lstStyle>
            <a:lvl1pPr>
              <a:defRPr kumimoji="1" b="1">
                <a:solidFill>
                  <a:schemeClr val="tx1"/>
                </a:solidFill>
                <a:latin typeface="Arial" panose="020B0604020202020204" pitchFamily="34" charset="0"/>
                <a:ea typeface="ＭＳ Ｐゴシック" panose="020B0600070205080204" pitchFamily="34" charset="-128"/>
              </a:defRPr>
            </a:lvl1pPr>
            <a:lvl2pPr marL="742950" indent="-285750">
              <a:defRPr kumimoji="1" b="1">
                <a:solidFill>
                  <a:schemeClr val="tx1"/>
                </a:solidFill>
                <a:latin typeface="Arial" panose="020B0604020202020204" pitchFamily="34" charset="0"/>
                <a:ea typeface="ＭＳ Ｐゴシック" panose="020B0600070205080204" pitchFamily="34" charset="-128"/>
              </a:defRPr>
            </a:lvl2pPr>
            <a:lvl3pPr marL="1143000" indent="-228600">
              <a:defRPr kumimoji="1" b="1">
                <a:solidFill>
                  <a:schemeClr val="tx1"/>
                </a:solidFill>
                <a:latin typeface="Arial" panose="020B0604020202020204" pitchFamily="34" charset="0"/>
                <a:ea typeface="ＭＳ Ｐゴシック" panose="020B0600070205080204" pitchFamily="34" charset="-128"/>
              </a:defRPr>
            </a:lvl3pPr>
            <a:lvl4pPr marL="1600200" indent="-228600">
              <a:defRPr kumimoji="1" b="1">
                <a:solidFill>
                  <a:schemeClr val="tx1"/>
                </a:solidFill>
                <a:latin typeface="Arial" panose="020B0604020202020204" pitchFamily="34" charset="0"/>
                <a:ea typeface="ＭＳ Ｐゴシック" panose="020B0600070205080204" pitchFamily="34" charset="-128"/>
              </a:defRPr>
            </a:lvl4pPr>
            <a:lvl5pPr marL="2057400" indent="-228600">
              <a:defRPr kumimoji="1"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9pPr>
          </a:lstStyle>
          <a:p>
            <a:pPr algn="ctr">
              <a:spcBef>
                <a:spcPts val="0"/>
              </a:spcBef>
            </a:pPr>
            <a:r>
              <a:rPr kumimoji="0" lang="en-US" altLang="ja-JP" sz="1000" b="0">
                <a:solidFill>
                  <a:srgbClr val="000000"/>
                </a:solidFill>
                <a:latin typeface="Meiryo UI" panose="020B0604030504040204" pitchFamily="34" charset="-128"/>
                <a:ea typeface="Meiryo UI" panose="020B0604030504040204" pitchFamily="34" charset="-128"/>
              </a:rPr>
              <a:t>Phase-5</a:t>
            </a:r>
          </a:p>
          <a:p>
            <a:pPr algn="ctr">
              <a:spcBef>
                <a:spcPts val="0"/>
              </a:spcBef>
            </a:pPr>
            <a:r>
              <a:rPr kumimoji="0" lang="ja-JP" altLang="en-US" sz="1000" b="0">
                <a:solidFill>
                  <a:srgbClr val="000000"/>
                </a:solidFill>
                <a:latin typeface="Meiryo UI" panose="020B0604030504040204" pitchFamily="34" charset="-128"/>
                <a:ea typeface="Meiryo UI" panose="020B0604030504040204" pitchFamily="34" charset="-128"/>
              </a:rPr>
              <a:t>実施・評価</a:t>
            </a:r>
          </a:p>
        </p:txBody>
      </p:sp>
      <p:sp>
        <p:nvSpPr>
          <p:cNvPr id="28" name="Line 27">
            <a:extLst>
              <a:ext uri="{FF2B5EF4-FFF2-40B4-BE49-F238E27FC236}">
                <a16:creationId xmlns:a16="http://schemas.microsoft.com/office/drawing/2014/main" id="{B39C2CE9-837C-970C-A297-D652E4181739}"/>
              </a:ext>
            </a:extLst>
          </p:cNvPr>
          <p:cNvSpPr>
            <a:spLocks noChangeShapeType="1"/>
          </p:cNvSpPr>
          <p:nvPr/>
        </p:nvSpPr>
        <p:spPr bwMode="auto">
          <a:xfrm>
            <a:off x="942953" y="2339502"/>
            <a:ext cx="0" cy="187766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p>
            <a:endParaRPr lang="zh-CN" altLang="en-US">
              <a:latin typeface="Meiryo UI" panose="020B0604030504040204" pitchFamily="34" charset="-128"/>
              <a:ea typeface="Meiryo UI" panose="020B0604030504040204" pitchFamily="34" charset="-128"/>
            </a:endParaRPr>
          </a:p>
        </p:txBody>
      </p:sp>
      <p:sp>
        <p:nvSpPr>
          <p:cNvPr id="29" name="Rectangle 28">
            <a:extLst>
              <a:ext uri="{FF2B5EF4-FFF2-40B4-BE49-F238E27FC236}">
                <a16:creationId xmlns:a16="http://schemas.microsoft.com/office/drawing/2014/main" id="{61107FAB-3C74-4788-752E-0F29057E381F}"/>
              </a:ext>
            </a:extLst>
          </p:cNvPr>
          <p:cNvSpPr>
            <a:spLocks noChangeArrowheads="1"/>
          </p:cNvSpPr>
          <p:nvPr/>
        </p:nvSpPr>
        <p:spPr bwMode="auto">
          <a:xfrm>
            <a:off x="2428381" y="2413665"/>
            <a:ext cx="1131257" cy="1727649"/>
          </a:xfrm>
          <a:prstGeom prst="rect">
            <a:avLst/>
          </a:prstGeom>
          <a:solidFill>
            <a:schemeClr val="accent1">
              <a:lumMod val="10000"/>
              <a:lumOff val="90000"/>
            </a:schemeClr>
          </a:solidFill>
          <a:ln>
            <a:noFill/>
          </a:ln>
          <a:effectLst/>
        </p:spPr>
        <p:txBody>
          <a:bodyPr wrap="none" lIns="90000" tIns="46800" rIns="90000" bIns="46800" anchor="ctr"/>
          <a:lstStyle>
            <a:lvl1pPr>
              <a:defRPr kumimoji="1" b="1">
                <a:solidFill>
                  <a:schemeClr val="tx1"/>
                </a:solidFill>
                <a:latin typeface="Arial" panose="020B0604020202020204" pitchFamily="34" charset="0"/>
                <a:ea typeface="ＭＳ Ｐゴシック" panose="020B0600070205080204" pitchFamily="34" charset="-128"/>
              </a:defRPr>
            </a:lvl1pPr>
            <a:lvl2pPr marL="742950" indent="-285750">
              <a:defRPr kumimoji="1" b="1">
                <a:solidFill>
                  <a:schemeClr val="tx1"/>
                </a:solidFill>
                <a:latin typeface="Arial" panose="020B0604020202020204" pitchFamily="34" charset="0"/>
                <a:ea typeface="ＭＳ Ｐゴシック" panose="020B0600070205080204" pitchFamily="34" charset="-128"/>
              </a:defRPr>
            </a:lvl2pPr>
            <a:lvl3pPr marL="1143000" indent="-228600">
              <a:defRPr kumimoji="1" b="1">
                <a:solidFill>
                  <a:schemeClr val="tx1"/>
                </a:solidFill>
                <a:latin typeface="Arial" panose="020B0604020202020204" pitchFamily="34" charset="0"/>
                <a:ea typeface="ＭＳ Ｐゴシック" panose="020B0600070205080204" pitchFamily="34" charset="-128"/>
              </a:defRPr>
            </a:lvl3pPr>
            <a:lvl4pPr marL="1600200" indent="-228600">
              <a:defRPr kumimoji="1" b="1">
                <a:solidFill>
                  <a:schemeClr val="tx1"/>
                </a:solidFill>
                <a:latin typeface="Arial" panose="020B0604020202020204" pitchFamily="34" charset="0"/>
                <a:ea typeface="ＭＳ Ｐゴシック" panose="020B0600070205080204" pitchFamily="34" charset="-128"/>
              </a:defRPr>
            </a:lvl4pPr>
            <a:lvl5pPr marL="2057400" indent="-228600">
              <a:defRPr kumimoji="1"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9pPr>
          </a:lstStyle>
          <a:p>
            <a:pPr algn="ctr"/>
            <a:r>
              <a:rPr kumimoji="0" lang="ja-JP" altLang="en-US" sz="1000" b="0">
                <a:solidFill>
                  <a:srgbClr val="000000"/>
                </a:solidFill>
                <a:latin typeface="Meiryo UI" panose="020B0604030504040204" pitchFamily="34" charset="-128"/>
                <a:ea typeface="Meiryo UI" panose="020B0604030504040204" pitchFamily="34" charset="-128"/>
              </a:rPr>
              <a:t>予備調査</a:t>
            </a:r>
          </a:p>
        </p:txBody>
      </p:sp>
      <p:sp>
        <p:nvSpPr>
          <p:cNvPr id="30" name="Rectangle 29">
            <a:extLst>
              <a:ext uri="{FF2B5EF4-FFF2-40B4-BE49-F238E27FC236}">
                <a16:creationId xmlns:a16="http://schemas.microsoft.com/office/drawing/2014/main" id="{3C7B9A4A-90EC-8613-F3A6-9B372391ABA2}"/>
              </a:ext>
            </a:extLst>
          </p:cNvPr>
          <p:cNvSpPr>
            <a:spLocks noChangeArrowheads="1"/>
          </p:cNvSpPr>
          <p:nvPr/>
        </p:nvSpPr>
        <p:spPr bwMode="auto">
          <a:xfrm>
            <a:off x="3647140" y="2413665"/>
            <a:ext cx="522921" cy="1727649"/>
          </a:xfrm>
          <a:prstGeom prst="rect">
            <a:avLst/>
          </a:prstGeom>
          <a:solidFill>
            <a:schemeClr val="accent1">
              <a:lumMod val="10000"/>
              <a:lumOff val="90000"/>
            </a:schemeClr>
          </a:solidFill>
          <a:ln>
            <a:noFill/>
          </a:ln>
          <a:effectLst/>
        </p:spPr>
        <p:txBody>
          <a:bodyPr vert="eaVert" wrap="none" lIns="90000" tIns="46800" rIns="90000" bIns="46800" anchor="ctr"/>
          <a:lstStyle>
            <a:lvl1pPr>
              <a:defRPr kumimoji="1" b="1">
                <a:solidFill>
                  <a:schemeClr val="tx1"/>
                </a:solidFill>
                <a:latin typeface="Arial" panose="020B0604020202020204" pitchFamily="34" charset="0"/>
                <a:ea typeface="ＭＳ Ｐゴシック" panose="020B0600070205080204" pitchFamily="34" charset="-128"/>
              </a:defRPr>
            </a:lvl1pPr>
            <a:lvl2pPr marL="742950" indent="-285750">
              <a:defRPr kumimoji="1" b="1">
                <a:solidFill>
                  <a:schemeClr val="tx1"/>
                </a:solidFill>
                <a:latin typeface="Arial" panose="020B0604020202020204" pitchFamily="34" charset="0"/>
                <a:ea typeface="ＭＳ Ｐゴシック" panose="020B0600070205080204" pitchFamily="34" charset="-128"/>
              </a:defRPr>
            </a:lvl2pPr>
            <a:lvl3pPr marL="1143000" indent="-228600">
              <a:defRPr kumimoji="1" b="1">
                <a:solidFill>
                  <a:schemeClr val="tx1"/>
                </a:solidFill>
                <a:latin typeface="Arial" panose="020B0604020202020204" pitchFamily="34" charset="0"/>
                <a:ea typeface="ＭＳ Ｐゴシック" panose="020B0600070205080204" pitchFamily="34" charset="-128"/>
              </a:defRPr>
            </a:lvl3pPr>
            <a:lvl4pPr marL="1600200" indent="-228600">
              <a:defRPr kumimoji="1" b="1">
                <a:solidFill>
                  <a:schemeClr val="tx1"/>
                </a:solidFill>
                <a:latin typeface="Arial" panose="020B0604020202020204" pitchFamily="34" charset="0"/>
                <a:ea typeface="ＭＳ Ｐゴシック" panose="020B0600070205080204" pitchFamily="34" charset="-128"/>
              </a:defRPr>
            </a:lvl4pPr>
            <a:lvl5pPr marL="2057400" indent="-228600">
              <a:defRPr kumimoji="1"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9pPr>
          </a:lstStyle>
          <a:p>
            <a:pPr algn="ctr"/>
            <a:r>
              <a:rPr kumimoji="0" lang="ja-JP" altLang="en-US" sz="1000" b="0">
                <a:solidFill>
                  <a:srgbClr val="000000"/>
                </a:solidFill>
                <a:latin typeface="Meiryo UI" panose="020B0604030504040204" pitchFamily="34" charset="-128"/>
                <a:ea typeface="Meiryo UI" panose="020B0604030504040204" pitchFamily="34" charset="-128"/>
              </a:rPr>
              <a:t>全体計画策定</a:t>
            </a:r>
          </a:p>
        </p:txBody>
      </p:sp>
      <p:sp>
        <p:nvSpPr>
          <p:cNvPr id="31" name="Rectangle 30">
            <a:extLst>
              <a:ext uri="{FF2B5EF4-FFF2-40B4-BE49-F238E27FC236}">
                <a16:creationId xmlns:a16="http://schemas.microsoft.com/office/drawing/2014/main" id="{B349FE21-92C5-2D60-CE5E-1D1EDD189377}"/>
              </a:ext>
            </a:extLst>
          </p:cNvPr>
          <p:cNvSpPr>
            <a:spLocks noChangeArrowheads="1"/>
          </p:cNvSpPr>
          <p:nvPr/>
        </p:nvSpPr>
        <p:spPr bwMode="auto">
          <a:xfrm>
            <a:off x="4345060" y="2430519"/>
            <a:ext cx="1133341" cy="510709"/>
          </a:xfrm>
          <a:prstGeom prst="rect">
            <a:avLst/>
          </a:prstGeom>
          <a:solidFill>
            <a:schemeClr val="accent1">
              <a:lumMod val="25000"/>
              <a:lumOff val="75000"/>
            </a:schemeClr>
          </a:solidFill>
          <a:ln>
            <a:noFill/>
          </a:ln>
          <a:effectLst/>
        </p:spPr>
        <p:txBody>
          <a:bodyPr wrap="none" lIns="90000" tIns="46800" rIns="90000" bIns="46800" anchor="ctr"/>
          <a:lstStyle>
            <a:lvl1pPr>
              <a:defRPr kumimoji="1" b="1">
                <a:solidFill>
                  <a:schemeClr val="tx1"/>
                </a:solidFill>
                <a:latin typeface="Arial" panose="020B0604020202020204" pitchFamily="34" charset="0"/>
                <a:ea typeface="ＭＳ Ｐゴシック" panose="020B0600070205080204" pitchFamily="34" charset="-128"/>
              </a:defRPr>
            </a:lvl1pPr>
            <a:lvl2pPr marL="742950" indent="-285750">
              <a:defRPr kumimoji="1" b="1">
                <a:solidFill>
                  <a:schemeClr val="tx1"/>
                </a:solidFill>
                <a:latin typeface="Arial" panose="020B0604020202020204" pitchFamily="34" charset="0"/>
                <a:ea typeface="ＭＳ Ｐゴシック" panose="020B0600070205080204" pitchFamily="34" charset="-128"/>
              </a:defRPr>
            </a:lvl2pPr>
            <a:lvl3pPr marL="1143000" indent="-228600">
              <a:defRPr kumimoji="1" b="1">
                <a:solidFill>
                  <a:schemeClr val="tx1"/>
                </a:solidFill>
                <a:latin typeface="Arial" panose="020B0604020202020204" pitchFamily="34" charset="0"/>
                <a:ea typeface="ＭＳ Ｐゴシック" panose="020B0600070205080204" pitchFamily="34" charset="-128"/>
              </a:defRPr>
            </a:lvl3pPr>
            <a:lvl4pPr marL="1600200" indent="-228600">
              <a:defRPr kumimoji="1" b="1">
                <a:solidFill>
                  <a:schemeClr val="tx1"/>
                </a:solidFill>
                <a:latin typeface="Arial" panose="020B0604020202020204" pitchFamily="34" charset="0"/>
                <a:ea typeface="ＭＳ Ｐゴシック" panose="020B0600070205080204" pitchFamily="34" charset="-128"/>
              </a:defRPr>
            </a:lvl4pPr>
            <a:lvl5pPr marL="2057400" indent="-228600">
              <a:defRPr kumimoji="1"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9pPr>
          </a:lstStyle>
          <a:p>
            <a:pPr algn="ctr">
              <a:spcBef>
                <a:spcPts val="0"/>
              </a:spcBef>
            </a:pPr>
            <a:r>
              <a:rPr kumimoji="0" lang="ja-JP" altLang="en-US" sz="1000" b="0" dirty="0">
                <a:solidFill>
                  <a:srgbClr val="000000"/>
                </a:solidFill>
                <a:latin typeface="Meiryo UI" panose="020B0604030504040204" pitchFamily="34" charset="-128"/>
                <a:ea typeface="Meiryo UI" panose="020B0604030504040204" pitchFamily="34" charset="-128"/>
              </a:rPr>
              <a:t>組織レベル</a:t>
            </a:r>
          </a:p>
          <a:p>
            <a:pPr algn="ctr">
              <a:spcBef>
                <a:spcPts val="0"/>
              </a:spcBef>
            </a:pPr>
            <a:r>
              <a:rPr kumimoji="0" lang="ja-JP" altLang="en-US" sz="1000" b="0" dirty="0">
                <a:solidFill>
                  <a:srgbClr val="000000"/>
                </a:solidFill>
                <a:latin typeface="Meiryo UI" panose="020B0604030504040204" pitchFamily="34" charset="-128"/>
                <a:ea typeface="Meiryo UI" panose="020B0604030504040204" pitchFamily="34" charset="-128"/>
              </a:rPr>
              <a:t>事業継続管</a:t>
            </a:r>
          </a:p>
          <a:p>
            <a:pPr algn="ctr">
              <a:spcBef>
                <a:spcPts val="0"/>
              </a:spcBef>
            </a:pPr>
            <a:r>
              <a:rPr kumimoji="0" lang="ja-JP" altLang="en-US" sz="1000" b="0" dirty="0">
                <a:solidFill>
                  <a:srgbClr val="000000"/>
                </a:solidFill>
                <a:latin typeface="Meiryo UI" panose="020B0604030504040204" pitchFamily="34" charset="-128"/>
                <a:ea typeface="Meiryo UI" panose="020B0604030504040204" pitchFamily="34" charset="-128"/>
              </a:rPr>
              <a:t>方針策定</a:t>
            </a:r>
          </a:p>
        </p:txBody>
      </p:sp>
      <p:sp>
        <p:nvSpPr>
          <p:cNvPr id="32" name="Rectangle 31">
            <a:extLst>
              <a:ext uri="{FF2B5EF4-FFF2-40B4-BE49-F238E27FC236}">
                <a16:creationId xmlns:a16="http://schemas.microsoft.com/office/drawing/2014/main" id="{997B4329-065E-121A-768D-72D78C5D0AF8}"/>
              </a:ext>
            </a:extLst>
          </p:cNvPr>
          <p:cNvSpPr>
            <a:spLocks noChangeArrowheads="1"/>
          </p:cNvSpPr>
          <p:nvPr/>
        </p:nvSpPr>
        <p:spPr bwMode="auto">
          <a:xfrm>
            <a:off x="5565902" y="2413665"/>
            <a:ext cx="522920" cy="1727649"/>
          </a:xfrm>
          <a:prstGeom prst="rect">
            <a:avLst/>
          </a:prstGeom>
          <a:solidFill>
            <a:schemeClr val="accent1">
              <a:lumMod val="25000"/>
              <a:lumOff val="75000"/>
            </a:schemeClr>
          </a:solidFill>
          <a:ln>
            <a:noFill/>
          </a:ln>
          <a:effectLst/>
        </p:spPr>
        <p:txBody>
          <a:bodyPr vert="eaVert" wrap="none" lIns="90000" tIns="46800" rIns="90000" bIns="46800" anchor="ctr"/>
          <a:lstStyle>
            <a:lvl1pPr>
              <a:defRPr kumimoji="1" b="1">
                <a:solidFill>
                  <a:schemeClr val="tx1"/>
                </a:solidFill>
                <a:latin typeface="Arial" panose="020B0604020202020204" pitchFamily="34" charset="0"/>
                <a:ea typeface="ＭＳ Ｐゴシック" panose="020B0600070205080204" pitchFamily="34" charset="-128"/>
              </a:defRPr>
            </a:lvl1pPr>
            <a:lvl2pPr marL="742950" indent="-285750">
              <a:defRPr kumimoji="1" b="1">
                <a:solidFill>
                  <a:schemeClr val="tx1"/>
                </a:solidFill>
                <a:latin typeface="Arial" panose="020B0604020202020204" pitchFamily="34" charset="0"/>
                <a:ea typeface="ＭＳ Ｐゴシック" panose="020B0600070205080204" pitchFamily="34" charset="-128"/>
              </a:defRPr>
            </a:lvl2pPr>
            <a:lvl3pPr marL="1143000" indent="-228600">
              <a:defRPr kumimoji="1" b="1">
                <a:solidFill>
                  <a:schemeClr val="tx1"/>
                </a:solidFill>
                <a:latin typeface="Arial" panose="020B0604020202020204" pitchFamily="34" charset="0"/>
                <a:ea typeface="ＭＳ Ｐゴシック" panose="020B0600070205080204" pitchFamily="34" charset="-128"/>
              </a:defRPr>
            </a:lvl3pPr>
            <a:lvl4pPr marL="1600200" indent="-228600">
              <a:defRPr kumimoji="1" b="1">
                <a:solidFill>
                  <a:schemeClr val="tx1"/>
                </a:solidFill>
                <a:latin typeface="Arial" panose="020B0604020202020204" pitchFamily="34" charset="0"/>
                <a:ea typeface="ＭＳ Ｐゴシック" panose="020B0600070205080204" pitchFamily="34" charset="-128"/>
              </a:defRPr>
            </a:lvl4pPr>
            <a:lvl5pPr marL="2057400" indent="-228600">
              <a:defRPr kumimoji="1"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9pPr>
          </a:lstStyle>
          <a:p>
            <a:pPr algn="ctr"/>
            <a:r>
              <a:rPr kumimoji="0" lang="ja-JP" altLang="en-US" sz="1000" b="0">
                <a:solidFill>
                  <a:srgbClr val="000000"/>
                </a:solidFill>
                <a:latin typeface="Meiryo UI" panose="020B0604030504040204" pitchFamily="34" charset="-128"/>
                <a:ea typeface="Meiryo UI" panose="020B0604030504040204" pitchFamily="34" charset="-128"/>
              </a:rPr>
              <a:t>構築計画詳細化</a:t>
            </a:r>
          </a:p>
        </p:txBody>
      </p:sp>
      <p:sp>
        <p:nvSpPr>
          <p:cNvPr id="33" name="Rectangle 32">
            <a:extLst>
              <a:ext uri="{FF2B5EF4-FFF2-40B4-BE49-F238E27FC236}">
                <a16:creationId xmlns:a16="http://schemas.microsoft.com/office/drawing/2014/main" id="{717A0602-8BC2-8CA4-FF95-C2306F4C4872}"/>
              </a:ext>
            </a:extLst>
          </p:cNvPr>
          <p:cNvSpPr>
            <a:spLocks noChangeArrowheads="1"/>
          </p:cNvSpPr>
          <p:nvPr/>
        </p:nvSpPr>
        <p:spPr bwMode="auto">
          <a:xfrm>
            <a:off x="4345060" y="3030562"/>
            <a:ext cx="1133341" cy="509024"/>
          </a:xfrm>
          <a:prstGeom prst="rect">
            <a:avLst/>
          </a:prstGeom>
          <a:solidFill>
            <a:schemeClr val="accent1">
              <a:lumMod val="25000"/>
              <a:lumOff val="75000"/>
            </a:schemeClr>
          </a:solidFill>
          <a:ln>
            <a:noFill/>
          </a:ln>
          <a:effectLst/>
        </p:spPr>
        <p:txBody>
          <a:bodyPr wrap="none" lIns="90000" tIns="46800" rIns="90000" bIns="46800" anchor="ctr"/>
          <a:lstStyle>
            <a:lvl1pPr>
              <a:defRPr kumimoji="1" b="1">
                <a:solidFill>
                  <a:schemeClr val="tx1"/>
                </a:solidFill>
                <a:latin typeface="Arial" panose="020B0604020202020204" pitchFamily="34" charset="0"/>
                <a:ea typeface="ＭＳ Ｐゴシック" panose="020B0600070205080204" pitchFamily="34" charset="-128"/>
              </a:defRPr>
            </a:lvl1pPr>
            <a:lvl2pPr marL="742950" indent="-285750">
              <a:defRPr kumimoji="1" b="1">
                <a:solidFill>
                  <a:schemeClr val="tx1"/>
                </a:solidFill>
                <a:latin typeface="Arial" panose="020B0604020202020204" pitchFamily="34" charset="0"/>
                <a:ea typeface="ＭＳ Ｐゴシック" panose="020B0600070205080204" pitchFamily="34" charset="-128"/>
              </a:defRPr>
            </a:lvl2pPr>
            <a:lvl3pPr marL="1143000" indent="-228600">
              <a:defRPr kumimoji="1" b="1">
                <a:solidFill>
                  <a:schemeClr val="tx1"/>
                </a:solidFill>
                <a:latin typeface="Arial" panose="020B0604020202020204" pitchFamily="34" charset="0"/>
                <a:ea typeface="ＭＳ Ｐゴシック" panose="020B0600070205080204" pitchFamily="34" charset="-128"/>
              </a:defRPr>
            </a:lvl3pPr>
            <a:lvl4pPr marL="1600200" indent="-228600">
              <a:defRPr kumimoji="1" b="1">
                <a:solidFill>
                  <a:schemeClr val="tx1"/>
                </a:solidFill>
                <a:latin typeface="Arial" panose="020B0604020202020204" pitchFamily="34" charset="0"/>
                <a:ea typeface="ＭＳ Ｐゴシック" panose="020B0600070205080204" pitchFamily="34" charset="-128"/>
              </a:defRPr>
            </a:lvl4pPr>
            <a:lvl5pPr marL="2057400" indent="-228600">
              <a:defRPr kumimoji="1"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9pPr>
          </a:lstStyle>
          <a:p>
            <a:pPr algn="ctr">
              <a:spcBef>
                <a:spcPts val="0"/>
              </a:spcBef>
            </a:pPr>
            <a:r>
              <a:rPr kumimoji="0" lang="ja-JP" altLang="en-US" sz="1000" b="0">
                <a:solidFill>
                  <a:srgbClr val="000000"/>
                </a:solidFill>
                <a:latin typeface="Meiryo UI" panose="020B0604030504040204" pitchFamily="34" charset="-128"/>
                <a:ea typeface="Meiryo UI" panose="020B0604030504040204" pitchFamily="34" charset="-128"/>
              </a:rPr>
              <a:t>プロセスレベル</a:t>
            </a:r>
          </a:p>
          <a:p>
            <a:pPr algn="ctr">
              <a:spcBef>
                <a:spcPts val="0"/>
              </a:spcBef>
            </a:pPr>
            <a:r>
              <a:rPr kumimoji="0" lang="ja-JP" altLang="en-US" sz="1000" b="0">
                <a:solidFill>
                  <a:srgbClr val="000000"/>
                </a:solidFill>
                <a:latin typeface="Meiryo UI" panose="020B0604030504040204" pitchFamily="34" charset="-128"/>
                <a:ea typeface="Meiryo UI" panose="020B0604030504040204" pitchFamily="34" charset="-128"/>
              </a:rPr>
              <a:t>事業継続管理</a:t>
            </a:r>
          </a:p>
          <a:p>
            <a:pPr algn="ctr">
              <a:spcBef>
                <a:spcPts val="0"/>
              </a:spcBef>
            </a:pPr>
            <a:r>
              <a:rPr kumimoji="0" lang="ja-JP" altLang="en-US" sz="1000" b="0">
                <a:solidFill>
                  <a:srgbClr val="000000"/>
                </a:solidFill>
                <a:latin typeface="Meiryo UI" panose="020B0604030504040204" pitchFamily="34" charset="-128"/>
                <a:ea typeface="Meiryo UI" panose="020B0604030504040204" pitchFamily="34" charset="-128"/>
              </a:rPr>
              <a:t>方針策定</a:t>
            </a:r>
          </a:p>
        </p:txBody>
      </p:sp>
      <p:sp>
        <p:nvSpPr>
          <p:cNvPr id="34" name="Rectangle 33">
            <a:extLst>
              <a:ext uri="{FF2B5EF4-FFF2-40B4-BE49-F238E27FC236}">
                <a16:creationId xmlns:a16="http://schemas.microsoft.com/office/drawing/2014/main" id="{A85108C6-6DBF-B0EE-30F5-734BFBA38EC4}"/>
              </a:ext>
            </a:extLst>
          </p:cNvPr>
          <p:cNvSpPr>
            <a:spLocks noChangeArrowheads="1"/>
          </p:cNvSpPr>
          <p:nvPr/>
        </p:nvSpPr>
        <p:spPr bwMode="auto">
          <a:xfrm>
            <a:off x="4345060" y="3630603"/>
            <a:ext cx="1133341" cy="510709"/>
          </a:xfrm>
          <a:prstGeom prst="rect">
            <a:avLst/>
          </a:prstGeom>
          <a:solidFill>
            <a:schemeClr val="accent1">
              <a:lumMod val="25000"/>
              <a:lumOff val="75000"/>
            </a:schemeClr>
          </a:solidFill>
          <a:ln>
            <a:noFill/>
          </a:ln>
          <a:effectLst/>
        </p:spPr>
        <p:txBody>
          <a:bodyPr wrap="none" lIns="90000" tIns="46800" rIns="90000" bIns="46800" anchor="ctr"/>
          <a:lstStyle>
            <a:lvl1pPr>
              <a:defRPr kumimoji="1" b="1">
                <a:solidFill>
                  <a:schemeClr val="tx1"/>
                </a:solidFill>
                <a:latin typeface="Arial" panose="020B0604020202020204" pitchFamily="34" charset="0"/>
                <a:ea typeface="ＭＳ Ｐゴシック" panose="020B0600070205080204" pitchFamily="34" charset="-128"/>
              </a:defRPr>
            </a:lvl1pPr>
            <a:lvl2pPr marL="742950" indent="-285750">
              <a:defRPr kumimoji="1" b="1">
                <a:solidFill>
                  <a:schemeClr val="tx1"/>
                </a:solidFill>
                <a:latin typeface="Arial" panose="020B0604020202020204" pitchFamily="34" charset="0"/>
                <a:ea typeface="ＭＳ Ｐゴシック" panose="020B0600070205080204" pitchFamily="34" charset="-128"/>
              </a:defRPr>
            </a:lvl2pPr>
            <a:lvl3pPr marL="1143000" indent="-228600">
              <a:defRPr kumimoji="1" b="1">
                <a:solidFill>
                  <a:schemeClr val="tx1"/>
                </a:solidFill>
                <a:latin typeface="Arial" panose="020B0604020202020204" pitchFamily="34" charset="0"/>
                <a:ea typeface="ＭＳ Ｐゴシック" panose="020B0600070205080204" pitchFamily="34" charset="-128"/>
              </a:defRPr>
            </a:lvl3pPr>
            <a:lvl4pPr marL="1600200" indent="-228600">
              <a:defRPr kumimoji="1" b="1">
                <a:solidFill>
                  <a:schemeClr val="tx1"/>
                </a:solidFill>
                <a:latin typeface="Arial" panose="020B0604020202020204" pitchFamily="34" charset="0"/>
                <a:ea typeface="ＭＳ Ｐゴシック" panose="020B0600070205080204" pitchFamily="34" charset="-128"/>
              </a:defRPr>
            </a:lvl4pPr>
            <a:lvl5pPr marL="2057400" indent="-228600">
              <a:defRPr kumimoji="1"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9pPr>
          </a:lstStyle>
          <a:p>
            <a:pPr algn="ctr">
              <a:spcBef>
                <a:spcPts val="0"/>
              </a:spcBef>
            </a:pPr>
            <a:r>
              <a:rPr kumimoji="0" lang="en-US" altLang="ja-JP" sz="1000" b="0">
                <a:solidFill>
                  <a:srgbClr val="000000"/>
                </a:solidFill>
                <a:latin typeface="Meiryo UI" panose="020B0604030504040204" pitchFamily="34" charset="-128"/>
                <a:ea typeface="Meiryo UI" panose="020B0604030504040204" pitchFamily="34" charset="-128"/>
              </a:rPr>
              <a:t>IT</a:t>
            </a:r>
            <a:r>
              <a:rPr kumimoji="0" lang="ja-JP" altLang="en-US" sz="1000" b="0">
                <a:solidFill>
                  <a:srgbClr val="000000"/>
                </a:solidFill>
                <a:latin typeface="Meiryo UI" panose="020B0604030504040204" pitchFamily="34" charset="-128"/>
                <a:ea typeface="Meiryo UI" panose="020B0604030504040204" pitchFamily="34" charset="-128"/>
              </a:rPr>
              <a:t>レベル</a:t>
            </a:r>
          </a:p>
          <a:p>
            <a:pPr algn="ctr">
              <a:spcBef>
                <a:spcPts val="0"/>
              </a:spcBef>
            </a:pPr>
            <a:r>
              <a:rPr kumimoji="0" lang="ja-JP" altLang="en-US" sz="1000" b="0">
                <a:solidFill>
                  <a:srgbClr val="000000"/>
                </a:solidFill>
                <a:latin typeface="Meiryo UI" panose="020B0604030504040204" pitchFamily="34" charset="-128"/>
                <a:ea typeface="Meiryo UI" panose="020B0604030504040204" pitchFamily="34" charset="-128"/>
              </a:rPr>
              <a:t>事業継続管理</a:t>
            </a:r>
          </a:p>
          <a:p>
            <a:pPr algn="ctr">
              <a:spcBef>
                <a:spcPts val="0"/>
              </a:spcBef>
            </a:pPr>
            <a:r>
              <a:rPr kumimoji="0" lang="ja-JP" altLang="en-US" sz="1000" b="0">
                <a:solidFill>
                  <a:srgbClr val="000000"/>
                </a:solidFill>
                <a:latin typeface="Meiryo UI" panose="020B0604030504040204" pitchFamily="34" charset="-128"/>
                <a:ea typeface="Meiryo UI" panose="020B0604030504040204" pitchFamily="34" charset="-128"/>
              </a:rPr>
              <a:t>方針策定</a:t>
            </a:r>
          </a:p>
        </p:txBody>
      </p:sp>
      <p:sp>
        <p:nvSpPr>
          <p:cNvPr id="35" name="Rectangle 34">
            <a:extLst>
              <a:ext uri="{FF2B5EF4-FFF2-40B4-BE49-F238E27FC236}">
                <a16:creationId xmlns:a16="http://schemas.microsoft.com/office/drawing/2014/main" id="{405889B3-BD6D-8828-5C8B-249C8D303405}"/>
              </a:ext>
            </a:extLst>
          </p:cNvPr>
          <p:cNvSpPr>
            <a:spLocks noChangeArrowheads="1"/>
          </p:cNvSpPr>
          <p:nvPr/>
        </p:nvSpPr>
        <p:spPr bwMode="auto">
          <a:xfrm>
            <a:off x="6263822" y="2430519"/>
            <a:ext cx="1135425" cy="51070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kumimoji="1" b="1">
                <a:solidFill>
                  <a:schemeClr val="tx1"/>
                </a:solidFill>
                <a:latin typeface="Arial" panose="020B0604020202020204" pitchFamily="34" charset="0"/>
                <a:ea typeface="ＭＳ Ｐゴシック" panose="020B0600070205080204" pitchFamily="34" charset="-128"/>
              </a:defRPr>
            </a:lvl1pPr>
            <a:lvl2pPr marL="742950" indent="-285750">
              <a:defRPr kumimoji="1" b="1">
                <a:solidFill>
                  <a:schemeClr val="tx1"/>
                </a:solidFill>
                <a:latin typeface="Arial" panose="020B0604020202020204" pitchFamily="34" charset="0"/>
                <a:ea typeface="ＭＳ Ｐゴシック" panose="020B0600070205080204" pitchFamily="34" charset="-128"/>
              </a:defRPr>
            </a:lvl2pPr>
            <a:lvl3pPr marL="1143000" indent="-228600">
              <a:defRPr kumimoji="1" b="1">
                <a:solidFill>
                  <a:schemeClr val="tx1"/>
                </a:solidFill>
                <a:latin typeface="Arial" panose="020B0604020202020204" pitchFamily="34" charset="0"/>
                <a:ea typeface="ＭＳ Ｐゴシック" panose="020B0600070205080204" pitchFamily="34" charset="-128"/>
              </a:defRPr>
            </a:lvl3pPr>
            <a:lvl4pPr marL="1600200" indent="-228600">
              <a:defRPr kumimoji="1" b="1">
                <a:solidFill>
                  <a:schemeClr val="tx1"/>
                </a:solidFill>
                <a:latin typeface="Arial" panose="020B0604020202020204" pitchFamily="34" charset="0"/>
                <a:ea typeface="ＭＳ Ｐゴシック" panose="020B0600070205080204" pitchFamily="34" charset="-128"/>
              </a:defRPr>
            </a:lvl4pPr>
            <a:lvl5pPr marL="2057400" indent="-228600">
              <a:defRPr kumimoji="1"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9pPr>
          </a:lstStyle>
          <a:p>
            <a:pPr algn="ctr">
              <a:spcBef>
                <a:spcPts val="0"/>
              </a:spcBef>
            </a:pPr>
            <a:r>
              <a:rPr kumimoji="0" lang="ja-JP" altLang="en-US" sz="1000" b="0">
                <a:solidFill>
                  <a:srgbClr val="000000"/>
                </a:solidFill>
                <a:latin typeface="Meiryo UI" panose="020B0604030504040204" pitchFamily="34" charset="-128"/>
                <a:ea typeface="Meiryo UI" panose="020B0604030504040204" pitchFamily="34" charset="-128"/>
              </a:rPr>
              <a:t>組織レベル</a:t>
            </a:r>
          </a:p>
          <a:p>
            <a:pPr algn="ctr">
              <a:spcBef>
                <a:spcPts val="0"/>
              </a:spcBef>
            </a:pPr>
            <a:r>
              <a:rPr kumimoji="0" lang="ja-JP" altLang="en-US" sz="1000" b="0">
                <a:solidFill>
                  <a:srgbClr val="000000"/>
                </a:solidFill>
                <a:latin typeface="Meiryo UI" panose="020B0604030504040204" pitchFamily="34" charset="-128"/>
                <a:ea typeface="Meiryo UI" panose="020B0604030504040204" pitchFamily="34" charset="-128"/>
              </a:rPr>
              <a:t>事業継続管理</a:t>
            </a:r>
          </a:p>
          <a:p>
            <a:pPr algn="ctr">
              <a:spcBef>
                <a:spcPts val="0"/>
              </a:spcBef>
            </a:pPr>
            <a:r>
              <a:rPr kumimoji="0" lang="ja-JP" altLang="en-US" sz="1000" b="0">
                <a:solidFill>
                  <a:srgbClr val="000000"/>
                </a:solidFill>
                <a:latin typeface="Meiryo UI" panose="020B0604030504040204" pitchFamily="34" charset="-128"/>
                <a:ea typeface="Meiryo UI" panose="020B0604030504040204" pitchFamily="34" charset="-128"/>
              </a:rPr>
              <a:t>構築（本社）</a:t>
            </a:r>
          </a:p>
        </p:txBody>
      </p:sp>
      <p:sp>
        <p:nvSpPr>
          <p:cNvPr id="36" name="Rectangle 35">
            <a:extLst>
              <a:ext uri="{FF2B5EF4-FFF2-40B4-BE49-F238E27FC236}">
                <a16:creationId xmlns:a16="http://schemas.microsoft.com/office/drawing/2014/main" id="{99D6650B-F37A-A100-5EF2-899FACE1EA4A}"/>
              </a:ext>
            </a:extLst>
          </p:cNvPr>
          <p:cNvSpPr>
            <a:spLocks noChangeArrowheads="1"/>
          </p:cNvSpPr>
          <p:nvPr/>
        </p:nvSpPr>
        <p:spPr bwMode="auto">
          <a:xfrm>
            <a:off x="7484665" y="2413665"/>
            <a:ext cx="522921" cy="172764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lIns="90000" tIns="46800" rIns="90000" bIns="46800" anchor="ctr"/>
          <a:lstStyle>
            <a:lvl1pPr>
              <a:defRPr kumimoji="1" b="1">
                <a:solidFill>
                  <a:schemeClr val="tx1"/>
                </a:solidFill>
                <a:latin typeface="Arial" panose="020B0604020202020204" pitchFamily="34" charset="0"/>
                <a:ea typeface="ＭＳ Ｐゴシック" panose="020B0600070205080204" pitchFamily="34" charset="-128"/>
              </a:defRPr>
            </a:lvl1pPr>
            <a:lvl2pPr marL="742950" indent="-285750">
              <a:defRPr kumimoji="1" b="1">
                <a:solidFill>
                  <a:schemeClr val="tx1"/>
                </a:solidFill>
                <a:latin typeface="Arial" panose="020B0604020202020204" pitchFamily="34" charset="0"/>
                <a:ea typeface="ＭＳ Ｐゴシック" panose="020B0600070205080204" pitchFamily="34" charset="-128"/>
              </a:defRPr>
            </a:lvl2pPr>
            <a:lvl3pPr marL="1143000" indent="-228600">
              <a:defRPr kumimoji="1" b="1">
                <a:solidFill>
                  <a:schemeClr val="tx1"/>
                </a:solidFill>
                <a:latin typeface="Arial" panose="020B0604020202020204" pitchFamily="34" charset="0"/>
                <a:ea typeface="ＭＳ Ｐゴシック" panose="020B0600070205080204" pitchFamily="34" charset="-128"/>
              </a:defRPr>
            </a:lvl3pPr>
            <a:lvl4pPr marL="1600200" indent="-228600">
              <a:defRPr kumimoji="1" b="1">
                <a:solidFill>
                  <a:schemeClr val="tx1"/>
                </a:solidFill>
                <a:latin typeface="Arial" panose="020B0604020202020204" pitchFamily="34" charset="0"/>
                <a:ea typeface="ＭＳ Ｐゴシック" panose="020B0600070205080204" pitchFamily="34" charset="-128"/>
              </a:defRPr>
            </a:lvl4pPr>
            <a:lvl5pPr marL="2057400" indent="-228600">
              <a:defRPr kumimoji="1"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9pPr>
          </a:lstStyle>
          <a:p>
            <a:pPr algn="ctr"/>
            <a:r>
              <a:rPr kumimoji="0" lang="ja-JP" altLang="en-US" sz="1000" b="0">
                <a:solidFill>
                  <a:srgbClr val="000000"/>
                </a:solidFill>
                <a:latin typeface="Meiryo UI" panose="020B0604030504040204" pitchFamily="34" charset="-128"/>
                <a:ea typeface="Meiryo UI" panose="020B0604030504040204" pitchFamily="34" charset="-128"/>
              </a:rPr>
              <a:t>展開手順詳細化（見直し）</a:t>
            </a:r>
          </a:p>
        </p:txBody>
      </p:sp>
      <p:sp>
        <p:nvSpPr>
          <p:cNvPr id="37" name="Rectangle 36">
            <a:extLst>
              <a:ext uri="{FF2B5EF4-FFF2-40B4-BE49-F238E27FC236}">
                <a16:creationId xmlns:a16="http://schemas.microsoft.com/office/drawing/2014/main" id="{D0DEA2E0-489F-088C-F60D-B0A6F3339431}"/>
              </a:ext>
            </a:extLst>
          </p:cNvPr>
          <p:cNvSpPr>
            <a:spLocks noChangeArrowheads="1"/>
          </p:cNvSpPr>
          <p:nvPr/>
        </p:nvSpPr>
        <p:spPr bwMode="auto">
          <a:xfrm>
            <a:off x="6263822" y="3030562"/>
            <a:ext cx="1135425" cy="509024"/>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kumimoji="1" b="1">
                <a:solidFill>
                  <a:schemeClr val="tx1"/>
                </a:solidFill>
                <a:latin typeface="Arial" panose="020B0604020202020204" pitchFamily="34" charset="0"/>
                <a:ea typeface="ＭＳ Ｐゴシック" panose="020B0600070205080204" pitchFamily="34" charset="-128"/>
              </a:defRPr>
            </a:lvl1pPr>
            <a:lvl2pPr marL="742950" indent="-285750">
              <a:defRPr kumimoji="1" b="1">
                <a:solidFill>
                  <a:schemeClr val="tx1"/>
                </a:solidFill>
                <a:latin typeface="Arial" panose="020B0604020202020204" pitchFamily="34" charset="0"/>
                <a:ea typeface="ＭＳ Ｐゴシック" panose="020B0600070205080204" pitchFamily="34" charset="-128"/>
              </a:defRPr>
            </a:lvl2pPr>
            <a:lvl3pPr marL="1143000" indent="-228600">
              <a:defRPr kumimoji="1" b="1">
                <a:solidFill>
                  <a:schemeClr val="tx1"/>
                </a:solidFill>
                <a:latin typeface="Arial" panose="020B0604020202020204" pitchFamily="34" charset="0"/>
                <a:ea typeface="ＭＳ Ｐゴシック" panose="020B0600070205080204" pitchFamily="34" charset="-128"/>
              </a:defRPr>
            </a:lvl3pPr>
            <a:lvl4pPr marL="1600200" indent="-228600">
              <a:defRPr kumimoji="1" b="1">
                <a:solidFill>
                  <a:schemeClr val="tx1"/>
                </a:solidFill>
                <a:latin typeface="Arial" panose="020B0604020202020204" pitchFamily="34" charset="0"/>
                <a:ea typeface="ＭＳ Ｐゴシック" panose="020B0600070205080204" pitchFamily="34" charset="-128"/>
              </a:defRPr>
            </a:lvl4pPr>
            <a:lvl5pPr marL="2057400" indent="-228600">
              <a:defRPr kumimoji="1"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9pPr>
          </a:lstStyle>
          <a:p>
            <a:pPr algn="ctr">
              <a:spcBef>
                <a:spcPts val="0"/>
              </a:spcBef>
            </a:pPr>
            <a:r>
              <a:rPr kumimoji="0" lang="ja-JP" altLang="en-US" sz="1000" b="0">
                <a:solidFill>
                  <a:srgbClr val="000000"/>
                </a:solidFill>
                <a:latin typeface="Meiryo UI" panose="020B0604030504040204" pitchFamily="34" charset="-128"/>
                <a:ea typeface="Meiryo UI" panose="020B0604030504040204" pitchFamily="34" charset="-128"/>
              </a:rPr>
              <a:t>プロセスレベル</a:t>
            </a:r>
          </a:p>
          <a:p>
            <a:pPr algn="ctr">
              <a:spcBef>
                <a:spcPts val="0"/>
              </a:spcBef>
            </a:pPr>
            <a:r>
              <a:rPr kumimoji="0" lang="ja-JP" altLang="en-US" sz="1000" b="0">
                <a:solidFill>
                  <a:srgbClr val="000000"/>
                </a:solidFill>
                <a:latin typeface="Meiryo UI" panose="020B0604030504040204" pitchFamily="34" charset="-128"/>
                <a:ea typeface="Meiryo UI" panose="020B0604030504040204" pitchFamily="34" charset="-128"/>
              </a:rPr>
              <a:t>事業継続管理</a:t>
            </a:r>
          </a:p>
          <a:p>
            <a:pPr algn="ctr">
              <a:spcBef>
                <a:spcPts val="0"/>
              </a:spcBef>
            </a:pPr>
            <a:r>
              <a:rPr kumimoji="0" lang="ja-JP" altLang="en-US" sz="1000" b="0">
                <a:solidFill>
                  <a:srgbClr val="000000"/>
                </a:solidFill>
                <a:latin typeface="Meiryo UI" panose="020B0604030504040204" pitchFamily="34" charset="-128"/>
                <a:ea typeface="Meiryo UI" panose="020B0604030504040204" pitchFamily="34" charset="-128"/>
              </a:rPr>
              <a:t>構築（本社）</a:t>
            </a:r>
          </a:p>
        </p:txBody>
      </p:sp>
      <p:sp>
        <p:nvSpPr>
          <p:cNvPr id="38" name="Rectangle 37">
            <a:extLst>
              <a:ext uri="{FF2B5EF4-FFF2-40B4-BE49-F238E27FC236}">
                <a16:creationId xmlns:a16="http://schemas.microsoft.com/office/drawing/2014/main" id="{1C4DA588-6F09-BCDD-970A-C564D2889D64}"/>
              </a:ext>
            </a:extLst>
          </p:cNvPr>
          <p:cNvSpPr>
            <a:spLocks noChangeArrowheads="1"/>
          </p:cNvSpPr>
          <p:nvPr/>
        </p:nvSpPr>
        <p:spPr bwMode="auto">
          <a:xfrm>
            <a:off x="6263822" y="3618805"/>
            <a:ext cx="1135425" cy="509024"/>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kumimoji="1" b="1">
                <a:solidFill>
                  <a:schemeClr val="tx1"/>
                </a:solidFill>
                <a:latin typeface="Arial" panose="020B0604020202020204" pitchFamily="34" charset="0"/>
                <a:ea typeface="ＭＳ Ｐゴシック" panose="020B0600070205080204" pitchFamily="34" charset="-128"/>
              </a:defRPr>
            </a:lvl1pPr>
            <a:lvl2pPr marL="742950" indent="-285750">
              <a:defRPr kumimoji="1" b="1">
                <a:solidFill>
                  <a:schemeClr val="tx1"/>
                </a:solidFill>
                <a:latin typeface="Arial" panose="020B0604020202020204" pitchFamily="34" charset="0"/>
                <a:ea typeface="ＭＳ Ｐゴシック" panose="020B0600070205080204" pitchFamily="34" charset="-128"/>
              </a:defRPr>
            </a:lvl2pPr>
            <a:lvl3pPr marL="1143000" indent="-228600">
              <a:defRPr kumimoji="1" b="1">
                <a:solidFill>
                  <a:schemeClr val="tx1"/>
                </a:solidFill>
                <a:latin typeface="Arial" panose="020B0604020202020204" pitchFamily="34" charset="0"/>
                <a:ea typeface="ＭＳ Ｐゴシック" panose="020B0600070205080204" pitchFamily="34" charset="-128"/>
              </a:defRPr>
            </a:lvl3pPr>
            <a:lvl4pPr marL="1600200" indent="-228600">
              <a:defRPr kumimoji="1" b="1">
                <a:solidFill>
                  <a:schemeClr val="tx1"/>
                </a:solidFill>
                <a:latin typeface="Arial" panose="020B0604020202020204" pitchFamily="34" charset="0"/>
                <a:ea typeface="ＭＳ Ｐゴシック" panose="020B0600070205080204" pitchFamily="34" charset="-128"/>
              </a:defRPr>
            </a:lvl4pPr>
            <a:lvl5pPr marL="2057400" indent="-228600">
              <a:defRPr kumimoji="1"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9pPr>
          </a:lstStyle>
          <a:p>
            <a:pPr algn="ctr">
              <a:spcBef>
                <a:spcPts val="0"/>
              </a:spcBef>
            </a:pPr>
            <a:r>
              <a:rPr kumimoji="0" lang="en-US" altLang="ja-JP" sz="1000" b="0">
                <a:solidFill>
                  <a:srgbClr val="000000"/>
                </a:solidFill>
                <a:latin typeface="Meiryo UI" panose="020B0604030504040204" pitchFamily="34" charset="-128"/>
                <a:ea typeface="Meiryo UI" panose="020B0604030504040204" pitchFamily="34" charset="-128"/>
              </a:rPr>
              <a:t>IT</a:t>
            </a:r>
            <a:r>
              <a:rPr kumimoji="0" lang="ja-JP" altLang="en-US" sz="1000" b="0">
                <a:solidFill>
                  <a:srgbClr val="000000"/>
                </a:solidFill>
                <a:latin typeface="Meiryo UI" panose="020B0604030504040204" pitchFamily="34" charset="-128"/>
                <a:ea typeface="Meiryo UI" panose="020B0604030504040204" pitchFamily="34" charset="-128"/>
              </a:rPr>
              <a:t>レベル</a:t>
            </a:r>
          </a:p>
          <a:p>
            <a:pPr algn="ctr">
              <a:spcBef>
                <a:spcPts val="0"/>
              </a:spcBef>
            </a:pPr>
            <a:r>
              <a:rPr kumimoji="0" lang="ja-JP" altLang="en-US" sz="1000" b="0">
                <a:solidFill>
                  <a:srgbClr val="000000"/>
                </a:solidFill>
                <a:latin typeface="Meiryo UI" panose="020B0604030504040204" pitchFamily="34" charset="-128"/>
                <a:ea typeface="Meiryo UI" panose="020B0604030504040204" pitchFamily="34" charset="-128"/>
              </a:rPr>
              <a:t>事業継続管理</a:t>
            </a:r>
          </a:p>
          <a:p>
            <a:pPr algn="ctr">
              <a:spcBef>
                <a:spcPts val="0"/>
              </a:spcBef>
            </a:pPr>
            <a:r>
              <a:rPr kumimoji="0" lang="ja-JP" altLang="en-US" sz="1000" b="0">
                <a:solidFill>
                  <a:srgbClr val="000000"/>
                </a:solidFill>
                <a:latin typeface="Meiryo UI" panose="020B0604030504040204" pitchFamily="34" charset="-128"/>
                <a:ea typeface="Meiryo UI" panose="020B0604030504040204" pitchFamily="34" charset="-128"/>
              </a:rPr>
              <a:t>構築（本社）</a:t>
            </a:r>
          </a:p>
        </p:txBody>
      </p:sp>
      <p:sp>
        <p:nvSpPr>
          <p:cNvPr id="39" name="Rectangle 38">
            <a:extLst>
              <a:ext uri="{FF2B5EF4-FFF2-40B4-BE49-F238E27FC236}">
                <a16:creationId xmlns:a16="http://schemas.microsoft.com/office/drawing/2014/main" id="{08781952-9D56-A83D-12F7-56E5FD674383}"/>
              </a:ext>
            </a:extLst>
          </p:cNvPr>
          <p:cNvSpPr>
            <a:spLocks noChangeArrowheads="1"/>
          </p:cNvSpPr>
          <p:nvPr/>
        </p:nvSpPr>
        <p:spPr bwMode="auto">
          <a:xfrm>
            <a:off x="8182587" y="2430519"/>
            <a:ext cx="1135424" cy="51070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kumimoji="1" b="1">
                <a:solidFill>
                  <a:schemeClr val="tx1"/>
                </a:solidFill>
                <a:latin typeface="Arial" panose="020B0604020202020204" pitchFamily="34" charset="0"/>
                <a:ea typeface="ＭＳ Ｐゴシック" panose="020B0600070205080204" pitchFamily="34" charset="-128"/>
              </a:defRPr>
            </a:lvl1pPr>
            <a:lvl2pPr marL="742950" indent="-285750">
              <a:defRPr kumimoji="1" b="1">
                <a:solidFill>
                  <a:schemeClr val="tx1"/>
                </a:solidFill>
                <a:latin typeface="Arial" panose="020B0604020202020204" pitchFamily="34" charset="0"/>
                <a:ea typeface="ＭＳ Ｐゴシック" panose="020B0600070205080204" pitchFamily="34" charset="-128"/>
              </a:defRPr>
            </a:lvl2pPr>
            <a:lvl3pPr marL="1143000" indent="-228600">
              <a:defRPr kumimoji="1" b="1">
                <a:solidFill>
                  <a:schemeClr val="tx1"/>
                </a:solidFill>
                <a:latin typeface="Arial" panose="020B0604020202020204" pitchFamily="34" charset="0"/>
                <a:ea typeface="ＭＳ Ｐゴシック" panose="020B0600070205080204" pitchFamily="34" charset="-128"/>
              </a:defRPr>
            </a:lvl3pPr>
            <a:lvl4pPr marL="1600200" indent="-228600">
              <a:defRPr kumimoji="1" b="1">
                <a:solidFill>
                  <a:schemeClr val="tx1"/>
                </a:solidFill>
                <a:latin typeface="Arial" panose="020B0604020202020204" pitchFamily="34" charset="0"/>
                <a:ea typeface="ＭＳ Ｐゴシック" panose="020B0600070205080204" pitchFamily="34" charset="-128"/>
              </a:defRPr>
            </a:lvl4pPr>
            <a:lvl5pPr marL="2057400" indent="-228600">
              <a:defRPr kumimoji="1"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9pPr>
          </a:lstStyle>
          <a:p>
            <a:pPr algn="ctr">
              <a:spcBef>
                <a:spcPts val="0"/>
              </a:spcBef>
            </a:pPr>
            <a:r>
              <a:rPr kumimoji="0" lang="ja-JP" altLang="en-US" sz="1000" b="0">
                <a:solidFill>
                  <a:srgbClr val="000000"/>
                </a:solidFill>
                <a:latin typeface="Meiryo UI" panose="020B0604030504040204" pitchFamily="34" charset="-128"/>
                <a:ea typeface="Meiryo UI" panose="020B0604030504040204" pitchFamily="34" charset="-128"/>
              </a:rPr>
              <a:t>組織レベル</a:t>
            </a:r>
          </a:p>
          <a:p>
            <a:pPr algn="ctr">
              <a:spcBef>
                <a:spcPts val="0"/>
              </a:spcBef>
            </a:pPr>
            <a:r>
              <a:rPr kumimoji="0" lang="ja-JP" altLang="en-US" sz="1000" b="0">
                <a:solidFill>
                  <a:srgbClr val="000000"/>
                </a:solidFill>
                <a:latin typeface="Meiryo UI" panose="020B0604030504040204" pitchFamily="34" charset="-128"/>
                <a:ea typeface="Meiryo UI" panose="020B0604030504040204" pitchFamily="34" charset="-128"/>
              </a:rPr>
              <a:t>事業継続管理</a:t>
            </a:r>
          </a:p>
          <a:p>
            <a:pPr algn="ctr">
              <a:spcBef>
                <a:spcPts val="0"/>
              </a:spcBef>
            </a:pPr>
            <a:r>
              <a:rPr kumimoji="0" lang="ja-JP" altLang="en-US" sz="1000" b="0">
                <a:solidFill>
                  <a:srgbClr val="000000"/>
                </a:solidFill>
                <a:latin typeface="Meiryo UI" panose="020B0604030504040204" pitchFamily="34" charset="-128"/>
                <a:ea typeface="Meiryo UI" panose="020B0604030504040204" pitchFamily="34" charset="-128"/>
              </a:rPr>
              <a:t>構築（全社）</a:t>
            </a:r>
          </a:p>
        </p:txBody>
      </p:sp>
      <p:sp>
        <p:nvSpPr>
          <p:cNvPr id="40" name="Rectangle 39">
            <a:extLst>
              <a:ext uri="{FF2B5EF4-FFF2-40B4-BE49-F238E27FC236}">
                <a16:creationId xmlns:a16="http://schemas.microsoft.com/office/drawing/2014/main" id="{D8AB4924-F9D4-C2A5-7525-FE269CF25A61}"/>
              </a:ext>
            </a:extLst>
          </p:cNvPr>
          <p:cNvSpPr>
            <a:spLocks noChangeArrowheads="1"/>
          </p:cNvSpPr>
          <p:nvPr/>
        </p:nvSpPr>
        <p:spPr bwMode="auto">
          <a:xfrm>
            <a:off x="9403428" y="2413665"/>
            <a:ext cx="522920" cy="172764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lIns="90000" tIns="46800" rIns="90000" bIns="46800" anchor="ctr"/>
          <a:lstStyle>
            <a:lvl1pPr>
              <a:defRPr kumimoji="1" b="1">
                <a:solidFill>
                  <a:schemeClr val="tx1"/>
                </a:solidFill>
                <a:latin typeface="Arial" panose="020B0604020202020204" pitchFamily="34" charset="0"/>
                <a:ea typeface="ＭＳ Ｐゴシック" panose="020B0600070205080204" pitchFamily="34" charset="-128"/>
              </a:defRPr>
            </a:lvl1pPr>
            <a:lvl2pPr marL="742950" indent="-285750">
              <a:defRPr kumimoji="1" b="1">
                <a:solidFill>
                  <a:schemeClr val="tx1"/>
                </a:solidFill>
                <a:latin typeface="Arial" panose="020B0604020202020204" pitchFamily="34" charset="0"/>
                <a:ea typeface="ＭＳ Ｐゴシック" panose="020B0600070205080204" pitchFamily="34" charset="-128"/>
              </a:defRPr>
            </a:lvl2pPr>
            <a:lvl3pPr marL="1143000" indent="-228600">
              <a:defRPr kumimoji="1" b="1">
                <a:solidFill>
                  <a:schemeClr val="tx1"/>
                </a:solidFill>
                <a:latin typeface="Arial" panose="020B0604020202020204" pitchFamily="34" charset="0"/>
                <a:ea typeface="ＭＳ Ｐゴシック" panose="020B0600070205080204" pitchFamily="34" charset="-128"/>
              </a:defRPr>
            </a:lvl3pPr>
            <a:lvl4pPr marL="1600200" indent="-228600">
              <a:defRPr kumimoji="1" b="1">
                <a:solidFill>
                  <a:schemeClr val="tx1"/>
                </a:solidFill>
                <a:latin typeface="Arial" panose="020B0604020202020204" pitchFamily="34" charset="0"/>
                <a:ea typeface="ＭＳ Ｐゴシック" panose="020B0600070205080204" pitchFamily="34" charset="-128"/>
              </a:defRPr>
            </a:lvl4pPr>
            <a:lvl5pPr marL="2057400" indent="-228600">
              <a:defRPr kumimoji="1"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9pPr>
          </a:lstStyle>
          <a:p>
            <a:pPr algn="ctr"/>
            <a:r>
              <a:rPr kumimoji="0" lang="ja-JP" altLang="en-US" sz="1000" b="0">
                <a:solidFill>
                  <a:srgbClr val="000000"/>
                </a:solidFill>
                <a:latin typeface="Meiryo UI" panose="020B0604030504040204" pitchFamily="34" charset="-128"/>
                <a:ea typeface="Meiryo UI" panose="020B0604030504040204" pitchFamily="34" charset="-128"/>
              </a:rPr>
              <a:t>運用計画詳細化</a:t>
            </a:r>
          </a:p>
        </p:txBody>
      </p:sp>
      <p:sp>
        <p:nvSpPr>
          <p:cNvPr id="41" name="Rectangle 40">
            <a:extLst>
              <a:ext uri="{FF2B5EF4-FFF2-40B4-BE49-F238E27FC236}">
                <a16:creationId xmlns:a16="http://schemas.microsoft.com/office/drawing/2014/main" id="{233F7436-2D5B-5880-2C51-938B8E02441F}"/>
              </a:ext>
            </a:extLst>
          </p:cNvPr>
          <p:cNvSpPr>
            <a:spLocks noChangeArrowheads="1"/>
          </p:cNvSpPr>
          <p:nvPr/>
        </p:nvSpPr>
        <p:spPr bwMode="auto">
          <a:xfrm>
            <a:off x="8182587" y="3030562"/>
            <a:ext cx="1135424" cy="509024"/>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kumimoji="1" b="1">
                <a:solidFill>
                  <a:schemeClr val="tx1"/>
                </a:solidFill>
                <a:latin typeface="Arial" panose="020B0604020202020204" pitchFamily="34" charset="0"/>
                <a:ea typeface="ＭＳ Ｐゴシック" panose="020B0600070205080204" pitchFamily="34" charset="-128"/>
              </a:defRPr>
            </a:lvl1pPr>
            <a:lvl2pPr marL="742950" indent="-285750">
              <a:defRPr kumimoji="1" b="1">
                <a:solidFill>
                  <a:schemeClr val="tx1"/>
                </a:solidFill>
                <a:latin typeface="Arial" panose="020B0604020202020204" pitchFamily="34" charset="0"/>
                <a:ea typeface="ＭＳ Ｐゴシック" panose="020B0600070205080204" pitchFamily="34" charset="-128"/>
              </a:defRPr>
            </a:lvl2pPr>
            <a:lvl3pPr marL="1143000" indent="-228600">
              <a:defRPr kumimoji="1" b="1">
                <a:solidFill>
                  <a:schemeClr val="tx1"/>
                </a:solidFill>
                <a:latin typeface="Arial" panose="020B0604020202020204" pitchFamily="34" charset="0"/>
                <a:ea typeface="ＭＳ Ｐゴシック" panose="020B0600070205080204" pitchFamily="34" charset="-128"/>
              </a:defRPr>
            </a:lvl3pPr>
            <a:lvl4pPr marL="1600200" indent="-228600">
              <a:defRPr kumimoji="1" b="1">
                <a:solidFill>
                  <a:schemeClr val="tx1"/>
                </a:solidFill>
                <a:latin typeface="Arial" panose="020B0604020202020204" pitchFamily="34" charset="0"/>
                <a:ea typeface="ＭＳ Ｐゴシック" panose="020B0600070205080204" pitchFamily="34" charset="-128"/>
              </a:defRPr>
            </a:lvl4pPr>
            <a:lvl5pPr marL="2057400" indent="-228600">
              <a:defRPr kumimoji="1"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9pPr>
          </a:lstStyle>
          <a:p>
            <a:pPr algn="ctr">
              <a:spcBef>
                <a:spcPts val="0"/>
              </a:spcBef>
            </a:pPr>
            <a:r>
              <a:rPr kumimoji="0" lang="ja-JP" altLang="en-US" sz="1000" b="0">
                <a:solidFill>
                  <a:srgbClr val="000000"/>
                </a:solidFill>
                <a:latin typeface="Meiryo UI" panose="020B0604030504040204" pitchFamily="34" charset="-128"/>
                <a:ea typeface="Meiryo UI" panose="020B0604030504040204" pitchFamily="34" charset="-128"/>
              </a:rPr>
              <a:t>プロセスレベル</a:t>
            </a:r>
          </a:p>
          <a:p>
            <a:pPr algn="ctr">
              <a:spcBef>
                <a:spcPts val="0"/>
              </a:spcBef>
            </a:pPr>
            <a:r>
              <a:rPr kumimoji="0" lang="ja-JP" altLang="en-US" sz="1000" b="0">
                <a:solidFill>
                  <a:srgbClr val="000000"/>
                </a:solidFill>
                <a:latin typeface="Meiryo UI" panose="020B0604030504040204" pitchFamily="34" charset="-128"/>
                <a:ea typeface="Meiryo UI" panose="020B0604030504040204" pitchFamily="34" charset="-128"/>
              </a:rPr>
              <a:t>事業継続管理</a:t>
            </a:r>
          </a:p>
          <a:p>
            <a:pPr algn="ctr">
              <a:spcBef>
                <a:spcPts val="0"/>
              </a:spcBef>
            </a:pPr>
            <a:r>
              <a:rPr kumimoji="0" lang="ja-JP" altLang="en-US" sz="1000" b="0">
                <a:solidFill>
                  <a:srgbClr val="000000"/>
                </a:solidFill>
                <a:latin typeface="Meiryo UI" panose="020B0604030504040204" pitchFamily="34" charset="-128"/>
                <a:ea typeface="Meiryo UI" panose="020B0604030504040204" pitchFamily="34" charset="-128"/>
              </a:rPr>
              <a:t>構築（全社）</a:t>
            </a:r>
          </a:p>
        </p:txBody>
      </p:sp>
      <p:sp>
        <p:nvSpPr>
          <p:cNvPr id="42" name="Rectangle 41">
            <a:extLst>
              <a:ext uri="{FF2B5EF4-FFF2-40B4-BE49-F238E27FC236}">
                <a16:creationId xmlns:a16="http://schemas.microsoft.com/office/drawing/2014/main" id="{3C857E42-C3E7-BAB1-3A48-7F718EC0E788}"/>
              </a:ext>
            </a:extLst>
          </p:cNvPr>
          <p:cNvSpPr>
            <a:spLocks noChangeArrowheads="1"/>
          </p:cNvSpPr>
          <p:nvPr/>
        </p:nvSpPr>
        <p:spPr bwMode="auto">
          <a:xfrm>
            <a:off x="8182587" y="3630603"/>
            <a:ext cx="1135424" cy="51070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kumimoji="1" b="1">
                <a:solidFill>
                  <a:schemeClr val="tx1"/>
                </a:solidFill>
                <a:latin typeface="Arial" panose="020B0604020202020204" pitchFamily="34" charset="0"/>
                <a:ea typeface="ＭＳ Ｐゴシック" panose="020B0600070205080204" pitchFamily="34" charset="-128"/>
              </a:defRPr>
            </a:lvl1pPr>
            <a:lvl2pPr marL="742950" indent="-285750">
              <a:defRPr kumimoji="1" b="1">
                <a:solidFill>
                  <a:schemeClr val="tx1"/>
                </a:solidFill>
                <a:latin typeface="Arial" panose="020B0604020202020204" pitchFamily="34" charset="0"/>
                <a:ea typeface="ＭＳ Ｐゴシック" panose="020B0600070205080204" pitchFamily="34" charset="-128"/>
              </a:defRPr>
            </a:lvl2pPr>
            <a:lvl3pPr marL="1143000" indent="-228600">
              <a:defRPr kumimoji="1" b="1">
                <a:solidFill>
                  <a:schemeClr val="tx1"/>
                </a:solidFill>
                <a:latin typeface="Arial" panose="020B0604020202020204" pitchFamily="34" charset="0"/>
                <a:ea typeface="ＭＳ Ｐゴシック" panose="020B0600070205080204" pitchFamily="34" charset="-128"/>
              </a:defRPr>
            </a:lvl3pPr>
            <a:lvl4pPr marL="1600200" indent="-228600">
              <a:defRPr kumimoji="1" b="1">
                <a:solidFill>
                  <a:schemeClr val="tx1"/>
                </a:solidFill>
                <a:latin typeface="Arial" panose="020B0604020202020204" pitchFamily="34" charset="0"/>
                <a:ea typeface="ＭＳ Ｐゴシック" panose="020B0600070205080204" pitchFamily="34" charset="-128"/>
              </a:defRPr>
            </a:lvl4pPr>
            <a:lvl5pPr marL="2057400" indent="-228600">
              <a:defRPr kumimoji="1"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9pPr>
          </a:lstStyle>
          <a:p>
            <a:pPr algn="ctr">
              <a:spcBef>
                <a:spcPts val="0"/>
              </a:spcBef>
            </a:pPr>
            <a:r>
              <a:rPr kumimoji="0" lang="en-US" altLang="ja-JP" sz="1000" b="0">
                <a:solidFill>
                  <a:srgbClr val="000000"/>
                </a:solidFill>
                <a:latin typeface="Meiryo UI" panose="020B0604030504040204" pitchFamily="34" charset="-128"/>
                <a:ea typeface="Meiryo UI" panose="020B0604030504040204" pitchFamily="34" charset="-128"/>
              </a:rPr>
              <a:t>IT</a:t>
            </a:r>
            <a:r>
              <a:rPr kumimoji="0" lang="ja-JP" altLang="en-US" sz="1000" b="0">
                <a:solidFill>
                  <a:srgbClr val="000000"/>
                </a:solidFill>
                <a:latin typeface="Meiryo UI" panose="020B0604030504040204" pitchFamily="34" charset="-128"/>
                <a:ea typeface="Meiryo UI" panose="020B0604030504040204" pitchFamily="34" charset="-128"/>
              </a:rPr>
              <a:t>レベル</a:t>
            </a:r>
          </a:p>
          <a:p>
            <a:pPr algn="ctr">
              <a:spcBef>
                <a:spcPts val="0"/>
              </a:spcBef>
            </a:pPr>
            <a:r>
              <a:rPr kumimoji="0" lang="ja-JP" altLang="en-US" sz="1000" b="0">
                <a:solidFill>
                  <a:srgbClr val="000000"/>
                </a:solidFill>
                <a:latin typeface="Meiryo UI" panose="020B0604030504040204" pitchFamily="34" charset="-128"/>
                <a:ea typeface="Meiryo UI" panose="020B0604030504040204" pitchFamily="34" charset="-128"/>
              </a:rPr>
              <a:t>事業継続管理</a:t>
            </a:r>
          </a:p>
          <a:p>
            <a:pPr algn="ctr">
              <a:spcBef>
                <a:spcPts val="0"/>
              </a:spcBef>
            </a:pPr>
            <a:r>
              <a:rPr kumimoji="0" lang="ja-JP" altLang="en-US" sz="1000" b="0">
                <a:solidFill>
                  <a:srgbClr val="000000"/>
                </a:solidFill>
                <a:latin typeface="Meiryo UI" panose="020B0604030504040204" pitchFamily="34" charset="-128"/>
                <a:ea typeface="Meiryo UI" panose="020B0604030504040204" pitchFamily="34" charset="-128"/>
              </a:rPr>
              <a:t>構築（全社）</a:t>
            </a:r>
          </a:p>
        </p:txBody>
      </p:sp>
      <p:sp>
        <p:nvSpPr>
          <p:cNvPr id="43" name="Rectangle 42">
            <a:extLst>
              <a:ext uri="{FF2B5EF4-FFF2-40B4-BE49-F238E27FC236}">
                <a16:creationId xmlns:a16="http://schemas.microsoft.com/office/drawing/2014/main" id="{E8E9150A-2E1F-274F-72D0-C64AD2588EFE}"/>
              </a:ext>
            </a:extLst>
          </p:cNvPr>
          <p:cNvSpPr>
            <a:spLocks noChangeArrowheads="1"/>
          </p:cNvSpPr>
          <p:nvPr/>
        </p:nvSpPr>
        <p:spPr bwMode="auto">
          <a:xfrm>
            <a:off x="10101348" y="2413665"/>
            <a:ext cx="785423" cy="1727649"/>
          </a:xfrm>
          <a:prstGeom prst="rect">
            <a:avLst/>
          </a:prstGeom>
          <a:solidFill>
            <a:schemeClr val="accent1">
              <a:lumMod val="50000"/>
              <a:lumOff val="50000"/>
            </a:schemeClr>
          </a:solidFill>
          <a:ln>
            <a:noFill/>
          </a:ln>
          <a:effectLst/>
        </p:spPr>
        <p:txBody>
          <a:bodyPr wrap="none" lIns="90000" tIns="46800" rIns="90000" bIns="46800" anchor="ctr"/>
          <a:lstStyle>
            <a:lvl1pPr>
              <a:defRPr kumimoji="1" b="1">
                <a:solidFill>
                  <a:schemeClr val="tx1"/>
                </a:solidFill>
                <a:latin typeface="Arial" panose="020B0604020202020204" pitchFamily="34" charset="0"/>
                <a:ea typeface="ＭＳ Ｐゴシック" panose="020B0600070205080204" pitchFamily="34" charset="-128"/>
              </a:defRPr>
            </a:lvl1pPr>
            <a:lvl2pPr marL="742950" indent="-285750">
              <a:defRPr kumimoji="1" b="1">
                <a:solidFill>
                  <a:schemeClr val="tx1"/>
                </a:solidFill>
                <a:latin typeface="Arial" panose="020B0604020202020204" pitchFamily="34" charset="0"/>
                <a:ea typeface="ＭＳ Ｐゴシック" panose="020B0600070205080204" pitchFamily="34" charset="-128"/>
              </a:defRPr>
            </a:lvl2pPr>
            <a:lvl3pPr marL="1143000" indent="-228600">
              <a:defRPr kumimoji="1" b="1">
                <a:solidFill>
                  <a:schemeClr val="tx1"/>
                </a:solidFill>
                <a:latin typeface="Arial" panose="020B0604020202020204" pitchFamily="34" charset="0"/>
                <a:ea typeface="ＭＳ Ｐゴシック" panose="020B0600070205080204" pitchFamily="34" charset="-128"/>
              </a:defRPr>
            </a:lvl3pPr>
            <a:lvl4pPr marL="1600200" indent="-228600">
              <a:defRPr kumimoji="1" b="1">
                <a:solidFill>
                  <a:schemeClr val="tx1"/>
                </a:solidFill>
                <a:latin typeface="Arial" panose="020B0604020202020204" pitchFamily="34" charset="0"/>
                <a:ea typeface="ＭＳ Ｐゴシック" panose="020B0600070205080204" pitchFamily="34" charset="-128"/>
              </a:defRPr>
            </a:lvl4pPr>
            <a:lvl5pPr marL="2057400" indent="-228600">
              <a:defRPr kumimoji="1"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9pPr>
          </a:lstStyle>
          <a:p>
            <a:pPr algn="ctr"/>
            <a:r>
              <a:rPr kumimoji="0" lang="ja-JP" altLang="en-US" sz="1000" b="0">
                <a:solidFill>
                  <a:srgbClr val="000000"/>
                </a:solidFill>
                <a:latin typeface="Meiryo UI" panose="020B0604030504040204" pitchFamily="34" charset="-128"/>
                <a:ea typeface="Meiryo UI" panose="020B0604030504040204" pitchFamily="34" charset="-128"/>
              </a:rPr>
              <a:t>教育・訓練</a:t>
            </a:r>
          </a:p>
        </p:txBody>
      </p:sp>
      <p:sp>
        <p:nvSpPr>
          <p:cNvPr id="44" name="Rectangle 43">
            <a:extLst>
              <a:ext uri="{FF2B5EF4-FFF2-40B4-BE49-F238E27FC236}">
                <a16:creationId xmlns:a16="http://schemas.microsoft.com/office/drawing/2014/main" id="{C88D7622-F63E-1D7B-8F0D-CF8A73F23332}"/>
              </a:ext>
            </a:extLst>
          </p:cNvPr>
          <p:cNvSpPr>
            <a:spLocks noChangeArrowheads="1"/>
          </p:cNvSpPr>
          <p:nvPr/>
        </p:nvSpPr>
        <p:spPr bwMode="auto">
          <a:xfrm>
            <a:off x="11061772" y="2413665"/>
            <a:ext cx="783339" cy="1727649"/>
          </a:xfrm>
          <a:prstGeom prst="rect">
            <a:avLst/>
          </a:prstGeom>
          <a:solidFill>
            <a:srgbClr val="0070C0"/>
          </a:solidFill>
          <a:ln>
            <a:noFill/>
          </a:ln>
          <a:effectLst/>
        </p:spPr>
        <p:txBody>
          <a:bodyPr wrap="none" lIns="90000" tIns="46800" rIns="90000" bIns="46800" anchor="ctr"/>
          <a:lstStyle>
            <a:lvl1pPr>
              <a:defRPr kumimoji="1" b="1">
                <a:solidFill>
                  <a:schemeClr val="tx1"/>
                </a:solidFill>
                <a:latin typeface="Arial" panose="020B0604020202020204" pitchFamily="34" charset="0"/>
                <a:ea typeface="ＭＳ Ｐゴシック" panose="020B0600070205080204" pitchFamily="34" charset="-128"/>
              </a:defRPr>
            </a:lvl1pPr>
            <a:lvl2pPr marL="742950" indent="-285750">
              <a:defRPr kumimoji="1" b="1">
                <a:solidFill>
                  <a:schemeClr val="tx1"/>
                </a:solidFill>
                <a:latin typeface="Arial" panose="020B0604020202020204" pitchFamily="34" charset="0"/>
                <a:ea typeface="ＭＳ Ｐゴシック" panose="020B0600070205080204" pitchFamily="34" charset="-128"/>
              </a:defRPr>
            </a:lvl2pPr>
            <a:lvl3pPr marL="1143000" indent="-228600">
              <a:defRPr kumimoji="1" b="1">
                <a:solidFill>
                  <a:schemeClr val="tx1"/>
                </a:solidFill>
                <a:latin typeface="Arial" panose="020B0604020202020204" pitchFamily="34" charset="0"/>
                <a:ea typeface="ＭＳ Ｐゴシック" panose="020B0600070205080204" pitchFamily="34" charset="-128"/>
              </a:defRPr>
            </a:lvl3pPr>
            <a:lvl4pPr marL="1600200" indent="-228600">
              <a:defRPr kumimoji="1" b="1">
                <a:solidFill>
                  <a:schemeClr val="tx1"/>
                </a:solidFill>
                <a:latin typeface="Arial" panose="020B0604020202020204" pitchFamily="34" charset="0"/>
                <a:ea typeface="ＭＳ Ｐゴシック" panose="020B0600070205080204" pitchFamily="34" charset="-128"/>
              </a:defRPr>
            </a:lvl4pPr>
            <a:lvl5pPr marL="2057400" indent="-228600">
              <a:defRPr kumimoji="1"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9pPr>
          </a:lstStyle>
          <a:p>
            <a:pPr algn="ctr"/>
            <a:r>
              <a:rPr kumimoji="0" lang="ja-JP" altLang="en-US" sz="1000" b="0" dirty="0">
                <a:solidFill>
                  <a:srgbClr val="000000"/>
                </a:solidFill>
                <a:latin typeface="Meiryo UI" panose="020B0604030504040204" pitchFamily="34" charset="-128"/>
                <a:ea typeface="Meiryo UI" panose="020B0604030504040204" pitchFamily="34" charset="-128"/>
              </a:rPr>
              <a:t>実施・評価</a:t>
            </a:r>
          </a:p>
        </p:txBody>
      </p:sp>
      <p:sp>
        <p:nvSpPr>
          <p:cNvPr id="45" name="Rectangle 44">
            <a:extLst>
              <a:ext uri="{FF2B5EF4-FFF2-40B4-BE49-F238E27FC236}">
                <a16:creationId xmlns:a16="http://schemas.microsoft.com/office/drawing/2014/main" id="{7E87E0F9-557E-E4D6-78D6-3CF8ABA87032}"/>
              </a:ext>
            </a:extLst>
          </p:cNvPr>
          <p:cNvSpPr>
            <a:spLocks noChangeArrowheads="1"/>
          </p:cNvSpPr>
          <p:nvPr/>
        </p:nvSpPr>
        <p:spPr bwMode="auto">
          <a:xfrm>
            <a:off x="2428381" y="1997342"/>
            <a:ext cx="9416730" cy="264626"/>
          </a:xfrm>
          <a:prstGeom prst="rect">
            <a:avLst/>
          </a:prstGeom>
          <a:solidFill>
            <a:schemeClr val="accent5">
              <a:lumMod val="60000"/>
              <a:lumOff val="40000"/>
            </a:schemeClr>
          </a:solidFill>
          <a:ln>
            <a:noFill/>
          </a:ln>
          <a:effectLst/>
        </p:spPr>
        <p:txBody>
          <a:bodyPr wrap="none" lIns="90000" tIns="46800" rIns="90000" bIns="46800" anchor="ctr"/>
          <a:lstStyle>
            <a:lvl1pPr>
              <a:defRPr kumimoji="1" b="1">
                <a:solidFill>
                  <a:schemeClr val="tx1"/>
                </a:solidFill>
                <a:latin typeface="Arial" panose="020B0604020202020204" pitchFamily="34" charset="0"/>
                <a:ea typeface="ＭＳ Ｐゴシック" panose="020B0600070205080204" pitchFamily="34" charset="-128"/>
              </a:defRPr>
            </a:lvl1pPr>
            <a:lvl2pPr marL="742950" indent="-285750">
              <a:defRPr kumimoji="1" b="1">
                <a:solidFill>
                  <a:schemeClr val="tx1"/>
                </a:solidFill>
                <a:latin typeface="Arial" panose="020B0604020202020204" pitchFamily="34" charset="0"/>
                <a:ea typeface="ＭＳ Ｐゴシック" panose="020B0600070205080204" pitchFamily="34" charset="-128"/>
              </a:defRPr>
            </a:lvl2pPr>
            <a:lvl3pPr marL="1143000" indent="-228600">
              <a:defRPr kumimoji="1" b="1">
                <a:solidFill>
                  <a:schemeClr val="tx1"/>
                </a:solidFill>
                <a:latin typeface="Arial" panose="020B0604020202020204" pitchFamily="34" charset="0"/>
                <a:ea typeface="ＭＳ Ｐゴシック" panose="020B0600070205080204" pitchFamily="34" charset="-128"/>
              </a:defRPr>
            </a:lvl3pPr>
            <a:lvl4pPr marL="1600200" indent="-228600">
              <a:defRPr kumimoji="1" b="1">
                <a:solidFill>
                  <a:schemeClr val="tx1"/>
                </a:solidFill>
                <a:latin typeface="Arial" panose="020B0604020202020204" pitchFamily="34" charset="0"/>
                <a:ea typeface="ＭＳ Ｐゴシック" panose="020B0600070205080204" pitchFamily="34" charset="-128"/>
              </a:defRPr>
            </a:lvl4pPr>
            <a:lvl5pPr marL="2057400" indent="-228600">
              <a:defRPr kumimoji="1"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9pPr>
          </a:lstStyle>
          <a:p>
            <a:pPr algn="ctr"/>
            <a:r>
              <a:rPr kumimoji="0" lang="ja-JP" altLang="en-US" sz="1000" b="0">
                <a:solidFill>
                  <a:srgbClr val="000000"/>
                </a:solidFill>
                <a:latin typeface="Meiryo UI" panose="020B0604030504040204" pitchFamily="34" charset="-128"/>
                <a:ea typeface="Meiryo UI" panose="020B0604030504040204" pitchFamily="34" charset="-128"/>
              </a:rPr>
              <a:t>プロジェクト管理（作業進捗管理、関係部門との調整等）</a:t>
            </a:r>
          </a:p>
        </p:txBody>
      </p:sp>
      <p:sp>
        <p:nvSpPr>
          <p:cNvPr id="46" name="Rectangle 45">
            <a:extLst>
              <a:ext uri="{FF2B5EF4-FFF2-40B4-BE49-F238E27FC236}">
                <a16:creationId xmlns:a16="http://schemas.microsoft.com/office/drawing/2014/main" id="{87AB6B03-2CB5-F707-F355-E29AA003C7F9}"/>
              </a:ext>
            </a:extLst>
          </p:cNvPr>
          <p:cNvSpPr>
            <a:spLocks noChangeArrowheads="1"/>
          </p:cNvSpPr>
          <p:nvPr/>
        </p:nvSpPr>
        <p:spPr bwMode="auto">
          <a:xfrm>
            <a:off x="2428381" y="4326720"/>
            <a:ext cx="9416730" cy="266311"/>
          </a:xfrm>
          <a:prstGeom prst="rect">
            <a:avLst/>
          </a:prstGeom>
          <a:solidFill>
            <a:schemeClr val="accent5">
              <a:lumMod val="60000"/>
              <a:lumOff val="40000"/>
            </a:schemeClr>
          </a:solidFill>
          <a:ln>
            <a:noFill/>
          </a:ln>
          <a:effectLst/>
        </p:spPr>
        <p:txBody>
          <a:bodyPr wrap="none" lIns="90000" tIns="46800" rIns="90000" bIns="46800" anchor="ctr"/>
          <a:lstStyle>
            <a:lvl1pPr>
              <a:defRPr kumimoji="1" b="1">
                <a:solidFill>
                  <a:schemeClr val="tx1"/>
                </a:solidFill>
                <a:latin typeface="Arial" panose="020B0604020202020204" pitchFamily="34" charset="0"/>
                <a:ea typeface="ＭＳ Ｐゴシック" panose="020B0600070205080204" pitchFamily="34" charset="-128"/>
              </a:defRPr>
            </a:lvl1pPr>
            <a:lvl2pPr marL="742950" indent="-285750">
              <a:defRPr kumimoji="1" b="1">
                <a:solidFill>
                  <a:schemeClr val="tx1"/>
                </a:solidFill>
                <a:latin typeface="Arial" panose="020B0604020202020204" pitchFamily="34" charset="0"/>
                <a:ea typeface="ＭＳ Ｐゴシック" panose="020B0600070205080204" pitchFamily="34" charset="-128"/>
              </a:defRPr>
            </a:lvl2pPr>
            <a:lvl3pPr marL="1143000" indent="-228600">
              <a:defRPr kumimoji="1" b="1">
                <a:solidFill>
                  <a:schemeClr val="tx1"/>
                </a:solidFill>
                <a:latin typeface="Arial" panose="020B0604020202020204" pitchFamily="34" charset="0"/>
                <a:ea typeface="ＭＳ Ｐゴシック" panose="020B0600070205080204" pitchFamily="34" charset="-128"/>
              </a:defRPr>
            </a:lvl3pPr>
            <a:lvl4pPr marL="1600200" indent="-228600">
              <a:defRPr kumimoji="1" b="1">
                <a:solidFill>
                  <a:schemeClr val="tx1"/>
                </a:solidFill>
                <a:latin typeface="Arial" panose="020B0604020202020204" pitchFamily="34" charset="0"/>
                <a:ea typeface="ＭＳ Ｐゴシック" panose="020B0600070205080204" pitchFamily="34" charset="-128"/>
              </a:defRPr>
            </a:lvl4pPr>
            <a:lvl5pPr marL="2057400" indent="-228600">
              <a:defRPr kumimoji="1"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9pPr>
          </a:lstStyle>
          <a:p>
            <a:pPr algn="ctr"/>
            <a:r>
              <a:rPr kumimoji="0" lang="ja-JP" altLang="en-US" sz="1000" b="0">
                <a:solidFill>
                  <a:srgbClr val="000000"/>
                </a:solidFill>
                <a:latin typeface="Meiryo UI" panose="020B0604030504040204" pitchFamily="34" charset="-128"/>
                <a:ea typeface="Meiryo UI" panose="020B0604030504040204" pitchFamily="34" charset="-128"/>
              </a:rPr>
              <a:t>テクノロジー構築（安否確認システム等）</a:t>
            </a:r>
          </a:p>
        </p:txBody>
      </p:sp>
      <p:sp>
        <p:nvSpPr>
          <p:cNvPr id="47" name="Rectangle 46">
            <a:extLst>
              <a:ext uri="{FF2B5EF4-FFF2-40B4-BE49-F238E27FC236}">
                <a16:creationId xmlns:a16="http://schemas.microsoft.com/office/drawing/2014/main" id="{9EB43D72-D5DC-6A18-2AD8-745A4A7A36E7}"/>
              </a:ext>
            </a:extLst>
          </p:cNvPr>
          <p:cNvSpPr>
            <a:spLocks noChangeArrowheads="1"/>
          </p:cNvSpPr>
          <p:nvPr/>
        </p:nvSpPr>
        <p:spPr bwMode="auto">
          <a:xfrm>
            <a:off x="2428381" y="4780123"/>
            <a:ext cx="9416730" cy="264625"/>
          </a:xfrm>
          <a:prstGeom prst="rect">
            <a:avLst/>
          </a:prstGeom>
          <a:solidFill>
            <a:schemeClr val="accent5">
              <a:lumMod val="60000"/>
              <a:lumOff val="40000"/>
            </a:schemeClr>
          </a:solidFill>
          <a:ln>
            <a:noFill/>
          </a:ln>
          <a:effectLst/>
        </p:spPr>
        <p:txBody>
          <a:bodyPr wrap="none" lIns="90000" tIns="46800" rIns="90000" bIns="46800" anchor="ctr"/>
          <a:lstStyle>
            <a:lvl1pPr>
              <a:defRPr kumimoji="1" b="1">
                <a:solidFill>
                  <a:schemeClr val="tx1"/>
                </a:solidFill>
                <a:latin typeface="Arial" panose="020B0604020202020204" pitchFamily="34" charset="0"/>
                <a:ea typeface="ＭＳ Ｐゴシック" panose="020B0600070205080204" pitchFamily="34" charset="-128"/>
              </a:defRPr>
            </a:lvl1pPr>
            <a:lvl2pPr marL="742950" indent="-285750">
              <a:defRPr kumimoji="1" b="1">
                <a:solidFill>
                  <a:schemeClr val="tx1"/>
                </a:solidFill>
                <a:latin typeface="Arial" panose="020B0604020202020204" pitchFamily="34" charset="0"/>
                <a:ea typeface="ＭＳ Ｐゴシック" panose="020B0600070205080204" pitchFamily="34" charset="-128"/>
              </a:defRPr>
            </a:lvl2pPr>
            <a:lvl3pPr marL="1143000" indent="-228600">
              <a:defRPr kumimoji="1" b="1">
                <a:solidFill>
                  <a:schemeClr val="tx1"/>
                </a:solidFill>
                <a:latin typeface="Arial" panose="020B0604020202020204" pitchFamily="34" charset="0"/>
                <a:ea typeface="ＭＳ Ｐゴシック" panose="020B0600070205080204" pitchFamily="34" charset="-128"/>
              </a:defRPr>
            </a:lvl3pPr>
            <a:lvl4pPr marL="1600200" indent="-228600">
              <a:defRPr kumimoji="1" b="1">
                <a:solidFill>
                  <a:schemeClr val="tx1"/>
                </a:solidFill>
                <a:latin typeface="Arial" panose="020B0604020202020204" pitchFamily="34" charset="0"/>
                <a:ea typeface="ＭＳ Ｐゴシック" panose="020B0600070205080204" pitchFamily="34" charset="-128"/>
              </a:defRPr>
            </a:lvl4pPr>
            <a:lvl5pPr marL="2057400" indent="-228600">
              <a:defRPr kumimoji="1"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9pPr>
          </a:lstStyle>
          <a:p>
            <a:pPr algn="ctr"/>
            <a:r>
              <a:rPr kumimoji="0" lang="ja-JP" altLang="en-US" sz="1000" b="0">
                <a:solidFill>
                  <a:srgbClr val="000000"/>
                </a:solidFill>
                <a:latin typeface="Meiryo UI" panose="020B0604030504040204" pitchFamily="34" charset="-128"/>
                <a:ea typeface="Meiryo UI" panose="020B0604030504040204" pitchFamily="34" charset="-128"/>
              </a:rPr>
              <a:t>人的基盤構築（事業継続管理推進、評価組織の確立および人員の育成等）</a:t>
            </a:r>
          </a:p>
        </p:txBody>
      </p:sp>
      <p:sp>
        <p:nvSpPr>
          <p:cNvPr id="48" name="Line 47">
            <a:extLst>
              <a:ext uri="{FF2B5EF4-FFF2-40B4-BE49-F238E27FC236}">
                <a16:creationId xmlns:a16="http://schemas.microsoft.com/office/drawing/2014/main" id="{8E0530F2-7ADB-C08A-87B0-648CD7626238}"/>
              </a:ext>
            </a:extLst>
          </p:cNvPr>
          <p:cNvSpPr>
            <a:spLocks noChangeShapeType="1"/>
          </p:cNvSpPr>
          <p:nvPr/>
        </p:nvSpPr>
        <p:spPr bwMode="auto">
          <a:xfrm>
            <a:off x="2338796" y="1461349"/>
            <a:ext cx="0" cy="367441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p>
            <a:endParaRPr lang="zh-CN" altLang="en-US">
              <a:latin typeface="Meiryo UI" panose="020B0604030504040204" pitchFamily="34" charset="-128"/>
              <a:ea typeface="Meiryo UI" panose="020B0604030504040204" pitchFamily="34" charset="-128"/>
            </a:endParaRPr>
          </a:p>
        </p:txBody>
      </p:sp>
      <p:sp>
        <p:nvSpPr>
          <p:cNvPr id="49" name="Line 48">
            <a:extLst>
              <a:ext uri="{FF2B5EF4-FFF2-40B4-BE49-F238E27FC236}">
                <a16:creationId xmlns:a16="http://schemas.microsoft.com/office/drawing/2014/main" id="{5C7F7A0B-2479-C6F3-2153-D7ECDE1DF2D8}"/>
              </a:ext>
            </a:extLst>
          </p:cNvPr>
          <p:cNvSpPr>
            <a:spLocks noChangeShapeType="1"/>
          </p:cNvSpPr>
          <p:nvPr/>
        </p:nvSpPr>
        <p:spPr bwMode="auto">
          <a:xfrm>
            <a:off x="2388798" y="1366961"/>
            <a:ext cx="5670871" cy="0"/>
          </a:xfrm>
          <a:prstGeom prst="line">
            <a:avLst/>
          </a:prstGeom>
          <a:noFill/>
          <a:ln w="38100">
            <a:solidFill>
              <a:srgbClr val="0D2B88"/>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eiryo UI" panose="020B0604030504040204" pitchFamily="34" charset="-128"/>
              <a:ea typeface="Meiryo UI" panose="020B0604030504040204" pitchFamily="34" charset="-128"/>
            </a:endParaRPr>
          </a:p>
        </p:txBody>
      </p:sp>
      <p:sp>
        <p:nvSpPr>
          <p:cNvPr id="50" name="Line 49">
            <a:extLst>
              <a:ext uri="{FF2B5EF4-FFF2-40B4-BE49-F238E27FC236}">
                <a16:creationId xmlns:a16="http://schemas.microsoft.com/office/drawing/2014/main" id="{5E81911B-7413-CE9F-E0D2-E6C3BC3B7B26}"/>
              </a:ext>
            </a:extLst>
          </p:cNvPr>
          <p:cNvSpPr>
            <a:spLocks noChangeShapeType="1"/>
          </p:cNvSpPr>
          <p:nvPr/>
        </p:nvSpPr>
        <p:spPr bwMode="auto">
          <a:xfrm>
            <a:off x="8059669" y="1361905"/>
            <a:ext cx="3779192" cy="5056"/>
          </a:xfrm>
          <a:prstGeom prst="line">
            <a:avLst/>
          </a:prstGeom>
          <a:noFill/>
          <a:ln w="38100">
            <a:solidFill>
              <a:srgbClr val="0D2B88"/>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eiryo UI" panose="020B0604030504040204" pitchFamily="34" charset="-128"/>
              <a:ea typeface="Meiryo UI" panose="020B0604030504040204" pitchFamily="34" charset="-128"/>
            </a:endParaRPr>
          </a:p>
        </p:txBody>
      </p:sp>
      <p:sp>
        <p:nvSpPr>
          <p:cNvPr id="51" name="Text Box 50">
            <a:extLst>
              <a:ext uri="{FF2B5EF4-FFF2-40B4-BE49-F238E27FC236}">
                <a16:creationId xmlns:a16="http://schemas.microsoft.com/office/drawing/2014/main" id="{11C9E697-AAC7-EDF9-577B-A42149726BB5}"/>
              </a:ext>
            </a:extLst>
          </p:cNvPr>
          <p:cNvSpPr txBox="1">
            <a:spLocks noChangeArrowheads="1"/>
          </p:cNvSpPr>
          <p:nvPr/>
        </p:nvSpPr>
        <p:spPr bwMode="auto">
          <a:xfrm>
            <a:off x="4184643" y="1097280"/>
            <a:ext cx="1912513" cy="289053"/>
          </a:xfrm>
          <a:prstGeom prst="rect">
            <a:avLst/>
          </a:prstGeom>
          <a:noFill/>
          <a:ln>
            <a:noFill/>
          </a:ln>
          <a:effectLst/>
          <a:extLst>
            <a:ext uri="{909E8E84-426E-40DD-AFC4-6F175D3DCCD1}">
              <a14:hiddenFill xmlns:a14="http://schemas.microsoft.com/office/drawing/2010/main">
                <a:solidFill>
                  <a:srgbClr val="FF9900">
                    <a:alpha val="50195"/>
                  </a:srgbClr>
                </a:solidFill>
              </a14:hiddenFill>
            </a:ext>
            <a:ext uri="{91240B29-F687-4F45-9708-019B960494DF}">
              <a14:hiddenLine xmlns:a14="http://schemas.microsoft.com/office/drawing/2010/main" w="9525" algn="ctr">
                <a:solidFill>
                  <a:srgbClr val="0D2B88"/>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b="1">
                <a:solidFill>
                  <a:schemeClr val="tx1"/>
                </a:solidFill>
                <a:latin typeface="Arial" panose="020B0604020202020204" pitchFamily="34" charset="0"/>
                <a:ea typeface="ＭＳ Ｐゴシック" panose="020B0600070205080204" pitchFamily="34" charset="-128"/>
              </a:defRPr>
            </a:lvl1pPr>
            <a:lvl2pPr marL="742950" indent="-285750">
              <a:defRPr kumimoji="1" b="1">
                <a:solidFill>
                  <a:schemeClr val="tx1"/>
                </a:solidFill>
                <a:latin typeface="Arial" panose="020B0604020202020204" pitchFamily="34" charset="0"/>
                <a:ea typeface="ＭＳ Ｐゴシック" panose="020B0600070205080204" pitchFamily="34" charset="-128"/>
              </a:defRPr>
            </a:lvl2pPr>
            <a:lvl3pPr marL="1143000" indent="-228600">
              <a:defRPr kumimoji="1" b="1">
                <a:solidFill>
                  <a:schemeClr val="tx1"/>
                </a:solidFill>
                <a:latin typeface="Arial" panose="020B0604020202020204" pitchFamily="34" charset="0"/>
                <a:ea typeface="ＭＳ Ｐゴシック" panose="020B0600070205080204" pitchFamily="34" charset="-128"/>
              </a:defRPr>
            </a:lvl3pPr>
            <a:lvl4pPr marL="1600200" indent="-228600">
              <a:defRPr kumimoji="1" b="1">
                <a:solidFill>
                  <a:schemeClr val="tx1"/>
                </a:solidFill>
                <a:latin typeface="Arial" panose="020B0604020202020204" pitchFamily="34" charset="0"/>
                <a:ea typeface="ＭＳ Ｐゴシック" panose="020B0600070205080204" pitchFamily="34" charset="-128"/>
              </a:defRPr>
            </a:lvl4pPr>
            <a:lvl5pPr marL="2057400" indent="-228600">
              <a:defRPr kumimoji="1"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9pPr>
          </a:lstStyle>
          <a:p>
            <a:pPr algn="ctr" eaLnBrk="1" hangingPunct="1">
              <a:spcBef>
                <a:spcPct val="50000"/>
              </a:spcBef>
            </a:pPr>
            <a:r>
              <a:rPr lang="ja-JP" altLang="en-US" sz="1200">
                <a:solidFill>
                  <a:srgbClr val="0D2B88"/>
                </a:solidFill>
                <a:latin typeface="Meiryo UI" panose="020B0604030504040204" pitchFamily="34" charset="-128"/>
                <a:ea typeface="Meiryo UI" panose="020B0604030504040204" pitchFamily="34" charset="-128"/>
              </a:rPr>
              <a:t>本社中心作業</a:t>
            </a:r>
          </a:p>
        </p:txBody>
      </p:sp>
      <p:sp>
        <p:nvSpPr>
          <p:cNvPr id="52" name="Text Box 51">
            <a:extLst>
              <a:ext uri="{FF2B5EF4-FFF2-40B4-BE49-F238E27FC236}">
                <a16:creationId xmlns:a16="http://schemas.microsoft.com/office/drawing/2014/main" id="{21C70C4F-92B9-95B0-E511-4C4256A794EA}"/>
              </a:ext>
            </a:extLst>
          </p:cNvPr>
          <p:cNvSpPr txBox="1">
            <a:spLocks noChangeArrowheads="1"/>
          </p:cNvSpPr>
          <p:nvPr/>
        </p:nvSpPr>
        <p:spPr bwMode="auto">
          <a:xfrm>
            <a:off x="8484671" y="1102337"/>
            <a:ext cx="2977104" cy="289053"/>
          </a:xfrm>
          <a:prstGeom prst="rect">
            <a:avLst/>
          </a:prstGeom>
          <a:noFill/>
          <a:ln>
            <a:noFill/>
          </a:ln>
          <a:effectLst/>
          <a:extLst>
            <a:ext uri="{909E8E84-426E-40DD-AFC4-6F175D3DCCD1}">
              <a14:hiddenFill xmlns:a14="http://schemas.microsoft.com/office/drawing/2010/main">
                <a:solidFill>
                  <a:srgbClr val="FF9900">
                    <a:alpha val="50195"/>
                  </a:srgbClr>
                </a:solidFill>
              </a14:hiddenFill>
            </a:ext>
            <a:ext uri="{91240B29-F687-4F45-9708-019B960494DF}">
              <a14:hiddenLine xmlns:a14="http://schemas.microsoft.com/office/drawing/2010/main" w="9525" algn="ctr">
                <a:solidFill>
                  <a:srgbClr val="0D2B88"/>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b="1">
                <a:solidFill>
                  <a:schemeClr val="tx1"/>
                </a:solidFill>
                <a:latin typeface="Arial" panose="020B0604020202020204" pitchFamily="34" charset="0"/>
                <a:ea typeface="ＭＳ Ｐゴシック" panose="020B0600070205080204" pitchFamily="34" charset="-128"/>
              </a:defRPr>
            </a:lvl1pPr>
            <a:lvl2pPr marL="742950" indent="-285750">
              <a:defRPr kumimoji="1" b="1">
                <a:solidFill>
                  <a:schemeClr val="tx1"/>
                </a:solidFill>
                <a:latin typeface="Arial" panose="020B0604020202020204" pitchFamily="34" charset="0"/>
                <a:ea typeface="ＭＳ Ｐゴシック" panose="020B0600070205080204" pitchFamily="34" charset="-128"/>
              </a:defRPr>
            </a:lvl2pPr>
            <a:lvl3pPr marL="1143000" indent="-228600">
              <a:defRPr kumimoji="1" b="1">
                <a:solidFill>
                  <a:schemeClr val="tx1"/>
                </a:solidFill>
                <a:latin typeface="Arial" panose="020B0604020202020204" pitchFamily="34" charset="0"/>
                <a:ea typeface="ＭＳ Ｐゴシック" panose="020B0600070205080204" pitchFamily="34" charset="-128"/>
              </a:defRPr>
            </a:lvl3pPr>
            <a:lvl4pPr marL="1600200" indent="-228600">
              <a:defRPr kumimoji="1" b="1">
                <a:solidFill>
                  <a:schemeClr val="tx1"/>
                </a:solidFill>
                <a:latin typeface="Arial" panose="020B0604020202020204" pitchFamily="34" charset="0"/>
                <a:ea typeface="ＭＳ Ｐゴシック" panose="020B0600070205080204" pitchFamily="34" charset="-128"/>
              </a:defRPr>
            </a:lvl4pPr>
            <a:lvl5pPr marL="2057400" indent="-228600">
              <a:defRPr kumimoji="1"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9pPr>
          </a:lstStyle>
          <a:p>
            <a:pPr algn="ctr" eaLnBrk="1" hangingPunct="1">
              <a:spcBef>
                <a:spcPct val="50000"/>
              </a:spcBef>
            </a:pPr>
            <a:r>
              <a:rPr lang="ja-JP" altLang="en-US" sz="1200">
                <a:solidFill>
                  <a:srgbClr val="0D2B88"/>
                </a:solidFill>
                <a:latin typeface="Meiryo UI" panose="020B0604030504040204" pitchFamily="34" charset="-128"/>
                <a:ea typeface="Meiryo UI" panose="020B0604030504040204" pitchFamily="34" charset="-128"/>
              </a:rPr>
              <a:t>全社（グループ企業全体）作業</a:t>
            </a:r>
          </a:p>
        </p:txBody>
      </p:sp>
      <p:sp>
        <p:nvSpPr>
          <p:cNvPr id="53" name="Line 60">
            <a:extLst>
              <a:ext uri="{FF2B5EF4-FFF2-40B4-BE49-F238E27FC236}">
                <a16:creationId xmlns:a16="http://schemas.microsoft.com/office/drawing/2014/main" id="{B7440C86-DCBF-C0EB-32A5-44E4BDDCFD0F}"/>
              </a:ext>
            </a:extLst>
          </p:cNvPr>
          <p:cNvSpPr>
            <a:spLocks noChangeShapeType="1"/>
          </p:cNvSpPr>
          <p:nvPr/>
        </p:nvSpPr>
        <p:spPr bwMode="auto">
          <a:xfrm>
            <a:off x="1055455" y="5169475"/>
            <a:ext cx="1079590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p>
            <a:endParaRPr lang="zh-CN" altLang="en-US">
              <a:latin typeface="Meiryo UI" panose="020B0604030504040204" pitchFamily="34" charset="-128"/>
              <a:ea typeface="Meiryo UI" panose="020B0604030504040204" pitchFamily="34" charset="-128"/>
            </a:endParaRPr>
          </a:p>
        </p:txBody>
      </p:sp>
      <p:sp>
        <p:nvSpPr>
          <p:cNvPr id="54" name="Text Box 62">
            <a:extLst>
              <a:ext uri="{FF2B5EF4-FFF2-40B4-BE49-F238E27FC236}">
                <a16:creationId xmlns:a16="http://schemas.microsoft.com/office/drawing/2014/main" id="{9B39CB84-420B-DA8E-BC08-FE26134124A6}"/>
              </a:ext>
            </a:extLst>
          </p:cNvPr>
          <p:cNvSpPr txBox="1">
            <a:spLocks noChangeArrowheads="1"/>
          </p:cNvSpPr>
          <p:nvPr/>
        </p:nvSpPr>
        <p:spPr bwMode="auto">
          <a:xfrm>
            <a:off x="2592964" y="5204871"/>
            <a:ext cx="1531188" cy="5025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b="1">
                <a:solidFill>
                  <a:schemeClr val="tx1"/>
                </a:solidFill>
                <a:latin typeface="Arial" panose="020B0604020202020204" pitchFamily="34" charset="0"/>
                <a:ea typeface="ＭＳ Ｐゴシック" panose="020B0600070205080204" pitchFamily="34" charset="-128"/>
              </a:defRPr>
            </a:lvl1pPr>
            <a:lvl2pPr marL="742950" indent="-285750">
              <a:defRPr kumimoji="1" b="1">
                <a:solidFill>
                  <a:schemeClr val="tx1"/>
                </a:solidFill>
                <a:latin typeface="Arial" panose="020B0604020202020204" pitchFamily="34" charset="0"/>
                <a:ea typeface="ＭＳ Ｐゴシック" panose="020B0600070205080204" pitchFamily="34" charset="-128"/>
              </a:defRPr>
            </a:lvl2pPr>
            <a:lvl3pPr marL="1143000" indent="-228600">
              <a:defRPr kumimoji="1" b="1">
                <a:solidFill>
                  <a:schemeClr val="tx1"/>
                </a:solidFill>
                <a:latin typeface="Arial" panose="020B0604020202020204" pitchFamily="34" charset="0"/>
                <a:ea typeface="ＭＳ Ｐゴシック" panose="020B0600070205080204" pitchFamily="34" charset="-128"/>
              </a:defRPr>
            </a:lvl3pPr>
            <a:lvl4pPr marL="1600200" indent="-228600">
              <a:defRPr kumimoji="1" b="1">
                <a:solidFill>
                  <a:schemeClr val="tx1"/>
                </a:solidFill>
                <a:latin typeface="Arial" panose="020B0604020202020204" pitchFamily="34" charset="0"/>
                <a:ea typeface="ＭＳ Ｐゴシック" panose="020B0600070205080204" pitchFamily="34" charset="-128"/>
              </a:defRPr>
            </a:lvl4pPr>
            <a:lvl5pPr marL="2057400" indent="-228600">
              <a:defRPr kumimoji="1"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ja-JP" sz="1000" b="0" u="sng">
                <a:latin typeface="Meiryo UI" panose="020B0604030504040204" pitchFamily="34" charset="-128"/>
                <a:ea typeface="Meiryo UI" panose="020B0604030504040204" pitchFamily="34" charset="-128"/>
              </a:rPr>
              <a:t>Phase-1</a:t>
            </a:r>
          </a:p>
          <a:p>
            <a:pPr eaLnBrk="1" hangingPunct="1"/>
            <a:r>
              <a:rPr lang="ja-JP" altLang="en-US" sz="1000" b="0">
                <a:latin typeface="Meiryo UI" panose="020B0604030504040204" pitchFamily="34" charset="-128"/>
                <a:ea typeface="Meiryo UI" panose="020B0604030504040204" pitchFamily="34" charset="-128"/>
              </a:rPr>
              <a:t>・事業継続管理現状認識</a:t>
            </a:r>
          </a:p>
        </p:txBody>
      </p:sp>
      <p:sp>
        <p:nvSpPr>
          <p:cNvPr id="55" name="Text Box 64">
            <a:extLst>
              <a:ext uri="{FF2B5EF4-FFF2-40B4-BE49-F238E27FC236}">
                <a16:creationId xmlns:a16="http://schemas.microsoft.com/office/drawing/2014/main" id="{ACCCD4A2-6F78-9476-51BA-487F876FBA58}"/>
              </a:ext>
            </a:extLst>
          </p:cNvPr>
          <p:cNvSpPr txBox="1">
            <a:spLocks noChangeArrowheads="1"/>
          </p:cNvSpPr>
          <p:nvPr/>
        </p:nvSpPr>
        <p:spPr bwMode="auto">
          <a:xfrm>
            <a:off x="6684659" y="5204872"/>
            <a:ext cx="1779654" cy="10565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b="1">
                <a:solidFill>
                  <a:schemeClr val="tx1"/>
                </a:solidFill>
                <a:latin typeface="Arial" panose="020B0604020202020204" pitchFamily="34" charset="0"/>
                <a:ea typeface="ＭＳ Ｐゴシック" panose="020B0600070205080204" pitchFamily="34" charset="-128"/>
              </a:defRPr>
            </a:lvl1pPr>
            <a:lvl2pPr marL="742950" indent="-285750">
              <a:defRPr kumimoji="1" b="1">
                <a:solidFill>
                  <a:schemeClr val="tx1"/>
                </a:solidFill>
                <a:latin typeface="Arial" panose="020B0604020202020204" pitchFamily="34" charset="0"/>
                <a:ea typeface="ＭＳ Ｐゴシック" panose="020B0600070205080204" pitchFamily="34" charset="-128"/>
              </a:defRPr>
            </a:lvl2pPr>
            <a:lvl3pPr marL="1143000" indent="-228600">
              <a:defRPr kumimoji="1" b="1">
                <a:solidFill>
                  <a:schemeClr val="tx1"/>
                </a:solidFill>
                <a:latin typeface="Arial" panose="020B0604020202020204" pitchFamily="34" charset="0"/>
                <a:ea typeface="ＭＳ Ｐゴシック" panose="020B0600070205080204" pitchFamily="34" charset="-128"/>
              </a:defRPr>
            </a:lvl3pPr>
            <a:lvl4pPr marL="1600200" indent="-228600">
              <a:defRPr kumimoji="1" b="1">
                <a:solidFill>
                  <a:schemeClr val="tx1"/>
                </a:solidFill>
                <a:latin typeface="Arial" panose="020B0604020202020204" pitchFamily="34" charset="0"/>
                <a:ea typeface="ＭＳ Ｐゴシック" panose="020B0600070205080204" pitchFamily="34" charset="-128"/>
              </a:defRPr>
            </a:lvl4pPr>
            <a:lvl5pPr marL="2057400" indent="-228600">
              <a:defRPr kumimoji="1"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ja-JP" sz="1000" b="0" u="sng" dirty="0">
                <a:latin typeface="Meiryo UI" panose="020B0604030504040204" pitchFamily="34" charset="-128"/>
                <a:ea typeface="Meiryo UI" panose="020B0604030504040204" pitchFamily="34" charset="-128"/>
              </a:rPr>
              <a:t>Phase-3</a:t>
            </a:r>
          </a:p>
          <a:p>
            <a:pPr eaLnBrk="1" hangingPunct="1"/>
            <a:r>
              <a:rPr lang="ja-JP" altLang="en-US" sz="1000" b="0" dirty="0">
                <a:latin typeface="Meiryo UI" panose="020B0604030504040204" pitchFamily="34" charset="-128"/>
                <a:ea typeface="Meiryo UI" panose="020B0604030504040204" pitchFamily="34" charset="-128"/>
              </a:rPr>
              <a:t>・対策の詳細決定と対応計画・</a:t>
            </a:r>
            <a:br>
              <a:rPr lang="ja-JP" altLang="en-US" sz="1000" b="0" dirty="0">
                <a:latin typeface="Meiryo UI" panose="020B0604030504040204" pitchFamily="34" charset="-128"/>
                <a:ea typeface="Meiryo UI" panose="020B0604030504040204" pitchFamily="34" charset="-128"/>
              </a:rPr>
            </a:br>
            <a:r>
              <a:rPr lang="ja-JP" altLang="en-US" sz="1000" b="0" dirty="0">
                <a:latin typeface="Meiryo UI" panose="020B0604030504040204" pitchFamily="34" charset="-128"/>
                <a:ea typeface="Meiryo UI" panose="020B0604030504040204" pitchFamily="34" charset="-128"/>
              </a:rPr>
              <a:t>　実施計画の作成</a:t>
            </a:r>
            <a:br>
              <a:rPr lang="ja-JP" altLang="en-US" sz="1000" b="0" dirty="0">
                <a:latin typeface="Meiryo UI" panose="020B0604030504040204" pitchFamily="34" charset="-128"/>
                <a:ea typeface="Meiryo UI" panose="020B0604030504040204" pitchFamily="34" charset="-128"/>
              </a:rPr>
            </a:br>
            <a:r>
              <a:rPr lang="ja-JP" altLang="en-US" sz="1000" b="0" dirty="0">
                <a:latin typeface="Meiryo UI" panose="020B0604030504040204" pitchFamily="34" charset="-128"/>
                <a:ea typeface="Meiryo UI" panose="020B0604030504040204" pitchFamily="34" charset="-128"/>
              </a:rPr>
              <a:t>・対策の実施</a:t>
            </a:r>
            <a:br>
              <a:rPr lang="ja-JP" altLang="en-US" sz="1000" b="0" dirty="0">
                <a:latin typeface="Meiryo UI" panose="020B0604030504040204" pitchFamily="34" charset="-128"/>
                <a:ea typeface="Meiryo UI" panose="020B0604030504040204" pitchFamily="34" charset="-128"/>
              </a:rPr>
            </a:br>
            <a:endParaRPr lang="ja-JP" altLang="en-US" sz="1000" b="0" dirty="0">
              <a:latin typeface="Meiryo UI" panose="020B0604030504040204" pitchFamily="34" charset="-128"/>
              <a:ea typeface="Meiryo UI" panose="020B0604030504040204" pitchFamily="34" charset="-128"/>
            </a:endParaRPr>
          </a:p>
        </p:txBody>
      </p:sp>
      <p:sp>
        <p:nvSpPr>
          <p:cNvPr id="56" name="Text Box 65">
            <a:extLst>
              <a:ext uri="{FF2B5EF4-FFF2-40B4-BE49-F238E27FC236}">
                <a16:creationId xmlns:a16="http://schemas.microsoft.com/office/drawing/2014/main" id="{DC326ADD-A500-ED96-15DD-B21BD22F49E0}"/>
              </a:ext>
            </a:extLst>
          </p:cNvPr>
          <p:cNvSpPr txBox="1">
            <a:spLocks noChangeArrowheads="1"/>
          </p:cNvSpPr>
          <p:nvPr/>
        </p:nvSpPr>
        <p:spPr bwMode="auto">
          <a:xfrm>
            <a:off x="9059676" y="5204872"/>
            <a:ext cx="761747" cy="7487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b="1">
                <a:solidFill>
                  <a:schemeClr val="tx1"/>
                </a:solidFill>
                <a:latin typeface="Arial" panose="020B0604020202020204" pitchFamily="34" charset="0"/>
                <a:ea typeface="ＭＳ Ｐゴシック" panose="020B0600070205080204" pitchFamily="34" charset="-128"/>
              </a:defRPr>
            </a:lvl1pPr>
            <a:lvl2pPr marL="742950" indent="-285750">
              <a:defRPr kumimoji="1" b="1">
                <a:solidFill>
                  <a:schemeClr val="tx1"/>
                </a:solidFill>
                <a:latin typeface="Arial" panose="020B0604020202020204" pitchFamily="34" charset="0"/>
                <a:ea typeface="ＭＳ Ｐゴシック" panose="020B0600070205080204" pitchFamily="34" charset="-128"/>
              </a:defRPr>
            </a:lvl2pPr>
            <a:lvl3pPr marL="1143000" indent="-228600">
              <a:defRPr kumimoji="1" b="1">
                <a:solidFill>
                  <a:schemeClr val="tx1"/>
                </a:solidFill>
                <a:latin typeface="Arial" panose="020B0604020202020204" pitchFamily="34" charset="0"/>
                <a:ea typeface="ＭＳ Ｐゴシック" panose="020B0600070205080204" pitchFamily="34" charset="-128"/>
              </a:defRPr>
            </a:lvl3pPr>
            <a:lvl4pPr marL="1600200" indent="-228600">
              <a:defRPr kumimoji="1" b="1">
                <a:solidFill>
                  <a:schemeClr val="tx1"/>
                </a:solidFill>
                <a:latin typeface="Arial" panose="020B0604020202020204" pitchFamily="34" charset="0"/>
                <a:ea typeface="ＭＳ Ｐゴシック" panose="020B0600070205080204" pitchFamily="34" charset="-128"/>
              </a:defRPr>
            </a:lvl4pPr>
            <a:lvl5pPr marL="2057400" indent="-228600">
              <a:defRPr kumimoji="1"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ja-JP" sz="1000" b="0" u="sng">
                <a:latin typeface="Meiryo UI" panose="020B0604030504040204" pitchFamily="34" charset="-128"/>
                <a:ea typeface="Meiryo UI" panose="020B0604030504040204" pitchFamily="34" charset="-128"/>
              </a:rPr>
              <a:t>Phase-4</a:t>
            </a:r>
          </a:p>
          <a:p>
            <a:pPr eaLnBrk="1" hangingPunct="1"/>
            <a:r>
              <a:rPr lang="ja-JP" altLang="en-US" sz="1000" b="0">
                <a:latin typeface="Meiryo UI" panose="020B0604030504040204" pitchFamily="34" charset="-128"/>
                <a:ea typeface="Meiryo UI" panose="020B0604030504040204" pitchFamily="34" charset="-128"/>
              </a:rPr>
              <a:t>・教育実施</a:t>
            </a:r>
          </a:p>
          <a:p>
            <a:pPr eaLnBrk="1" hangingPunct="1"/>
            <a:r>
              <a:rPr lang="ja-JP" altLang="en-US" sz="1000" b="0">
                <a:latin typeface="Meiryo UI" panose="020B0604030504040204" pitchFamily="34" charset="-128"/>
                <a:ea typeface="Meiryo UI" panose="020B0604030504040204" pitchFamily="34" charset="-128"/>
              </a:rPr>
              <a:t>・訓練実施</a:t>
            </a:r>
          </a:p>
        </p:txBody>
      </p:sp>
      <p:sp>
        <p:nvSpPr>
          <p:cNvPr id="57" name="Text Box 66">
            <a:extLst>
              <a:ext uri="{FF2B5EF4-FFF2-40B4-BE49-F238E27FC236}">
                <a16:creationId xmlns:a16="http://schemas.microsoft.com/office/drawing/2014/main" id="{DF68B123-550D-F2F7-9A97-DCFBE314BDAB}"/>
              </a:ext>
            </a:extLst>
          </p:cNvPr>
          <p:cNvSpPr txBox="1">
            <a:spLocks noChangeArrowheads="1"/>
          </p:cNvSpPr>
          <p:nvPr/>
        </p:nvSpPr>
        <p:spPr bwMode="auto">
          <a:xfrm>
            <a:off x="10207600" y="5245324"/>
            <a:ext cx="1608344" cy="11141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defRPr kumimoji="1" b="1">
                <a:solidFill>
                  <a:schemeClr val="tx1"/>
                </a:solidFill>
                <a:latin typeface="Arial" panose="020B0604020202020204" pitchFamily="34" charset="0"/>
                <a:ea typeface="ＭＳ Ｐゴシック" panose="020B0600070205080204" pitchFamily="34" charset="-128"/>
              </a:defRPr>
            </a:lvl1pPr>
            <a:lvl2pPr marL="742950" indent="-285750">
              <a:defRPr kumimoji="1" b="1">
                <a:solidFill>
                  <a:schemeClr val="tx1"/>
                </a:solidFill>
                <a:latin typeface="Arial" panose="020B0604020202020204" pitchFamily="34" charset="0"/>
                <a:ea typeface="ＭＳ Ｐゴシック" panose="020B0600070205080204" pitchFamily="34" charset="-128"/>
              </a:defRPr>
            </a:lvl2pPr>
            <a:lvl3pPr marL="1143000" indent="-228600">
              <a:defRPr kumimoji="1" b="1">
                <a:solidFill>
                  <a:schemeClr val="tx1"/>
                </a:solidFill>
                <a:latin typeface="Arial" panose="020B0604020202020204" pitchFamily="34" charset="0"/>
                <a:ea typeface="ＭＳ Ｐゴシック" panose="020B0600070205080204" pitchFamily="34" charset="-128"/>
              </a:defRPr>
            </a:lvl3pPr>
            <a:lvl4pPr marL="1600200" indent="-228600">
              <a:defRPr kumimoji="1" b="1">
                <a:solidFill>
                  <a:schemeClr val="tx1"/>
                </a:solidFill>
                <a:latin typeface="Arial" panose="020B0604020202020204" pitchFamily="34" charset="0"/>
                <a:ea typeface="ＭＳ Ｐゴシック" panose="020B0600070205080204" pitchFamily="34" charset="-128"/>
              </a:defRPr>
            </a:lvl4pPr>
            <a:lvl5pPr marL="2057400" indent="-228600">
              <a:defRPr kumimoji="1"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ja-JP" sz="1000" b="0" u="sng">
                <a:latin typeface="Meiryo UI" panose="020B0604030504040204" pitchFamily="34" charset="-128"/>
                <a:ea typeface="Meiryo UI" panose="020B0604030504040204" pitchFamily="34" charset="-128"/>
              </a:rPr>
              <a:t>Phase-5</a:t>
            </a:r>
            <a:br>
              <a:rPr lang="en-US" altLang="ja-JP" sz="1000" b="0">
                <a:latin typeface="Meiryo UI" panose="020B0604030504040204" pitchFamily="34" charset="-128"/>
                <a:ea typeface="Meiryo UI" panose="020B0604030504040204" pitchFamily="34" charset="-128"/>
              </a:rPr>
            </a:br>
            <a:r>
              <a:rPr lang="ja-JP" altLang="en-US" sz="1000" b="0">
                <a:latin typeface="Meiryo UI" panose="020B0604030504040204" pitchFamily="34" charset="-128"/>
                <a:ea typeface="Meiryo UI" panose="020B0604030504040204" pitchFamily="34" charset="-128"/>
              </a:rPr>
              <a:t>・点検及び是正措置</a:t>
            </a:r>
            <a:br>
              <a:rPr lang="ja-JP" altLang="en-US" sz="1000" b="0">
                <a:latin typeface="Meiryo UI" panose="020B0604030504040204" pitchFamily="34" charset="-128"/>
                <a:ea typeface="Meiryo UI" panose="020B0604030504040204" pitchFamily="34" charset="-128"/>
              </a:rPr>
            </a:br>
            <a:r>
              <a:rPr lang="ja-JP" altLang="en-US" sz="1000" b="0">
                <a:latin typeface="Meiryo UI" panose="020B0604030504040204" pitchFamily="34" charset="-128"/>
                <a:ea typeface="Meiryo UI" panose="020B0604030504040204" pitchFamily="34" charset="-128"/>
              </a:rPr>
              <a:t>・経営陣による見直し</a:t>
            </a:r>
            <a:br>
              <a:rPr lang="ja-JP" altLang="en-US" sz="1000" b="0">
                <a:latin typeface="Meiryo UI" panose="020B0604030504040204" pitchFamily="34" charset="-128"/>
                <a:ea typeface="Meiryo UI" panose="020B0604030504040204" pitchFamily="34" charset="-128"/>
              </a:rPr>
            </a:br>
            <a:r>
              <a:rPr lang="ja-JP" altLang="en-US" sz="1000" b="0">
                <a:latin typeface="Meiryo UI" panose="020B0604030504040204" pitchFamily="34" charset="-128"/>
                <a:ea typeface="Meiryo UI" panose="020B0604030504040204" pitchFamily="34" charset="-128"/>
              </a:rPr>
              <a:t>　と改善</a:t>
            </a:r>
          </a:p>
        </p:txBody>
      </p:sp>
      <p:sp>
        <p:nvSpPr>
          <p:cNvPr id="58" name="Text Box 67">
            <a:extLst>
              <a:ext uri="{FF2B5EF4-FFF2-40B4-BE49-F238E27FC236}">
                <a16:creationId xmlns:a16="http://schemas.microsoft.com/office/drawing/2014/main" id="{15237041-CDAA-8DE7-AA0E-2153805DA2BF}"/>
              </a:ext>
            </a:extLst>
          </p:cNvPr>
          <p:cNvSpPr txBox="1">
            <a:spLocks noChangeArrowheads="1"/>
          </p:cNvSpPr>
          <p:nvPr/>
        </p:nvSpPr>
        <p:spPr bwMode="auto">
          <a:xfrm>
            <a:off x="972122" y="5208243"/>
            <a:ext cx="1197764" cy="2562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b="1">
                <a:solidFill>
                  <a:schemeClr val="tx1"/>
                </a:solidFill>
                <a:latin typeface="Arial" panose="020B0604020202020204" pitchFamily="34" charset="0"/>
                <a:ea typeface="ＭＳ Ｐゴシック" panose="020B0600070205080204" pitchFamily="34" charset="-128"/>
              </a:defRPr>
            </a:lvl1pPr>
            <a:lvl2pPr marL="742950" indent="-285750">
              <a:defRPr kumimoji="1" b="1">
                <a:solidFill>
                  <a:schemeClr val="tx1"/>
                </a:solidFill>
                <a:latin typeface="Arial" panose="020B0604020202020204" pitchFamily="34" charset="0"/>
                <a:ea typeface="ＭＳ Ｐゴシック" panose="020B0600070205080204" pitchFamily="34" charset="-128"/>
              </a:defRPr>
            </a:lvl2pPr>
            <a:lvl3pPr marL="1143000" indent="-228600">
              <a:defRPr kumimoji="1" b="1">
                <a:solidFill>
                  <a:schemeClr val="tx1"/>
                </a:solidFill>
                <a:latin typeface="Arial" panose="020B0604020202020204" pitchFamily="34" charset="0"/>
                <a:ea typeface="ＭＳ Ｐゴシック" panose="020B0600070205080204" pitchFamily="34" charset="-128"/>
              </a:defRPr>
            </a:lvl3pPr>
            <a:lvl4pPr marL="1600200" indent="-228600">
              <a:defRPr kumimoji="1" b="1">
                <a:solidFill>
                  <a:schemeClr val="tx1"/>
                </a:solidFill>
                <a:latin typeface="Arial" panose="020B0604020202020204" pitchFamily="34" charset="0"/>
                <a:ea typeface="ＭＳ Ｐゴシック" panose="020B0600070205080204" pitchFamily="34" charset="-128"/>
              </a:defRPr>
            </a:lvl4pPr>
            <a:lvl5pPr marL="2057400" indent="-228600">
              <a:defRPr kumimoji="1"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9pPr>
          </a:lstStyle>
          <a:p>
            <a:pPr eaLnBrk="1" hangingPunct="1"/>
            <a:r>
              <a:rPr lang="ja-JP" altLang="en-US" sz="1000" b="0" u="sng">
                <a:latin typeface="Meiryo UI" panose="020B0604030504040204" pitchFamily="34" charset="-128"/>
                <a:ea typeface="Meiryo UI" panose="020B0604030504040204" pitchFamily="34" charset="-128"/>
              </a:rPr>
              <a:t>各フェーズ作業概要</a:t>
            </a:r>
            <a:endParaRPr lang="ja-JP" altLang="en-US" sz="1000" b="0">
              <a:latin typeface="Meiryo UI" panose="020B0604030504040204" pitchFamily="34" charset="-128"/>
              <a:ea typeface="Meiryo UI" panose="020B0604030504040204" pitchFamily="34" charset="-128"/>
            </a:endParaRPr>
          </a:p>
        </p:txBody>
      </p:sp>
      <p:sp>
        <p:nvSpPr>
          <p:cNvPr id="59" name="Rectangle 68">
            <a:extLst>
              <a:ext uri="{FF2B5EF4-FFF2-40B4-BE49-F238E27FC236}">
                <a16:creationId xmlns:a16="http://schemas.microsoft.com/office/drawing/2014/main" id="{3EC2914F-7A8C-FCA9-9657-0344EE6495F7}"/>
              </a:ext>
            </a:extLst>
          </p:cNvPr>
          <p:cNvSpPr>
            <a:spLocks noChangeArrowheads="1"/>
          </p:cNvSpPr>
          <p:nvPr/>
        </p:nvSpPr>
        <p:spPr bwMode="auto">
          <a:xfrm>
            <a:off x="8825815" y="6328020"/>
            <a:ext cx="3099198" cy="256289"/>
          </a:xfrm>
          <a:prstGeom prst="rect">
            <a:avLst/>
          </a:prstGeom>
          <a:noFill/>
          <a:ln>
            <a:noFill/>
          </a:ln>
          <a:effectLst/>
          <a:extLst>
            <a:ext uri="{909E8E84-426E-40DD-AFC4-6F175D3DCCD1}">
              <a14:hiddenFill xmlns:a14="http://schemas.microsoft.com/office/drawing/2010/main">
                <a:solidFill>
                  <a:srgbClr val="C0EAC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36000" rIns="90000">
            <a:spAutoFit/>
          </a:bodyPr>
          <a:lstStyle>
            <a:lvl1pPr>
              <a:defRPr kumimoji="1" b="1">
                <a:solidFill>
                  <a:schemeClr val="tx1"/>
                </a:solidFill>
                <a:latin typeface="Arial" panose="020B0604020202020204" pitchFamily="34" charset="0"/>
                <a:ea typeface="ＭＳ Ｐゴシック" panose="020B0600070205080204" pitchFamily="34" charset="-128"/>
              </a:defRPr>
            </a:lvl1pPr>
            <a:lvl2pPr marL="742950" indent="-285750">
              <a:defRPr kumimoji="1" b="1">
                <a:solidFill>
                  <a:schemeClr val="tx1"/>
                </a:solidFill>
                <a:latin typeface="Arial" panose="020B0604020202020204" pitchFamily="34" charset="0"/>
                <a:ea typeface="ＭＳ Ｐゴシック" panose="020B0600070205080204" pitchFamily="34" charset="-128"/>
              </a:defRPr>
            </a:lvl2pPr>
            <a:lvl3pPr marL="1143000" indent="-228600">
              <a:defRPr kumimoji="1" b="1">
                <a:solidFill>
                  <a:schemeClr val="tx1"/>
                </a:solidFill>
                <a:latin typeface="Arial" panose="020B0604020202020204" pitchFamily="34" charset="0"/>
                <a:ea typeface="ＭＳ Ｐゴシック" panose="020B0600070205080204" pitchFamily="34" charset="-128"/>
              </a:defRPr>
            </a:lvl3pPr>
            <a:lvl4pPr marL="1600200" indent="-228600">
              <a:defRPr kumimoji="1" b="1">
                <a:solidFill>
                  <a:schemeClr val="tx1"/>
                </a:solidFill>
                <a:latin typeface="Arial" panose="020B0604020202020204" pitchFamily="34" charset="0"/>
                <a:ea typeface="ＭＳ Ｐゴシック" panose="020B0600070205080204" pitchFamily="34" charset="-128"/>
              </a:defRPr>
            </a:lvl4pPr>
            <a:lvl5pPr marL="2057400" indent="-228600">
              <a:defRPr kumimoji="1"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9pPr>
          </a:lstStyle>
          <a:p>
            <a:pPr eaLnBrk="1" hangingPunct="1">
              <a:buFont typeface="Wingdings" panose="05000000000000000000" pitchFamily="2" charset="2"/>
              <a:buNone/>
            </a:pPr>
            <a:r>
              <a:rPr lang="ja-JP" altLang="en-US" sz="1000" b="0" dirty="0">
                <a:latin typeface="Meiryo UI" panose="020B0604030504040204" pitchFamily="34" charset="-128"/>
                <a:ea typeface="Meiryo UI" panose="020B0604030504040204" pitchFamily="34" charset="-128"/>
              </a:rPr>
              <a:t>事業継続推進機構 </a:t>
            </a:r>
            <a:r>
              <a:rPr lang="en-US" altLang="ja-JP" sz="1000" b="0" dirty="0">
                <a:latin typeface="Meiryo UI" panose="020B0604030504040204" pitchFamily="34" charset="-128"/>
                <a:ea typeface="Meiryo UI" panose="020B0604030504040204" pitchFamily="34" charset="-128"/>
              </a:rPr>
              <a:t>『</a:t>
            </a:r>
            <a:r>
              <a:rPr lang="en-US" altLang="ja-JP" sz="1000" b="0" dirty="0" err="1">
                <a:latin typeface="Meiryo UI" panose="020B0604030504040204" pitchFamily="34" charset="-128"/>
                <a:ea typeface="Meiryo UI" panose="020B0604030504040204" pitchFamily="34" charset="-128"/>
              </a:rPr>
              <a:t>BCAO</a:t>
            </a:r>
            <a:r>
              <a:rPr lang="ja-JP" altLang="en-US" sz="1000" b="0" dirty="0">
                <a:latin typeface="Meiryo UI" panose="020B0604030504040204" pitchFamily="34" charset="-128"/>
                <a:ea typeface="Meiryo UI" panose="020B0604030504040204" pitchFamily="34" charset="-128"/>
              </a:rPr>
              <a:t>標準テキスト添付資料</a:t>
            </a:r>
            <a:r>
              <a:rPr lang="en-US" altLang="ja-JP" sz="1000" b="0" dirty="0">
                <a:latin typeface="Meiryo UI" panose="020B0604030504040204" pitchFamily="34" charset="-128"/>
                <a:ea typeface="Meiryo UI" panose="020B0604030504040204" pitchFamily="34" charset="-128"/>
              </a:rPr>
              <a:t>』</a:t>
            </a:r>
            <a:r>
              <a:rPr lang="ja-JP" altLang="en-US" sz="1000" b="0" dirty="0">
                <a:latin typeface="Meiryo UI" panose="020B0604030504040204" pitchFamily="34" charset="-128"/>
                <a:ea typeface="Meiryo UI" panose="020B0604030504040204" pitchFamily="34" charset="-128"/>
              </a:rPr>
              <a:t>準拠</a:t>
            </a:r>
          </a:p>
        </p:txBody>
      </p:sp>
      <p:sp>
        <p:nvSpPr>
          <p:cNvPr id="60" name="Text Box 63">
            <a:extLst>
              <a:ext uri="{FF2B5EF4-FFF2-40B4-BE49-F238E27FC236}">
                <a16:creationId xmlns:a16="http://schemas.microsoft.com/office/drawing/2014/main" id="{DC32DAD5-E628-6A2E-C9CA-7EFE244D3CB2}"/>
              </a:ext>
            </a:extLst>
          </p:cNvPr>
          <p:cNvSpPr txBox="1">
            <a:spLocks noChangeArrowheads="1"/>
          </p:cNvSpPr>
          <p:nvPr/>
        </p:nvSpPr>
        <p:spPr bwMode="auto">
          <a:xfrm>
            <a:off x="4257560" y="5156484"/>
            <a:ext cx="2291681" cy="14295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b="1">
                <a:solidFill>
                  <a:schemeClr val="tx1"/>
                </a:solidFill>
                <a:latin typeface="Arial" panose="020B0604020202020204" pitchFamily="34" charset="0"/>
                <a:ea typeface="ＭＳ Ｐゴシック" panose="020B0600070205080204" pitchFamily="34" charset="-128"/>
              </a:defRPr>
            </a:lvl1pPr>
            <a:lvl2pPr marL="742950" indent="-285750">
              <a:defRPr kumimoji="1" b="1">
                <a:solidFill>
                  <a:schemeClr val="tx1"/>
                </a:solidFill>
                <a:latin typeface="Arial" panose="020B0604020202020204" pitchFamily="34" charset="0"/>
                <a:ea typeface="ＭＳ Ｐゴシック" panose="020B0600070205080204" pitchFamily="34" charset="-128"/>
              </a:defRPr>
            </a:lvl2pPr>
            <a:lvl3pPr marL="1143000" indent="-228600">
              <a:defRPr kumimoji="1" b="1">
                <a:solidFill>
                  <a:schemeClr val="tx1"/>
                </a:solidFill>
                <a:latin typeface="Arial" panose="020B0604020202020204" pitchFamily="34" charset="0"/>
                <a:ea typeface="ＭＳ Ｐゴシック" panose="020B0600070205080204" pitchFamily="34" charset="-128"/>
              </a:defRPr>
            </a:lvl3pPr>
            <a:lvl4pPr marL="1600200" indent="-228600">
              <a:defRPr kumimoji="1" b="1">
                <a:solidFill>
                  <a:schemeClr val="tx1"/>
                </a:solidFill>
                <a:latin typeface="Arial" panose="020B0604020202020204" pitchFamily="34" charset="0"/>
                <a:ea typeface="ＭＳ Ｐゴシック" panose="020B0600070205080204" pitchFamily="34" charset="-128"/>
              </a:defRPr>
            </a:lvl4pPr>
            <a:lvl5pPr marL="2057400" indent="-228600">
              <a:defRPr kumimoji="1"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ja-JP" sz="1000" b="0" u="sng" dirty="0">
                <a:latin typeface="Meiryo UI" panose="020B0604030504040204" pitchFamily="34" charset="-128"/>
                <a:ea typeface="Meiryo UI" panose="020B0604030504040204" pitchFamily="34" charset="-128"/>
              </a:rPr>
              <a:t>Phase-2</a:t>
            </a:r>
          </a:p>
          <a:p>
            <a:pPr eaLnBrk="1" hangingPunct="1"/>
            <a:r>
              <a:rPr lang="ja-JP" altLang="en-US" sz="1000" b="0" dirty="0">
                <a:latin typeface="Meiryo UI" panose="020B0604030504040204" pitchFamily="34" charset="-128"/>
                <a:ea typeface="Meiryo UI" panose="020B0604030504040204" pitchFamily="34" charset="-128"/>
              </a:rPr>
              <a:t>・事業継続管理整備方針決定</a:t>
            </a:r>
          </a:p>
          <a:p>
            <a:pPr eaLnBrk="1" hangingPunct="1"/>
            <a:r>
              <a:rPr lang="ja-JP" altLang="en-US" sz="1000" b="0" dirty="0">
                <a:latin typeface="Meiryo UI" panose="020B0604030504040204" pitchFamily="34" charset="-128"/>
                <a:ea typeface="Meiryo UI" panose="020B0604030504040204" pitchFamily="34" charset="-128"/>
              </a:rPr>
              <a:t>・リスク分析</a:t>
            </a:r>
            <a:br>
              <a:rPr lang="ja-JP" altLang="en-US" sz="1000" b="0" dirty="0">
                <a:latin typeface="Meiryo UI" panose="020B0604030504040204" pitchFamily="34" charset="-128"/>
                <a:ea typeface="Meiryo UI" panose="020B0604030504040204" pitchFamily="34" charset="-128"/>
              </a:rPr>
            </a:br>
            <a:r>
              <a:rPr lang="ja-JP" altLang="en-US" sz="1000" b="0" dirty="0">
                <a:latin typeface="Meiryo UI" panose="020B0604030504040204" pitchFamily="34" charset="-128"/>
                <a:ea typeface="Meiryo UI" panose="020B0604030504040204" pitchFamily="34" charset="-128"/>
              </a:rPr>
              <a:t>・ビジネスインパクト分析</a:t>
            </a:r>
          </a:p>
          <a:p>
            <a:pPr eaLnBrk="1" hangingPunct="1"/>
            <a:r>
              <a:rPr lang="ja-JP" altLang="en-US" sz="1000" b="0" dirty="0">
                <a:latin typeface="Meiryo UI" panose="020B0604030504040204" pitchFamily="34" charset="-128"/>
                <a:ea typeface="Meiryo UI" panose="020B0604030504040204" pitchFamily="34" charset="-128"/>
              </a:rPr>
              <a:t>・対策の検討と事業継続戦略の決定</a:t>
            </a:r>
          </a:p>
          <a:p>
            <a:pPr eaLnBrk="1" hangingPunct="1"/>
            <a:endParaRPr lang="en-US" altLang="ja-JP" sz="1000" b="0" dirty="0">
              <a:latin typeface="Meiryo UI" panose="020B0604030504040204" pitchFamily="34" charset="-128"/>
              <a:ea typeface="Meiryo UI" panose="020B0604030504040204" pitchFamily="34" charset="-128"/>
            </a:endParaRPr>
          </a:p>
        </p:txBody>
      </p:sp>
    </p:spTree>
    <p:extLst>
      <p:ext uri="{BB962C8B-B14F-4D97-AF65-F5344CB8AC3E}">
        <p14:creationId xmlns:p14="http://schemas.microsoft.com/office/powerpoint/2010/main" val="10643193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グループ化 25">
            <a:extLst>
              <a:ext uri="{FF2B5EF4-FFF2-40B4-BE49-F238E27FC236}">
                <a16:creationId xmlns:a16="http://schemas.microsoft.com/office/drawing/2014/main" id="{FDB23551-CD81-0529-F251-AC854F32DF40}"/>
              </a:ext>
            </a:extLst>
          </p:cNvPr>
          <p:cNvGrpSpPr/>
          <p:nvPr/>
        </p:nvGrpSpPr>
        <p:grpSpPr>
          <a:xfrm>
            <a:off x="9566778" y="88002"/>
            <a:ext cx="1694542" cy="582155"/>
            <a:chOff x="2428380" y="1473150"/>
            <a:chExt cx="8972993" cy="2668164"/>
          </a:xfrm>
        </p:grpSpPr>
        <p:sp>
          <p:nvSpPr>
            <p:cNvPr id="27" name="AutoShape 14">
              <a:extLst>
                <a:ext uri="{FF2B5EF4-FFF2-40B4-BE49-F238E27FC236}">
                  <a16:creationId xmlns:a16="http://schemas.microsoft.com/office/drawing/2014/main" id="{9A37E49E-D398-07A6-9C1C-69A88BE0AA9C}"/>
                </a:ext>
              </a:extLst>
            </p:cNvPr>
            <p:cNvSpPr>
              <a:spLocks noChangeArrowheads="1"/>
            </p:cNvSpPr>
            <p:nvPr/>
          </p:nvSpPr>
          <p:spPr bwMode="auto">
            <a:xfrm>
              <a:off x="2428380" y="1473150"/>
              <a:ext cx="1741681" cy="669384"/>
            </a:xfrm>
            <a:prstGeom prst="homePlate">
              <a:avLst>
                <a:gd name="adj" fmla="val 49401"/>
              </a:avLst>
            </a:prstGeom>
            <a:solidFill>
              <a:schemeClr val="accent1">
                <a:lumMod val="10000"/>
                <a:lumOff val="90000"/>
              </a:schemeClr>
            </a:solidFill>
            <a:ln>
              <a:solidFill>
                <a:schemeClr val="tx1"/>
              </a:solidFill>
            </a:ln>
            <a:effectLst/>
          </p:spPr>
          <p:txBody>
            <a:bodyPr wrap="none" lIns="90000" tIns="46800" rIns="90000" bIns="46800" anchor="ctr"/>
            <a:lstStyle>
              <a:lvl1pPr>
                <a:defRPr kumimoji="1" b="1">
                  <a:solidFill>
                    <a:schemeClr val="tx1"/>
                  </a:solidFill>
                  <a:latin typeface="Arial" panose="020B0604020202020204" pitchFamily="34" charset="0"/>
                  <a:ea typeface="ＭＳ Ｐゴシック" panose="020B0600070205080204" pitchFamily="34" charset="-128"/>
                </a:defRPr>
              </a:lvl1pPr>
              <a:lvl2pPr marL="742950" indent="-285750">
                <a:defRPr kumimoji="1" b="1">
                  <a:solidFill>
                    <a:schemeClr val="tx1"/>
                  </a:solidFill>
                  <a:latin typeface="Arial" panose="020B0604020202020204" pitchFamily="34" charset="0"/>
                  <a:ea typeface="ＭＳ Ｐゴシック" panose="020B0600070205080204" pitchFamily="34" charset="-128"/>
                </a:defRPr>
              </a:lvl2pPr>
              <a:lvl3pPr marL="1143000" indent="-228600">
                <a:defRPr kumimoji="1" b="1">
                  <a:solidFill>
                    <a:schemeClr val="tx1"/>
                  </a:solidFill>
                  <a:latin typeface="Arial" panose="020B0604020202020204" pitchFamily="34" charset="0"/>
                  <a:ea typeface="ＭＳ Ｐゴシック" panose="020B0600070205080204" pitchFamily="34" charset="-128"/>
                </a:defRPr>
              </a:lvl3pPr>
              <a:lvl4pPr marL="1600200" indent="-228600">
                <a:defRPr kumimoji="1" b="1">
                  <a:solidFill>
                    <a:schemeClr val="tx1"/>
                  </a:solidFill>
                  <a:latin typeface="Arial" panose="020B0604020202020204" pitchFamily="34" charset="0"/>
                  <a:ea typeface="ＭＳ Ｐゴシック" panose="020B0600070205080204" pitchFamily="34" charset="-128"/>
                </a:defRPr>
              </a:lvl4pPr>
              <a:lvl5pPr marL="2057400" indent="-228600">
                <a:defRPr kumimoji="1"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9pPr>
            </a:lstStyle>
            <a:p>
              <a:pPr algn="ctr">
                <a:spcBef>
                  <a:spcPts val="0"/>
                </a:spcBef>
              </a:pPr>
              <a:endParaRPr kumimoji="0" lang="ja-JP" altLang="en-US" sz="1000" b="0" dirty="0">
                <a:solidFill>
                  <a:srgbClr val="000000"/>
                </a:solidFill>
                <a:latin typeface="Meiryo UI" panose="020B0604030504040204" pitchFamily="34" charset="-128"/>
                <a:ea typeface="Meiryo UI" panose="020B0604030504040204" pitchFamily="34" charset="-128"/>
              </a:endParaRPr>
            </a:p>
          </p:txBody>
        </p:sp>
        <p:sp>
          <p:nvSpPr>
            <p:cNvPr id="28" name="AutoShape 23">
              <a:extLst>
                <a:ext uri="{FF2B5EF4-FFF2-40B4-BE49-F238E27FC236}">
                  <a16:creationId xmlns:a16="http://schemas.microsoft.com/office/drawing/2014/main" id="{6C2A8ADC-DB1F-4B78-FCD9-3BBBB9A9EAC9}"/>
                </a:ext>
              </a:extLst>
            </p:cNvPr>
            <p:cNvSpPr>
              <a:spLocks noChangeArrowheads="1"/>
            </p:cNvSpPr>
            <p:nvPr/>
          </p:nvSpPr>
          <p:spPr bwMode="auto">
            <a:xfrm>
              <a:off x="4257565" y="1473150"/>
              <a:ext cx="1741681" cy="669384"/>
            </a:xfrm>
            <a:prstGeom prst="homePlate">
              <a:avLst>
                <a:gd name="adj" fmla="val 49229"/>
              </a:avLst>
            </a:prstGeom>
            <a:solidFill>
              <a:schemeClr val="bg1"/>
            </a:solidFill>
            <a:ln>
              <a:solidFill>
                <a:schemeClr val="tx1"/>
              </a:solidFill>
            </a:ln>
            <a:effectLst/>
          </p:spPr>
          <p:txBody>
            <a:bodyPr wrap="none" lIns="90000" tIns="46800" rIns="90000" bIns="46800" anchor="ctr"/>
            <a:lstStyle>
              <a:lvl1pPr>
                <a:defRPr kumimoji="1" b="1">
                  <a:solidFill>
                    <a:schemeClr val="tx1"/>
                  </a:solidFill>
                  <a:latin typeface="Arial" panose="020B0604020202020204" pitchFamily="34" charset="0"/>
                  <a:ea typeface="ＭＳ Ｐゴシック" panose="020B0600070205080204" pitchFamily="34" charset="-128"/>
                </a:defRPr>
              </a:lvl1pPr>
              <a:lvl2pPr marL="742950" indent="-285750">
                <a:defRPr kumimoji="1" b="1">
                  <a:solidFill>
                    <a:schemeClr val="tx1"/>
                  </a:solidFill>
                  <a:latin typeface="Arial" panose="020B0604020202020204" pitchFamily="34" charset="0"/>
                  <a:ea typeface="ＭＳ Ｐゴシック" panose="020B0600070205080204" pitchFamily="34" charset="-128"/>
                </a:defRPr>
              </a:lvl2pPr>
              <a:lvl3pPr marL="1143000" indent="-228600">
                <a:defRPr kumimoji="1" b="1">
                  <a:solidFill>
                    <a:schemeClr val="tx1"/>
                  </a:solidFill>
                  <a:latin typeface="Arial" panose="020B0604020202020204" pitchFamily="34" charset="0"/>
                  <a:ea typeface="ＭＳ Ｐゴシック" panose="020B0600070205080204" pitchFamily="34" charset="-128"/>
                </a:defRPr>
              </a:lvl3pPr>
              <a:lvl4pPr marL="1600200" indent="-228600">
                <a:defRPr kumimoji="1" b="1">
                  <a:solidFill>
                    <a:schemeClr val="tx1"/>
                  </a:solidFill>
                  <a:latin typeface="Arial" panose="020B0604020202020204" pitchFamily="34" charset="0"/>
                  <a:ea typeface="ＭＳ Ｐゴシック" panose="020B0600070205080204" pitchFamily="34" charset="-128"/>
                </a:defRPr>
              </a:lvl4pPr>
              <a:lvl5pPr marL="2057400" indent="-228600">
                <a:defRPr kumimoji="1"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9pPr>
            </a:lstStyle>
            <a:p>
              <a:pPr algn="ctr">
                <a:spcBef>
                  <a:spcPts val="0"/>
                </a:spcBef>
              </a:pPr>
              <a:endParaRPr kumimoji="0" lang="ja-JP" altLang="en-US" sz="1000" b="0" dirty="0">
                <a:solidFill>
                  <a:srgbClr val="000000"/>
                </a:solidFill>
                <a:latin typeface="Meiryo UI" panose="020B0604030504040204" pitchFamily="34" charset="-128"/>
                <a:ea typeface="Meiryo UI" panose="020B0604030504040204" pitchFamily="34" charset="-128"/>
              </a:endParaRPr>
            </a:p>
          </p:txBody>
        </p:sp>
        <p:sp>
          <p:nvSpPr>
            <p:cNvPr id="29" name="AutoShape 24">
              <a:extLst>
                <a:ext uri="{FF2B5EF4-FFF2-40B4-BE49-F238E27FC236}">
                  <a16:creationId xmlns:a16="http://schemas.microsoft.com/office/drawing/2014/main" id="{933A4568-048F-ECFD-07A2-5E6861C308EE}"/>
                </a:ext>
              </a:extLst>
            </p:cNvPr>
            <p:cNvSpPr>
              <a:spLocks noChangeArrowheads="1"/>
            </p:cNvSpPr>
            <p:nvPr/>
          </p:nvSpPr>
          <p:spPr bwMode="auto">
            <a:xfrm>
              <a:off x="6086745" y="1473150"/>
              <a:ext cx="3575034" cy="669384"/>
            </a:xfrm>
            <a:prstGeom prst="homePlate">
              <a:avLst>
                <a:gd name="adj" fmla="val 45697"/>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kumimoji="1" b="1">
                  <a:solidFill>
                    <a:schemeClr val="tx1"/>
                  </a:solidFill>
                  <a:latin typeface="Arial" panose="020B0604020202020204" pitchFamily="34" charset="0"/>
                  <a:ea typeface="ＭＳ Ｐゴシック" panose="020B0600070205080204" pitchFamily="34" charset="-128"/>
                </a:defRPr>
              </a:lvl1pPr>
              <a:lvl2pPr marL="742950" indent="-285750">
                <a:defRPr kumimoji="1" b="1">
                  <a:solidFill>
                    <a:schemeClr val="tx1"/>
                  </a:solidFill>
                  <a:latin typeface="Arial" panose="020B0604020202020204" pitchFamily="34" charset="0"/>
                  <a:ea typeface="ＭＳ Ｐゴシック" panose="020B0600070205080204" pitchFamily="34" charset="-128"/>
                </a:defRPr>
              </a:lvl2pPr>
              <a:lvl3pPr marL="1143000" indent="-228600">
                <a:defRPr kumimoji="1" b="1">
                  <a:solidFill>
                    <a:schemeClr val="tx1"/>
                  </a:solidFill>
                  <a:latin typeface="Arial" panose="020B0604020202020204" pitchFamily="34" charset="0"/>
                  <a:ea typeface="ＭＳ Ｐゴシック" panose="020B0600070205080204" pitchFamily="34" charset="-128"/>
                </a:defRPr>
              </a:lvl3pPr>
              <a:lvl4pPr marL="1600200" indent="-228600">
                <a:defRPr kumimoji="1" b="1">
                  <a:solidFill>
                    <a:schemeClr val="tx1"/>
                  </a:solidFill>
                  <a:latin typeface="Arial" panose="020B0604020202020204" pitchFamily="34" charset="0"/>
                  <a:ea typeface="ＭＳ Ｐゴシック" panose="020B0600070205080204" pitchFamily="34" charset="-128"/>
                </a:defRPr>
              </a:lvl4pPr>
              <a:lvl5pPr marL="2057400" indent="-228600">
                <a:defRPr kumimoji="1"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9pPr>
            </a:lstStyle>
            <a:p>
              <a:pPr algn="ctr">
                <a:spcBef>
                  <a:spcPts val="0"/>
                </a:spcBef>
              </a:pPr>
              <a:endParaRPr kumimoji="0" lang="ja-JP" altLang="en-US" sz="1000" b="0" dirty="0">
                <a:solidFill>
                  <a:srgbClr val="000000"/>
                </a:solidFill>
                <a:latin typeface="Meiryo UI" panose="020B0604030504040204" pitchFamily="34" charset="-128"/>
                <a:ea typeface="Meiryo UI" panose="020B0604030504040204" pitchFamily="34" charset="-128"/>
              </a:endParaRPr>
            </a:p>
          </p:txBody>
        </p:sp>
        <p:sp>
          <p:nvSpPr>
            <p:cNvPr id="30" name="AutoShape 25">
              <a:extLst>
                <a:ext uri="{FF2B5EF4-FFF2-40B4-BE49-F238E27FC236}">
                  <a16:creationId xmlns:a16="http://schemas.microsoft.com/office/drawing/2014/main" id="{DC0D75CF-1EFF-1D81-A35F-46BFD45BBF98}"/>
                </a:ext>
              </a:extLst>
            </p:cNvPr>
            <p:cNvSpPr>
              <a:spLocks noChangeArrowheads="1"/>
            </p:cNvSpPr>
            <p:nvPr/>
          </p:nvSpPr>
          <p:spPr bwMode="auto">
            <a:xfrm>
              <a:off x="9747190" y="1473150"/>
              <a:ext cx="785421" cy="669384"/>
            </a:xfrm>
            <a:prstGeom prst="homePlate">
              <a:avLst>
                <a:gd name="adj" fmla="val 43851"/>
              </a:avLst>
            </a:prstGeom>
            <a:solidFill>
              <a:schemeClr val="bg1"/>
            </a:solidFill>
            <a:ln>
              <a:solidFill>
                <a:schemeClr val="tx1"/>
              </a:solidFill>
            </a:ln>
            <a:effectLst/>
          </p:spPr>
          <p:txBody>
            <a:bodyPr wrap="none" lIns="90000" tIns="46800" rIns="90000" bIns="46800" anchor="ctr"/>
            <a:lstStyle>
              <a:lvl1pPr>
                <a:defRPr kumimoji="1" b="1">
                  <a:solidFill>
                    <a:schemeClr val="tx1"/>
                  </a:solidFill>
                  <a:latin typeface="Arial" panose="020B0604020202020204" pitchFamily="34" charset="0"/>
                  <a:ea typeface="ＭＳ Ｐゴシック" panose="020B0600070205080204" pitchFamily="34" charset="-128"/>
                </a:defRPr>
              </a:lvl1pPr>
              <a:lvl2pPr marL="742950" indent="-285750">
                <a:defRPr kumimoji="1" b="1">
                  <a:solidFill>
                    <a:schemeClr val="tx1"/>
                  </a:solidFill>
                  <a:latin typeface="Arial" panose="020B0604020202020204" pitchFamily="34" charset="0"/>
                  <a:ea typeface="ＭＳ Ｐゴシック" panose="020B0600070205080204" pitchFamily="34" charset="-128"/>
                </a:defRPr>
              </a:lvl2pPr>
              <a:lvl3pPr marL="1143000" indent="-228600">
                <a:defRPr kumimoji="1" b="1">
                  <a:solidFill>
                    <a:schemeClr val="tx1"/>
                  </a:solidFill>
                  <a:latin typeface="Arial" panose="020B0604020202020204" pitchFamily="34" charset="0"/>
                  <a:ea typeface="ＭＳ Ｐゴシック" panose="020B0600070205080204" pitchFamily="34" charset="-128"/>
                </a:defRPr>
              </a:lvl3pPr>
              <a:lvl4pPr marL="1600200" indent="-228600">
                <a:defRPr kumimoji="1" b="1">
                  <a:solidFill>
                    <a:schemeClr val="tx1"/>
                  </a:solidFill>
                  <a:latin typeface="Arial" panose="020B0604020202020204" pitchFamily="34" charset="0"/>
                  <a:ea typeface="ＭＳ Ｐゴシック" panose="020B0600070205080204" pitchFamily="34" charset="-128"/>
                </a:defRPr>
              </a:lvl4pPr>
              <a:lvl5pPr marL="2057400" indent="-228600">
                <a:defRPr kumimoji="1"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9pPr>
            </a:lstStyle>
            <a:p>
              <a:pPr algn="ctr">
                <a:spcBef>
                  <a:spcPts val="0"/>
                </a:spcBef>
              </a:pPr>
              <a:endParaRPr kumimoji="0" lang="ja-JP" altLang="en-US" sz="1000" b="0" dirty="0">
                <a:solidFill>
                  <a:srgbClr val="000000"/>
                </a:solidFill>
                <a:latin typeface="Meiryo UI" panose="020B0604030504040204" pitchFamily="34" charset="-128"/>
                <a:ea typeface="Meiryo UI" panose="020B0604030504040204" pitchFamily="34" charset="-128"/>
              </a:endParaRPr>
            </a:p>
          </p:txBody>
        </p:sp>
        <p:sp>
          <p:nvSpPr>
            <p:cNvPr id="31" name="AutoShape 26">
              <a:extLst>
                <a:ext uri="{FF2B5EF4-FFF2-40B4-BE49-F238E27FC236}">
                  <a16:creationId xmlns:a16="http://schemas.microsoft.com/office/drawing/2014/main" id="{4622B935-9049-62C0-BCB8-11BAB7095BA4}"/>
                </a:ext>
              </a:extLst>
            </p:cNvPr>
            <p:cNvSpPr>
              <a:spLocks noChangeArrowheads="1"/>
            </p:cNvSpPr>
            <p:nvPr/>
          </p:nvSpPr>
          <p:spPr bwMode="auto">
            <a:xfrm>
              <a:off x="10618023" y="1473150"/>
              <a:ext cx="783340" cy="669384"/>
            </a:xfrm>
            <a:prstGeom prst="homePlate">
              <a:avLst>
                <a:gd name="adj" fmla="val 47590"/>
              </a:avLst>
            </a:prstGeom>
            <a:solidFill>
              <a:schemeClr val="bg1"/>
            </a:solidFill>
            <a:ln>
              <a:solidFill>
                <a:schemeClr val="tx1"/>
              </a:solidFill>
            </a:ln>
            <a:effectLst/>
          </p:spPr>
          <p:txBody>
            <a:bodyPr wrap="none" lIns="90000" tIns="46800" rIns="90000" bIns="46800" anchor="ctr"/>
            <a:lstStyle>
              <a:lvl1pPr>
                <a:defRPr kumimoji="1" b="1">
                  <a:solidFill>
                    <a:schemeClr val="tx1"/>
                  </a:solidFill>
                  <a:latin typeface="Arial" panose="020B0604020202020204" pitchFamily="34" charset="0"/>
                  <a:ea typeface="ＭＳ Ｐゴシック" panose="020B0600070205080204" pitchFamily="34" charset="-128"/>
                </a:defRPr>
              </a:lvl1pPr>
              <a:lvl2pPr marL="742950" indent="-285750">
                <a:defRPr kumimoji="1" b="1">
                  <a:solidFill>
                    <a:schemeClr val="tx1"/>
                  </a:solidFill>
                  <a:latin typeface="Arial" panose="020B0604020202020204" pitchFamily="34" charset="0"/>
                  <a:ea typeface="ＭＳ Ｐゴシック" panose="020B0600070205080204" pitchFamily="34" charset="-128"/>
                </a:defRPr>
              </a:lvl2pPr>
              <a:lvl3pPr marL="1143000" indent="-228600">
                <a:defRPr kumimoji="1" b="1">
                  <a:solidFill>
                    <a:schemeClr val="tx1"/>
                  </a:solidFill>
                  <a:latin typeface="Arial" panose="020B0604020202020204" pitchFamily="34" charset="0"/>
                  <a:ea typeface="ＭＳ Ｐゴシック" panose="020B0600070205080204" pitchFamily="34" charset="-128"/>
                </a:defRPr>
              </a:lvl3pPr>
              <a:lvl4pPr marL="1600200" indent="-228600">
                <a:defRPr kumimoji="1" b="1">
                  <a:solidFill>
                    <a:schemeClr val="tx1"/>
                  </a:solidFill>
                  <a:latin typeface="Arial" panose="020B0604020202020204" pitchFamily="34" charset="0"/>
                  <a:ea typeface="ＭＳ Ｐゴシック" panose="020B0600070205080204" pitchFamily="34" charset="-128"/>
                </a:defRPr>
              </a:lvl4pPr>
              <a:lvl5pPr marL="2057400" indent="-228600">
                <a:defRPr kumimoji="1"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9pPr>
            </a:lstStyle>
            <a:p>
              <a:pPr algn="ctr">
                <a:spcBef>
                  <a:spcPts val="0"/>
                </a:spcBef>
              </a:pPr>
              <a:endParaRPr kumimoji="0" lang="ja-JP" altLang="en-US" sz="1000" b="0" dirty="0">
                <a:solidFill>
                  <a:srgbClr val="000000"/>
                </a:solidFill>
                <a:latin typeface="Meiryo UI" panose="020B0604030504040204" pitchFamily="34" charset="-128"/>
                <a:ea typeface="Meiryo UI" panose="020B0604030504040204" pitchFamily="34" charset="-128"/>
              </a:endParaRPr>
            </a:p>
          </p:txBody>
        </p:sp>
        <p:sp>
          <p:nvSpPr>
            <p:cNvPr id="32" name="Rectangle 28">
              <a:extLst>
                <a:ext uri="{FF2B5EF4-FFF2-40B4-BE49-F238E27FC236}">
                  <a16:creationId xmlns:a16="http://schemas.microsoft.com/office/drawing/2014/main" id="{D50BF58C-53B7-625C-09DD-D5EA654C1EFC}"/>
                </a:ext>
              </a:extLst>
            </p:cNvPr>
            <p:cNvSpPr>
              <a:spLocks noChangeArrowheads="1"/>
            </p:cNvSpPr>
            <p:nvPr/>
          </p:nvSpPr>
          <p:spPr bwMode="auto">
            <a:xfrm>
              <a:off x="2428381" y="2413665"/>
              <a:ext cx="1131257" cy="1727649"/>
            </a:xfrm>
            <a:prstGeom prst="rect">
              <a:avLst/>
            </a:prstGeom>
            <a:solidFill>
              <a:schemeClr val="accent1">
                <a:lumMod val="10000"/>
                <a:lumOff val="90000"/>
              </a:schemeClr>
            </a:solidFill>
            <a:ln>
              <a:solidFill>
                <a:schemeClr val="tx1"/>
              </a:solidFill>
            </a:ln>
            <a:effectLst/>
          </p:spPr>
          <p:txBody>
            <a:bodyPr wrap="none" lIns="90000" tIns="46800" rIns="90000" bIns="46800" anchor="ctr"/>
            <a:lstStyle>
              <a:lvl1pPr>
                <a:defRPr kumimoji="1" b="1">
                  <a:solidFill>
                    <a:schemeClr val="tx1"/>
                  </a:solidFill>
                  <a:latin typeface="Arial" panose="020B0604020202020204" pitchFamily="34" charset="0"/>
                  <a:ea typeface="ＭＳ Ｐゴシック" panose="020B0600070205080204" pitchFamily="34" charset="-128"/>
                </a:defRPr>
              </a:lvl1pPr>
              <a:lvl2pPr marL="742950" indent="-285750">
                <a:defRPr kumimoji="1" b="1">
                  <a:solidFill>
                    <a:schemeClr val="tx1"/>
                  </a:solidFill>
                  <a:latin typeface="Arial" panose="020B0604020202020204" pitchFamily="34" charset="0"/>
                  <a:ea typeface="ＭＳ Ｐゴシック" panose="020B0600070205080204" pitchFamily="34" charset="-128"/>
                </a:defRPr>
              </a:lvl2pPr>
              <a:lvl3pPr marL="1143000" indent="-228600">
                <a:defRPr kumimoji="1" b="1">
                  <a:solidFill>
                    <a:schemeClr val="tx1"/>
                  </a:solidFill>
                  <a:latin typeface="Arial" panose="020B0604020202020204" pitchFamily="34" charset="0"/>
                  <a:ea typeface="ＭＳ Ｐゴシック" panose="020B0600070205080204" pitchFamily="34" charset="-128"/>
                </a:defRPr>
              </a:lvl3pPr>
              <a:lvl4pPr marL="1600200" indent="-228600">
                <a:defRPr kumimoji="1" b="1">
                  <a:solidFill>
                    <a:schemeClr val="tx1"/>
                  </a:solidFill>
                  <a:latin typeface="Arial" panose="020B0604020202020204" pitchFamily="34" charset="0"/>
                  <a:ea typeface="ＭＳ Ｐゴシック" panose="020B0600070205080204" pitchFamily="34" charset="-128"/>
                </a:defRPr>
              </a:lvl4pPr>
              <a:lvl5pPr marL="2057400" indent="-228600">
                <a:defRPr kumimoji="1"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9pPr>
            </a:lstStyle>
            <a:p>
              <a:pPr algn="ctr"/>
              <a:endParaRPr kumimoji="0" lang="ja-JP" altLang="en-US" sz="1000" b="0" dirty="0">
                <a:solidFill>
                  <a:srgbClr val="000000"/>
                </a:solidFill>
                <a:latin typeface="Meiryo UI" panose="020B0604030504040204" pitchFamily="34" charset="-128"/>
                <a:ea typeface="Meiryo UI" panose="020B0604030504040204" pitchFamily="34" charset="-128"/>
              </a:endParaRPr>
            </a:p>
          </p:txBody>
        </p:sp>
        <p:sp>
          <p:nvSpPr>
            <p:cNvPr id="33" name="Rectangle 29">
              <a:extLst>
                <a:ext uri="{FF2B5EF4-FFF2-40B4-BE49-F238E27FC236}">
                  <a16:creationId xmlns:a16="http://schemas.microsoft.com/office/drawing/2014/main" id="{615E8912-9D0D-668D-8264-E61A8A9334AE}"/>
                </a:ext>
              </a:extLst>
            </p:cNvPr>
            <p:cNvSpPr>
              <a:spLocks noChangeArrowheads="1"/>
            </p:cNvSpPr>
            <p:nvPr/>
          </p:nvSpPr>
          <p:spPr bwMode="auto">
            <a:xfrm>
              <a:off x="3647140" y="2413665"/>
              <a:ext cx="522921" cy="1727649"/>
            </a:xfrm>
            <a:prstGeom prst="rect">
              <a:avLst/>
            </a:prstGeom>
            <a:solidFill>
              <a:schemeClr val="accent1">
                <a:lumMod val="10000"/>
                <a:lumOff val="90000"/>
              </a:schemeClr>
            </a:solidFill>
            <a:ln>
              <a:solidFill>
                <a:schemeClr val="tx1"/>
              </a:solidFill>
            </a:ln>
            <a:effectLst/>
          </p:spPr>
          <p:txBody>
            <a:bodyPr vert="eaVert" wrap="none" lIns="90000" tIns="46800" rIns="90000" bIns="46800" anchor="ctr"/>
            <a:lstStyle>
              <a:lvl1pPr>
                <a:defRPr kumimoji="1" b="1">
                  <a:solidFill>
                    <a:schemeClr val="tx1"/>
                  </a:solidFill>
                  <a:latin typeface="Arial" panose="020B0604020202020204" pitchFamily="34" charset="0"/>
                  <a:ea typeface="ＭＳ Ｐゴシック" panose="020B0600070205080204" pitchFamily="34" charset="-128"/>
                </a:defRPr>
              </a:lvl1pPr>
              <a:lvl2pPr marL="742950" indent="-285750">
                <a:defRPr kumimoji="1" b="1">
                  <a:solidFill>
                    <a:schemeClr val="tx1"/>
                  </a:solidFill>
                  <a:latin typeface="Arial" panose="020B0604020202020204" pitchFamily="34" charset="0"/>
                  <a:ea typeface="ＭＳ Ｐゴシック" panose="020B0600070205080204" pitchFamily="34" charset="-128"/>
                </a:defRPr>
              </a:lvl2pPr>
              <a:lvl3pPr marL="1143000" indent="-228600">
                <a:defRPr kumimoji="1" b="1">
                  <a:solidFill>
                    <a:schemeClr val="tx1"/>
                  </a:solidFill>
                  <a:latin typeface="Arial" panose="020B0604020202020204" pitchFamily="34" charset="0"/>
                  <a:ea typeface="ＭＳ Ｐゴシック" panose="020B0600070205080204" pitchFamily="34" charset="-128"/>
                </a:defRPr>
              </a:lvl3pPr>
              <a:lvl4pPr marL="1600200" indent="-228600">
                <a:defRPr kumimoji="1" b="1">
                  <a:solidFill>
                    <a:schemeClr val="tx1"/>
                  </a:solidFill>
                  <a:latin typeface="Arial" panose="020B0604020202020204" pitchFamily="34" charset="0"/>
                  <a:ea typeface="ＭＳ Ｐゴシック" panose="020B0600070205080204" pitchFamily="34" charset="-128"/>
                </a:defRPr>
              </a:lvl4pPr>
              <a:lvl5pPr marL="2057400" indent="-228600">
                <a:defRPr kumimoji="1"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9pPr>
            </a:lstStyle>
            <a:p>
              <a:pPr algn="ctr"/>
              <a:endParaRPr kumimoji="0" lang="ja-JP" altLang="en-US" sz="1000" b="0" dirty="0">
                <a:solidFill>
                  <a:srgbClr val="000000"/>
                </a:solidFill>
                <a:latin typeface="Meiryo UI" panose="020B0604030504040204" pitchFamily="34" charset="-128"/>
                <a:ea typeface="Meiryo UI" panose="020B0604030504040204" pitchFamily="34" charset="-128"/>
              </a:endParaRPr>
            </a:p>
          </p:txBody>
        </p:sp>
        <p:sp>
          <p:nvSpPr>
            <p:cNvPr id="34" name="Rectangle 30">
              <a:extLst>
                <a:ext uri="{FF2B5EF4-FFF2-40B4-BE49-F238E27FC236}">
                  <a16:creationId xmlns:a16="http://schemas.microsoft.com/office/drawing/2014/main" id="{FBD03D69-91B5-3964-0DE6-36718E24366E}"/>
                </a:ext>
              </a:extLst>
            </p:cNvPr>
            <p:cNvSpPr>
              <a:spLocks noChangeArrowheads="1"/>
            </p:cNvSpPr>
            <p:nvPr/>
          </p:nvSpPr>
          <p:spPr bwMode="auto">
            <a:xfrm>
              <a:off x="4257564" y="2430519"/>
              <a:ext cx="1133341" cy="510709"/>
            </a:xfrm>
            <a:prstGeom prst="rect">
              <a:avLst/>
            </a:prstGeom>
            <a:solidFill>
              <a:schemeClr val="bg1"/>
            </a:solidFill>
            <a:ln>
              <a:solidFill>
                <a:schemeClr val="tx1"/>
              </a:solidFill>
            </a:ln>
            <a:effectLst/>
          </p:spPr>
          <p:txBody>
            <a:bodyPr wrap="none" lIns="90000" tIns="46800" rIns="90000" bIns="46800" anchor="ctr"/>
            <a:lstStyle>
              <a:lvl1pPr>
                <a:defRPr kumimoji="1" b="1">
                  <a:solidFill>
                    <a:schemeClr val="tx1"/>
                  </a:solidFill>
                  <a:latin typeface="Arial" panose="020B0604020202020204" pitchFamily="34" charset="0"/>
                  <a:ea typeface="ＭＳ Ｐゴシック" panose="020B0600070205080204" pitchFamily="34" charset="-128"/>
                </a:defRPr>
              </a:lvl1pPr>
              <a:lvl2pPr marL="742950" indent="-285750">
                <a:defRPr kumimoji="1" b="1">
                  <a:solidFill>
                    <a:schemeClr val="tx1"/>
                  </a:solidFill>
                  <a:latin typeface="Arial" panose="020B0604020202020204" pitchFamily="34" charset="0"/>
                  <a:ea typeface="ＭＳ Ｐゴシック" panose="020B0600070205080204" pitchFamily="34" charset="-128"/>
                </a:defRPr>
              </a:lvl2pPr>
              <a:lvl3pPr marL="1143000" indent="-228600">
                <a:defRPr kumimoji="1" b="1">
                  <a:solidFill>
                    <a:schemeClr val="tx1"/>
                  </a:solidFill>
                  <a:latin typeface="Arial" panose="020B0604020202020204" pitchFamily="34" charset="0"/>
                  <a:ea typeface="ＭＳ Ｐゴシック" panose="020B0600070205080204" pitchFamily="34" charset="-128"/>
                </a:defRPr>
              </a:lvl3pPr>
              <a:lvl4pPr marL="1600200" indent="-228600">
                <a:defRPr kumimoji="1" b="1">
                  <a:solidFill>
                    <a:schemeClr val="tx1"/>
                  </a:solidFill>
                  <a:latin typeface="Arial" panose="020B0604020202020204" pitchFamily="34" charset="0"/>
                  <a:ea typeface="ＭＳ Ｐゴシック" panose="020B0600070205080204" pitchFamily="34" charset="-128"/>
                </a:defRPr>
              </a:lvl4pPr>
              <a:lvl5pPr marL="2057400" indent="-228600">
                <a:defRPr kumimoji="1"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9pPr>
            </a:lstStyle>
            <a:p>
              <a:pPr algn="ctr">
                <a:spcBef>
                  <a:spcPts val="0"/>
                </a:spcBef>
              </a:pPr>
              <a:endParaRPr kumimoji="0" lang="ja-JP" altLang="en-US" sz="1000" b="0" dirty="0">
                <a:solidFill>
                  <a:srgbClr val="000000"/>
                </a:solidFill>
                <a:latin typeface="Meiryo UI" panose="020B0604030504040204" pitchFamily="34" charset="-128"/>
                <a:ea typeface="Meiryo UI" panose="020B0604030504040204" pitchFamily="34" charset="-128"/>
              </a:endParaRPr>
            </a:p>
          </p:txBody>
        </p:sp>
        <p:sp>
          <p:nvSpPr>
            <p:cNvPr id="35" name="Rectangle 31">
              <a:extLst>
                <a:ext uri="{FF2B5EF4-FFF2-40B4-BE49-F238E27FC236}">
                  <a16:creationId xmlns:a16="http://schemas.microsoft.com/office/drawing/2014/main" id="{5C31A2BC-3ACF-EE6E-EEC5-30D6EB500F13}"/>
                </a:ext>
              </a:extLst>
            </p:cNvPr>
            <p:cNvSpPr>
              <a:spLocks noChangeArrowheads="1"/>
            </p:cNvSpPr>
            <p:nvPr/>
          </p:nvSpPr>
          <p:spPr bwMode="auto">
            <a:xfrm>
              <a:off x="5478406" y="2413665"/>
              <a:ext cx="522920" cy="1727649"/>
            </a:xfrm>
            <a:prstGeom prst="rect">
              <a:avLst/>
            </a:prstGeom>
            <a:solidFill>
              <a:schemeClr val="bg1"/>
            </a:solidFill>
            <a:ln>
              <a:solidFill>
                <a:schemeClr val="tx1"/>
              </a:solidFill>
            </a:ln>
            <a:effectLst/>
          </p:spPr>
          <p:txBody>
            <a:bodyPr vert="eaVert" wrap="none" lIns="90000" tIns="46800" rIns="90000" bIns="46800" anchor="ctr"/>
            <a:lstStyle>
              <a:lvl1pPr>
                <a:defRPr kumimoji="1" b="1">
                  <a:solidFill>
                    <a:schemeClr val="tx1"/>
                  </a:solidFill>
                  <a:latin typeface="Arial" panose="020B0604020202020204" pitchFamily="34" charset="0"/>
                  <a:ea typeface="ＭＳ Ｐゴシック" panose="020B0600070205080204" pitchFamily="34" charset="-128"/>
                </a:defRPr>
              </a:lvl1pPr>
              <a:lvl2pPr marL="742950" indent="-285750">
                <a:defRPr kumimoji="1" b="1">
                  <a:solidFill>
                    <a:schemeClr val="tx1"/>
                  </a:solidFill>
                  <a:latin typeface="Arial" panose="020B0604020202020204" pitchFamily="34" charset="0"/>
                  <a:ea typeface="ＭＳ Ｐゴシック" panose="020B0600070205080204" pitchFamily="34" charset="-128"/>
                </a:defRPr>
              </a:lvl2pPr>
              <a:lvl3pPr marL="1143000" indent="-228600">
                <a:defRPr kumimoji="1" b="1">
                  <a:solidFill>
                    <a:schemeClr val="tx1"/>
                  </a:solidFill>
                  <a:latin typeface="Arial" panose="020B0604020202020204" pitchFamily="34" charset="0"/>
                  <a:ea typeface="ＭＳ Ｐゴシック" panose="020B0600070205080204" pitchFamily="34" charset="-128"/>
                </a:defRPr>
              </a:lvl3pPr>
              <a:lvl4pPr marL="1600200" indent="-228600">
                <a:defRPr kumimoji="1" b="1">
                  <a:solidFill>
                    <a:schemeClr val="tx1"/>
                  </a:solidFill>
                  <a:latin typeface="Arial" panose="020B0604020202020204" pitchFamily="34" charset="0"/>
                  <a:ea typeface="ＭＳ Ｐゴシック" panose="020B0600070205080204" pitchFamily="34" charset="-128"/>
                </a:defRPr>
              </a:lvl4pPr>
              <a:lvl5pPr marL="2057400" indent="-228600">
                <a:defRPr kumimoji="1"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9pPr>
            </a:lstStyle>
            <a:p>
              <a:pPr algn="ctr"/>
              <a:endParaRPr kumimoji="0" lang="ja-JP" altLang="en-US" sz="1000" b="0" dirty="0">
                <a:solidFill>
                  <a:srgbClr val="000000"/>
                </a:solidFill>
                <a:latin typeface="Meiryo UI" panose="020B0604030504040204" pitchFamily="34" charset="-128"/>
                <a:ea typeface="Meiryo UI" panose="020B0604030504040204" pitchFamily="34" charset="-128"/>
              </a:endParaRPr>
            </a:p>
          </p:txBody>
        </p:sp>
        <p:sp>
          <p:nvSpPr>
            <p:cNvPr id="36" name="Rectangle 32">
              <a:extLst>
                <a:ext uri="{FF2B5EF4-FFF2-40B4-BE49-F238E27FC236}">
                  <a16:creationId xmlns:a16="http://schemas.microsoft.com/office/drawing/2014/main" id="{05DFEF73-659A-8289-E150-B290670BDA07}"/>
                </a:ext>
              </a:extLst>
            </p:cNvPr>
            <p:cNvSpPr>
              <a:spLocks noChangeArrowheads="1"/>
            </p:cNvSpPr>
            <p:nvPr/>
          </p:nvSpPr>
          <p:spPr bwMode="auto">
            <a:xfrm>
              <a:off x="4257564" y="3030562"/>
              <a:ext cx="1133341" cy="509024"/>
            </a:xfrm>
            <a:prstGeom prst="rect">
              <a:avLst/>
            </a:prstGeom>
            <a:solidFill>
              <a:schemeClr val="bg1"/>
            </a:solidFill>
            <a:ln>
              <a:solidFill>
                <a:schemeClr val="tx1"/>
              </a:solidFill>
            </a:ln>
            <a:effectLst/>
          </p:spPr>
          <p:txBody>
            <a:bodyPr wrap="none" lIns="90000" tIns="46800" rIns="90000" bIns="46800" anchor="ctr"/>
            <a:lstStyle>
              <a:lvl1pPr>
                <a:defRPr kumimoji="1" b="1">
                  <a:solidFill>
                    <a:schemeClr val="tx1"/>
                  </a:solidFill>
                  <a:latin typeface="Arial" panose="020B0604020202020204" pitchFamily="34" charset="0"/>
                  <a:ea typeface="ＭＳ Ｐゴシック" panose="020B0600070205080204" pitchFamily="34" charset="-128"/>
                </a:defRPr>
              </a:lvl1pPr>
              <a:lvl2pPr marL="742950" indent="-285750">
                <a:defRPr kumimoji="1" b="1">
                  <a:solidFill>
                    <a:schemeClr val="tx1"/>
                  </a:solidFill>
                  <a:latin typeface="Arial" panose="020B0604020202020204" pitchFamily="34" charset="0"/>
                  <a:ea typeface="ＭＳ Ｐゴシック" panose="020B0600070205080204" pitchFamily="34" charset="-128"/>
                </a:defRPr>
              </a:lvl2pPr>
              <a:lvl3pPr marL="1143000" indent="-228600">
                <a:defRPr kumimoji="1" b="1">
                  <a:solidFill>
                    <a:schemeClr val="tx1"/>
                  </a:solidFill>
                  <a:latin typeface="Arial" panose="020B0604020202020204" pitchFamily="34" charset="0"/>
                  <a:ea typeface="ＭＳ Ｐゴシック" panose="020B0600070205080204" pitchFamily="34" charset="-128"/>
                </a:defRPr>
              </a:lvl3pPr>
              <a:lvl4pPr marL="1600200" indent="-228600">
                <a:defRPr kumimoji="1" b="1">
                  <a:solidFill>
                    <a:schemeClr val="tx1"/>
                  </a:solidFill>
                  <a:latin typeface="Arial" panose="020B0604020202020204" pitchFamily="34" charset="0"/>
                  <a:ea typeface="ＭＳ Ｐゴシック" panose="020B0600070205080204" pitchFamily="34" charset="-128"/>
                </a:defRPr>
              </a:lvl4pPr>
              <a:lvl5pPr marL="2057400" indent="-228600">
                <a:defRPr kumimoji="1"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9pPr>
            </a:lstStyle>
            <a:p>
              <a:pPr algn="ctr">
                <a:spcBef>
                  <a:spcPts val="0"/>
                </a:spcBef>
              </a:pPr>
              <a:endParaRPr kumimoji="0" lang="ja-JP" altLang="en-US" sz="1000" b="0" dirty="0">
                <a:solidFill>
                  <a:srgbClr val="000000"/>
                </a:solidFill>
                <a:latin typeface="Meiryo UI" panose="020B0604030504040204" pitchFamily="34" charset="-128"/>
                <a:ea typeface="Meiryo UI" panose="020B0604030504040204" pitchFamily="34" charset="-128"/>
              </a:endParaRPr>
            </a:p>
          </p:txBody>
        </p:sp>
        <p:sp>
          <p:nvSpPr>
            <p:cNvPr id="37" name="Rectangle 33">
              <a:extLst>
                <a:ext uri="{FF2B5EF4-FFF2-40B4-BE49-F238E27FC236}">
                  <a16:creationId xmlns:a16="http://schemas.microsoft.com/office/drawing/2014/main" id="{DC26BEB2-5875-DCC7-D9E2-F6F31265C1ED}"/>
                </a:ext>
              </a:extLst>
            </p:cNvPr>
            <p:cNvSpPr>
              <a:spLocks noChangeArrowheads="1"/>
            </p:cNvSpPr>
            <p:nvPr/>
          </p:nvSpPr>
          <p:spPr bwMode="auto">
            <a:xfrm>
              <a:off x="4257564" y="3630603"/>
              <a:ext cx="1133341" cy="510709"/>
            </a:xfrm>
            <a:prstGeom prst="rect">
              <a:avLst/>
            </a:prstGeom>
            <a:solidFill>
              <a:schemeClr val="bg1"/>
            </a:solidFill>
            <a:ln>
              <a:solidFill>
                <a:schemeClr val="tx1"/>
              </a:solidFill>
            </a:ln>
            <a:effectLst/>
          </p:spPr>
          <p:txBody>
            <a:bodyPr wrap="none" lIns="90000" tIns="46800" rIns="90000" bIns="46800" anchor="ctr"/>
            <a:lstStyle>
              <a:lvl1pPr>
                <a:defRPr kumimoji="1" b="1">
                  <a:solidFill>
                    <a:schemeClr val="tx1"/>
                  </a:solidFill>
                  <a:latin typeface="Arial" panose="020B0604020202020204" pitchFamily="34" charset="0"/>
                  <a:ea typeface="ＭＳ Ｐゴシック" panose="020B0600070205080204" pitchFamily="34" charset="-128"/>
                </a:defRPr>
              </a:lvl1pPr>
              <a:lvl2pPr marL="742950" indent="-285750">
                <a:defRPr kumimoji="1" b="1">
                  <a:solidFill>
                    <a:schemeClr val="tx1"/>
                  </a:solidFill>
                  <a:latin typeface="Arial" panose="020B0604020202020204" pitchFamily="34" charset="0"/>
                  <a:ea typeface="ＭＳ Ｐゴシック" panose="020B0600070205080204" pitchFamily="34" charset="-128"/>
                </a:defRPr>
              </a:lvl2pPr>
              <a:lvl3pPr marL="1143000" indent="-228600">
                <a:defRPr kumimoji="1" b="1">
                  <a:solidFill>
                    <a:schemeClr val="tx1"/>
                  </a:solidFill>
                  <a:latin typeface="Arial" panose="020B0604020202020204" pitchFamily="34" charset="0"/>
                  <a:ea typeface="ＭＳ Ｐゴシック" panose="020B0600070205080204" pitchFamily="34" charset="-128"/>
                </a:defRPr>
              </a:lvl3pPr>
              <a:lvl4pPr marL="1600200" indent="-228600">
                <a:defRPr kumimoji="1" b="1">
                  <a:solidFill>
                    <a:schemeClr val="tx1"/>
                  </a:solidFill>
                  <a:latin typeface="Arial" panose="020B0604020202020204" pitchFamily="34" charset="0"/>
                  <a:ea typeface="ＭＳ Ｐゴシック" panose="020B0600070205080204" pitchFamily="34" charset="-128"/>
                </a:defRPr>
              </a:lvl4pPr>
              <a:lvl5pPr marL="2057400" indent="-228600">
                <a:defRPr kumimoji="1"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9pPr>
            </a:lstStyle>
            <a:p>
              <a:pPr algn="ctr">
                <a:spcBef>
                  <a:spcPts val="0"/>
                </a:spcBef>
              </a:pPr>
              <a:endParaRPr kumimoji="0" lang="ja-JP" altLang="en-US" sz="1000" b="0" dirty="0">
                <a:solidFill>
                  <a:srgbClr val="000000"/>
                </a:solidFill>
                <a:latin typeface="Meiryo UI" panose="020B0604030504040204" pitchFamily="34" charset="-128"/>
                <a:ea typeface="Meiryo UI" panose="020B0604030504040204" pitchFamily="34" charset="-128"/>
              </a:endParaRPr>
            </a:p>
          </p:txBody>
        </p:sp>
        <p:sp>
          <p:nvSpPr>
            <p:cNvPr id="38" name="Rectangle 34">
              <a:extLst>
                <a:ext uri="{FF2B5EF4-FFF2-40B4-BE49-F238E27FC236}">
                  <a16:creationId xmlns:a16="http://schemas.microsoft.com/office/drawing/2014/main" id="{04ABB4B9-13EB-3179-E145-2133DDBC90A3}"/>
                </a:ext>
              </a:extLst>
            </p:cNvPr>
            <p:cNvSpPr>
              <a:spLocks noChangeArrowheads="1"/>
            </p:cNvSpPr>
            <p:nvPr/>
          </p:nvSpPr>
          <p:spPr bwMode="auto">
            <a:xfrm>
              <a:off x="6088830" y="2430519"/>
              <a:ext cx="1135425" cy="510709"/>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kumimoji="1" b="1">
                  <a:solidFill>
                    <a:schemeClr val="tx1"/>
                  </a:solidFill>
                  <a:latin typeface="Arial" panose="020B0604020202020204" pitchFamily="34" charset="0"/>
                  <a:ea typeface="ＭＳ Ｐゴシック" panose="020B0600070205080204" pitchFamily="34" charset="-128"/>
                </a:defRPr>
              </a:lvl1pPr>
              <a:lvl2pPr marL="742950" indent="-285750">
                <a:defRPr kumimoji="1" b="1">
                  <a:solidFill>
                    <a:schemeClr val="tx1"/>
                  </a:solidFill>
                  <a:latin typeface="Arial" panose="020B0604020202020204" pitchFamily="34" charset="0"/>
                  <a:ea typeface="ＭＳ Ｐゴシック" panose="020B0600070205080204" pitchFamily="34" charset="-128"/>
                </a:defRPr>
              </a:lvl2pPr>
              <a:lvl3pPr marL="1143000" indent="-228600">
                <a:defRPr kumimoji="1" b="1">
                  <a:solidFill>
                    <a:schemeClr val="tx1"/>
                  </a:solidFill>
                  <a:latin typeface="Arial" panose="020B0604020202020204" pitchFamily="34" charset="0"/>
                  <a:ea typeface="ＭＳ Ｐゴシック" panose="020B0600070205080204" pitchFamily="34" charset="-128"/>
                </a:defRPr>
              </a:lvl3pPr>
              <a:lvl4pPr marL="1600200" indent="-228600">
                <a:defRPr kumimoji="1" b="1">
                  <a:solidFill>
                    <a:schemeClr val="tx1"/>
                  </a:solidFill>
                  <a:latin typeface="Arial" panose="020B0604020202020204" pitchFamily="34" charset="0"/>
                  <a:ea typeface="ＭＳ Ｐゴシック" panose="020B0600070205080204" pitchFamily="34" charset="-128"/>
                </a:defRPr>
              </a:lvl4pPr>
              <a:lvl5pPr marL="2057400" indent="-228600">
                <a:defRPr kumimoji="1"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9pPr>
            </a:lstStyle>
            <a:p>
              <a:pPr algn="ctr">
                <a:spcBef>
                  <a:spcPts val="0"/>
                </a:spcBef>
              </a:pPr>
              <a:endParaRPr kumimoji="0" lang="ja-JP" altLang="en-US" sz="1000" b="0" dirty="0">
                <a:solidFill>
                  <a:srgbClr val="000000"/>
                </a:solidFill>
                <a:latin typeface="Meiryo UI" panose="020B0604030504040204" pitchFamily="34" charset="-128"/>
                <a:ea typeface="Meiryo UI" panose="020B0604030504040204" pitchFamily="34" charset="-128"/>
              </a:endParaRPr>
            </a:p>
          </p:txBody>
        </p:sp>
        <p:sp>
          <p:nvSpPr>
            <p:cNvPr id="39" name="Rectangle 35">
              <a:extLst>
                <a:ext uri="{FF2B5EF4-FFF2-40B4-BE49-F238E27FC236}">
                  <a16:creationId xmlns:a16="http://schemas.microsoft.com/office/drawing/2014/main" id="{81E1803B-B34B-DA3B-B7DE-3194D924DF6F}"/>
                </a:ext>
              </a:extLst>
            </p:cNvPr>
            <p:cNvSpPr>
              <a:spLocks noChangeArrowheads="1"/>
            </p:cNvSpPr>
            <p:nvPr/>
          </p:nvSpPr>
          <p:spPr bwMode="auto">
            <a:xfrm>
              <a:off x="7309673" y="2413665"/>
              <a:ext cx="522921" cy="1727649"/>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lIns="90000" tIns="46800" rIns="90000" bIns="46800" anchor="ctr"/>
            <a:lstStyle>
              <a:lvl1pPr>
                <a:defRPr kumimoji="1" b="1">
                  <a:solidFill>
                    <a:schemeClr val="tx1"/>
                  </a:solidFill>
                  <a:latin typeface="Arial" panose="020B0604020202020204" pitchFamily="34" charset="0"/>
                  <a:ea typeface="ＭＳ Ｐゴシック" panose="020B0600070205080204" pitchFamily="34" charset="-128"/>
                </a:defRPr>
              </a:lvl1pPr>
              <a:lvl2pPr marL="742950" indent="-285750">
                <a:defRPr kumimoji="1" b="1">
                  <a:solidFill>
                    <a:schemeClr val="tx1"/>
                  </a:solidFill>
                  <a:latin typeface="Arial" panose="020B0604020202020204" pitchFamily="34" charset="0"/>
                  <a:ea typeface="ＭＳ Ｐゴシック" panose="020B0600070205080204" pitchFamily="34" charset="-128"/>
                </a:defRPr>
              </a:lvl2pPr>
              <a:lvl3pPr marL="1143000" indent="-228600">
                <a:defRPr kumimoji="1" b="1">
                  <a:solidFill>
                    <a:schemeClr val="tx1"/>
                  </a:solidFill>
                  <a:latin typeface="Arial" panose="020B0604020202020204" pitchFamily="34" charset="0"/>
                  <a:ea typeface="ＭＳ Ｐゴシック" panose="020B0600070205080204" pitchFamily="34" charset="-128"/>
                </a:defRPr>
              </a:lvl3pPr>
              <a:lvl4pPr marL="1600200" indent="-228600">
                <a:defRPr kumimoji="1" b="1">
                  <a:solidFill>
                    <a:schemeClr val="tx1"/>
                  </a:solidFill>
                  <a:latin typeface="Arial" panose="020B0604020202020204" pitchFamily="34" charset="0"/>
                  <a:ea typeface="ＭＳ Ｐゴシック" panose="020B0600070205080204" pitchFamily="34" charset="-128"/>
                </a:defRPr>
              </a:lvl4pPr>
              <a:lvl5pPr marL="2057400" indent="-228600">
                <a:defRPr kumimoji="1"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9pPr>
            </a:lstStyle>
            <a:p>
              <a:pPr algn="ctr"/>
              <a:endParaRPr kumimoji="0" lang="ja-JP" altLang="en-US" sz="1000" b="0" dirty="0">
                <a:solidFill>
                  <a:srgbClr val="000000"/>
                </a:solidFill>
                <a:latin typeface="Meiryo UI" panose="020B0604030504040204" pitchFamily="34" charset="-128"/>
                <a:ea typeface="Meiryo UI" panose="020B0604030504040204" pitchFamily="34" charset="-128"/>
              </a:endParaRPr>
            </a:p>
          </p:txBody>
        </p:sp>
        <p:sp>
          <p:nvSpPr>
            <p:cNvPr id="40" name="Rectangle 36">
              <a:extLst>
                <a:ext uri="{FF2B5EF4-FFF2-40B4-BE49-F238E27FC236}">
                  <a16:creationId xmlns:a16="http://schemas.microsoft.com/office/drawing/2014/main" id="{2CDE9623-D958-7D92-065D-360F9D6101E6}"/>
                </a:ext>
              </a:extLst>
            </p:cNvPr>
            <p:cNvSpPr>
              <a:spLocks noChangeArrowheads="1"/>
            </p:cNvSpPr>
            <p:nvPr/>
          </p:nvSpPr>
          <p:spPr bwMode="auto">
            <a:xfrm>
              <a:off x="6088830" y="3030562"/>
              <a:ext cx="1135425" cy="509024"/>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kumimoji="1" b="1">
                  <a:solidFill>
                    <a:schemeClr val="tx1"/>
                  </a:solidFill>
                  <a:latin typeface="Arial" panose="020B0604020202020204" pitchFamily="34" charset="0"/>
                  <a:ea typeface="ＭＳ Ｐゴシック" panose="020B0600070205080204" pitchFamily="34" charset="-128"/>
                </a:defRPr>
              </a:lvl1pPr>
              <a:lvl2pPr marL="742950" indent="-285750">
                <a:defRPr kumimoji="1" b="1">
                  <a:solidFill>
                    <a:schemeClr val="tx1"/>
                  </a:solidFill>
                  <a:latin typeface="Arial" panose="020B0604020202020204" pitchFamily="34" charset="0"/>
                  <a:ea typeface="ＭＳ Ｐゴシック" panose="020B0600070205080204" pitchFamily="34" charset="-128"/>
                </a:defRPr>
              </a:lvl2pPr>
              <a:lvl3pPr marL="1143000" indent="-228600">
                <a:defRPr kumimoji="1" b="1">
                  <a:solidFill>
                    <a:schemeClr val="tx1"/>
                  </a:solidFill>
                  <a:latin typeface="Arial" panose="020B0604020202020204" pitchFamily="34" charset="0"/>
                  <a:ea typeface="ＭＳ Ｐゴシック" panose="020B0600070205080204" pitchFamily="34" charset="-128"/>
                </a:defRPr>
              </a:lvl3pPr>
              <a:lvl4pPr marL="1600200" indent="-228600">
                <a:defRPr kumimoji="1" b="1">
                  <a:solidFill>
                    <a:schemeClr val="tx1"/>
                  </a:solidFill>
                  <a:latin typeface="Arial" panose="020B0604020202020204" pitchFamily="34" charset="0"/>
                  <a:ea typeface="ＭＳ Ｐゴシック" panose="020B0600070205080204" pitchFamily="34" charset="-128"/>
                </a:defRPr>
              </a:lvl4pPr>
              <a:lvl5pPr marL="2057400" indent="-228600">
                <a:defRPr kumimoji="1"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9pPr>
            </a:lstStyle>
            <a:p>
              <a:pPr algn="ctr">
                <a:spcBef>
                  <a:spcPts val="0"/>
                </a:spcBef>
              </a:pPr>
              <a:endParaRPr kumimoji="0" lang="ja-JP" altLang="en-US" sz="1000" b="0" dirty="0">
                <a:solidFill>
                  <a:srgbClr val="000000"/>
                </a:solidFill>
                <a:latin typeface="Meiryo UI" panose="020B0604030504040204" pitchFamily="34" charset="-128"/>
                <a:ea typeface="Meiryo UI" panose="020B0604030504040204" pitchFamily="34" charset="-128"/>
              </a:endParaRPr>
            </a:p>
          </p:txBody>
        </p:sp>
        <p:sp>
          <p:nvSpPr>
            <p:cNvPr id="41" name="Rectangle 37">
              <a:extLst>
                <a:ext uri="{FF2B5EF4-FFF2-40B4-BE49-F238E27FC236}">
                  <a16:creationId xmlns:a16="http://schemas.microsoft.com/office/drawing/2014/main" id="{E9F0C717-E311-3D87-91D4-7F86677D79E6}"/>
                </a:ext>
              </a:extLst>
            </p:cNvPr>
            <p:cNvSpPr>
              <a:spLocks noChangeArrowheads="1"/>
            </p:cNvSpPr>
            <p:nvPr/>
          </p:nvSpPr>
          <p:spPr bwMode="auto">
            <a:xfrm>
              <a:off x="6088830" y="3618805"/>
              <a:ext cx="1135425" cy="509024"/>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kumimoji="1" b="1">
                  <a:solidFill>
                    <a:schemeClr val="tx1"/>
                  </a:solidFill>
                  <a:latin typeface="Arial" panose="020B0604020202020204" pitchFamily="34" charset="0"/>
                  <a:ea typeface="ＭＳ Ｐゴシック" panose="020B0600070205080204" pitchFamily="34" charset="-128"/>
                </a:defRPr>
              </a:lvl1pPr>
              <a:lvl2pPr marL="742950" indent="-285750">
                <a:defRPr kumimoji="1" b="1">
                  <a:solidFill>
                    <a:schemeClr val="tx1"/>
                  </a:solidFill>
                  <a:latin typeface="Arial" panose="020B0604020202020204" pitchFamily="34" charset="0"/>
                  <a:ea typeface="ＭＳ Ｐゴシック" panose="020B0600070205080204" pitchFamily="34" charset="-128"/>
                </a:defRPr>
              </a:lvl2pPr>
              <a:lvl3pPr marL="1143000" indent="-228600">
                <a:defRPr kumimoji="1" b="1">
                  <a:solidFill>
                    <a:schemeClr val="tx1"/>
                  </a:solidFill>
                  <a:latin typeface="Arial" panose="020B0604020202020204" pitchFamily="34" charset="0"/>
                  <a:ea typeface="ＭＳ Ｐゴシック" panose="020B0600070205080204" pitchFamily="34" charset="-128"/>
                </a:defRPr>
              </a:lvl3pPr>
              <a:lvl4pPr marL="1600200" indent="-228600">
                <a:defRPr kumimoji="1" b="1">
                  <a:solidFill>
                    <a:schemeClr val="tx1"/>
                  </a:solidFill>
                  <a:latin typeface="Arial" panose="020B0604020202020204" pitchFamily="34" charset="0"/>
                  <a:ea typeface="ＭＳ Ｐゴシック" panose="020B0600070205080204" pitchFamily="34" charset="-128"/>
                </a:defRPr>
              </a:lvl4pPr>
              <a:lvl5pPr marL="2057400" indent="-228600">
                <a:defRPr kumimoji="1"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9pPr>
            </a:lstStyle>
            <a:p>
              <a:pPr algn="ctr">
                <a:spcBef>
                  <a:spcPts val="0"/>
                </a:spcBef>
              </a:pPr>
              <a:endParaRPr kumimoji="0" lang="ja-JP" altLang="en-US" sz="1000" b="0" dirty="0">
                <a:solidFill>
                  <a:srgbClr val="000000"/>
                </a:solidFill>
                <a:latin typeface="Meiryo UI" panose="020B0604030504040204" pitchFamily="34" charset="-128"/>
                <a:ea typeface="Meiryo UI" panose="020B0604030504040204" pitchFamily="34" charset="-128"/>
              </a:endParaRPr>
            </a:p>
          </p:txBody>
        </p:sp>
        <p:sp>
          <p:nvSpPr>
            <p:cNvPr id="42" name="Rectangle 38">
              <a:extLst>
                <a:ext uri="{FF2B5EF4-FFF2-40B4-BE49-F238E27FC236}">
                  <a16:creationId xmlns:a16="http://schemas.microsoft.com/office/drawing/2014/main" id="{AB37B931-F492-CA87-681F-779D533F273E}"/>
                </a:ext>
              </a:extLst>
            </p:cNvPr>
            <p:cNvSpPr>
              <a:spLocks noChangeArrowheads="1"/>
            </p:cNvSpPr>
            <p:nvPr/>
          </p:nvSpPr>
          <p:spPr bwMode="auto">
            <a:xfrm>
              <a:off x="7918015" y="2430519"/>
              <a:ext cx="1135424" cy="510709"/>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kumimoji="1" b="1">
                  <a:solidFill>
                    <a:schemeClr val="tx1"/>
                  </a:solidFill>
                  <a:latin typeface="Arial" panose="020B0604020202020204" pitchFamily="34" charset="0"/>
                  <a:ea typeface="ＭＳ Ｐゴシック" panose="020B0600070205080204" pitchFamily="34" charset="-128"/>
                </a:defRPr>
              </a:lvl1pPr>
              <a:lvl2pPr marL="742950" indent="-285750">
                <a:defRPr kumimoji="1" b="1">
                  <a:solidFill>
                    <a:schemeClr val="tx1"/>
                  </a:solidFill>
                  <a:latin typeface="Arial" panose="020B0604020202020204" pitchFamily="34" charset="0"/>
                  <a:ea typeface="ＭＳ Ｐゴシック" panose="020B0600070205080204" pitchFamily="34" charset="-128"/>
                </a:defRPr>
              </a:lvl2pPr>
              <a:lvl3pPr marL="1143000" indent="-228600">
                <a:defRPr kumimoji="1" b="1">
                  <a:solidFill>
                    <a:schemeClr val="tx1"/>
                  </a:solidFill>
                  <a:latin typeface="Arial" panose="020B0604020202020204" pitchFamily="34" charset="0"/>
                  <a:ea typeface="ＭＳ Ｐゴシック" panose="020B0600070205080204" pitchFamily="34" charset="-128"/>
                </a:defRPr>
              </a:lvl3pPr>
              <a:lvl4pPr marL="1600200" indent="-228600">
                <a:defRPr kumimoji="1" b="1">
                  <a:solidFill>
                    <a:schemeClr val="tx1"/>
                  </a:solidFill>
                  <a:latin typeface="Arial" panose="020B0604020202020204" pitchFamily="34" charset="0"/>
                  <a:ea typeface="ＭＳ Ｐゴシック" panose="020B0600070205080204" pitchFamily="34" charset="-128"/>
                </a:defRPr>
              </a:lvl4pPr>
              <a:lvl5pPr marL="2057400" indent="-228600">
                <a:defRPr kumimoji="1"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9pPr>
            </a:lstStyle>
            <a:p>
              <a:pPr algn="ctr">
                <a:spcBef>
                  <a:spcPts val="0"/>
                </a:spcBef>
              </a:pPr>
              <a:endParaRPr kumimoji="0" lang="ja-JP" altLang="en-US" sz="1000" b="0" dirty="0">
                <a:solidFill>
                  <a:srgbClr val="000000"/>
                </a:solidFill>
                <a:latin typeface="Meiryo UI" panose="020B0604030504040204" pitchFamily="34" charset="-128"/>
                <a:ea typeface="Meiryo UI" panose="020B0604030504040204" pitchFamily="34" charset="-128"/>
              </a:endParaRPr>
            </a:p>
          </p:txBody>
        </p:sp>
        <p:sp>
          <p:nvSpPr>
            <p:cNvPr id="43" name="Rectangle 39">
              <a:extLst>
                <a:ext uri="{FF2B5EF4-FFF2-40B4-BE49-F238E27FC236}">
                  <a16:creationId xmlns:a16="http://schemas.microsoft.com/office/drawing/2014/main" id="{77F6EDC7-E46F-87A8-6A30-21467B02FB79}"/>
                </a:ext>
              </a:extLst>
            </p:cNvPr>
            <p:cNvSpPr>
              <a:spLocks noChangeArrowheads="1"/>
            </p:cNvSpPr>
            <p:nvPr/>
          </p:nvSpPr>
          <p:spPr bwMode="auto">
            <a:xfrm>
              <a:off x="9138856" y="2413665"/>
              <a:ext cx="522920" cy="1727649"/>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lIns="90000" tIns="46800" rIns="90000" bIns="46800" anchor="ctr"/>
            <a:lstStyle>
              <a:lvl1pPr>
                <a:defRPr kumimoji="1" b="1">
                  <a:solidFill>
                    <a:schemeClr val="tx1"/>
                  </a:solidFill>
                  <a:latin typeface="Arial" panose="020B0604020202020204" pitchFamily="34" charset="0"/>
                  <a:ea typeface="ＭＳ Ｐゴシック" panose="020B0600070205080204" pitchFamily="34" charset="-128"/>
                </a:defRPr>
              </a:lvl1pPr>
              <a:lvl2pPr marL="742950" indent="-285750">
                <a:defRPr kumimoji="1" b="1">
                  <a:solidFill>
                    <a:schemeClr val="tx1"/>
                  </a:solidFill>
                  <a:latin typeface="Arial" panose="020B0604020202020204" pitchFamily="34" charset="0"/>
                  <a:ea typeface="ＭＳ Ｐゴシック" panose="020B0600070205080204" pitchFamily="34" charset="-128"/>
                </a:defRPr>
              </a:lvl2pPr>
              <a:lvl3pPr marL="1143000" indent="-228600">
                <a:defRPr kumimoji="1" b="1">
                  <a:solidFill>
                    <a:schemeClr val="tx1"/>
                  </a:solidFill>
                  <a:latin typeface="Arial" panose="020B0604020202020204" pitchFamily="34" charset="0"/>
                  <a:ea typeface="ＭＳ Ｐゴシック" panose="020B0600070205080204" pitchFamily="34" charset="-128"/>
                </a:defRPr>
              </a:lvl3pPr>
              <a:lvl4pPr marL="1600200" indent="-228600">
                <a:defRPr kumimoji="1" b="1">
                  <a:solidFill>
                    <a:schemeClr val="tx1"/>
                  </a:solidFill>
                  <a:latin typeface="Arial" panose="020B0604020202020204" pitchFamily="34" charset="0"/>
                  <a:ea typeface="ＭＳ Ｐゴシック" panose="020B0600070205080204" pitchFamily="34" charset="-128"/>
                </a:defRPr>
              </a:lvl4pPr>
              <a:lvl5pPr marL="2057400" indent="-228600">
                <a:defRPr kumimoji="1"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9pPr>
            </a:lstStyle>
            <a:p>
              <a:pPr algn="ctr"/>
              <a:endParaRPr kumimoji="0" lang="ja-JP" altLang="en-US" sz="1000" b="0" dirty="0">
                <a:solidFill>
                  <a:srgbClr val="000000"/>
                </a:solidFill>
                <a:latin typeface="Meiryo UI" panose="020B0604030504040204" pitchFamily="34" charset="-128"/>
                <a:ea typeface="Meiryo UI" panose="020B0604030504040204" pitchFamily="34" charset="-128"/>
              </a:endParaRPr>
            </a:p>
          </p:txBody>
        </p:sp>
        <p:sp>
          <p:nvSpPr>
            <p:cNvPr id="44" name="Rectangle 40">
              <a:extLst>
                <a:ext uri="{FF2B5EF4-FFF2-40B4-BE49-F238E27FC236}">
                  <a16:creationId xmlns:a16="http://schemas.microsoft.com/office/drawing/2014/main" id="{568C1B03-5C42-8137-7350-A2F482225A66}"/>
                </a:ext>
              </a:extLst>
            </p:cNvPr>
            <p:cNvSpPr>
              <a:spLocks noChangeArrowheads="1"/>
            </p:cNvSpPr>
            <p:nvPr/>
          </p:nvSpPr>
          <p:spPr bwMode="auto">
            <a:xfrm>
              <a:off x="7918015" y="3030562"/>
              <a:ext cx="1135424" cy="509024"/>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kumimoji="1" b="1">
                  <a:solidFill>
                    <a:schemeClr val="tx1"/>
                  </a:solidFill>
                  <a:latin typeface="Arial" panose="020B0604020202020204" pitchFamily="34" charset="0"/>
                  <a:ea typeface="ＭＳ Ｐゴシック" panose="020B0600070205080204" pitchFamily="34" charset="-128"/>
                </a:defRPr>
              </a:lvl1pPr>
              <a:lvl2pPr marL="742950" indent="-285750">
                <a:defRPr kumimoji="1" b="1">
                  <a:solidFill>
                    <a:schemeClr val="tx1"/>
                  </a:solidFill>
                  <a:latin typeface="Arial" panose="020B0604020202020204" pitchFamily="34" charset="0"/>
                  <a:ea typeface="ＭＳ Ｐゴシック" panose="020B0600070205080204" pitchFamily="34" charset="-128"/>
                </a:defRPr>
              </a:lvl2pPr>
              <a:lvl3pPr marL="1143000" indent="-228600">
                <a:defRPr kumimoji="1" b="1">
                  <a:solidFill>
                    <a:schemeClr val="tx1"/>
                  </a:solidFill>
                  <a:latin typeface="Arial" panose="020B0604020202020204" pitchFamily="34" charset="0"/>
                  <a:ea typeface="ＭＳ Ｐゴシック" panose="020B0600070205080204" pitchFamily="34" charset="-128"/>
                </a:defRPr>
              </a:lvl3pPr>
              <a:lvl4pPr marL="1600200" indent="-228600">
                <a:defRPr kumimoji="1" b="1">
                  <a:solidFill>
                    <a:schemeClr val="tx1"/>
                  </a:solidFill>
                  <a:latin typeface="Arial" panose="020B0604020202020204" pitchFamily="34" charset="0"/>
                  <a:ea typeface="ＭＳ Ｐゴシック" panose="020B0600070205080204" pitchFamily="34" charset="-128"/>
                </a:defRPr>
              </a:lvl4pPr>
              <a:lvl5pPr marL="2057400" indent="-228600">
                <a:defRPr kumimoji="1"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9pPr>
            </a:lstStyle>
            <a:p>
              <a:pPr algn="ctr">
                <a:spcBef>
                  <a:spcPts val="0"/>
                </a:spcBef>
              </a:pPr>
              <a:endParaRPr kumimoji="0" lang="ja-JP" altLang="en-US" sz="1000" b="0" dirty="0">
                <a:solidFill>
                  <a:srgbClr val="000000"/>
                </a:solidFill>
                <a:latin typeface="Meiryo UI" panose="020B0604030504040204" pitchFamily="34" charset="-128"/>
                <a:ea typeface="Meiryo UI" panose="020B0604030504040204" pitchFamily="34" charset="-128"/>
              </a:endParaRPr>
            </a:p>
          </p:txBody>
        </p:sp>
        <p:sp>
          <p:nvSpPr>
            <p:cNvPr id="45" name="Rectangle 41">
              <a:extLst>
                <a:ext uri="{FF2B5EF4-FFF2-40B4-BE49-F238E27FC236}">
                  <a16:creationId xmlns:a16="http://schemas.microsoft.com/office/drawing/2014/main" id="{A65EC591-30ED-F323-349D-2FB61068C929}"/>
                </a:ext>
              </a:extLst>
            </p:cNvPr>
            <p:cNvSpPr>
              <a:spLocks noChangeArrowheads="1"/>
            </p:cNvSpPr>
            <p:nvPr/>
          </p:nvSpPr>
          <p:spPr bwMode="auto">
            <a:xfrm>
              <a:off x="7918015" y="3630603"/>
              <a:ext cx="1135424" cy="510709"/>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lvl1pPr>
                <a:defRPr kumimoji="1" b="1">
                  <a:solidFill>
                    <a:schemeClr val="tx1"/>
                  </a:solidFill>
                  <a:latin typeface="Arial" panose="020B0604020202020204" pitchFamily="34" charset="0"/>
                  <a:ea typeface="ＭＳ Ｐゴシック" panose="020B0600070205080204" pitchFamily="34" charset="-128"/>
                </a:defRPr>
              </a:lvl1pPr>
              <a:lvl2pPr marL="742950" indent="-285750">
                <a:defRPr kumimoji="1" b="1">
                  <a:solidFill>
                    <a:schemeClr val="tx1"/>
                  </a:solidFill>
                  <a:latin typeface="Arial" panose="020B0604020202020204" pitchFamily="34" charset="0"/>
                  <a:ea typeface="ＭＳ Ｐゴシック" panose="020B0600070205080204" pitchFamily="34" charset="-128"/>
                </a:defRPr>
              </a:lvl2pPr>
              <a:lvl3pPr marL="1143000" indent="-228600">
                <a:defRPr kumimoji="1" b="1">
                  <a:solidFill>
                    <a:schemeClr val="tx1"/>
                  </a:solidFill>
                  <a:latin typeface="Arial" panose="020B0604020202020204" pitchFamily="34" charset="0"/>
                  <a:ea typeface="ＭＳ Ｐゴシック" panose="020B0600070205080204" pitchFamily="34" charset="-128"/>
                </a:defRPr>
              </a:lvl3pPr>
              <a:lvl4pPr marL="1600200" indent="-228600">
                <a:defRPr kumimoji="1" b="1">
                  <a:solidFill>
                    <a:schemeClr val="tx1"/>
                  </a:solidFill>
                  <a:latin typeface="Arial" panose="020B0604020202020204" pitchFamily="34" charset="0"/>
                  <a:ea typeface="ＭＳ Ｐゴシック" panose="020B0600070205080204" pitchFamily="34" charset="-128"/>
                </a:defRPr>
              </a:lvl4pPr>
              <a:lvl5pPr marL="2057400" indent="-228600">
                <a:defRPr kumimoji="1"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9pPr>
            </a:lstStyle>
            <a:p>
              <a:pPr algn="ctr">
                <a:spcBef>
                  <a:spcPts val="0"/>
                </a:spcBef>
              </a:pPr>
              <a:endParaRPr kumimoji="0" lang="ja-JP" altLang="en-US" sz="1000" b="0" dirty="0">
                <a:solidFill>
                  <a:srgbClr val="000000"/>
                </a:solidFill>
                <a:latin typeface="Meiryo UI" panose="020B0604030504040204" pitchFamily="34" charset="-128"/>
                <a:ea typeface="Meiryo UI" panose="020B0604030504040204" pitchFamily="34" charset="-128"/>
              </a:endParaRPr>
            </a:p>
          </p:txBody>
        </p:sp>
        <p:sp>
          <p:nvSpPr>
            <p:cNvPr id="46" name="Rectangle 42">
              <a:extLst>
                <a:ext uri="{FF2B5EF4-FFF2-40B4-BE49-F238E27FC236}">
                  <a16:creationId xmlns:a16="http://schemas.microsoft.com/office/drawing/2014/main" id="{13862D17-76BC-F4FF-1AFD-F87BF6704887}"/>
                </a:ext>
              </a:extLst>
            </p:cNvPr>
            <p:cNvSpPr>
              <a:spLocks noChangeArrowheads="1"/>
            </p:cNvSpPr>
            <p:nvPr/>
          </p:nvSpPr>
          <p:spPr bwMode="auto">
            <a:xfrm>
              <a:off x="9747193" y="2413665"/>
              <a:ext cx="785423" cy="1727649"/>
            </a:xfrm>
            <a:prstGeom prst="rect">
              <a:avLst/>
            </a:prstGeom>
            <a:solidFill>
              <a:schemeClr val="bg1"/>
            </a:solidFill>
            <a:ln>
              <a:solidFill>
                <a:schemeClr val="tx1"/>
              </a:solidFill>
            </a:ln>
            <a:effectLst/>
          </p:spPr>
          <p:txBody>
            <a:bodyPr wrap="none" lIns="90000" tIns="46800" rIns="90000" bIns="46800" anchor="ctr"/>
            <a:lstStyle>
              <a:lvl1pPr>
                <a:defRPr kumimoji="1" b="1">
                  <a:solidFill>
                    <a:schemeClr val="tx1"/>
                  </a:solidFill>
                  <a:latin typeface="Arial" panose="020B0604020202020204" pitchFamily="34" charset="0"/>
                  <a:ea typeface="ＭＳ Ｐゴシック" panose="020B0600070205080204" pitchFamily="34" charset="-128"/>
                </a:defRPr>
              </a:lvl1pPr>
              <a:lvl2pPr marL="742950" indent="-285750">
                <a:defRPr kumimoji="1" b="1">
                  <a:solidFill>
                    <a:schemeClr val="tx1"/>
                  </a:solidFill>
                  <a:latin typeface="Arial" panose="020B0604020202020204" pitchFamily="34" charset="0"/>
                  <a:ea typeface="ＭＳ Ｐゴシック" panose="020B0600070205080204" pitchFamily="34" charset="-128"/>
                </a:defRPr>
              </a:lvl2pPr>
              <a:lvl3pPr marL="1143000" indent="-228600">
                <a:defRPr kumimoji="1" b="1">
                  <a:solidFill>
                    <a:schemeClr val="tx1"/>
                  </a:solidFill>
                  <a:latin typeface="Arial" panose="020B0604020202020204" pitchFamily="34" charset="0"/>
                  <a:ea typeface="ＭＳ Ｐゴシック" panose="020B0600070205080204" pitchFamily="34" charset="-128"/>
                </a:defRPr>
              </a:lvl3pPr>
              <a:lvl4pPr marL="1600200" indent="-228600">
                <a:defRPr kumimoji="1" b="1">
                  <a:solidFill>
                    <a:schemeClr val="tx1"/>
                  </a:solidFill>
                  <a:latin typeface="Arial" panose="020B0604020202020204" pitchFamily="34" charset="0"/>
                  <a:ea typeface="ＭＳ Ｐゴシック" panose="020B0600070205080204" pitchFamily="34" charset="-128"/>
                </a:defRPr>
              </a:lvl4pPr>
              <a:lvl5pPr marL="2057400" indent="-228600">
                <a:defRPr kumimoji="1"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9pPr>
            </a:lstStyle>
            <a:p>
              <a:pPr algn="ctr"/>
              <a:endParaRPr kumimoji="0" lang="ja-JP" altLang="en-US" sz="1000" b="0" dirty="0">
                <a:solidFill>
                  <a:srgbClr val="000000"/>
                </a:solidFill>
                <a:latin typeface="Meiryo UI" panose="020B0604030504040204" pitchFamily="34" charset="-128"/>
                <a:ea typeface="Meiryo UI" panose="020B0604030504040204" pitchFamily="34" charset="-128"/>
              </a:endParaRPr>
            </a:p>
          </p:txBody>
        </p:sp>
        <p:sp>
          <p:nvSpPr>
            <p:cNvPr id="47" name="Rectangle 43">
              <a:extLst>
                <a:ext uri="{FF2B5EF4-FFF2-40B4-BE49-F238E27FC236}">
                  <a16:creationId xmlns:a16="http://schemas.microsoft.com/office/drawing/2014/main" id="{2E45A932-3E30-CD07-63CF-FA41250D7685}"/>
                </a:ext>
              </a:extLst>
            </p:cNvPr>
            <p:cNvSpPr>
              <a:spLocks noChangeArrowheads="1"/>
            </p:cNvSpPr>
            <p:nvPr/>
          </p:nvSpPr>
          <p:spPr bwMode="auto">
            <a:xfrm>
              <a:off x="10618034" y="2413665"/>
              <a:ext cx="783339" cy="1727649"/>
            </a:xfrm>
            <a:prstGeom prst="rect">
              <a:avLst/>
            </a:prstGeom>
            <a:solidFill>
              <a:schemeClr val="bg1"/>
            </a:solidFill>
            <a:ln>
              <a:solidFill>
                <a:schemeClr val="tx1"/>
              </a:solidFill>
            </a:ln>
            <a:effectLst/>
          </p:spPr>
          <p:txBody>
            <a:bodyPr wrap="none" lIns="90000" tIns="46800" rIns="90000" bIns="46800" anchor="ctr"/>
            <a:lstStyle>
              <a:lvl1pPr>
                <a:defRPr kumimoji="1" b="1">
                  <a:solidFill>
                    <a:schemeClr val="tx1"/>
                  </a:solidFill>
                  <a:latin typeface="Arial" panose="020B0604020202020204" pitchFamily="34" charset="0"/>
                  <a:ea typeface="ＭＳ Ｐゴシック" panose="020B0600070205080204" pitchFamily="34" charset="-128"/>
                </a:defRPr>
              </a:lvl1pPr>
              <a:lvl2pPr marL="742950" indent="-285750">
                <a:defRPr kumimoji="1" b="1">
                  <a:solidFill>
                    <a:schemeClr val="tx1"/>
                  </a:solidFill>
                  <a:latin typeface="Arial" panose="020B0604020202020204" pitchFamily="34" charset="0"/>
                  <a:ea typeface="ＭＳ Ｐゴシック" panose="020B0600070205080204" pitchFamily="34" charset="-128"/>
                </a:defRPr>
              </a:lvl2pPr>
              <a:lvl3pPr marL="1143000" indent="-228600">
                <a:defRPr kumimoji="1" b="1">
                  <a:solidFill>
                    <a:schemeClr val="tx1"/>
                  </a:solidFill>
                  <a:latin typeface="Arial" panose="020B0604020202020204" pitchFamily="34" charset="0"/>
                  <a:ea typeface="ＭＳ Ｐゴシック" panose="020B0600070205080204" pitchFamily="34" charset="-128"/>
                </a:defRPr>
              </a:lvl3pPr>
              <a:lvl4pPr marL="1600200" indent="-228600">
                <a:defRPr kumimoji="1" b="1">
                  <a:solidFill>
                    <a:schemeClr val="tx1"/>
                  </a:solidFill>
                  <a:latin typeface="Arial" panose="020B0604020202020204" pitchFamily="34" charset="0"/>
                  <a:ea typeface="ＭＳ Ｐゴシック" panose="020B0600070205080204" pitchFamily="34" charset="-128"/>
                </a:defRPr>
              </a:lvl4pPr>
              <a:lvl5pPr marL="2057400" indent="-228600">
                <a:defRPr kumimoji="1"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34" charset="-128"/>
                </a:defRPr>
              </a:lvl9pPr>
            </a:lstStyle>
            <a:p>
              <a:pPr algn="ctr"/>
              <a:endParaRPr kumimoji="0" lang="ja-JP" altLang="en-US" sz="1000" b="0" dirty="0">
                <a:solidFill>
                  <a:srgbClr val="000000"/>
                </a:solidFill>
                <a:latin typeface="Meiryo UI" panose="020B0604030504040204" pitchFamily="34" charset="-128"/>
                <a:ea typeface="Meiryo UI" panose="020B0604030504040204" pitchFamily="34" charset="-128"/>
              </a:endParaRPr>
            </a:p>
          </p:txBody>
        </p:sp>
      </p:grpSp>
      <p:sp>
        <p:nvSpPr>
          <p:cNvPr id="2" name="タイトル 1">
            <a:extLst>
              <a:ext uri="{FF2B5EF4-FFF2-40B4-BE49-F238E27FC236}">
                <a16:creationId xmlns:a16="http://schemas.microsoft.com/office/drawing/2014/main" id="{B8A159EE-7324-49F8-A841-F34C0AE8FF90}"/>
              </a:ext>
            </a:extLst>
          </p:cNvPr>
          <p:cNvSpPr>
            <a:spLocks noGrp="1"/>
          </p:cNvSpPr>
          <p:nvPr>
            <p:ph type="title"/>
          </p:nvPr>
        </p:nvSpPr>
        <p:spPr bwMode="gray"/>
        <p:txBody>
          <a:bodyPr/>
          <a:lstStyle/>
          <a:p>
            <a:r>
              <a:rPr kumimoji="1" lang="ja-JP" altLang="en-US" dirty="0"/>
              <a:t>フレームワーク詳細（</a:t>
            </a:r>
            <a:r>
              <a:rPr kumimoji="1" lang="en-US" altLang="ja-JP" dirty="0"/>
              <a:t>1/4</a:t>
            </a:r>
            <a:r>
              <a:rPr kumimoji="1" lang="ja-JP" altLang="en-US" dirty="0"/>
              <a:t>）</a:t>
            </a:r>
          </a:p>
        </p:txBody>
      </p:sp>
      <p:sp>
        <p:nvSpPr>
          <p:cNvPr id="3" name="コンテンツ プレースホルダー 2">
            <a:extLst>
              <a:ext uri="{FF2B5EF4-FFF2-40B4-BE49-F238E27FC236}">
                <a16:creationId xmlns:a16="http://schemas.microsoft.com/office/drawing/2014/main" id="{32CA0308-538A-4E7C-B3C3-33B6761FC7A9}"/>
              </a:ext>
            </a:extLst>
          </p:cNvPr>
          <p:cNvSpPr>
            <a:spLocks noGrp="1"/>
          </p:cNvSpPr>
          <p:nvPr>
            <p:ph idx="10"/>
          </p:nvPr>
        </p:nvSpPr>
        <p:spPr bwMode="gray"/>
        <p:txBody>
          <a:bodyPr/>
          <a:lstStyle/>
          <a:p>
            <a:pPr marL="285750" indent="-285750">
              <a:buFont typeface="Wingdings" panose="05000000000000000000" pitchFamily="2" charset="2"/>
              <a:buChar char="n"/>
            </a:pPr>
            <a:r>
              <a:rPr kumimoji="1" lang="ja-JP" altLang="en-US" sz="1600" dirty="0">
                <a:latin typeface="Meiryo" panose="020B0604030504040204" pitchFamily="34" charset="-128"/>
                <a:ea typeface="Meiryo" panose="020B0604030504040204" pitchFamily="34" charset="-128"/>
              </a:rPr>
              <a:t>フェーズ別の標準的な作業概要は下記の通りとなります。（戦略・オペレーション構築スレッド）</a:t>
            </a:r>
          </a:p>
        </p:txBody>
      </p:sp>
      <p:graphicFrame>
        <p:nvGraphicFramePr>
          <p:cNvPr id="4" name="Group 3">
            <a:extLst>
              <a:ext uri="{FF2B5EF4-FFF2-40B4-BE49-F238E27FC236}">
                <a16:creationId xmlns:a16="http://schemas.microsoft.com/office/drawing/2014/main" id="{07B2B4D3-5162-EF0B-F54B-637A042F60A6}"/>
              </a:ext>
            </a:extLst>
          </p:cNvPr>
          <p:cNvGraphicFramePr>
            <a:graphicFrameLocks noGrp="1"/>
          </p:cNvGraphicFramePr>
          <p:nvPr/>
        </p:nvGraphicFramePr>
        <p:xfrm>
          <a:off x="721895" y="1317626"/>
          <a:ext cx="10722543" cy="4971047"/>
        </p:xfrm>
        <a:graphic>
          <a:graphicData uri="http://schemas.openxmlformats.org/drawingml/2006/table">
            <a:tbl>
              <a:tblPr/>
              <a:tblGrid>
                <a:gridCol w="1404743">
                  <a:extLst>
                    <a:ext uri="{9D8B030D-6E8A-4147-A177-3AD203B41FA5}">
                      <a16:colId xmlns:a16="http://schemas.microsoft.com/office/drawing/2014/main" val="20000"/>
                    </a:ext>
                  </a:extLst>
                </a:gridCol>
                <a:gridCol w="4570740">
                  <a:extLst>
                    <a:ext uri="{9D8B030D-6E8A-4147-A177-3AD203B41FA5}">
                      <a16:colId xmlns:a16="http://schemas.microsoft.com/office/drawing/2014/main" val="20001"/>
                    </a:ext>
                  </a:extLst>
                </a:gridCol>
                <a:gridCol w="4747060">
                  <a:extLst>
                    <a:ext uri="{9D8B030D-6E8A-4147-A177-3AD203B41FA5}">
                      <a16:colId xmlns:a16="http://schemas.microsoft.com/office/drawing/2014/main" val="20002"/>
                    </a:ext>
                  </a:extLst>
                </a:gridCol>
              </a:tblGrid>
              <a:tr h="246006">
                <a:tc rowSpan="2">
                  <a:txBody>
                    <a:bodyPr/>
                    <a:lstStyle>
                      <a:lvl1pPr>
                        <a:spcBef>
                          <a:spcPct val="10000"/>
                        </a:spcBef>
                        <a:defRPr kumimoji="1" sz="1400" b="1">
                          <a:solidFill>
                            <a:schemeClr val="tx1"/>
                          </a:solidFill>
                          <a:latin typeface="Arial" panose="020B0604020202020204" pitchFamily="34" charset="0"/>
                          <a:ea typeface="ＭＳ Ｐゴシック" panose="020B0600070205080204" pitchFamily="34" charset="-128"/>
                        </a:defRPr>
                      </a:lvl1pPr>
                      <a:lvl2pPr marL="479425" indent="-188913">
                        <a:spcBef>
                          <a:spcPct val="10000"/>
                        </a:spcBef>
                        <a:defRPr kumimoji="1" sz="1200" b="1">
                          <a:solidFill>
                            <a:schemeClr val="tx1"/>
                          </a:solidFill>
                          <a:latin typeface="Arial" panose="020B0604020202020204" pitchFamily="34" charset="0"/>
                          <a:ea typeface="ＭＳ Ｐゴシック" panose="020B0600070205080204" pitchFamily="34" charset="-128"/>
                        </a:defRPr>
                      </a:lvl2pPr>
                      <a:lvl3pPr marL="950913" indent="-279400">
                        <a:spcBef>
                          <a:spcPct val="10000"/>
                        </a:spcBef>
                        <a:defRPr kumimoji="1" sz="1200" b="1">
                          <a:solidFill>
                            <a:schemeClr val="tx1"/>
                          </a:solidFill>
                          <a:latin typeface="Arial" panose="020B0604020202020204" pitchFamily="34" charset="0"/>
                          <a:ea typeface="ＭＳ Ｐゴシック" panose="020B0600070205080204" pitchFamily="34" charset="-128"/>
                        </a:defRPr>
                      </a:lvl3pPr>
                      <a:lvl4pPr marL="1335088" indent="-312738">
                        <a:spcBef>
                          <a:spcPct val="10000"/>
                        </a:spcBef>
                        <a:defRPr kumimoji="1" sz="1000" b="1">
                          <a:solidFill>
                            <a:schemeClr val="tx1"/>
                          </a:solidFill>
                          <a:latin typeface="Arial" panose="020B0604020202020204" pitchFamily="34" charset="0"/>
                          <a:ea typeface="ＭＳ Ｐゴシック" panose="020B0600070205080204" pitchFamily="34" charset="-128"/>
                        </a:defRPr>
                      </a:lvl4pPr>
                      <a:lvl5pPr marL="1711325" indent="-338138">
                        <a:spcBef>
                          <a:spcPct val="10000"/>
                        </a:spcBef>
                        <a:buSzPct val="90000"/>
                        <a:defRPr kumimoji="1" sz="1000" b="1">
                          <a:solidFill>
                            <a:schemeClr val="tx1"/>
                          </a:solidFill>
                          <a:latin typeface="Arial" panose="020B0604020202020204" pitchFamily="34" charset="0"/>
                          <a:ea typeface="ＭＳ Ｐゴシック" panose="020B0600070205080204" pitchFamily="34" charset="-128"/>
                        </a:defRPr>
                      </a:lvl5pPr>
                      <a:lvl6pPr marL="2168525" indent="-338138" fontAlgn="base">
                        <a:spcBef>
                          <a:spcPct val="10000"/>
                        </a:spcBef>
                        <a:spcAft>
                          <a:spcPct val="0"/>
                        </a:spcAft>
                        <a:buSzPct val="90000"/>
                        <a:defRPr kumimoji="1" sz="1000" b="1">
                          <a:solidFill>
                            <a:schemeClr val="tx1"/>
                          </a:solidFill>
                          <a:latin typeface="Arial" panose="020B0604020202020204" pitchFamily="34" charset="0"/>
                          <a:ea typeface="ＭＳ Ｐゴシック" panose="020B0600070205080204" pitchFamily="34" charset="-128"/>
                        </a:defRPr>
                      </a:lvl6pPr>
                      <a:lvl7pPr marL="2625725" indent="-338138" fontAlgn="base">
                        <a:spcBef>
                          <a:spcPct val="10000"/>
                        </a:spcBef>
                        <a:spcAft>
                          <a:spcPct val="0"/>
                        </a:spcAft>
                        <a:buSzPct val="90000"/>
                        <a:defRPr kumimoji="1" sz="1000" b="1">
                          <a:solidFill>
                            <a:schemeClr val="tx1"/>
                          </a:solidFill>
                          <a:latin typeface="Arial" panose="020B0604020202020204" pitchFamily="34" charset="0"/>
                          <a:ea typeface="ＭＳ Ｐゴシック" panose="020B0600070205080204" pitchFamily="34" charset="-128"/>
                        </a:defRPr>
                      </a:lvl7pPr>
                      <a:lvl8pPr marL="3082925" indent="-338138" fontAlgn="base">
                        <a:spcBef>
                          <a:spcPct val="10000"/>
                        </a:spcBef>
                        <a:spcAft>
                          <a:spcPct val="0"/>
                        </a:spcAft>
                        <a:buSzPct val="90000"/>
                        <a:defRPr kumimoji="1" sz="1000" b="1">
                          <a:solidFill>
                            <a:schemeClr val="tx1"/>
                          </a:solidFill>
                          <a:latin typeface="Arial" panose="020B0604020202020204" pitchFamily="34" charset="0"/>
                          <a:ea typeface="ＭＳ Ｐゴシック" panose="020B0600070205080204" pitchFamily="34" charset="-128"/>
                        </a:defRPr>
                      </a:lvl8pPr>
                      <a:lvl9pPr marL="3540125" indent="-338138" fontAlgn="base">
                        <a:spcBef>
                          <a:spcPct val="10000"/>
                        </a:spcBef>
                        <a:spcAft>
                          <a:spcPct val="0"/>
                        </a:spcAft>
                        <a:buSzPct val="90000"/>
                        <a:defRPr kumimoji="1" sz="1000"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10000"/>
                        </a:spcBef>
                        <a:spcAft>
                          <a:spcPct val="0"/>
                        </a:spcAft>
                        <a:buClrTx/>
                        <a:buSzTx/>
                        <a:buFontTx/>
                        <a:buNone/>
                        <a:tabLst/>
                      </a:pPr>
                      <a:r>
                        <a:rPr kumimoji="1" lang="ja-JP" altLang="en-US" sz="1050" b="0" i="0" u="none" strike="noStrike" cap="none" normalizeH="0" baseline="0" dirty="0">
                          <a:ln>
                            <a:noFill/>
                          </a:ln>
                          <a:solidFill>
                            <a:schemeClr val="tx1"/>
                          </a:solidFill>
                          <a:effectLst/>
                          <a:latin typeface="Meiryo UI" panose="020B0604030504040204" pitchFamily="34" charset="-128"/>
                          <a:ea typeface="Meiryo UI" panose="020B0604030504040204" pitchFamily="34" charset="-128"/>
                        </a:rPr>
                        <a:t>フェーズ</a:t>
                      </a:r>
                    </a:p>
                  </a:txBody>
                  <a:tcPr marL="72000" marR="72000" marT="46801" marB="46801"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60000"/>
                        <a:lumOff val="40000"/>
                      </a:schemeClr>
                    </a:solidFill>
                  </a:tcPr>
                </a:tc>
                <a:tc gridSpan="2">
                  <a:txBody>
                    <a:bodyPr/>
                    <a:lstStyle>
                      <a:lvl1pPr>
                        <a:spcBef>
                          <a:spcPct val="10000"/>
                        </a:spcBef>
                        <a:defRPr kumimoji="1" sz="1400" b="1">
                          <a:solidFill>
                            <a:schemeClr val="tx1"/>
                          </a:solidFill>
                          <a:latin typeface="Arial" panose="020B0604020202020204" pitchFamily="34" charset="0"/>
                          <a:ea typeface="ＭＳ Ｐゴシック" panose="020B0600070205080204" pitchFamily="34" charset="-128"/>
                        </a:defRPr>
                      </a:lvl1pPr>
                      <a:lvl2pPr marL="479425" indent="-188913">
                        <a:spcBef>
                          <a:spcPct val="10000"/>
                        </a:spcBef>
                        <a:defRPr kumimoji="1" sz="1200" b="1">
                          <a:solidFill>
                            <a:schemeClr val="tx1"/>
                          </a:solidFill>
                          <a:latin typeface="Arial" panose="020B0604020202020204" pitchFamily="34" charset="0"/>
                          <a:ea typeface="ＭＳ Ｐゴシック" panose="020B0600070205080204" pitchFamily="34" charset="-128"/>
                        </a:defRPr>
                      </a:lvl2pPr>
                      <a:lvl3pPr marL="950913" indent="-279400">
                        <a:spcBef>
                          <a:spcPct val="10000"/>
                        </a:spcBef>
                        <a:defRPr kumimoji="1" sz="1200" b="1">
                          <a:solidFill>
                            <a:schemeClr val="tx1"/>
                          </a:solidFill>
                          <a:latin typeface="Arial" panose="020B0604020202020204" pitchFamily="34" charset="0"/>
                          <a:ea typeface="ＭＳ Ｐゴシック" panose="020B0600070205080204" pitchFamily="34" charset="-128"/>
                        </a:defRPr>
                      </a:lvl3pPr>
                      <a:lvl4pPr marL="1335088" indent="-312738">
                        <a:spcBef>
                          <a:spcPct val="10000"/>
                        </a:spcBef>
                        <a:defRPr kumimoji="1" sz="1000" b="1">
                          <a:solidFill>
                            <a:schemeClr val="tx1"/>
                          </a:solidFill>
                          <a:latin typeface="Arial" panose="020B0604020202020204" pitchFamily="34" charset="0"/>
                          <a:ea typeface="ＭＳ Ｐゴシック" panose="020B0600070205080204" pitchFamily="34" charset="-128"/>
                        </a:defRPr>
                      </a:lvl4pPr>
                      <a:lvl5pPr marL="1711325" indent="-338138">
                        <a:spcBef>
                          <a:spcPct val="10000"/>
                        </a:spcBef>
                        <a:buSzPct val="90000"/>
                        <a:defRPr kumimoji="1" sz="1000" b="1">
                          <a:solidFill>
                            <a:schemeClr val="tx1"/>
                          </a:solidFill>
                          <a:latin typeface="Arial" panose="020B0604020202020204" pitchFamily="34" charset="0"/>
                          <a:ea typeface="ＭＳ Ｐゴシック" panose="020B0600070205080204" pitchFamily="34" charset="-128"/>
                        </a:defRPr>
                      </a:lvl5pPr>
                      <a:lvl6pPr marL="2168525" indent="-338138" fontAlgn="base">
                        <a:spcBef>
                          <a:spcPct val="10000"/>
                        </a:spcBef>
                        <a:spcAft>
                          <a:spcPct val="0"/>
                        </a:spcAft>
                        <a:buSzPct val="90000"/>
                        <a:defRPr kumimoji="1" sz="1000" b="1">
                          <a:solidFill>
                            <a:schemeClr val="tx1"/>
                          </a:solidFill>
                          <a:latin typeface="Arial" panose="020B0604020202020204" pitchFamily="34" charset="0"/>
                          <a:ea typeface="ＭＳ Ｐゴシック" panose="020B0600070205080204" pitchFamily="34" charset="-128"/>
                        </a:defRPr>
                      </a:lvl6pPr>
                      <a:lvl7pPr marL="2625725" indent="-338138" fontAlgn="base">
                        <a:spcBef>
                          <a:spcPct val="10000"/>
                        </a:spcBef>
                        <a:spcAft>
                          <a:spcPct val="0"/>
                        </a:spcAft>
                        <a:buSzPct val="90000"/>
                        <a:defRPr kumimoji="1" sz="1000" b="1">
                          <a:solidFill>
                            <a:schemeClr val="tx1"/>
                          </a:solidFill>
                          <a:latin typeface="Arial" panose="020B0604020202020204" pitchFamily="34" charset="0"/>
                          <a:ea typeface="ＭＳ Ｐゴシック" panose="020B0600070205080204" pitchFamily="34" charset="-128"/>
                        </a:defRPr>
                      </a:lvl7pPr>
                      <a:lvl8pPr marL="3082925" indent="-338138" fontAlgn="base">
                        <a:spcBef>
                          <a:spcPct val="10000"/>
                        </a:spcBef>
                        <a:spcAft>
                          <a:spcPct val="0"/>
                        </a:spcAft>
                        <a:buSzPct val="90000"/>
                        <a:defRPr kumimoji="1" sz="1000" b="1">
                          <a:solidFill>
                            <a:schemeClr val="tx1"/>
                          </a:solidFill>
                          <a:latin typeface="Arial" panose="020B0604020202020204" pitchFamily="34" charset="0"/>
                          <a:ea typeface="ＭＳ Ｐゴシック" panose="020B0600070205080204" pitchFamily="34" charset="-128"/>
                        </a:defRPr>
                      </a:lvl8pPr>
                      <a:lvl9pPr marL="3540125" indent="-338138" fontAlgn="base">
                        <a:spcBef>
                          <a:spcPct val="10000"/>
                        </a:spcBef>
                        <a:spcAft>
                          <a:spcPct val="0"/>
                        </a:spcAft>
                        <a:buSzPct val="90000"/>
                        <a:defRPr kumimoji="1" sz="1000"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10000"/>
                        </a:spcBef>
                        <a:spcAft>
                          <a:spcPct val="0"/>
                        </a:spcAft>
                        <a:buClrTx/>
                        <a:buSzTx/>
                        <a:buFontTx/>
                        <a:buNone/>
                        <a:tabLst/>
                      </a:pPr>
                      <a:r>
                        <a:rPr kumimoji="1" lang="en-US" altLang="ja-JP" sz="1050" b="0" i="0" u="none" strike="noStrike" cap="none" normalizeH="0" baseline="0" dirty="0">
                          <a:ln>
                            <a:noFill/>
                          </a:ln>
                          <a:solidFill>
                            <a:schemeClr val="tx1"/>
                          </a:solidFill>
                          <a:effectLst/>
                          <a:latin typeface="Meiryo UI" panose="020B0604030504040204" pitchFamily="34" charset="-128"/>
                          <a:ea typeface="Meiryo UI" panose="020B0604030504040204" pitchFamily="34" charset="-128"/>
                        </a:rPr>
                        <a:t>P</a:t>
                      </a:r>
                      <a:r>
                        <a:rPr kumimoji="1" lang="ja-JP" altLang="en-US" sz="1050" b="0" i="0" u="none" strike="noStrike" cap="none" normalizeH="0" baseline="0" dirty="0">
                          <a:ln>
                            <a:noFill/>
                          </a:ln>
                          <a:solidFill>
                            <a:schemeClr val="tx1"/>
                          </a:solidFill>
                          <a:effectLst/>
                          <a:latin typeface="Meiryo UI" panose="020B0604030504040204" pitchFamily="34" charset="-128"/>
                          <a:ea typeface="Meiryo UI" panose="020B0604030504040204" pitchFamily="34" charset="-128"/>
                        </a:rPr>
                        <a:t>ｈ</a:t>
                      </a:r>
                      <a:r>
                        <a:rPr kumimoji="1" lang="en-US" altLang="ja-JP" sz="1050" b="0" i="0" u="none" strike="noStrike" cap="none" normalizeH="0" baseline="0" dirty="0">
                          <a:ln>
                            <a:noFill/>
                          </a:ln>
                          <a:solidFill>
                            <a:schemeClr val="tx1"/>
                          </a:solidFill>
                          <a:effectLst/>
                          <a:latin typeface="Meiryo UI" panose="020B0604030504040204" pitchFamily="34" charset="-128"/>
                          <a:ea typeface="Meiryo UI" panose="020B0604030504040204" pitchFamily="34" charset="-128"/>
                        </a:rPr>
                        <a:t>1</a:t>
                      </a:r>
                      <a:r>
                        <a:rPr kumimoji="1" lang="ja-JP" altLang="en-US" sz="1050" b="0" i="0" u="none" strike="noStrike" cap="none" normalizeH="0" baseline="0" dirty="0">
                          <a:ln>
                            <a:noFill/>
                          </a:ln>
                          <a:solidFill>
                            <a:schemeClr val="tx1"/>
                          </a:solidFill>
                          <a:effectLst/>
                          <a:latin typeface="Meiryo UI" panose="020B0604030504040204" pitchFamily="34" charset="-128"/>
                          <a:ea typeface="Meiryo UI" panose="020B0604030504040204" pitchFamily="34" charset="-128"/>
                        </a:rPr>
                        <a:t>　計画フェーズ</a:t>
                      </a:r>
                    </a:p>
                  </a:txBody>
                  <a:tcPr marL="72000" marR="72000" marT="46801" marB="4680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10000"/>
                        <a:lumOff val="90000"/>
                      </a:schemeClr>
                    </a:solidFill>
                  </a:tcPr>
                </a:tc>
                <a:tc hMerge="1">
                  <a:txBody>
                    <a:bodyPr/>
                    <a:lstStyle/>
                    <a:p>
                      <a:endParaRPr kumimoji="1" lang="ja-JP" altLang="en-US"/>
                    </a:p>
                  </a:txBody>
                  <a:tcPr/>
                </a:tc>
                <a:extLst>
                  <a:ext uri="{0D108BD9-81ED-4DB2-BD59-A6C34878D82A}">
                    <a16:rowId xmlns:a16="http://schemas.microsoft.com/office/drawing/2014/main" val="10000"/>
                  </a:ext>
                </a:extLst>
              </a:tr>
              <a:tr h="246006">
                <a:tc vMerge="1">
                  <a:txBody>
                    <a:bodyPr/>
                    <a:lstStyle/>
                    <a:p>
                      <a:endParaRPr kumimoji="1" lang="ja-JP" altLang="en-US"/>
                    </a:p>
                  </a:txBody>
                  <a:tcPr/>
                </a:tc>
                <a:tc>
                  <a:txBody>
                    <a:bodyPr/>
                    <a:lstStyle>
                      <a:lvl1pPr>
                        <a:spcBef>
                          <a:spcPct val="10000"/>
                        </a:spcBef>
                        <a:defRPr kumimoji="1" sz="1400" b="1">
                          <a:solidFill>
                            <a:schemeClr val="tx1"/>
                          </a:solidFill>
                          <a:latin typeface="Arial" panose="020B0604020202020204" pitchFamily="34" charset="0"/>
                          <a:ea typeface="ＭＳ Ｐゴシック" panose="020B0600070205080204" pitchFamily="34" charset="-128"/>
                        </a:defRPr>
                      </a:lvl1pPr>
                      <a:lvl2pPr marL="479425" indent="-188913">
                        <a:spcBef>
                          <a:spcPct val="10000"/>
                        </a:spcBef>
                        <a:defRPr kumimoji="1" sz="1200" b="1">
                          <a:solidFill>
                            <a:schemeClr val="tx1"/>
                          </a:solidFill>
                          <a:latin typeface="Arial" panose="020B0604020202020204" pitchFamily="34" charset="0"/>
                          <a:ea typeface="ＭＳ Ｐゴシック" panose="020B0600070205080204" pitchFamily="34" charset="-128"/>
                        </a:defRPr>
                      </a:lvl2pPr>
                      <a:lvl3pPr marL="950913" indent="-279400">
                        <a:spcBef>
                          <a:spcPct val="10000"/>
                        </a:spcBef>
                        <a:defRPr kumimoji="1" sz="1200" b="1">
                          <a:solidFill>
                            <a:schemeClr val="tx1"/>
                          </a:solidFill>
                          <a:latin typeface="Arial" panose="020B0604020202020204" pitchFamily="34" charset="0"/>
                          <a:ea typeface="ＭＳ Ｐゴシック" panose="020B0600070205080204" pitchFamily="34" charset="-128"/>
                        </a:defRPr>
                      </a:lvl3pPr>
                      <a:lvl4pPr marL="1335088" indent="-312738">
                        <a:spcBef>
                          <a:spcPct val="10000"/>
                        </a:spcBef>
                        <a:defRPr kumimoji="1" sz="1000" b="1">
                          <a:solidFill>
                            <a:schemeClr val="tx1"/>
                          </a:solidFill>
                          <a:latin typeface="Arial" panose="020B0604020202020204" pitchFamily="34" charset="0"/>
                          <a:ea typeface="ＭＳ Ｐゴシック" panose="020B0600070205080204" pitchFamily="34" charset="-128"/>
                        </a:defRPr>
                      </a:lvl4pPr>
                      <a:lvl5pPr marL="1711325" indent="-338138">
                        <a:spcBef>
                          <a:spcPct val="10000"/>
                        </a:spcBef>
                        <a:buSzPct val="90000"/>
                        <a:defRPr kumimoji="1" sz="1000" b="1">
                          <a:solidFill>
                            <a:schemeClr val="tx1"/>
                          </a:solidFill>
                          <a:latin typeface="Arial" panose="020B0604020202020204" pitchFamily="34" charset="0"/>
                          <a:ea typeface="ＭＳ Ｐゴシック" panose="020B0600070205080204" pitchFamily="34" charset="-128"/>
                        </a:defRPr>
                      </a:lvl5pPr>
                      <a:lvl6pPr marL="2168525" indent="-338138" fontAlgn="base">
                        <a:spcBef>
                          <a:spcPct val="10000"/>
                        </a:spcBef>
                        <a:spcAft>
                          <a:spcPct val="0"/>
                        </a:spcAft>
                        <a:buSzPct val="90000"/>
                        <a:defRPr kumimoji="1" sz="1000" b="1">
                          <a:solidFill>
                            <a:schemeClr val="tx1"/>
                          </a:solidFill>
                          <a:latin typeface="Arial" panose="020B0604020202020204" pitchFamily="34" charset="0"/>
                          <a:ea typeface="ＭＳ Ｐゴシック" panose="020B0600070205080204" pitchFamily="34" charset="-128"/>
                        </a:defRPr>
                      </a:lvl6pPr>
                      <a:lvl7pPr marL="2625725" indent="-338138" fontAlgn="base">
                        <a:spcBef>
                          <a:spcPct val="10000"/>
                        </a:spcBef>
                        <a:spcAft>
                          <a:spcPct val="0"/>
                        </a:spcAft>
                        <a:buSzPct val="90000"/>
                        <a:defRPr kumimoji="1" sz="1000" b="1">
                          <a:solidFill>
                            <a:schemeClr val="tx1"/>
                          </a:solidFill>
                          <a:latin typeface="Arial" panose="020B0604020202020204" pitchFamily="34" charset="0"/>
                          <a:ea typeface="ＭＳ Ｐゴシック" panose="020B0600070205080204" pitchFamily="34" charset="-128"/>
                        </a:defRPr>
                      </a:lvl7pPr>
                      <a:lvl8pPr marL="3082925" indent="-338138" fontAlgn="base">
                        <a:spcBef>
                          <a:spcPct val="10000"/>
                        </a:spcBef>
                        <a:spcAft>
                          <a:spcPct val="0"/>
                        </a:spcAft>
                        <a:buSzPct val="90000"/>
                        <a:defRPr kumimoji="1" sz="1000" b="1">
                          <a:solidFill>
                            <a:schemeClr val="tx1"/>
                          </a:solidFill>
                          <a:latin typeface="Arial" panose="020B0604020202020204" pitchFamily="34" charset="0"/>
                          <a:ea typeface="ＭＳ Ｐゴシック" panose="020B0600070205080204" pitchFamily="34" charset="-128"/>
                        </a:defRPr>
                      </a:lvl8pPr>
                      <a:lvl9pPr marL="3540125" indent="-338138" fontAlgn="base">
                        <a:spcBef>
                          <a:spcPct val="10000"/>
                        </a:spcBef>
                        <a:spcAft>
                          <a:spcPct val="0"/>
                        </a:spcAft>
                        <a:buSzPct val="90000"/>
                        <a:defRPr kumimoji="1" sz="1000"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10000"/>
                        </a:spcBef>
                        <a:spcAft>
                          <a:spcPct val="0"/>
                        </a:spcAft>
                        <a:buClrTx/>
                        <a:buSzTx/>
                        <a:buFontTx/>
                        <a:buNone/>
                        <a:tabLst/>
                      </a:pPr>
                      <a:r>
                        <a:rPr kumimoji="1" lang="ja-JP" altLang="en-US" sz="1050" b="0" i="0" u="none" strike="noStrike" cap="none" normalizeH="0" baseline="0" dirty="0">
                          <a:ln>
                            <a:noFill/>
                          </a:ln>
                          <a:solidFill>
                            <a:schemeClr val="tx1"/>
                          </a:solidFill>
                          <a:effectLst/>
                          <a:latin typeface="Meiryo UI" panose="020B0604030504040204" pitchFamily="34" charset="-128"/>
                          <a:ea typeface="Meiryo UI" panose="020B0604030504040204" pitchFamily="34" charset="-128"/>
                        </a:rPr>
                        <a:t>予備調査</a:t>
                      </a:r>
                    </a:p>
                  </a:txBody>
                  <a:tcPr marL="72000" marR="72000" marT="46801" marB="468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10000"/>
                        <a:lumOff val="90000"/>
                      </a:schemeClr>
                    </a:solidFill>
                  </a:tcPr>
                </a:tc>
                <a:tc>
                  <a:txBody>
                    <a:bodyPr/>
                    <a:lstStyle>
                      <a:lvl1pPr>
                        <a:spcBef>
                          <a:spcPct val="10000"/>
                        </a:spcBef>
                        <a:defRPr kumimoji="1" sz="1400" b="1">
                          <a:solidFill>
                            <a:schemeClr val="tx1"/>
                          </a:solidFill>
                          <a:latin typeface="Arial" panose="020B0604020202020204" pitchFamily="34" charset="0"/>
                          <a:ea typeface="ＭＳ Ｐゴシック" panose="020B0600070205080204" pitchFamily="34" charset="-128"/>
                        </a:defRPr>
                      </a:lvl1pPr>
                      <a:lvl2pPr marL="479425" indent="-188913">
                        <a:spcBef>
                          <a:spcPct val="10000"/>
                        </a:spcBef>
                        <a:defRPr kumimoji="1" sz="1200" b="1">
                          <a:solidFill>
                            <a:schemeClr val="tx1"/>
                          </a:solidFill>
                          <a:latin typeface="Arial" panose="020B0604020202020204" pitchFamily="34" charset="0"/>
                          <a:ea typeface="ＭＳ Ｐゴシック" panose="020B0600070205080204" pitchFamily="34" charset="-128"/>
                        </a:defRPr>
                      </a:lvl2pPr>
                      <a:lvl3pPr marL="950913" indent="-279400">
                        <a:spcBef>
                          <a:spcPct val="10000"/>
                        </a:spcBef>
                        <a:defRPr kumimoji="1" sz="1200" b="1">
                          <a:solidFill>
                            <a:schemeClr val="tx1"/>
                          </a:solidFill>
                          <a:latin typeface="Arial" panose="020B0604020202020204" pitchFamily="34" charset="0"/>
                          <a:ea typeface="ＭＳ Ｐゴシック" panose="020B0600070205080204" pitchFamily="34" charset="-128"/>
                        </a:defRPr>
                      </a:lvl3pPr>
                      <a:lvl4pPr marL="1335088" indent="-312738">
                        <a:spcBef>
                          <a:spcPct val="10000"/>
                        </a:spcBef>
                        <a:defRPr kumimoji="1" sz="1000" b="1">
                          <a:solidFill>
                            <a:schemeClr val="tx1"/>
                          </a:solidFill>
                          <a:latin typeface="Arial" panose="020B0604020202020204" pitchFamily="34" charset="0"/>
                          <a:ea typeface="ＭＳ Ｐゴシック" panose="020B0600070205080204" pitchFamily="34" charset="-128"/>
                        </a:defRPr>
                      </a:lvl4pPr>
                      <a:lvl5pPr marL="1711325" indent="-338138">
                        <a:spcBef>
                          <a:spcPct val="10000"/>
                        </a:spcBef>
                        <a:buSzPct val="90000"/>
                        <a:defRPr kumimoji="1" sz="1000" b="1">
                          <a:solidFill>
                            <a:schemeClr val="tx1"/>
                          </a:solidFill>
                          <a:latin typeface="Arial" panose="020B0604020202020204" pitchFamily="34" charset="0"/>
                          <a:ea typeface="ＭＳ Ｐゴシック" panose="020B0600070205080204" pitchFamily="34" charset="-128"/>
                        </a:defRPr>
                      </a:lvl5pPr>
                      <a:lvl6pPr marL="2168525" indent="-338138" fontAlgn="base">
                        <a:spcBef>
                          <a:spcPct val="10000"/>
                        </a:spcBef>
                        <a:spcAft>
                          <a:spcPct val="0"/>
                        </a:spcAft>
                        <a:buSzPct val="90000"/>
                        <a:defRPr kumimoji="1" sz="1000" b="1">
                          <a:solidFill>
                            <a:schemeClr val="tx1"/>
                          </a:solidFill>
                          <a:latin typeface="Arial" panose="020B0604020202020204" pitchFamily="34" charset="0"/>
                          <a:ea typeface="ＭＳ Ｐゴシック" panose="020B0600070205080204" pitchFamily="34" charset="-128"/>
                        </a:defRPr>
                      </a:lvl6pPr>
                      <a:lvl7pPr marL="2625725" indent="-338138" fontAlgn="base">
                        <a:spcBef>
                          <a:spcPct val="10000"/>
                        </a:spcBef>
                        <a:spcAft>
                          <a:spcPct val="0"/>
                        </a:spcAft>
                        <a:buSzPct val="90000"/>
                        <a:defRPr kumimoji="1" sz="1000" b="1">
                          <a:solidFill>
                            <a:schemeClr val="tx1"/>
                          </a:solidFill>
                          <a:latin typeface="Arial" panose="020B0604020202020204" pitchFamily="34" charset="0"/>
                          <a:ea typeface="ＭＳ Ｐゴシック" panose="020B0600070205080204" pitchFamily="34" charset="-128"/>
                        </a:defRPr>
                      </a:lvl7pPr>
                      <a:lvl8pPr marL="3082925" indent="-338138" fontAlgn="base">
                        <a:spcBef>
                          <a:spcPct val="10000"/>
                        </a:spcBef>
                        <a:spcAft>
                          <a:spcPct val="0"/>
                        </a:spcAft>
                        <a:buSzPct val="90000"/>
                        <a:defRPr kumimoji="1" sz="1000" b="1">
                          <a:solidFill>
                            <a:schemeClr val="tx1"/>
                          </a:solidFill>
                          <a:latin typeface="Arial" panose="020B0604020202020204" pitchFamily="34" charset="0"/>
                          <a:ea typeface="ＭＳ Ｐゴシック" panose="020B0600070205080204" pitchFamily="34" charset="-128"/>
                        </a:defRPr>
                      </a:lvl8pPr>
                      <a:lvl9pPr marL="3540125" indent="-338138" fontAlgn="base">
                        <a:spcBef>
                          <a:spcPct val="10000"/>
                        </a:spcBef>
                        <a:spcAft>
                          <a:spcPct val="0"/>
                        </a:spcAft>
                        <a:buSzPct val="90000"/>
                        <a:defRPr kumimoji="1" sz="1000" b="1">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10000"/>
                        </a:spcBef>
                        <a:spcAft>
                          <a:spcPct val="0"/>
                        </a:spcAft>
                        <a:buClrTx/>
                        <a:buSzTx/>
                        <a:buFontTx/>
                        <a:buNone/>
                        <a:tabLst/>
                      </a:pPr>
                      <a:r>
                        <a:rPr kumimoji="1" lang="ja-JP" altLang="en-US" sz="1050" b="0" i="0" u="none" strike="noStrike" cap="none" normalizeH="0" baseline="0" dirty="0">
                          <a:ln>
                            <a:noFill/>
                          </a:ln>
                          <a:solidFill>
                            <a:schemeClr val="tx1"/>
                          </a:solidFill>
                          <a:effectLst/>
                          <a:latin typeface="Meiryo UI" panose="020B0604030504040204" pitchFamily="34" charset="-128"/>
                          <a:ea typeface="Meiryo UI" panose="020B0604030504040204" pitchFamily="34" charset="-128"/>
                        </a:rPr>
                        <a:t>全体計画策定</a:t>
                      </a:r>
                    </a:p>
                  </a:txBody>
                  <a:tcPr marL="72000" marR="72000" marT="46801" marB="4680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10000"/>
                        <a:lumOff val="90000"/>
                      </a:schemeClr>
                    </a:solidFill>
                  </a:tcPr>
                </a:tc>
                <a:extLst>
                  <a:ext uri="{0D108BD9-81ED-4DB2-BD59-A6C34878D82A}">
                    <a16:rowId xmlns:a16="http://schemas.microsoft.com/office/drawing/2014/main" val="10001"/>
                  </a:ext>
                </a:extLst>
              </a:tr>
              <a:tr h="936000">
                <a:tc>
                  <a:txBody>
                    <a:bodyPr/>
                    <a:lstStyle>
                      <a:lvl1pPr>
                        <a:spcBef>
                          <a:spcPct val="10000"/>
                        </a:spcBef>
                        <a:defRPr kumimoji="1" sz="1400" b="1">
                          <a:solidFill>
                            <a:schemeClr val="tx1"/>
                          </a:solidFill>
                          <a:latin typeface="Arial" panose="020B0604020202020204" pitchFamily="34" charset="0"/>
                          <a:ea typeface="ＭＳ Ｐゴシック" panose="020B0600070205080204" pitchFamily="34" charset="-128"/>
                        </a:defRPr>
                      </a:lvl1pPr>
                      <a:lvl2pPr marL="479425" indent="-188913">
                        <a:spcBef>
                          <a:spcPct val="10000"/>
                        </a:spcBef>
                        <a:defRPr kumimoji="1" sz="1200" b="1">
                          <a:solidFill>
                            <a:schemeClr val="tx1"/>
                          </a:solidFill>
                          <a:latin typeface="Arial" panose="020B0604020202020204" pitchFamily="34" charset="0"/>
                          <a:ea typeface="ＭＳ Ｐゴシック" panose="020B0600070205080204" pitchFamily="34" charset="-128"/>
                        </a:defRPr>
                      </a:lvl2pPr>
                      <a:lvl3pPr marL="950913" indent="-279400">
                        <a:spcBef>
                          <a:spcPct val="10000"/>
                        </a:spcBef>
                        <a:defRPr kumimoji="1" sz="1200" b="1">
                          <a:solidFill>
                            <a:schemeClr val="tx1"/>
                          </a:solidFill>
                          <a:latin typeface="Arial" panose="020B0604020202020204" pitchFamily="34" charset="0"/>
                          <a:ea typeface="ＭＳ Ｐゴシック" panose="020B0600070205080204" pitchFamily="34" charset="-128"/>
                        </a:defRPr>
                      </a:lvl3pPr>
                      <a:lvl4pPr marL="1335088" indent="-312738">
                        <a:spcBef>
                          <a:spcPct val="10000"/>
                        </a:spcBef>
                        <a:defRPr kumimoji="1" sz="1000" b="1">
                          <a:solidFill>
                            <a:schemeClr val="tx1"/>
                          </a:solidFill>
                          <a:latin typeface="Arial" panose="020B0604020202020204" pitchFamily="34" charset="0"/>
                          <a:ea typeface="ＭＳ Ｐゴシック" panose="020B0600070205080204" pitchFamily="34" charset="-128"/>
                        </a:defRPr>
                      </a:lvl4pPr>
                      <a:lvl5pPr marL="1711325" indent="-338138">
                        <a:spcBef>
                          <a:spcPct val="10000"/>
                        </a:spcBef>
                        <a:buSzPct val="90000"/>
                        <a:defRPr kumimoji="1" sz="1000" b="1">
                          <a:solidFill>
                            <a:schemeClr val="tx1"/>
                          </a:solidFill>
                          <a:latin typeface="Arial" panose="020B0604020202020204" pitchFamily="34" charset="0"/>
                          <a:ea typeface="ＭＳ Ｐゴシック" panose="020B0600070205080204" pitchFamily="34" charset="-128"/>
                        </a:defRPr>
                      </a:lvl5pPr>
                      <a:lvl6pPr marL="2168525" indent="-338138" fontAlgn="base">
                        <a:spcBef>
                          <a:spcPct val="10000"/>
                        </a:spcBef>
                        <a:spcAft>
                          <a:spcPct val="0"/>
                        </a:spcAft>
                        <a:buSzPct val="90000"/>
                        <a:defRPr kumimoji="1" sz="1000" b="1">
                          <a:solidFill>
                            <a:schemeClr val="tx1"/>
                          </a:solidFill>
                          <a:latin typeface="Arial" panose="020B0604020202020204" pitchFamily="34" charset="0"/>
                          <a:ea typeface="ＭＳ Ｐゴシック" panose="020B0600070205080204" pitchFamily="34" charset="-128"/>
                        </a:defRPr>
                      </a:lvl6pPr>
                      <a:lvl7pPr marL="2625725" indent="-338138" fontAlgn="base">
                        <a:spcBef>
                          <a:spcPct val="10000"/>
                        </a:spcBef>
                        <a:spcAft>
                          <a:spcPct val="0"/>
                        </a:spcAft>
                        <a:buSzPct val="90000"/>
                        <a:defRPr kumimoji="1" sz="1000" b="1">
                          <a:solidFill>
                            <a:schemeClr val="tx1"/>
                          </a:solidFill>
                          <a:latin typeface="Arial" panose="020B0604020202020204" pitchFamily="34" charset="0"/>
                          <a:ea typeface="ＭＳ Ｐゴシック" panose="020B0600070205080204" pitchFamily="34" charset="-128"/>
                        </a:defRPr>
                      </a:lvl7pPr>
                      <a:lvl8pPr marL="3082925" indent="-338138" fontAlgn="base">
                        <a:spcBef>
                          <a:spcPct val="10000"/>
                        </a:spcBef>
                        <a:spcAft>
                          <a:spcPct val="0"/>
                        </a:spcAft>
                        <a:buSzPct val="90000"/>
                        <a:defRPr kumimoji="1" sz="1000" b="1">
                          <a:solidFill>
                            <a:schemeClr val="tx1"/>
                          </a:solidFill>
                          <a:latin typeface="Arial" panose="020B0604020202020204" pitchFamily="34" charset="0"/>
                          <a:ea typeface="ＭＳ Ｐゴシック" panose="020B0600070205080204" pitchFamily="34" charset="-128"/>
                        </a:defRPr>
                      </a:lvl8pPr>
                      <a:lvl9pPr marL="3540125" indent="-338138" fontAlgn="base">
                        <a:spcBef>
                          <a:spcPct val="10000"/>
                        </a:spcBef>
                        <a:spcAft>
                          <a:spcPct val="0"/>
                        </a:spcAft>
                        <a:buSzPct val="90000"/>
                        <a:defRPr kumimoji="1" sz="1000" b="1">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en-US" sz="1050" b="0" i="0" u="none" strike="noStrike" cap="none" normalizeH="0" baseline="0" dirty="0">
                          <a:ln>
                            <a:noFill/>
                          </a:ln>
                          <a:solidFill>
                            <a:schemeClr val="tx1"/>
                          </a:solidFill>
                          <a:effectLst/>
                          <a:latin typeface="Meiryo UI" panose="020B0604030504040204" pitchFamily="34" charset="-128"/>
                          <a:ea typeface="Meiryo UI" panose="020B0604030504040204" pitchFamily="34" charset="-128"/>
                        </a:rPr>
                        <a:t>組織レベル</a:t>
                      </a:r>
                    </a:p>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en-US" sz="1050" b="0" i="0" u="none" strike="noStrike" cap="none" normalizeH="0" baseline="0" dirty="0">
                          <a:ln>
                            <a:noFill/>
                          </a:ln>
                          <a:solidFill>
                            <a:schemeClr val="tx1"/>
                          </a:solidFill>
                          <a:effectLst/>
                          <a:latin typeface="Meiryo UI" panose="020B0604030504040204" pitchFamily="34" charset="-128"/>
                          <a:ea typeface="Meiryo UI" panose="020B0604030504040204" pitchFamily="34" charset="-128"/>
                        </a:rPr>
                        <a:t>事業継続管理</a:t>
                      </a:r>
                    </a:p>
                  </a:txBody>
                  <a:tcPr marL="72000" marR="72000" marT="46801" marB="46801"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60000"/>
                        <a:lumOff val="40000"/>
                      </a:schemeClr>
                    </a:solidFill>
                  </a:tcPr>
                </a:tc>
                <a:tc rowSpan="3">
                  <a:txBody>
                    <a:bodyPr/>
                    <a:lstStyle>
                      <a:lvl1pPr marL="88900" indent="-88900">
                        <a:spcBef>
                          <a:spcPct val="10000"/>
                        </a:spcBef>
                        <a:defRPr kumimoji="1" sz="1400" b="1">
                          <a:solidFill>
                            <a:schemeClr val="tx1"/>
                          </a:solidFill>
                          <a:latin typeface="Arial" panose="020B0604020202020204" pitchFamily="34" charset="0"/>
                          <a:ea typeface="ＭＳ Ｐゴシック" panose="020B0600070205080204" pitchFamily="34" charset="-128"/>
                        </a:defRPr>
                      </a:lvl1pPr>
                      <a:lvl2pPr marL="479425" indent="-188913">
                        <a:spcBef>
                          <a:spcPct val="10000"/>
                        </a:spcBef>
                        <a:defRPr kumimoji="1" sz="1200" b="1">
                          <a:solidFill>
                            <a:schemeClr val="tx1"/>
                          </a:solidFill>
                          <a:latin typeface="Arial" panose="020B0604020202020204" pitchFamily="34" charset="0"/>
                          <a:ea typeface="ＭＳ Ｐゴシック" panose="020B0600070205080204" pitchFamily="34" charset="-128"/>
                        </a:defRPr>
                      </a:lvl2pPr>
                      <a:lvl3pPr marL="950913" indent="-279400">
                        <a:spcBef>
                          <a:spcPct val="10000"/>
                        </a:spcBef>
                        <a:defRPr kumimoji="1" sz="1200" b="1">
                          <a:solidFill>
                            <a:schemeClr val="tx1"/>
                          </a:solidFill>
                          <a:latin typeface="Arial" panose="020B0604020202020204" pitchFamily="34" charset="0"/>
                          <a:ea typeface="ＭＳ Ｐゴシック" panose="020B0600070205080204" pitchFamily="34" charset="-128"/>
                        </a:defRPr>
                      </a:lvl3pPr>
                      <a:lvl4pPr marL="1335088" indent="-312738">
                        <a:spcBef>
                          <a:spcPct val="10000"/>
                        </a:spcBef>
                        <a:defRPr kumimoji="1" sz="1000" b="1">
                          <a:solidFill>
                            <a:schemeClr val="tx1"/>
                          </a:solidFill>
                          <a:latin typeface="Arial" panose="020B0604020202020204" pitchFamily="34" charset="0"/>
                          <a:ea typeface="ＭＳ Ｐゴシック" panose="020B0600070205080204" pitchFamily="34" charset="-128"/>
                        </a:defRPr>
                      </a:lvl4pPr>
                      <a:lvl5pPr marL="1711325" indent="-338138">
                        <a:spcBef>
                          <a:spcPct val="10000"/>
                        </a:spcBef>
                        <a:buSzPct val="90000"/>
                        <a:defRPr kumimoji="1" sz="1000" b="1">
                          <a:solidFill>
                            <a:schemeClr val="tx1"/>
                          </a:solidFill>
                          <a:latin typeface="Arial" panose="020B0604020202020204" pitchFamily="34" charset="0"/>
                          <a:ea typeface="ＭＳ Ｐゴシック" panose="020B0600070205080204" pitchFamily="34" charset="-128"/>
                        </a:defRPr>
                      </a:lvl5pPr>
                      <a:lvl6pPr marL="2168525" indent="-338138" fontAlgn="base">
                        <a:spcBef>
                          <a:spcPct val="10000"/>
                        </a:spcBef>
                        <a:spcAft>
                          <a:spcPct val="0"/>
                        </a:spcAft>
                        <a:buSzPct val="90000"/>
                        <a:defRPr kumimoji="1" sz="1000" b="1">
                          <a:solidFill>
                            <a:schemeClr val="tx1"/>
                          </a:solidFill>
                          <a:latin typeface="Arial" panose="020B0604020202020204" pitchFamily="34" charset="0"/>
                          <a:ea typeface="ＭＳ Ｐゴシック" panose="020B0600070205080204" pitchFamily="34" charset="-128"/>
                        </a:defRPr>
                      </a:lvl6pPr>
                      <a:lvl7pPr marL="2625725" indent="-338138" fontAlgn="base">
                        <a:spcBef>
                          <a:spcPct val="10000"/>
                        </a:spcBef>
                        <a:spcAft>
                          <a:spcPct val="0"/>
                        </a:spcAft>
                        <a:buSzPct val="90000"/>
                        <a:defRPr kumimoji="1" sz="1000" b="1">
                          <a:solidFill>
                            <a:schemeClr val="tx1"/>
                          </a:solidFill>
                          <a:latin typeface="Arial" panose="020B0604020202020204" pitchFamily="34" charset="0"/>
                          <a:ea typeface="ＭＳ Ｐゴシック" panose="020B0600070205080204" pitchFamily="34" charset="-128"/>
                        </a:defRPr>
                      </a:lvl7pPr>
                      <a:lvl8pPr marL="3082925" indent="-338138" fontAlgn="base">
                        <a:spcBef>
                          <a:spcPct val="10000"/>
                        </a:spcBef>
                        <a:spcAft>
                          <a:spcPct val="0"/>
                        </a:spcAft>
                        <a:buSzPct val="90000"/>
                        <a:defRPr kumimoji="1" sz="1000" b="1">
                          <a:solidFill>
                            <a:schemeClr val="tx1"/>
                          </a:solidFill>
                          <a:latin typeface="Arial" panose="020B0604020202020204" pitchFamily="34" charset="0"/>
                          <a:ea typeface="ＭＳ Ｐゴシック" panose="020B0600070205080204" pitchFamily="34" charset="-128"/>
                        </a:defRPr>
                      </a:lvl8pPr>
                      <a:lvl9pPr marL="3540125" indent="-338138" fontAlgn="base">
                        <a:spcBef>
                          <a:spcPct val="10000"/>
                        </a:spcBef>
                        <a:spcAft>
                          <a:spcPct val="0"/>
                        </a:spcAft>
                        <a:buSzPct val="90000"/>
                        <a:defRPr kumimoji="1" sz="1000" b="1">
                          <a:solidFill>
                            <a:schemeClr val="tx1"/>
                          </a:solidFill>
                          <a:latin typeface="Arial" panose="020B0604020202020204" pitchFamily="34" charset="0"/>
                          <a:ea typeface="ＭＳ Ｐゴシック" panose="020B0600070205080204" pitchFamily="34" charset="-128"/>
                        </a:defRPr>
                      </a:lvl9pPr>
                    </a:lstStyle>
                    <a:p>
                      <a:pPr marL="88900" marR="0" lvl="0" indent="-88900" algn="l" defTabSz="914400" rtl="0" eaLnBrk="1" fontAlgn="base" latinLnBrk="0" hangingPunct="1">
                        <a:lnSpc>
                          <a:spcPct val="95000"/>
                        </a:lnSpc>
                        <a:spcBef>
                          <a:spcPct val="0"/>
                        </a:spcBef>
                        <a:spcAft>
                          <a:spcPct val="0"/>
                        </a:spcAft>
                        <a:buClrTx/>
                        <a:buSzTx/>
                        <a:buFontTx/>
                        <a:buNone/>
                        <a:tabLst/>
                      </a:pPr>
                      <a:r>
                        <a:rPr kumimoji="1" lang="en-US" altLang="ja-JP" sz="1050" b="0" i="0" u="none" strike="noStrike" cap="none" normalizeH="0" baseline="0" dirty="0">
                          <a:ln>
                            <a:noFill/>
                          </a:ln>
                          <a:solidFill>
                            <a:schemeClr val="tx1"/>
                          </a:solidFill>
                          <a:effectLst/>
                          <a:latin typeface="Meiryo UI" panose="020B0604030504040204" pitchFamily="34" charset="-128"/>
                          <a:ea typeface="Meiryo UI" panose="020B0604030504040204" pitchFamily="34" charset="-128"/>
                        </a:rPr>
                        <a:t>【</a:t>
                      </a:r>
                      <a:r>
                        <a:rPr kumimoji="1" lang="ja-JP" altLang="en-US" sz="1050" b="0" i="0" u="none" strike="noStrike" cap="none" normalizeH="0" baseline="0" dirty="0">
                          <a:ln>
                            <a:noFill/>
                          </a:ln>
                          <a:solidFill>
                            <a:schemeClr val="tx1"/>
                          </a:solidFill>
                          <a:effectLst/>
                          <a:latin typeface="Meiryo UI" panose="020B0604030504040204" pitchFamily="34" charset="-128"/>
                          <a:ea typeface="Meiryo UI" panose="020B0604030504040204" pitchFamily="34" charset="-128"/>
                        </a:rPr>
                        <a:t>予備調査</a:t>
                      </a:r>
                      <a:r>
                        <a:rPr kumimoji="1" lang="en-US" altLang="ja-JP" sz="1050" b="0" i="0" u="none" strike="noStrike" cap="none" normalizeH="0" baseline="0" dirty="0">
                          <a:ln>
                            <a:noFill/>
                          </a:ln>
                          <a:solidFill>
                            <a:schemeClr val="tx1"/>
                          </a:solidFill>
                          <a:effectLst/>
                          <a:latin typeface="Meiryo UI" panose="020B0604030504040204" pitchFamily="34" charset="-128"/>
                          <a:ea typeface="Meiryo UI" panose="020B0604030504040204" pitchFamily="34" charset="-128"/>
                        </a:rPr>
                        <a:t>】</a:t>
                      </a:r>
                    </a:p>
                    <a:p>
                      <a:pPr marL="88900" marR="0" lvl="0" indent="-88900" algn="l" defTabSz="914400" rtl="0" eaLnBrk="1" fontAlgn="base" latinLnBrk="0" hangingPunct="1">
                        <a:lnSpc>
                          <a:spcPct val="95000"/>
                        </a:lnSpc>
                        <a:spcBef>
                          <a:spcPct val="0"/>
                        </a:spcBef>
                        <a:spcAft>
                          <a:spcPct val="0"/>
                        </a:spcAft>
                        <a:buClrTx/>
                        <a:buSzTx/>
                        <a:buFontTx/>
                        <a:buNone/>
                        <a:tabLst/>
                      </a:pPr>
                      <a:r>
                        <a:rPr kumimoji="1" lang="en-US" altLang="ja-JP" sz="1050" b="0" i="0" u="none" strike="noStrike" cap="none" normalizeH="0" baseline="0" dirty="0">
                          <a:ln>
                            <a:noFill/>
                          </a:ln>
                          <a:solidFill>
                            <a:schemeClr val="tx1"/>
                          </a:solidFill>
                          <a:effectLst/>
                          <a:latin typeface="Meiryo UI" panose="020B0604030504040204" pitchFamily="34" charset="-128"/>
                          <a:ea typeface="Meiryo UI" panose="020B0604030504040204" pitchFamily="34" charset="-128"/>
                        </a:rPr>
                        <a:t>◆</a:t>
                      </a:r>
                      <a:r>
                        <a:rPr kumimoji="1" lang="ja-JP" altLang="en-US" sz="1050" b="0" i="0" u="none" strike="noStrike" cap="none" normalizeH="0" baseline="0" dirty="0">
                          <a:ln>
                            <a:noFill/>
                          </a:ln>
                          <a:solidFill>
                            <a:schemeClr val="tx1"/>
                          </a:solidFill>
                          <a:effectLst/>
                          <a:latin typeface="Meiryo UI" panose="020B0604030504040204" pitchFamily="34" charset="-128"/>
                          <a:ea typeface="Meiryo UI" panose="020B0604030504040204" pitchFamily="34" charset="-128"/>
                        </a:rPr>
                        <a:t>対象選定（事業継続管理推進組織、評価組織、被評価組織）</a:t>
                      </a:r>
                    </a:p>
                    <a:p>
                      <a:pPr marL="88900" marR="0" lvl="0" indent="-88900" algn="l" defTabSz="914400" rtl="0" eaLnBrk="1" fontAlgn="base" latinLnBrk="0" hangingPunct="1">
                        <a:lnSpc>
                          <a:spcPct val="95000"/>
                        </a:lnSpc>
                        <a:spcBef>
                          <a:spcPct val="0"/>
                        </a:spcBef>
                        <a:spcAft>
                          <a:spcPct val="0"/>
                        </a:spcAft>
                        <a:buClrTx/>
                        <a:buSzTx/>
                        <a:buFontTx/>
                        <a:buNone/>
                        <a:tabLst/>
                      </a:pPr>
                      <a:r>
                        <a:rPr kumimoji="1" lang="ja-JP" altLang="en-US" sz="1050" b="0" i="0" u="none" strike="noStrike" cap="none" normalizeH="0" baseline="0" dirty="0">
                          <a:ln>
                            <a:noFill/>
                          </a:ln>
                          <a:solidFill>
                            <a:schemeClr val="tx1"/>
                          </a:solidFill>
                          <a:effectLst/>
                          <a:latin typeface="Meiryo UI" panose="020B0604030504040204" pitchFamily="34" charset="-128"/>
                          <a:ea typeface="Meiryo UI" panose="020B0604030504040204" pitchFamily="34" charset="-128"/>
                        </a:rPr>
                        <a:t>◆事業継続管理方針</a:t>
                      </a:r>
                    </a:p>
                    <a:p>
                      <a:pPr marL="88900" marR="0" lvl="0" indent="-88900" algn="l" defTabSz="914400" rtl="0" eaLnBrk="1" fontAlgn="base" latinLnBrk="0" hangingPunct="1">
                        <a:lnSpc>
                          <a:spcPct val="95000"/>
                        </a:lnSpc>
                        <a:spcBef>
                          <a:spcPct val="0"/>
                        </a:spcBef>
                        <a:spcAft>
                          <a:spcPct val="0"/>
                        </a:spcAft>
                        <a:buClrTx/>
                        <a:buSzTx/>
                        <a:buFontTx/>
                        <a:buNone/>
                        <a:tabLst/>
                      </a:pPr>
                      <a:r>
                        <a:rPr kumimoji="1" lang="ja-JP" altLang="en-US" sz="1050" b="0" i="0" u="none" strike="noStrike" cap="none" normalizeH="0" baseline="0" dirty="0">
                          <a:ln>
                            <a:noFill/>
                          </a:ln>
                          <a:solidFill>
                            <a:schemeClr val="tx1"/>
                          </a:solidFill>
                          <a:effectLst/>
                          <a:latin typeface="Meiryo UI" panose="020B0604030504040204" pitchFamily="34" charset="-128"/>
                          <a:ea typeface="Meiryo UI" panose="020B0604030504040204" pitchFamily="34" charset="-128"/>
                        </a:rPr>
                        <a:t>◆対象組織の基本規程、個別規程、実施マニュアル類の整備、運用状況に係わる文書精査、ヒアリング</a:t>
                      </a:r>
                    </a:p>
                    <a:p>
                      <a:pPr marL="88900" marR="0" lvl="0" indent="-88900" algn="l" defTabSz="914400" rtl="0" eaLnBrk="1" fontAlgn="base" latinLnBrk="0" hangingPunct="1">
                        <a:lnSpc>
                          <a:spcPct val="95000"/>
                        </a:lnSpc>
                        <a:spcBef>
                          <a:spcPct val="0"/>
                        </a:spcBef>
                        <a:spcAft>
                          <a:spcPct val="0"/>
                        </a:spcAft>
                        <a:buClrTx/>
                        <a:buSzTx/>
                        <a:buFontTx/>
                        <a:buNone/>
                        <a:tabLst/>
                      </a:pPr>
                      <a:r>
                        <a:rPr kumimoji="1" lang="ja-JP" altLang="en-US" sz="1050" b="0" i="0" u="none" strike="noStrike" cap="none" normalizeH="0" baseline="0" dirty="0">
                          <a:ln>
                            <a:noFill/>
                          </a:ln>
                          <a:solidFill>
                            <a:schemeClr val="tx1"/>
                          </a:solidFill>
                          <a:effectLst/>
                          <a:latin typeface="Meiryo UI" panose="020B0604030504040204" pitchFamily="34" charset="-128"/>
                          <a:ea typeface="Meiryo UI" panose="020B0604030504040204" pitchFamily="34" charset="-128"/>
                        </a:rPr>
                        <a:t>◆事業・業務プロセスの種類、業務フロー、マニュアル類の整備、運用状況に係わる文書精査、ヒアリング</a:t>
                      </a:r>
                    </a:p>
                    <a:p>
                      <a:pPr marL="88900" marR="0" lvl="0" indent="-88900" algn="l" defTabSz="914400" rtl="0" eaLnBrk="1" fontAlgn="base" latinLnBrk="0" hangingPunct="1">
                        <a:lnSpc>
                          <a:spcPct val="95000"/>
                        </a:lnSpc>
                        <a:spcBef>
                          <a:spcPct val="0"/>
                        </a:spcBef>
                        <a:spcAft>
                          <a:spcPct val="0"/>
                        </a:spcAft>
                        <a:buClrTx/>
                        <a:buSzTx/>
                        <a:buFontTx/>
                        <a:buNone/>
                        <a:tabLst/>
                      </a:pPr>
                      <a:r>
                        <a:rPr kumimoji="1" lang="ja-JP" altLang="en-US" sz="1050" b="0" i="0" u="none" strike="noStrike" cap="none" normalizeH="0" baseline="0" dirty="0">
                          <a:ln>
                            <a:noFill/>
                          </a:ln>
                          <a:solidFill>
                            <a:schemeClr val="tx1"/>
                          </a:solidFill>
                          <a:effectLst/>
                          <a:latin typeface="Meiryo UI" panose="020B0604030504040204" pitchFamily="34" charset="-128"/>
                          <a:ea typeface="Meiryo UI" panose="020B0604030504040204" pitchFamily="34" charset="-128"/>
                        </a:rPr>
                        <a:t>◆</a:t>
                      </a:r>
                      <a:r>
                        <a:rPr kumimoji="1" lang="en-US" altLang="ja-JP" sz="1050" b="0" i="0" u="none" strike="noStrike" cap="none" normalizeH="0" baseline="0" dirty="0">
                          <a:ln>
                            <a:noFill/>
                          </a:ln>
                          <a:solidFill>
                            <a:schemeClr val="tx1"/>
                          </a:solidFill>
                          <a:effectLst/>
                          <a:latin typeface="Meiryo UI" panose="020B0604030504040204" pitchFamily="34" charset="-128"/>
                          <a:ea typeface="Meiryo UI" panose="020B0604030504040204" pitchFamily="34" charset="-128"/>
                        </a:rPr>
                        <a:t>IT</a:t>
                      </a:r>
                      <a:r>
                        <a:rPr kumimoji="1" lang="ja-JP" altLang="en-US" sz="1050" b="0" i="0" u="none" strike="noStrike" cap="none" normalizeH="0" baseline="0" dirty="0">
                          <a:ln>
                            <a:noFill/>
                          </a:ln>
                          <a:solidFill>
                            <a:schemeClr val="tx1"/>
                          </a:solidFill>
                          <a:effectLst/>
                          <a:latin typeface="Meiryo UI" panose="020B0604030504040204" pitchFamily="34" charset="-128"/>
                          <a:ea typeface="Meiryo UI" panose="020B0604030504040204" pitchFamily="34" charset="-128"/>
                        </a:rPr>
                        <a:t>計画・開発・運用等の状況、規程類の整備、運用状況に係わる文書精査、ヒアリング</a:t>
                      </a:r>
                    </a:p>
                    <a:p>
                      <a:pPr marL="88900" marR="0" lvl="0" indent="-88900" algn="l" defTabSz="914400" rtl="0" eaLnBrk="1" fontAlgn="base" latinLnBrk="0" hangingPunct="1">
                        <a:lnSpc>
                          <a:spcPct val="95000"/>
                        </a:lnSpc>
                        <a:spcBef>
                          <a:spcPct val="0"/>
                        </a:spcBef>
                        <a:spcAft>
                          <a:spcPct val="0"/>
                        </a:spcAft>
                        <a:buClrTx/>
                        <a:buSzTx/>
                        <a:buFontTx/>
                        <a:buNone/>
                        <a:tabLst/>
                      </a:pPr>
                      <a:r>
                        <a:rPr kumimoji="1" lang="ja-JP" altLang="en-US" sz="1050" b="0" i="0" u="none" strike="noStrike" cap="none" normalizeH="0" baseline="0" dirty="0">
                          <a:ln>
                            <a:noFill/>
                          </a:ln>
                          <a:solidFill>
                            <a:schemeClr val="tx1"/>
                          </a:solidFill>
                          <a:effectLst/>
                          <a:latin typeface="Meiryo UI" panose="020B0604030504040204" pitchFamily="34" charset="-128"/>
                          <a:ea typeface="Meiryo UI" panose="020B0604030504040204" pitchFamily="34" charset="-128"/>
                        </a:rPr>
                        <a:t>◆事業継続管理策定後の推進組織、評価組織と現在の体制の</a:t>
                      </a:r>
                      <a:r>
                        <a:rPr kumimoji="1" lang="en-US" altLang="ja-JP" sz="1050" b="0" i="0" u="none" strike="noStrike" cap="none" normalizeH="0" baseline="0" dirty="0">
                          <a:ln>
                            <a:noFill/>
                          </a:ln>
                          <a:solidFill>
                            <a:schemeClr val="tx1"/>
                          </a:solidFill>
                          <a:effectLst/>
                          <a:latin typeface="Meiryo UI" panose="020B0604030504040204" pitchFamily="34" charset="-128"/>
                          <a:ea typeface="Meiryo UI" panose="020B0604030504040204" pitchFamily="34" charset="-128"/>
                        </a:rPr>
                        <a:t>GAP</a:t>
                      </a:r>
                      <a:r>
                        <a:rPr kumimoji="1" lang="ja-JP" altLang="en-US" sz="1050" b="0" i="0" u="none" strike="noStrike" cap="none" normalizeH="0" baseline="0" dirty="0">
                          <a:ln>
                            <a:noFill/>
                          </a:ln>
                          <a:solidFill>
                            <a:schemeClr val="tx1"/>
                          </a:solidFill>
                          <a:effectLst/>
                          <a:latin typeface="Meiryo UI" panose="020B0604030504040204" pitchFamily="34" charset="-128"/>
                          <a:ea typeface="Meiryo UI" panose="020B0604030504040204" pitchFamily="34" charset="-128"/>
                        </a:rPr>
                        <a:t>分析</a:t>
                      </a:r>
                    </a:p>
                  </a:txBody>
                  <a:tcPr marL="72000" marR="72000" marT="46801" marB="468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rowSpan="3">
                  <a:txBody>
                    <a:bodyPr/>
                    <a:lstStyle>
                      <a:lvl1pPr marL="88900" indent="-88900">
                        <a:spcBef>
                          <a:spcPct val="10000"/>
                        </a:spcBef>
                        <a:defRPr kumimoji="1" sz="1400" b="1">
                          <a:solidFill>
                            <a:schemeClr val="tx1"/>
                          </a:solidFill>
                          <a:latin typeface="Arial" panose="020B0604020202020204" pitchFamily="34" charset="0"/>
                          <a:ea typeface="ＭＳ Ｐゴシック" panose="020B0600070205080204" pitchFamily="34" charset="-128"/>
                        </a:defRPr>
                      </a:lvl1pPr>
                      <a:lvl2pPr marL="479425" indent="-188913">
                        <a:spcBef>
                          <a:spcPct val="10000"/>
                        </a:spcBef>
                        <a:defRPr kumimoji="1" sz="1200" b="1">
                          <a:solidFill>
                            <a:schemeClr val="tx1"/>
                          </a:solidFill>
                          <a:latin typeface="Arial" panose="020B0604020202020204" pitchFamily="34" charset="0"/>
                          <a:ea typeface="ＭＳ Ｐゴシック" panose="020B0600070205080204" pitchFamily="34" charset="-128"/>
                        </a:defRPr>
                      </a:lvl2pPr>
                      <a:lvl3pPr marL="950913" indent="-279400">
                        <a:spcBef>
                          <a:spcPct val="10000"/>
                        </a:spcBef>
                        <a:defRPr kumimoji="1" sz="1200" b="1">
                          <a:solidFill>
                            <a:schemeClr val="tx1"/>
                          </a:solidFill>
                          <a:latin typeface="Arial" panose="020B0604020202020204" pitchFamily="34" charset="0"/>
                          <a:ea typeface="ＭＳ Ｐゴシック" panose="020B0600070205080204" pitchFamily="34" charset="-128"/>
                        </a:defRPr>
                      </a:lvl3pPr>
                      <a:lvl4pPr marL="1335088" indent="-312738">
                        <a:spcBef>
                          <a:spcPct val="10000"/>
                        </a:spcBef>
                        <a:defRPr kumimoji="1" sz="1000" b="1">
                          <a:solidFill>
                            <a:schemeClr val="tx1"/>
                          </a:solidFill>
                          <a:latin typeface="Arial" panose="020B0604020202020204" pitchFamily="34" charset="0"/>
                          <a:ea typeface="ＭＳ Ｐゴシック" panose="020B0600070205080204" pitchFamily="34" charset="-128"/>
                        </a:defRPr>
                      </a:lvl4pPr>
                      <a:lvl5pPr marL="1711325" indent="-338138">
                        <a:spcBef>
                          <a:spcPct val="10000"/>
                        </a:spcBef>
                        <a:buSzPct val="90000"/>
                        <a:defRPr kumimoji="1" sz="1000" b="1">
                          <a:solidFill>
                            <a:schemeClr val="tx1"/>
                          </a:solidFill>
                          <a:latin typeface="Arial" panose="020B0604020202020204" pitchFamily="34" charset="0"/>
                          <a:ea typeface="ＭＳ Ｐゴシック" panose="020B0600070205080204" pitchFamily="34" charset="-128"/>
                        </a:defRPr>
                      </a:lvl5pPr>
                      <a:lvl6pPr marL="2168525" indent="-338138" fontAlgn="base">
                        <a:spcBef>
                          <a:spcPct val="10000"/>
                        </a:spcBef>
                        <a:spcAft>
                          <a:spcPct val="0"/>
                        </a:spcAft>
                        <a:buSzPct val="90000"/>
                        <a:defRPr kumimoji="1" sz="1000" b="1">
                          <a:solidFill>
                            <a:schemeClr val="tx1"/>
                          </a:solidFill>
                          <a:latin typeface="Arial" panose="020B0604020202020204" pitchFamily="34" charset="0"/>
                          <a:ea typeface="ＭＳ Ｐゴシック" panose="020B0600070205080204" pitchFamily="34" charset="-128"/>
                        </a:defRPr>
                      </a:lvl6pPr>
                      <a:lvl7pPr marL="2625725" indent="-338138" fontAlgn="base">
                        <a:spcBef>
                          <a:spcPct val="10000"/>
                        </a:spcBef>
                        <a:spcAft>
                          <a:spcPct val="0"/>
                        </a:spcAft>
                        <a:buSzPct val="90000"/>
                        <a:defRPr kumimoji="1" sz="1000" b="1">
                          <a:solidFill>
                            <a:schemeClr val="tx1"/>
                          </a:solidFill>
                          <a:latin typeface="Arial" panose="020B0604020202020204" pitchFamily="34" charset="0"/>
                          <a:ea typeface="ＭＳ Ｐゴシック" panose="020B0600070205080204" pitchFamily="34" charset="-128"/>
                        </a:defRPr>
                      </a:lvl7pPr>
                      <a:lvl8pPr marL="3082925" indent="-338138" fontAlgn="base">
                        <a:spcBef>
                          <a:spcPct val="10000"/>
                        </a:spcBef>
                        <a:spcAft>
                          <a:spcPct val="0"/>
                        </a:spcAft>
                        <a:buSzPct val="90000"/>
                        <a:defRPr kumimoji="1" sz="1000" b="1">
                          <a:solidFill>
                            <a:schemeClr val="tx1"/>
                          </a:solidFill>
                          <a:latin typeface="Arial" panose="020B0604020202020204" pitchFamily="34" charset="0"/>
                          <a:ea typeface="ＭＳ Ｐゴシック" panose="020B0600070205080204" pitchFamily="34" charset="-128"/>
                        </a:defRPr>
                      </a:lvl8pPr>
                      <a:lvl9pPr marL="3540125" indent="-338138" fontAlgn="base">
                        <a:spcBef>
                          <a:spcPct val="10000"/>
                        </a:spcBef>
                        <a:spcAft>
                          <a:spcPct val="0"/>
                        </a:spcAft>
                        <a:buSzPct val="90000"/>
                        <a:defRPr kumimoji="1" sz="1000" b="1">
                          <a:solidFill>
                            <a:schemeClr val="tx1"/>
                          </a:solidFill>
                          <a:latin typeface="Arial" panose="020B0604020202020204" pitchFamily="34" charset="0"/>
                          <a:ea typeface="ＭＳ Ｐゴシック" panose="020B0600070205080204" pitchFamily="34" charset="-128"/>
                        </a:defRPr>
                      </a:lvl9pPr>
                    </a:lstStyle>
                    <a:p>
                      <a:pPr marL="88900" marR="0" lvl="0" indent="-88900" algn="l" defTabSz="914400" rtl="0" eaLnBrk="1" fontAlgn="base" latinLnBrk="0" hangingPunct="1">
                        <a:lnSpc>
                          <a:spcPct val="95000"/>
                        </a:lnSpc>
                        <a:spcBef>
                          <a:spcPct val="0"/>
                        </a:spcBef>
                        <a:spcAft>
                          <a:spcPct val="0"/>
                        </a:spcAft>
                        <a:buClrTx/>
                        <a:buSzTx/>
                        <a:buFontTx/>
                        <a:buNone/>
                        <a:tabLst/>
                      </a:pPr>
                      <a:r>
                        <a:rPr kumimoji="1" lang="en-US" altLang="ja-JP" sz="1050" b="0" i="0" u="none" strike="noStrike" cap="none" normalizeH="0" baseline="0" dirty="0">
                          <a:ln>
                            <a:noFill/>
                          </a:ln>
                          <a:solidFill>
                            <a:schemeClr val="tx1"/>
                          </a:solidFill>
                          <a:effectLst/>
                          <a:latin typeface="Meiryo UI" panose="020B0604030504040204" pitchFamily="34" charset="-128"/>
                          <a:ea typeface="Meiryo UI" panose="020B0604030504040204" pitchFamily="34" charset="-128"/>
                        </a:rPr>
                        <a:t>【</a:t>
                      </a:r>
                      <a:r>
                        <a:rPr kumimoji="1" lang="ja-JP" altLang="en-US" sz="1050" b="0" i="0" u="none" strike="noStrike" cap="none" normalizeH="0" baseline="0" dirty="0">
                          <a:ln>
                            <a:noFill/>
                          </a:ln>
                          <a:solidFill>
                            <a:schemeClr val="tx1"/>
                          </a:solidFill>
                          <a:effectLst/>
                          <a:latin typeface="Meiryo UI" panose="020B0604030504040204" pitchFamily="34" charset="-128"/>
                          <a:ea typeface="Meiryo UI" panose="020B0604030504040204" pitchFamily="34" charset="-128"/>
                        </a:rPr>
                        <a:t>全体計画策定</a:t>
                      </a:r>
                      <a:r>
                        <a:rPr kumimoji="1" lang="en-US" altLang="ja-JP" sz="1050" b="0" i="0" u="none" strike="noStrike" cap="none" normalizeH="0" baseline="0" dirty="0">
                          <a:ln>
                            <a:noFill/>
                          </a:ln>
                          <a:solidFill>
                            <a:schemeClr val="tx1"/>
                          </a:solidFill>
                          <a:effectLst/>
                          <a:latin typeface="Meiryo UI" panose="020B0604030504040204" pitchFamily="34" charset="-128"/>
                          <a:ea typeface="Meiryo UI" panose="020B0604030504040204" pitchFamily="34" charset="-128"/>
                        </a:rPr>
                        <a:t>】</a:t>
                      </a:r>
                    </a:p>
                    <a:p>
                      <a:pPr marL="88900" marR="0" lvl="0" indent="-88900" algn="l" defTabSz="914400" rtl="0" eaLnBrk="1" fontAlgn="base" latinLnBrk="0" hangingPunct="1">
                        <a:lnSpc>
                          <a:spcPct val="95000"/>
                        </a:lnSpc>
                        <a:spcBef>
                          <a:spcPct val="0"/>
                        </a:spcBef>
                        <a:spcAft>
                          <a:spcPct val="0"/>
                        </a:spcAft>
                        <a:buClrTx/>
                        <a:buSzTx/>
                        <a:buFontTx/>
                        <a:buNone/>
                        <a:tabLst/>
                      </a:pPr>
                      <a:r>
                        <a:rPr kumimoji="1" lang="en-US" altLang="ja-JP" sz="1050" b="0" i="0" u="none" strike="noStrike" cap="none" normalizeH="0" baseline="0" dirty="0">
                          <a:ln>
                            <a:noFill/>
                          </a:ln>
                          <a:solidFill>
                            <a:schemeClr val="tx1"/>
                          </a:solidFill>
                          <a:effectLst/>
                          <a:latin typeface="Meiryo UI" panose="020B0604030504040204" pitchFamily="34" charset="-128"/>
                          <a:ea typeface="Meiryo UI" panose="020B0604030504040204" pitchFamily="34" charset="-128"/>
                        </a:rPr>
                        <a:t>◆</a:t>
                      </a:r>
                      <a:r>
                        <a:rPr kumimoji="1" lang="ja-JP" altLang="en-US" sz="1050" b="0" i="0" u="none" strike="noStrike" cap="none" normalizeH="0" baseline="0" dirty="0">
                          <a:ln>
                            <a:noFill/>
                          </a:ln>
                          <a:solidFill>
                            <a:schemeClr val="tx1"/>
                          </a:solidFill>
                          <a:effectLst/>
                          <a:latin typeface="Meiryo UI" panose="020B0604030504040204" pitchFamily="34" charset="-128"/>
                          <a:ea typeface="Meiryo UI" panose="020B0604030504040204" pitchFamily="34" charset="-128"/>
                        </a:rPr>
                        <a:t>事業継続管理推進組織体制</a:t>
                      </a:r>
                    </a:p>
                    <a:p>
                      <a:pPr marL="88900" marR="0" lvl="0" indent="-88900" algn="l" defTabSz="914400" rtl="0" eaLnBrk="1" fontAlgn="base" latinLnBrk="0" hangingPunct="1">
                        <a:lnSpc>
                          <a:spcPct val="95000"/>
                        </a:lnSpc>
                        <a:spcBef>
                          <a:spcPct val="0"/>
                        </a:spcBef>
                        <a:spcAft>
                          <a:spcPct val="0"/>
                        </a:spcAft>
                        <a:buClrTx/>
                        <a:buSzTx/>
                        <a:buFontTx/>
                        <a:buNone/>
                        <a:tabLst/>
                      </a:pPr>
                      <a:r>
                        <a:rPr kumimoji="1" lang="ja-JP" altLang="en-US" sz="1050" b="0" i="0" u="none" strike="noStrike" cap="none" normalizeH="0" baseline="0" dirty="0">
                          <a:ln>
                            <a:noFill/>
                          </a:ln>
                          <a:solidFill>
                            <a:schemeClr val="tx1"/>
                          </a:solidFill>
                          <a:effectLst/>
                          <a:latin typeface="Meiryo UI" panose="020B0604030504040204" pitchFamily="34" charset="-128"/>
                          <a:ea typeface="Meiryo UI" panose="020B0604030504040204" pitchFamily="34" charset="-128"/>
                        </a:rPr>
                        <a:t>◆事業継続管理評価組織体制</a:t>
                      </a:r>
                    </a:p>
                    <a:p>
                      <a:pPr marL="88900" marR="0" lvl="0" indent="-88900" algn="l" defTabSz="914400" rtl="0" eaLnBrk="1" fontAlgn="base" latinLnBrk="0" hangingPunct="1">
                        <a:lnSpc>
                          <a:spcPct val="95000"/>
                        </a:lnSpc>
                        <a:spcBef>
                          <a:spcPct val="0"/>
                        </a:spcBef>
                        <a:spcAft>
                          <a:spcPct val="0"/>
                        </a:spcAft>
                        <a:buClrTx/>
                        <a:buSzTx/>
                        <a:buFontTx/>
                        <a:buNone/>
                        <a:tabLst/>
                      </a:pPr>
                      <a:r>
                        <a:rPr kumimoji="1" lang="ja-JP" altLang="en-US" sz="1050" b="0" i="0" u="none" strike="noStrike" cap="none" normalizeH="0" baseline="0" dirty="0">
                          <a:ln>
                            <a:noFill/>
                          </a:ln>
                          <a:solidFill>
                            <a:schemeClr val="tx1"/>
                          </a:solidFill>
                          <a:effectLst/>
                          <a:latin typeface="Meiryo UI" panose="020B0604030504040204" pitchFamily="34" charset="-128"/>
                          <a:ea typeface="Meiryo UI" panose="020B0604030504040204" pitchFamily="34" charset="-128"/>
                        </a:rPr>
                        <a:t>◆被評価組織範囲</a:t>
                      </a:r>
                    </a:p>
                    <a:p>
                      <a:pPr marL="88900" marR="0" lvl="0" indent="-88900" algn="l" defTabSz="914400" rtl="0" eaLnBrk="1" fontAlgn="base" latinLnBrk="0" hangingPunct="1">
                        <a:lnSpc>
                          <a:spcPct val="95000"/>
                        </a:lnSpc>
                        <a:spcBef>
                          <a:spcPct val="0"/>
                        </a:spcBef>
                        <a:spcAft>
                          <a:spcPct val="0"/>
                        </a:spcAft>
                        <a:buClrTx/>
                        <a:buSzTx/>
                        <a:buFontTx/>
                        <a:buNone/>
                        <a:tabLst/>
                      </a:pPr>
                      <a:r>
                        <a:rPr kumimoji="1" lang="ja-JP" altLang="en-US" sz="1050" b="0" i="0" u="none" strike="noStrike" cap="none" normalizeH="0" baseline="0" dirty="0">
                          <a:ln>
                            <a:noFill/>
                          </a:ln>
                          <a:solidFill>
                            <a:schemeClr val="tx1"/>
                          </a:solidFill>
                          <a:effectLst/>
                          <a:latin typeface="Meiryo UI" panose="020B0604030504040204" pitchFamily="34" charset="-128"/>
                          <a:ea typeface="Meiryo UI" panose="020B0604030504040204" pitchFamily="34" charset="-128"/>
                        </a:rPr>
                        <a:t>◆事業継続管理推進組織関連文書類（規程、基準、マニュアル、テンプレート等）再整備方針</a:t>
                      </a:r>
                    </a:p>
                    <a:p>
                      <a:pPr marL="88900" marR="0" lvl="0" indent="-88900" algn="l" defTabSz="914400" rtl="0" eaLnBrk="1" fontAlgn="base" latinLnBrk="0" hangingPunct="1">
                        <a:lnSpc>
                          <a:spcPct val="95000"/>
                        </a:lnSpc>
                        <a:spcBef>
                          <a:spcPct val="0"/>
                        </a:spcBef>
                        <a:spcAft>
                          <a:spcPct val="0"/>
                        </a:spcAft>
                        <a:buClrTx/>
                        <a:buSzTx/>
                        <a:buFontTx/>
                        <a:buNone/>
                        <a:tabLst/>
                      </a:pPr>
                      <a:r>
                        <a:rPr kumimoji="1" lang="ja-JP" altLang="en-US" sz="1050" b="0" i="0" u="none" strike="noStrike" cap="none" normalizeH="0" baseline="0" dirty="0">
                          <a:ln>
                            <a:noFill/>
                          </a:ln>
                          <a:solidFill>
                            <a:schemeClr val="tx1"/>
                          </a:solidFill>
                          <a:effectLst/>
                          <a:latin typeface="Meiryo UI" panose="020B0604030504040204" pitchFamily="34" charset="-128"/>
                          <a:ea typeface="Meiryo UI" panose="020B0604030504040204" pitchFamily="34" charset="-128"/>
                        </a:rPr>
                        <a:t>◆事業継続管理評価組織関連文書類（規程、基準、マニュアル、テンプレート等）再整備方針</a:t>
                      </a:r>
                    </a:p>
                    <a:p>
                      <a:pPr marL="88900" marR="0" lvl="0" indent="-88900" algn="l" defTabSz="914400" rtl="0" eaLnBrk="1" fontAlgn="base" latinLnBrk="0" hangingPunct="1">
                        <a:lnSpc>
                          <a:spcPct val="95000"/>
                        </a:lnSpc>
                        <a:spcBef>
                          <a:spcPct val="0"/>
                        </a:spcBef>
                        <a:spcAft>
                          <a:spcPct val="0"/>
                        </a:spcAft>
                        <a:buClrTx/>
                        <a:buSzTx/>
                        <a:buFontTx/>
                        <a:buNone/>
                        <a:tabLst/>
                      </a:pPr>
                      <a:r>
                        <a:rPr kumimoji="1" lang="ja-JP" altLang="en-US" sz="1050" b="0" i="0" u="none" strike="noStrike" cap="none" normalizeH="0" baseline="0" dirty="0">
                          <a:ln>
                            <a:noFill/>
                          </a:ln>
                          <a:solidFill>
                            <a:schemeClr val="tx1"/>
                          </a:solidFill>
                          <a:effectLst/>
                          <a:latin typeface="Meiryo UI" panose="020B0604030504040204" pitchFamily="34" charset="-128"/>
                          <a:ea typeface="Meiryo UI" panose="020B0604030504040204" pitchFamily="34" charset="-128"/>
                        </a:rPr>
                        <a:t>◆業務プロセス関連文書類（規程、基準、マニュアル、テンプレート等）再整備方針</a:t>
                      </a:r>
                    </a:p>
                    <a:p>
                      <a:pPr marL="88900" marR="0" lvl="0" indent="-88900" algn="l" defTabSz="914400" rtl="0" eaLnBrk="1" fontAlgn="base" latinLnBrk="0" hangingPunct="1">
                        <a:lnSpc>
                          <a:spcPct val="95000"/>
                        </a:lnSpc>
                        <a:spcBef>
                          <a:spcPct val="0"/>
                        </a:spcBef>
                        <a:spcAft>
                          <a:spcPct val="0"/>
                        </a:spcAft>
                        <a:buClrTx/>
                        <a:buSzTx/>
                        <a:buFontTx/>
                        <a:buNone/>
                        <a:tabLst/>
                      </a:pPr>
                      <a:r>
                        <a:rPr kumimoji="1" lang="ja-JP" altLang="en-US" sz="1050" b="0" i="0" u="none" strike="noStrike" cap="none" normalizeH="0" baseline="0" dirty="0">
                          <a:ln>
                            <a:noFill/>
                          </a:ln>
                          <a:solidFill>
                            <a:schemeClr val="tx1"/>
                          </a:solidFill>
                          <a:effectLst/>
                          <a:latin typeface="Meiryo UI" panose="020B0604030504040204" pitchFamily="34" charset="-128"/>
                          <a:ea typeface="Meiryo UI" panose="020B0604030504040204" pitchFamily="34" charset="-128"/>
                        </a:rPr>
                        <a:t>◆全体スケジュール、プロジェクト推進体制、想定作業工数</a:t>
                      </a:r>
                    </a:p>
                    <a:p>
                      <a:pPr marL="88900" marR="0" lvl="0" indent="-88900" algn="l" defTabSz="914400" rtl="0" eaLnBrk="1" fontAlgn="base" latinLnBrk="0" hangingPunct="1">
                        <a:lnSpc>
                          <a:spcPct val="95000"/>
                        </a:lnSpc>
                        <a:spcBef>
                          <a:spcPct val="0"/>
                        </a:spcBef>
                        <a:spcAft>
                          <a:spcPct val="0"/>
                        </a:spcAft>
                        <a:buClrTx/>
                        <a:buSzTx/>
                        <a:buFontTx/>
                        <a:buNone/>
                        <a:tabLst/>
                      </a:pPr>
                      <a:r>
                        <a:rPr kumimoji="1" lang="ja-JP" altLang="en-US" sz="1050" b="0" i="0" u="none" strike="noStrike" cap="none" normalizeH="0" baseline="0" dirty="0">
                          <a:ln>
                            <a:noFill/>
                          </a:ln>
                          <a:solidFill>
                            <a:schemeClr val="tx1"/>
                          </a:solidFill>
                          <a:effectLst/>
                          <a:latin typeface="Meiryo UI" panose="020B0604030504040204" pitchFamily="34" charset="-128"/>
                          <a:ea typeface="Meiryo UI" panose="020B0604030504040204" pitchFamily="34" charset="-128"/>
                        </a:rPr>
                        <a:t>◆トライアル組織、業務、スケジュール、体制検討</a:t>
                      </a:r>
                    </a:p>
                    <a:p>
                      <a:pPr marL="88900" marR="0" lvl="0" indent="-88900" algn="l" defTabSz="914400" rtl="0" eaLnBrk="1" fontAlgn="base" latinLnBrk="0" hangingPunct="1">
                        <a:lnSpc>
                          <a:spcPct val="95000"/>
                        </a:lnSpc>
                        <a:spcBef>
                          <a:spcPct val="0"/>
                        </a:spcBef>
                        <a:spcAft>
                          <a:spcPct val="0"/>
                        </a:spcAft>
                        <a:buClrTx/>
                        <a:buSzTx/>
                        <a:buFontTx/>
                        <a:buNone/>
                        <a:tabLst/>
                      </a:pPr>
                      <a:r>
                        <a:rPr kumimoji="1" lang="ja-JP" altLang="en-US" sz="1050" b="0" i="0" u="none" strike="noStrike" cap="none" normalizeH="0" baseline="0" dirty="0">
                          <a:ln>
                            <a:noFill/>
                          </a:ln>
                          <a:solidFill>
                            <a:schemeClr val="tx1"/>
                          </a:solidFill>
                          <a:effectLst/>
                          <a:latin typeface="Meiryo UI" panose="020B0604030504040204" pitchFamily="34" charset="-128"/>
                          <a:ea typeface="Meiryo UI" panose="020B0604030504040204" pitchFamily="34" charset="-128"/>
                        </a:rPr>
                        <a:t>◆</a:t>
                      </a:r>
                      <a:r>
                        <a:rPr kumimoji="1" lang="en-US" altLang="ja-JP" sz="1050" b="0" i="0" u="none" strike="noStrike" cap="none" normalizeH="0" baseline="0" dirty="0">
                          <a:ln>
                            <a:noFill/>
                          </a:ln>
                          <a:solidFill>
                            <a:schemeClr val="tx1"/>
                          </a:solidFill>
                          <a:effectLst/>
                          <a:latin typeface="Meiryo UI" panose="020B0604030504040204" pitchFamily="34" charset="-128"/>
                          <a:ea typeface="Meiryo UI" panose="020B0604030504040204" pitchFamily="34" charset="-128"/>
                        </a:rPr>
                        <a:t>IT</a:t>
                      </a:r>
                      <a:r>
                        <a:rPr kumimoji="1" lang="ja-JP" altLang="en-US" sz="1050" b="0" i="0" u="none" strike="noStrike" cap="none" normalizeH="0" baseline="0" dirty="0">
                          <a:ln>
                            <a:noFill/>
                          </a:ln>
                          <a:solidFill>
                            <a:schemeClr val="tx1"/>
                          </a:solidFill>
                          <a:effectLst/>
                          <a:latin typeface="Meiryo UI" panose="020B0604030504040204" pitchFamily="34" charset="-128"/>
                          <a:ea typeface="Meiryo UI" panose="020B0604030504040204" pitchFamily="34" charset="-128"/>
                        </a:rPr>
                        <a:t>導入等の検討</a:t>
                      </a:r>
                    </a:p>
                    <a:p>
                      <a:pPr marL="88900" marR="0" lvl="0" indent="-88900" algn="l" defTabSz="914400" rtl="0" eaLnBrk="1" fontAlgn="base" latinLnBrk="0" hangingPunct="1">
                        <a:lnSpc>
                          <a:spcPct val="95000"/>
                        </a:lnSpc>
                        <a:spcBef>
                          <a:spcPct val="0"/>
                        </a:spcBef>
                        <a:spcAft>
                          <a:spcPct val="0"/>
                        </a:spcAft>
                        <a:buClrTx/>
                        <a:buSzTx/>
                        <a:buFontTx/>
                        <a:buNone/>
                        <a:tabLst/>
                      </a:pPr>
                      <a:r>
                        <a:rPr kumimoji="1" lang="ja-JP" altLang="en-US" sz="1050" b="0" i="0" u="none" strike="noStrike" cap="none" normalizeH="0" baseline="0" dirty="0">
                          <a:ln>
                            <a:noFill/>
                          </a:ln>
                          <a:solidFill>
                            <a:schemeClr val="tx1"/>
                          </a:solidFill>
                          <a:effectLst/>
                          <a:latin typeface="Meiryo UI" panose="020B0604030504040204" pitchFamily="34" charset="-128"/>
                          <a:ea typeface="Meiryo UI" panose="020B0604030504040204" pitchFamily="34" charset="-128"/>
                        </a:rPr>
                        <a:t>　　（安否確認システム導入の可否）</a:t>
                      </a:r>
                    </a:p>
                  </a:txBody>
                  <a:tcPr marL="72000" marR="72000" marT="46801" marB="4680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936000">
                <a:tc>
                  <a:txBody>
                    <a:bodyPr/>
                    <a:lstStyle>
                      <a:lvl1pPr>
                        <a:spcBef>
                          <a:spcPct val="10000"/>
                        </a:spcBef>
                        <a:defRPr kumimoji="1" sz="1400" b="1">
                          <a:solidFill>
                            <a:schemeClr val="tx1"/>
                          </a:solidFill>
                          <a:latin typeface="Arial" panose="020B0604020202020204" pitchFamily="34" charset="0"/>
                          <a:ea typeface="ＭＳ Ｐゴシック" panose="020B0600070205080204" pitchFamily="34" charset="-128"/>
                        </a:defRPr>
                      </a:lvl1pPr>
                      <a:lvl2pPr marL="479425" indent="-188913">
                        <a:spcBef>
                          <a:spcPct val="10000"/>
                        </a:spcBef>
                        <a:defRPr kumimoji="1" sz="1200" b="1">
                          <a:solidFill>
                            <a:schemeClr val="tx1"/>
                          </a:solidFill>
                          <a:latin typeface="Arial" panose="020B0604020202020204" pitchFamily="34" charset="0"/>
                          <a:ea typeface="ＭＳ Ｐゴシック" panose="020B0600070205080204" pitchFamily="34" charset="-128"/>
                        </a:defRPr>
                      </a:lvl2pPr>
                      <a:lvl3pPr marL="950913" indent="-279400">
                        <a:spcBef>
                          <a:spcPct val="10000"/>
                        </a:spcBef>
                        <a:defRPr kumimoji="1" sz="1200" b="1">
                          <a:solidFill>
                            <a:schemeClr val="tx1"/>
                          </a:solidFill>
                          <a:latin typeface="Arial" panose="020B0604020202020204" pitchFamily="34" charset="0"/>
                          <a:ea typeface="ＭＳ Ｐゴシック" panose="020B0600070205080204" pitchFamily="34" charset="-128"/>
                        </a:defRPr>
                      </a:lvl3pPr>
                      <a:lvl4pPr marL="1335088" indent="-312738">
                        <a:spcBef>
                          <a:spcPct val="10000"/>
                        </a:spcBef>
                        <a:defRPr kumimoji="1" sz="1000" b="1">
                          <a:solidFill>
                            <a:schemeClr val="tx1"/>
                          </a:solidFill>
                          <a:latin typeface="Arial" panose="020B0604020202020204" pitchFamily="34" charset="0"/>
                          <a:ea typeface="ＭＳ Ｐゴシック" panose="020B0600070205080204" pitchFamily="34" charset="-128"/>
                        </a:defRPr>
                      </a:lvl4pPr>
                      <a:lvl5pPr marL="1711325" indent="-338138">
                        <a:spcBef>
                          <a:spcPct val="10000"/>
                        </a:spcBef>
                        <a:buSzPct val="90000"/>
                        <a:defRPr kumimoji="1" sz="1000" b="1">
                          <a:solidFill>
                            <a:schemeClr val="tx1"/>
                          </a:solidFill>
                          <a:latin typeface="Arial" panose="020B0604020202020204" pitchFamily="34" charset="0"/>
                          <a:ea typeface="ＭＳ Ｐゴシック" panose="020B0600070205080204" pitchFamily="34" charset="-128"/>
                        </a:defRPr>
                      </a:lvl5pPr>
                      <a:lvl6pPr marL="2168525" indent="-338138" fontAlgn="base">
                        <a:spcBef>
                          <a:spcPct val="10000"/>
                        </a:spcBef>
                        <a:spcAft>
                          <a:spcPct val="0"/>
                        </a:spcAft>
                        <a:buSzPct val="90000"/>
                        <a:defRPr kumimoji="1" sz="1000" b="1">
                          <a:solidFill>
                            <a:schemeClr val="tx1"/>
                          </a:solidFill>
                          <a:latin typeface="Arial" panose="020B0604020202020204" pitchFamily="34" charset="0"/>
                          <a:ea typeface="ＭＳ Ｐゴシック" panose="020B0600070205080204" pitchFamily="34" charset="-128"/>
                        </a:defRPr>
                      </a:lvl6pPr>
                      <a:lvl7pPr marL="2625725" indent="-338138" fontAlgn="base">
                        <a:spcBef>
                          <a:spcPct val="10000"/>
                        </a:spcBef>
                        <a:spcAft>
                          <a:spcPct val="0"/>
                        </a:spcAft>
                        <a:buSzPct val="90000"/>
                        <a:defRPr kumimoji="1" sz="1000" b="1">
                          <a:solidFill>
                            <a:schemeClr val="tx1"/>
                          </a:solidFill>
                          <a:latin typeface="Arial" panose="020B0604020202020204" pitchFamily="34" charset="0"/>
                          <a:ea typeface="ＭＳ Ｐゴシック" panose="020B0600070205080204" pitchFamily="34" charset="-128"/>
                        </a:defRPr>
                      </a:lvl7pPr>
                      <a:lvl8pPr marL="3082925" indent="-338138" fontAlgn="base">
                        <a:spcBef>
                          <a:spcPct val="10000"/>
                        </a:spcBef>
                        <a:spcAft>
                          <a:spcPct val="0"/>
                        </a:spcAft>
                        <a:buSzPct val="90000"/>
                        <a:defRPr kumimoji="1" sz="1000" b="1">
                          <a:solidFill>
                            <a:schemeClr val="tx1"/>
                          </a:solidFill>
                          <a:latin typeface="Arial" panose="020B0604020202020204" pitchFamily="34" charset="0"/>
                          <a:ea typeface="ＭＳ Ｐゴシック" panose="020B0600070205080204" pitchFamily="34" charset="-128"/>
                        </a:defRPr>
                      </a:lvl8pPr>
                      <a:lvl9pPr marL="3540125" indent="-338138" fontAlgn="base">
                        <a:spcBef>
                          <a:spcPct val="10000"/>
                        </a:spcBef>
                        <a:spcAft>
                          <a:spcPct val="0"/>
                        </a:spcAft>
                        <a:buSzPct val="90000"/>
                        <a:defRPr kumimoji="1" sz="1000" b="1">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en-US" sz="1050" b="0" i="0" u="none" strike="noStrike" cap="none" normalizeH="0" baseline="0" dirty="0">
                          <a:ln>
                            <a:noFill/>
                          </a:ln>
                          <a:solidFill>
                            <a:schemeClr val="tx1"/>
                          </a:solidFill>
                          <a:effectLst/>
                          <a:latin typeface="Meiryo UI" panose="020B0604030504040204" pitchFamily="34" charset="-128"/>
                          <a:ea typeface="Meiryo UI" panose="020B0604030504040204" pitchFamily="34" charset="-128"/>
                        </a:rPr>
                        <a:t>業務プロセス</a:t>
                      </a:r>
                      <a:br>
                        <a:rPr kumimoji="1" lang="ja-JP" altLang="en-US" sz="1050" b="0" i="0" u="none" strike="noStrike" cap="none" normalizeH="0" baseline="0" dirty="0">
                          <a:ln>
                            <a:noFill/>
                          </a:ln>
                          <a:solidFill>
                            <a:schemeClr val="tx1"/>
                          </a:solidFill>
                          <a:effectLst/>
                          <a:latin typeface="Meiryo UI" panose="020B0604030504040204" pitchFamily="34" charset="-128"/>
                          <a:ea typeface="Meiryo UI" panose="020B0604030504040204" pitchFamily="34" charset="-128"/>
                        </a:rPr>
                      </a:br>
                      <a:r>
                        <a:rPr kumimoji="1" lang="ja-JP" altLang="en-US" sz="1050" b="0" i="0" u="none" strike="noStrike" cap="none" normalizeH="0" baseline="0" dirty="0">
                          <a:ln>
                            <a:noFill/>
                          </a:ln>
                          <a:solidFill>
                            <a:schemeClr val="tx1"/>
                          </a:solidFill>
                          <a:effectLst/>
                          <a:latin typeface="Meiryo UI" panose="020B0604030504040204" pitchFamily="34" charset="-128"/>
                          <a:ea typeface="Meiryo UI" panose="020B0604030504040204" pitchFamily="34" charset="-128"/>
                        </a:rPr>
                        <a:t>レベル</a:t>
                      </a:r>
                    </a:p>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en-US" sz="1050" b="0" i="0" u="none" strike="noStrike" cap="none" normalizeH="0" baseline="0" dirty="0">
                          <a:ln>
                            <a:noFill/>
                          </a:ln>
                          <a:solidFill>
                            <a:schemeClr val="tx1"/>
                          </a:solidFill>
                          <a:effectLst/>
                          <a:latin typeface="Meiryo UI" panose="020B0604030504040204" pitchFamily="34" charset="-128"/>
                          <a:ea typeface="Meiryo UI" panose="020B0604030504040204" pitchFamily="34" charset="-128"/>
                        </a:rPr>
                        <a:t>事業継続管理</a:t>
                      </a:r>
                    </a:p>
                  </a:txBody>
                  <a:tcPr marL="72000" marR="72000" marT="46801" marB="46801"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60000"/>
                        <a:lumOff val="40000"/>
                      </a:schemeClr>
                    </a:solidFill>
                  </a:tcPr>
                </a:tc>
                <a:tc vMerge="1">
                  <a:txBody>
                    <a:bodyPr/>
                    <a:lstStyle/>
                    <a:p>
                      <a:endParaRPr kumimoji="1" lang="ja-JP" altLang="en-US"/>
                    </a:p>
                  </a:txBody>
                  <a:tcPr/>
                </a:tc>
                <a:tc vMerge="1">
                  <a:txBody>
                    <a:bodyPr/>
                    <a:lstStyle/>
                    <a:p>
                      <a:endParaRPr kumimoji="1" lang="ja-JP" altLang="en-US"/>
                    </a:p>
                  </a:txBody>
                  <a:tcPr/>
                </a:tc>
                <a:extLst>
                  <a:ext uri="{0D108BD9-81ED-4DB2-BD59-A6C34878D82A}">
                    <a16:rowId xmlns:a16="http://schemas.microsoft.com/office/drawing/2014/main" val="10003"/>
                  </a:ext>
                </a:extLst>
              </a:tr>
              <a:tr h="936000">
                <a:tc>
                  <a:txBody>
                    <a:bodyPr/>
                    <a:lstStyle>
                      <a:lvl1pPr>
                        <a:spcBef>
                          <a:spcPct val="10000"/>
                        </a:spcBef>
                        <a:defRPr kumimoji="1" sz="1400" b="1">
                          <a:solidFill>
                            <a:schemeClr val="tx1"/>
                          </a:solidFill>
                          <a:latin typeface="Arial" panose="020B0604020202020204" pitchFamily="34" charset="0"/>
                          <a:ea typeface="ＭＳ Ｐゴシック" panose="020B0600070205080204" pitchFamily="34" charset="-128"/>
                        </a:defRPr>
                      </a:lvl1pPr>
                      <a:lvl2pPr marL="479425" indent="-188913">
                        <a:spcBef>
                          <a:spcPct val="10000"/>
                        </a:spcBef>
                        <a:defRPr kumimoji="1" sz="1200" b="1">
                          <a:solidFill>
                            <a:schemeClr val="tx1"/>
                          </a:solidFill>
                          <a:latin typeface="Arial" panose="020B0604020202020204" pitchFamily="34" charset="0"/>
                          <a:ea typeface="ＭＳ Ｐゴシック" panose="020B0600070205080204" pitchFamily="34" charset="-128"/>
                        </a:defRPr>
                      </a:lvl2pPr>
                      <a:lvl3pPr marL="950913" indent="-279400">
                        <a:spcBef>
                          <a:spcPct val="10000"/>
                        </a:spcBef>
                        <a:defRPr kumimoji="1" sz="1200" b="1">
                          <a:solidFill>
                            <a:schemeClr val="tx1"/>
                          </a:solidFill>
                          <a:latin typeface="Arial" panose="020B0604020202020204" pitchFamily="34" charset="0"/>
                          <a:ea typeface="ＭＳ Ｐゴシック" panose="020B0600070205080204" pitchFamily="34" charset="-128"/>
                        </a:defRPr>
                      </a:lvl3pPr>
                      <a:lvl4pPr marL="1335088" indent="-312738">
                        <a:spcBef>
                          <a:spcPct val="10000"/>
                        </a:spcBef>
                        <a:defRPr kumimoji="1" sz="1000" b="1">
                          <a:solidFill>
                            <a:schemeClr val="tx1"/>
                          </a:solidFill>
                          <a:latin typeface="Arial" panose="020B0604020202020204" pitchFamily="34" charset="0"/>
                          <a:ea typeface="ＭＳ Ｐゴシック" panose="020B0600070205080204" pitchFamily="34" charset="-128"/>
                        </a:defRPr>
                      </a:lvl4pPr>
                      <a:lvl5pPr marL="1711325" indent="-338138">
                        <a:spcBef>
                          <a:spcPct val="10000"/>
                        </a:spcBef>
                        <a:buSzPct val="90000"/>
                        <a:defRPr kumimoji="1" sz="1000" b="1">
                          <a:solidFill>
                            <a:schemeClr val="tx1"/>
                          </a:solidFill>
                          <a:latin typeface="Arial" panose="020B0604020202020204" pitchFamily="34" charset="0"/>
                          <a:ea typeface="ＭＳ Ｐゴシック" panose="020B0600070205080204" pitchFamily="34" charset="-128"/>
                        </a:defRPr>
                      </a:lvl5pPr>
                      <a:lvl6pPr marL="2168525" indent="-338138" fontAlgn="base">
                        <a:spcBef>
                          <a:spcPct val="10000"/>
                        </a:spcBef>
                        <a:spcAft>
                          <a:spcPct val="0"/>
                        </a:spcAft>
                        <a:buSzPct val="90000"/>
                        <a:defRPr kumimoji="1" sz="1000" b="1">
                          <a:solidFill>
                            <a:schemeClr val="tx1"/>
                          </a:solidFill>
                          <a:latin typeface="Arial" panose="020B0604020202020204" pitchFamily="34" charset="0"/>
                          <a:ea typeface="ＭＳ Ｐゴシック" panose="020B0600070205080204" pitchFamily="34" charset="-128"/>
                        </a:defRPr>
                      </a:lvl6pPr>
                      <a:lvl7pPr marL="2625725" indent="-338138" fontAlgn="base">
                        <a:spcBef>
                          <a:spcPct val="10000"/>
                        </a:spcBef>
                        <a:spcAft>
                          <a:spcPct val="0"/>
                        </a:spcAft>
                        <a:buSzPct val="90000"/>
                        <a:defRPr kumimoji="1" sz="1000" b="1">
                          <a:solidFill>
                            <a:schemeClr val="tx1"/>
                          </a:solidFill>
                          <a:latin typeface="Arial" panose="020B0604020202020204" pitchFamily="34" charset="0"/>
                          <a:ea typeface="ＭＳ Ｐゴシック" panose="020B0600070205080204" pitchFamily="34" charset="-128"/>
                        </a:defRPr>
                      </a:lvl7pPr>
                      <a:lvl8pPr marL="3082925" indent="-338138" fontAlgn="base">
                        <a:spcBef>
                          <a:spcPct val="10000"/>
                        </a:spcBef>
                        <a:spcAft>
                          <a:spcPct val="0"/>
                        </a:spcAft>
                        <a:buSzPct val="90000"/>
                        <a:defRPr kumimoji="1" sz="1000" b="1">
                          <a:solidFill>
                            <a:schemeClr val="tx1"/>
                          </a:solidFill>
                          <a:latin typeface="Arial" panose="020B0604020202020204" pitchFamily="34" charset="0"/>
                          <a:ea typeface="ＭＳ Ｐゴシック" panose="020B0600070205080204" pitchFamily="34" charset="-128"/>
                        </a:defRPr>
                      </a:lvl8pPr>
                      <a:lvl9pPr marL="3540125" indent="-338138" fontAlgn="base">
                        <a:spcBef>
                          <a:spcPct val="10000"/>
                        </a:spcBef>
                        <a:spcAft>
                          <a:spcPct val="0"/>
                        </a:spcAft>
                        <a:buSzPct val="90000"/>
                        <a:defRPr kumimoji="1" sz="1000" b="1">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en-US" sz="1050" b="0" i="0" u="none" strike="noStrike" cap="none" normalizeH="0" baseline="0" dirty="0">
                          <a:ln>
                            <a:noFill/>
                          </a:ln>
                          <a:solidFill>
                            <a:schemeClr val="tx1"/>
                          </a:solidFill>
                          <a:effectLst/>
                          <a:latin typeface="Meiryo UI" panose="020B0604030504040204" pitchFamily="34" charset="-128"/>
                          <a:ea typeface="Meiryo UI" panose="020B0604030504040204" pitchFamily="34" charset="-128"/>
                        </a:rPr>
                        <a:t>情報システム（</a:t>
                      </a:r>
                      <a:r>
                        <a:rPr kumimoji="1" lang="en-US" altLang="ja-JP" sz="1050" b="0" i="0" u="none" strike="noStrike" cap="none" normalizeH="0" baseline="0" dirty="0">
                          <a:ln>
                            <a:noFill/>
                          </a:ln>
                          <a:solidFill>
                            <a:schemeClr val="tx1"/>
                          </a:solidFill>
                          <a:effectLst/>
                          <a:latin typeface="Meiryo UI" panose="020B0604030504040204" pitchFamily="34" charset="-128"/>
                          <a:ea typeface="Meiryo UI" panose="020B0604030504040204" pitchFamily="34" charset="-128"/>
                        </a:rPr>
                        <a:t>IT</a:t>
                      </a:r>
                      <a:r>
                        <a:rPr kumimoji="1" lang="ja-JP" altLang="en-US" sz="1050" b="0" i="0" u="none" strike="noStrike" cap="none" normalizeH="0" baseline="0" dirty="0">
                          <a:ln>
                            <a:noFill/>
                          </a:ln>
                          <a:solidFill>
                            <a:schemeClr val="tx1"/>
                          </a:solidFill>
                          <a:effectLst/>
                          <a:latin typeface="Meiryo UI" panose="020B0604030504040204" pitchFamily="34" charset="-128"/>
                          <a:ea typeface="Meiryo UI" panose="020B0604030504040204" pitchFamily="34" charset="-128"/>
                        </a:rPr>
                        <a:t>）</a:t>
                      </a:r>
                    </a:p>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en-US" sz="1050" b="0" i="0" u="none" strike="noStrike" cap="none" normalizeH="0" baseline="0" dirty="0">
                          <a:ln>
                            <a:noFill/>
                          </a:ln>
                          <a:solidFill>
                            <a:schemeClr val="tx1"/>
                          </a:solidFill>
                          <a:effectLst/>
                          <a:latin typeface="Meiryo UI" panose="020B0604030504040204" pitchFamily="34" charset="-128"/>
                          <a:ea typeface="Meiryo UI" panose="020B0604030504040204" pitchFamily="34" charset="-128"/>
                        </a:rPr>
                        <a:t>事業継続管理</a:t>
                      </a:r>
                    </a:p>
                  </a:txBody>
                  <a:tcPr marL="72000" marR="72000" marT="46801" marB="46801"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5">
                        <a:lumMod val="60000"/>
                        <a:lumOff val="40000"/>
                      </a:schemeClr>
                    </a:solidFill>
                  </a:tcPr>
                </a:tc>
                <a:tc vMerge="1">
                  <a:txBody>
                    <a:bodyPr/>
                    <a:lstStyle/>
                    <a:p>
                      <a:endParaRPr kumimoji="1" lang="ja-JP" altLang="en-US"/>
                    </a:p>
                  </a:txBody>
                  <a:tcPr/>
                </a:tc>
                <a:tc vMerge="1">
                  <a:txBody>
                    <a:bodyPr/>
                    <a:lstStyle/>
                    <a:p>
                      <a:endParaRPr kumimoji="1" lang="ja-JP" altLang="en-US"/>
                    </a:p>
                  </a:txBody>
                  <a:tcPr/>
                </a:tc>
                <a:extLst>
                  <a:ext uri="{0D108BD9-81ED-4DB2-BD59-A6C34878D82A}">
                    <a16:rowId xmlns:a16="http://schemas.microsoft.com/office/drawing/2014/main" val="10004"/>
                  </a:ext>
                </a:extLst>
              </a:tr>
              <a:tr h="1655803">
                <a:tc>
                  <a:txBody>
                    <a:bodyPr/>
                    <a:lstStyle>
                      <a:lvl1pPr>
                        <a:spcBef>
                          <a:spcPct val="10000"/>
                        </a:spcBef>
                        <a:defRPr kumimoji="1" sz="1400" b="1">
                          <a:solidFill>
                            <a:schemeClr val="tx1"/>
                          </a:solidFill>
                          <a:latin typeface="Arial" panose="020B0604020202020204" pitchFamily="34" charset="0"/>
                          <a:ea typeface="ＭＳ Ｐゴシック" panose="020B0600070205080204" pitchFamily="34" charset="-128"/>
                        </a:defRPr>
                      </a:lvl1pPr>
                      <a:lvl2pPr marL="479425" indent="-188913">
                        <a:spcBef>
                          <a:spcPct val="10000"/>
                        </a:spcBef>
                        <a:defRPr kumimoji="1" sz="1200" b="1">
                          <a:solidFill>
                            <a:schemeClr val="tx1"/>
                          </a:solidFill>
                          <a:latin typeface="Arial" panose="020B0604020202020204" pitchFamily="34" charset="0"/>
                          <a:ea typeface="ＭＳ Ｐゴシック" panose="020B0600070205080204" pitchFamily="34" charset="-128"/>
                        </a:defRPr>
                      </a:lvl2pPr>
                      <a:lvl3pPr marL="950913" indent="-279400">
                        <a:spcBef>
                          <a:spcPct val="10000"/>
                        </a:spcBef>
                        <a:defRPr kumimoji="1" sz="1200" b="1">
                          <a:solidFill>
                            <a:schemeClr val="tx1"/>
                          </a:solidFill>
                          <a:latin typeface="Arial" panose="020B0604020202020204" pitchFamily="34" charset="0"/>
                          <a:ea typeface="ＭＳ Ｐゴシック" panose="020B0600070205080204" pitchFamily="34" charset="-128"/>
                        </a:defRPr>
                      </a:lvl3pPr>
                      <a:lvl4pPr marL="1335088" indent="-312738">
                        <a:spcBef>
                          <a:spcPct val="10000"/>
                        </a:spcBef>
                        <a:defRPr kumimoji="1" sz="1000" b="1">
                          <a:solidFill>
                            <a:schemeClr val="tx1"/>
                          </a:solidFill>
                          <a:latin typeface="Arial" panose="020B0604020202020204" pitchFamily="34" charset="0"/>
                          <a:ea typeface="ＭＳ Ｐゴシック" panose="020B0600070205080204" pitchFamily="34" charset="-128"/>
                        </a:defRPr>
                      </a:lvl4pPr>
                      <a:lvl5pPr marL="1711325" indent="-338138">
                        <a:spcBef>
                          <a:spcPct val="10000"/>
                        </a:spcBef>
                        <a:buSzPct val="90000"/>
                        <a:defRPr kumimoji="1" sz="1000" b="1">
                          <a:solidFill>
                            <a:schemeClr val="tx1"/>
                          </a:solidFill>
                          <a:latin typeface="Arial" panose="020B0604020202020204" pitchFamily="34" charset="0"/>
                          <a:ea typeface="ＭＳ Ｐゴシック" panose="020B0600070205080204" pitchFamily="34" charset="-128"/>
                        </a:defRPr>
                      </a:lvl5pPr>
                      <a:lvl6pPr marL="2168525" indent="-338138" fontAlgn="base">
                        <a:spcBef>
                          <a:spcPct val="10000"/>
                        </a:spcBef>
                        <a:spcAft>
                          <a:spcPct val="0"/>
                        </a:spcAft>
                        <a:buSzPct val="90000"/>
                        <a:defRPr kumimoji="1" sz="1000" b="1">
                          <a:solidFill>
                            <a:schemeClr val="tx1"/>
                          </a:solidFill>
                          <a:latin typeface="Arial" panose="020B0604020202020204" pitchFamily="34" charset="0"/>
                          <a:ea typeface="ＭＳ Ｐゴシック" panose="020B0600070205080204" pitchFamily="34" charset="-128"/>
                        </a:defRPr>
                      </a:lvl6pPr>
                      <a:lvl7pPr marL="2625725" indent="-338138" fontAlgn="base">
                        <a:spcBef>
                          <a:spcPct val="10000"/>
                        </a:spcBef>
                        <a:spcAft>
                          <a:spcPct val="0"/>
                        </a:spcAft>
                        <a:buSzPct val="90000"/>
                        <a:defRPr kumimoji="1" sz="1000" b="1">
                          <a:solidFill>
                            <a:schemeClr val="tx1"/>
                          </a:solidFill>
                          <a:latin typeface="Arial" panose="020B0604020202020204" pitchFamily="34" charset="0"/>
                          <a:ea typeface="ＭＳ Ｐゴシック" panose="020B0600070205080204" pitchFamily="34" charset="-128"/>
                        </a:defRPr>
                      </a:lvl7pPr>
                      <a:lvl8pPr marL="3082925" indent="-338138" fontAlgn="base">
                        <a:spcBef>
                          <a:spcPct val="10000"/>
                        </a:spcBef>
                        <a:spcAft>
                          <a:spcPct val="0"/>
                        </a:spcAft>
                        <a:buSzPct val="90000"/>
                        <a:defRPr kumimoji="1" sz="1000" b="1">
                          <a:solidFill>
                            <a:schemeClr val="tx1"/>
                          </a:solidFill>
                          <a:latin typeface="Arial" panose="020B0604020202020204" pitchFamily="34" charset="0"/>
                          <a:ea typeface="ＭＳ Ｐゴシック" panose="020B0600070205080204" pitchFamily="34" charset="-128"/>
                        </a:defRPr>
                      </a:lvl8pPr>
                      <a:lvl9pPr marL="3540125" indent="-338138" fontAlgn="base">
                        <a:spcBef>
                          <a:spcPct val="10000"/>
                        </a:spcBef>
                        <a:spcAft>
                          <a:spcPct val="0"/>
                        </a:spcAft>
                        <a:buSzPct val="90000"/>
                        <a:defRPr kumimoji="1" sz="1000" b="1">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10000"/>
                        </a:spcBef>
                        <a:spcAft>
                          <a:spcPct val="0"/>
                        </a:spcAft>
                        <a:buClrTx/>
                        <a:buSzTx/>
                        <a:buFontTx/>
                        <a:buNone/>
                        <a:tabLst/>
                      </a:pPr>
                      <a:r>
                        <a:rPr kumimoji="1" lang="ja-JP" altLang="en-US" sz="1050" b="0" i="0" u="none" strike="noStrike" cap="none" normalizeH="0" baseline="0" dirty="0">
                          <a:ln>
                            <a:noFill/>
                          </a:ln>
                          <a:solidFill>
                            <a:schemeClr val="tx1"/>
                          </a:solidFill>
                          <a:effectLst/>
                          <a:latin typeface="Meiryo UI" panose="020B0604030504040204" pitchFamily="34" charset="-128"/>
                          <a:ea typeface="Meiryo UI" panose="020B0604030504040204" pitchFamily="34" charset="-128"/>
                        </a:rPr>
                        <a:t>成果物</a:t>
                      </a:r>
                    </a:p>
                  </a:txBody>
                  <a:tcPr marL="72000" marR="72000" marT="46801" marB="46801"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5">
                        <a:lumMod val="60000"/>
                        <a:lumOff val="40000"/>
                      </a:schemeClr>
                    </a:solidFill>
                  </a:tcPr>
                </a:tc>
                <a:tc>
                  <a:txBody>
                    <a:bodyPr/>
                    <a:lstStyle>
                      <a:lvl1pPr>
                        <a:spcBef>
                          <a:spcPct val="10000"/>
                        </a:spcBef>
                        <a:defRPr kumimoji="1" sz="1400" b="1">
                          <a:solidFill>
                            <a:schemeClr val="tx1"/>
                          </a:solidFill>
                          <a:latin typeface="Arial" panose="020B0604020202020204" pitchFamily="34" charset="0"/>
                          <a:ea typeface="ＭＳ Ｐゴシック" panose="020B0600070205080204" pitchFamily="34" charset="-128"/>
                        </a:defRPr>
                      </a:lvl1pPr>
                      <a:lvl2pPr marL="479425" indent="-188913">
                        <a:spcBef>
                          <a:spcPct val="10000"/>
                        </a:spcBef>
                        <a:defRPr kumimoji="1" sz="1200" b="1">
                          <a:solidFill>
                            <a:schemeClr val="tx1"/>
                          </a:solidFill>
                          <a:latin typeface="Arial" panose="020B0604020202020204" pitchFamily="34" charset="0"/>
                          <a:ea typeface="ＭＳ Ｐゴシック" panose="020B0600070205080204" pitchFamily="34" charset="-128"/>
                        </a:defRPr>
                      </a:lvl2pPr>
                      <a:lvl3pPr marL="950913" indent="-279400">
                        <a:spcBef>
                          <a:spcPct val="10000"/>
                        </a:spcBef>
                        <a:defRPr kumimoji="1" sz="1200" b="1">
                          <a:solidFill>
                            <a:schemeClr val="tx1"/>
                          </a:solidFill>
                          <a:latin typeface="Arial" panose="020B0604020202020204" pitchFamily="34" charset="0"/>
                          <a:ea typeface="ＭＳ Ｐゴシック" panose="020B0600070205080204" pitchFamily="34" charset="-128"/>
                        </a:defRPr>
                      </a:lvl3pPr>
                      <a:lvl4pPr marL="1335088" indent="-312738">
                        <a:spcBef>
                          <a:spcPct val="10000"/>
                        </a:spcBef>
                        <a:defRPr kumimoji="1" sz="1000" b="1">
                          <a:solidFill>
                            <a:schemeClr val="tx1"/>
                          </a:solidFill>
                          <a:latin typeface="Arial" panose="020B0604020202020204" pitchFamily="34" charset="0"/>
                          <a:ea typeface="ＭＳ Ｐゴシック" panose="020B0600070205080204" pitchFamily="34" charset="-128"/>
                        </a:defRPr>
                      </a:lvl4pPr>
                      <a:lvl5pPr marL="1711325" indent="-338138">
                        <a:spcBef>
                          <a:spcPct val="10000"/>
                        </a:spcBef>
                        <a:buSzPct val="90000"/>
                        <a:defRPr kumimoji="1" sz="1000" b="1">
                          <a:solidFill>
                            <a:schemeClr val="tx1"/>
                          </a:solidFill>
                          <a:latin typeface="Arial" panose="020B0604020202020204" pitchFamily="34" charset="0"/>
                          <a:ea typeface="ＭＳ Ｐゴシック" panose="020B0600070205080204" pitchFamily="34" charset="-128"/>
                        </a:defRPr>
                      </a:lvl5pPr>
                      <a:lvl6pPr marL="2168525" indent="-338138" fontAlgn="base">
                        <a:spcBef>
                          <a:spcPct val="10000"/>
                        </a:spcBef>
                        <a:spcAft>
                          <a:spcPct val="0"/>
                        </a:spcAft>
                        <a:buSzPct val="90000"/>
                        <a:defRPr kumimoji="1" sz="1000" b="1">
                          <a:solidFill>
                            <a:schemeClr val="tx1"/>
                          </a:solidFill>
                          <a:latin typeface="Arial" panose="020B0604020202020204" pitchFamily="34" charset="0"/>
                          <a:ea typeface="ＭＳ Ｐゴシック" panose="020B0600070205080204" pitchFamily="34" charset="-128"/>
                        </a:defRPr>
                      </a:lvl6pPr>
                      <a:lvl7pPr marL="2625725" indent="-338138" fontAlgn="base">
                        <a:spcBef>
                          <a:spcPct val="10000"/>
                        </a:spcBef>
                        <a:spcAft>
                          <a:spcPct val="0"/>
                        </a:spcAft>
                        <a:buSzPct val="90000"/>
                        <a:defRPr kumimoji="1" sz="1000" b="1">
                          <a:solidFill>
                            <a:schemeClr val="tx1"/>
                          </a:solidFill>
                          <a:latin typeface="Arial" panose="020B0604020202020204" pitchFamily="34" charset="0"/>
                          <a:ea typeface="ＭＳ Ｐゴシック" panose="020B0600070205080204" pitchFamily="34" charset="-128"/>
                        </a:defRPr>
                      </a:lvl7pPr>
                      <a:lvl8pPr marL="3082925" indent="-338138" fontAlgn="base">
                        <a:spcBef>
                          <a:spcPct val="10000"/>
                        </a:spcBef>
                        <a:spcAft>
                          <a:spcPct val="0"/>
                        </a:spcAft>
                        <a:buSzPct val="90000"/>
                        <a:defRPr kumimoji="1" sz="1000" b="1">
                          <a:solidFill>
                            <a:schemeClr val="tx1"/>
                          </a:solidFill>
                          <a:latin typeface="Arial" panose="020B0604020202020204" pitchFamily="34" charset="0"/>
                          <a:ea typeface="ＭＳ Ｐゴシック" panose="020B0600070205080204" pitchFamily="34" charset="-128"/>
                        </a:defRPr>
                      </a:lvl8pPr>
                      <a:lvl9pPr marL="3540125" indent="-338138" fontAlgn="base">
                        <a:spcBef>
                          <a:spcPct val="10000"/>
                        </a:spcBef>
                        <a:spcAft>
                          <a:spcPct val="0"/>
                        </a:spcAft>
                        <a:buSzPct val="90000"/>
                        <a:defRPr kumimoji="1" sz="1000" b="1">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95000"/>
                        </a:lnSpc>
                        <a:spcBef>
                          <a:spcPct val="0"/>
                        </a:spcBef>
                        <a:spcAft>
                          <a:spcPct val="0"/>
                        </a:spcAft>
                        <a:buClrTx/>
                        <a:buSzTx/>
                        <a:buFontTx/>
                        <a:buNone/>
                        <a:tabLst/>
                      </a:pPr>
                      <a:r>
                        <a:rPr kumimoji="1" lang="en-US" altLang="ja-JP" sz="1050" b="0" i="0" u="none" strike="noStrike" cap="none" normalizeH="0" baseline="0">
                          <a:ln>
                            <a:noFill/>
                          </a:ln>
                          <a:solidFill>
                            <a:schemeClr val="tx1"/>
                          </a:solidFill>
                          <a:effectLst/>
                          <a:latin typeface="Meiryo UI" panose="020B0604030504040204" pitchFamily="34" charset="-128"/>
                          <a:ea typeface="Meiryo UI" panose="020B0604030504040204" pitchFamily="34" charset="-128"/>
                        </a:rPr>
                        <a:t>【</a:t>
                      </a:r>
                      <a:r>
                        <a:rPr kumimoji="1" lang="ja-JP" altLang="en-US" sz="1050" b="0" i="0" u="none" strike="noStrike" cap="none" normalizeH="0" baseline="0">
                          <a:ln>
                            <a:noFill/>
                          </a:ln>
                          <a:solidFill>
                            <a:schemeClr val="tx1"/>
                          </a:solidFill>
                          <a:effectLst/>
                          <a:latin typeface="Meiryo UI" panose="020B0604030504040204" pitchFamily="34" charset="-128"/>
                          <a:ea typeface="Meiryo UI" panose="020B0604030504040204" pitchFamily="34" charset="-128"/>
                        </a:rPr>
                        <a:t>予備調査報告</a:t>
                      </a:r>
                      <a:r>
                        <a:rPr kumimoji="1" lang="en-US" altLang="ja-JP" sz="1050" b="0" i="0" u="none" strike="noStrike" cap="none" normalizeH="0" baseline="0">
                          <a:ln>
                            <a:noFill/>
                          </a:ln>
                          <a:solidFill>
                            <a:schemeClr val="tx1"/>
                          </a:solidFill>
                          <a:effectLst/>
                          <a:latin typeface="Meiryo UI" panose="020B0604030504040204" pitchFamily="34" charset="-128"/>
                          <a:ea typeface="Meiryo UI" panose="020B0604030504040204" pitchFamily="34" charset="-128"/>
                        </a:rPr>
                        <a:t>】</a:t>
                      </a:r>
                    </a:p>
                    <a:p>
                      <a:pPr marL="0" marR="0" lvl="0" indent="0" algn="l" defTabSz="914400" rtl="0" eaLnBrk="1" fontAlgn="base" latinLnBrk="0" hangingPunct="1">
                        <a:lnSpc>
                          <a:spcPct val="95000"/>
                        </a:lnSpc>
                        <a:spcBef>
                          <a:spcPct val="0"/>
                        </a:spcBef>
                        <a:spcAft>
                          <a:spcPct val="0"/>
                        </a:spcAft>
                        <a:buClrTx/>
                        <a:buSzTx/>
                        <a:buFontTx/>
                        <a:buNone/>
                        <a:tabLst/>
                      </a:pPr>
                      <a:r>
                        <a:rPr kumimoji="1" lang="en-US" altLang="ja-JP" sz="1050" b="0" i="0" u="none" strike="noStrike" cap="none" normalizeH="0" baseline="0">
                          <a:ln>
                            <a:noFill/>
                          </a:ln>
                          <a:solidFill>
                            <a:schemeClr val="tx1"/>
                          </a:solidFill>
                          <a:effectLst/>
                          <a:latin typeface="Meiryo UI" panose="020B0604030504040204" pitchFamily="34" charset="-128"/>
                          <a:ea typeface="Meiryo UI" panose="020B0604030504040204" pitchFamily="34" charset="-128"/>
                        </a:rPr>
                        <a:t>-</a:t>
                      </a:r>
                      <a:r>
                        <a:rPr kumimoji="1" lang="ja-JP" altLang="en-US" sz="1050" b="0" i="0" u="none" strike="noStrike" cap="none" normalizeH="0" baseline="0">
                          <a:ln>
                            <a:noFill/>
                          </a:ln>
                          <a:solidFill>
                            <a:schemeClr val="tx1"/>
                          </a:solidFill>
                          <a:effectLst/>
                          <a:latin typeface="Meiryo UI" panose="020B0604030504040204" pitchFamily="34" charset="-128"/>
                          <a:ea typeface="Meiryo UI" panose="020B0604030504040204" pitchFamily="34" charset="-128"/>
                        </a:rPr>
                        <a:t>　現在の事業継続管理推進体制</a:t>
                      </a:r>
                    </a:p>
                    <a:p>
                      <a:pPr marL="0" marR="0" lvl="0" indent="0" algn="l" defTabSz="914400" rtl="0" eaLnBrk="1" fontAlgn="base" latinLnBrk="0" hangingPunct="1">
                        <a:lnSpc>
                          <a:spcPct val="95000"/>
                        </a:lnSpc>
                        <a:spcBef>
                          <a:spcPct val="0"/>
                        </a:spcBef>
                        <a:spcAft>
                          <a:spcPct val="0"/>
                        </a:spcAft>
                        <a:buClrTx/>
                        <a:buSzTx/>
                        <a:buFontTx/>
                        <a:buNone/>
                        <a:tabLst/>
                      </a:pPr>
                      <a:r>
                        <a:rPr kumimoji="1" lang="en-US" altLang="ja-JP" sz="1050" b="0" i="0" u="none" strike="noStrike" cap="none" normalizeH="0" baseline="0">
                          <a:ln>
                            <a:noFill/>
                          </a:ln>
                          <a:solidFill>
                            <a:schemeClr val="tx1"/>
                          </a:solidFill>
                          <a:effectLst/>
                          <a:latin typeface="Meiryo UI" panose="020B0604030504040204" pitchFamily="34" charset="-128"/>
                          <a:ea typeface="Meiryo UI" panose="020B0604030504040204" pitchFamily="34" charset="-128"/>
                        </a:rPr>
                        <a:t>-</a:t>
                      </a:r>
                      <a:r>
                        <a:rPr kumimoji="1" lang="ja-JP" altLang="en-US" sz="1050" b="0" i="0" u="none" strike="noStrike" cap="none" normalizeH="0" baseline="0">
                          <a:ln>
                            <a:noFill/>
                          </a:ln>
                          <a:solidFill>
                            <a:schemeClr val="tx1"/>
                          </a:solidFill>
                          <a:effectLst/>
                          <a:latin typeface="Meiryo UI" panose="020B0604030504040204" pitchFamily="34" charset="-128"/>
                          <a:ea typeface="Meiryo UI" panose="020B0604030504040204" pitchFamily="34" charset="-128"/>
                        </a:rPr>
                        <a:t>　現在の事業継続管理評価体制</a:t>
                      </a:r>
                    </a:p>
                    <a:p>
                      <a:pPr marL="0" marR="0" lvl="0" indent="0" algn="l" defTabSz="914400" rtl="0" eaLnBrk="1" fontAlgn="base" latinLnBrk="0" hangingPunct="1">
                        <a:lnSpc>
                          <a:spcPct val="95000"/>
                        </a:lnSpc>
                        <a:spcBef>
                          <a:spcPct val="0"/>
                        </a:spcBef>
                        <a:spcAft>
                          <a:spcPct val="0"/>
                        </a:spcAft>
                        <a:buClrTx/>
                        <a:buSzTx/>
                        <a:buFontTx/>
                        <a:buNone/>
                        <a:tabLst/>
                      </a:pPr>
                      <a:r>
                        <a:rPr kumimoji="1" lang="en-US" altLang="ja-JP" sz="1050" b="0" i="0" u="none" strike="noStrike" cap="none" normalizeH="0" baseline="0">
                          <a:ln>
                            <a:noFill/>
                          </a:ln>
                          <a:solidFill>
                            <a:schemeClr val="tx1"/>
                          </a:solidFill>
                          <a:effectLst/>
                          <a:latin typeface="Meiryo UI" panose="020B0604030504040204" pitchFamily="34" charset="-128"/>
                          <a:ea typeface="Meiryo UI" panose="020B0604030504040204" pitchFamily="34" charset="-128"/>
                        </a:rPr>
                        <a:t>-</a:t>
                      </a:r>
                      <a:r>
                        <a:rPr kumimoji="1" lang="ja-JP" altLang="en-US" sz="1050" b="0" i="0" u="none" strike="noStrike" cap="none" normalizeH="0" baseline="0">
                          <a:ln>
                            <a:noFill/>
                          </a:ln>
                          <a:solidFill>
                            <a:schemeClr val="tx1"/>
                          </a:solidFill>
                          <a:effectLst/>
                          <a:latin typeface="Meiryo UI" panose="020B0604030504040204" pitchFamily="34" charset="-128"/>
                          <a:ea typeface="Meiryo UI" panose="020B0604030504040204" pitchFamily="34" charset="-128"/>
                        </a:rPr>
                        <a:t>　事業継続管理推進上の課題</a:t>
                      </a:r>
                    </a:p>
                    <a:p>
                      <a:pPr marL="0" marR="0" lvl="0" indent="0" algn="l" defTabSz="914400" rtl="0" eaLnBrk="1" fontAlgn="base" latinLnBrk="0" hangingPunct="1">
                        <a:lnSpc>
                          <a:spcPct val="95000"/>
                        </a:lnSpc>
                        <a:spcBef>
                          <a:spcPct val="0"/>
                        </a:spcBef>
                        <a:spcAft>
                          <a:spcPct val="0"/>
                        </a:spcAft>
                        <a:buClrTx/>
                        <a:buSzTx/>
                        <a:buFontTx/>
                        <a:buNone/>
                        <a:tabLst/>
                      </a:pPr>
                      <a:r>
                        <a:rPr kumimoji="1" lang="en-US" altLang="ja-JP" sz="1050" b="0" i="0" u="none" strike="noStrike" cap="none" normalizeH="0" baseline="0">
                          <a:ln>
                            <a:noFill/>
                          </a:ln>
                          <a:solidFill>
                            <a:schemeClr val="tx1"/>
                          </a:solidFill>
                          <a:effectLst/>
                          <a:latin typeface="Meiryo UI" panose="020B0604030504040204" pitchFamily="34" charset="-128"/>
                          <a:ea typeface="Meiryo UI" panose="020B0604030504040204" pitchFamily="34" charset="-128"/>
                        </a:rPr>
                        <a:t>-</a:t>
                      </a:r>
                      <a:r>
                        <a:rPr kumimoji="1" lang="ja-JP" altLang="en-US" sz="1050" b="0" i="0" u="none" strike="noStrike" cap="none" normalizeH="0" baseline="0">
                          <a:ln>
                            <a:noFill/>
                          </a:ln>
                          <a:solidFill>
                            <a:schemeClr val="tx1"/>
                          </a:solidFill>
                          <a:effectLst/>
                          <a:latin typeface="Meiryo UI" panose="020B0604030504040204" pitchFamily="34" charset="-128"/>
                          <a:ea typeface="Meiryo UI" panose="020B0604030504040204" pitchFamily="34" charset="-128"/>
                        </a:rPr>
                        <a:t>　事業継続管理評価上の課題</a:t>
                      </a:r>
                    </a:p>
                    <a:p>
                      <a:pPr marL="0" marR="0" lvl="0" indent="0" algn="l" defTabSz="914400" rtl="0" eaLnBrk="1" fontAlgn="base" latinLnBrk="0" hangingPunct="1">
                        <a:lnSpc>
                          <a:spcPct val="95000"/>
                        </a:lnSpc>
                        <a:spcBef>
                          <a:spcPct val="0"/>
                        </a:spcBef>
                        <a:spcAft>
                          <a:spcPct val="0"/>
                        </a:spcAft>
                        <a:buClrTx/>
                        <a:buSzTx/>
                        <a:buFontTx/>
                        <a:buNone/>
                        <a:tabLst/>
                      </a:pPr>
                      <a:r>
                        <a:rPr kumimoji="1" lang="en-US" altLang="ja-JP" sz="1050" b="0" i="0" u="none" strike="noStrike" cap="none" normalizeH="0" baseline="0">
                          <a:ln>
                            <a:noFill/>
                          </a:ln>
                          <a:solidFill>
                            <a:schemeClr val="tx1"/>
                          </a:solidFill>
                          <a:effectLst/>
                          <a:latin typeface="Meiryo UI" panose="020B0604030504040204" pitchFamily="34" charset="-128"/>
                          <a:ea typeface="Meiryo UI" panose="020B0604030504040204" pitchFamily="34" charset="-128"/>
                        </a:rPr>
                        <a:t>-</a:t>
                      </a:r>
                      <a:r>
                        <a:rPr kumimoji="1" lang="ja-JP" altLang="en-US" sz="1050" b="0" i="0" u="none" strike="noStrike" cap="none" normalizeH="0" baseline="0">
                          <a:ln>
                            <a:noFill/>
                          </a:ln>
                          <a:solidFill>
                            <a:schemeClr val="tx1"/>
                          </a:solidFill>
                          <a:effectLst/>
                          <a:latin typeface="Meiryo UI" panose="020B0604030504040204" pitchFamily="34" charset="-128"/>
                          <a:ea typeface="Meiryo UI" panose="020B0604030504040204" pitchFamily="34" charset="-128"/>
                        </a:rPr>
                        <a:t>　事業継続管理推進体制のあるべき姿</a:t>
                      </a:r>
                    </a:p>
                    <a:p>
                      <a:pPr marL="0" marR="0" lvl="0" indent="0" algn="l" defTabSz="914400" rtl="0" eaLnBrk="1" fontAlgn="base" latinLnBrk="0" hangingPunct="1">
                        <a:lnSpc>
                          <a:spcPct val="95000"/>
                        </a:lnSpc>
                        <a:spcBef>
                          <a:spcPct val="0"/>
                        </a:spcBef>
                        <a:spcAft>
                          <a:spcPct val="0"/>
                        </a:spcAft>
                        <a:buClrTx/>
                        <a:buSzTx/>
                        <a:buFontTx/>
                        <a:buNone/>
                        <a:tabLst/>
                      </a:pPr>
                      <a:r>
                        <a:rPr kumimoji="1" lang="en-US" altLang="ja-JP" sz="1050" b="0" i="0" u="none" strike="noStrike" cap="none" normalizeH="0" baseline="0">
                          <a:ln>
                            <a:noFill/>
                          </a:ln>
                          <a:solidFill>
                            <a:schemeClr val="tx1"/>
                          </a:solidFill>
                          <a:effectLst/>
                          <a:latin typeface="Meiryo UI" panose="020B0604030504040204" pitchFamily="34" charset="-128"/>
                          <a:ea typeface="Meiryo UI" panose="020B0604030504040204" pitchFamily="34" charset="-128"/>
                        </a:rPr>
                        <a:t>-</a:t>
                      </a:r>
                      <a:r>
                        <a:rPr kumimoji="1" lang="ja-JP" altLang="en-US" sz="1050" b="0" i="0" u="none" strike="noStrike" cap="none" normalizeH="0" baseline="0">
                          <a:ln>
                            <a:noFill/>
                          </a:ln>
                          <a:solidFill>
                            <a:schemeClr val="tx1"/>
                          </a:solidFill>
                          <a:effectLst/>
                          <a:latin typeface="Meiryo UI" panose="020B0604030504040204" pitchFamily="34" charset="-128"/>
                          <a:ea typeface="Meiryo UI" panose="020B0604030504040204" pitchFamily="34" charset="-128"/>
                        </a:rPr>
                        <a:t>　事業継続管理評価体制のあるべき姿</a:t>
                      </a:r>
                    </a:p>
                    <a:p>
                      <a:pPr marL="0" marR="0" lvl="0" indent="0" algn="l" defTabSz="914400" rtl="0" eaLnBrk="1" fontAlgn="base" latinLnBrk="0" hangingPunct="1">
                        <a:lnSpc>
                          <a:spcPct val="95000"/>
                        </a:lnSpc>
                        <a:spcBef>
                          <a:spcPct val="0"/>
                        </a:spcBef>
                        <a:spcAft>
                          <a:spcPct val="0"/>
                        </a:spcAft>
                        <a:buClrTx/>
                        <a:buSzTx/>
                        <a:buFontTx/>
                        <a:buNone/>
                        <a:tabLst/>
                      </a:pPr>
                      <a:r>
                        <a:rPr kumimoji="1" lang="en-US" altLang="ja-JP" sz="1050" b="0" i="0" u="none" strike="noStrike" cap="none" normalizeH="0" baseline="0">
                          <a:ln>
                            <a:noFill/>
                          </a:ln>
                          <a:solidFill>
                            <a:schemeClr val="tx1"/>
                          </a:solidFill>
                          <a:effectLst/>
                          <a:latin typeface="Meiryo UI" panose="020B0604030504040204" pitchFamily="34" charset="-128"/>
                          <a:ea typeface="Meiryo UI" panose="020B0604030504040204" pitchFamily="34" charset="-128"/>
                        </a:rPr>
                        <a:t>-</a:t>
                      </a:r>
                      <a:r>
                        <a:rPr kumimoji="1" lang="ja-JP" altLang="en-US" sz="1050" b="0" i="0" u="none" strike="noStrike" cap="none" normalizeH="0" baseline="0">
                          <a:ln>
                            <a:noFill/>
                          </a:ln>
                          <a:solidFill>
                            <a:schemeClr val="tx1"/>
                          </a:solidFill>
                          <a:effectLst/>
                          <a:latin typeface="Meiryo UI" panose="020B0604030504040204" pitchFamily="34" charset="-128"/>
                          <a:ea typeface="Meiryo UI" panose="020B0604030504040204" pitchFamily="34" charset="-128"/>
                        </a:rPr>
                        <a:t>　整備対象範囲</a:t>
                      </a:r>
                    </a:p>
                    <a:p>
                      <a:pPr marL="0" marR="0" lvl="0" indent="0" algn="l" defTabSz="914400" rtl="0" eaLnBrk="1" fontAlgn="base" latinLnBrk="0" hangingPunct="1">
                        <a:lnSpc>
                          <a:spcPct val="95000"/>
                        </a:lnSpc>
                        <a:spcBef>
                          <a:spcPct val="0"/>
                        </a:spcBef>
                        <a:spcAft>
                          <a:spcPct val="0"/>
                        </a:spcAft>
                        <a:buClrTx/>
                        <a:buSzTx/>
                        <a:buFontTx/>
                        <a:buNone/>
                        <a:tabLst/>
                      </a:pPr>
                      <a:r>
                        <a:rPr kumimoji="1" lang="en-US" altLang="ja-JP" sz="1050" b="0" i="0" u="none" strike="noStrike" cap="none" normalizeH="0" baseline="0">
                          <a:ln>
                            <a:noFill/>
                          </a:ln>
                          <a:solidFill>
                            <a:schemeClr val="tx1"/>
                          </a:solidFill>
                          <a:effectLst/>
                          <a:latin typeface="Meiryo UI" panose="020B0604030504040204" pitchFamily="34" charset="-128"/>
                          <a:ea typeface="Meiryo UI" panose="020B0604030504040204" pitchFamily="34" charset="-128"/>
                        </a:rPr>
                        <a:t>-</a:t>
                      </a:r>
                      <a:r>
                        <a:rPr kumimoji="1" lang="ja-JP" altLang="en-US" sz="1050" b="0" i="0" u="none" strike="noStrike" cap="none" normalizeH="0" baseline="0">
                          <a:ln>
                            <a:noFill/>
                          </a:ln>
                          <a:solidFill>
                            <a:schemeClr val="tx1"/>
                          </a:solidFill>
                          <a:effectLst/>
                          <a:latin typeface="Meiryo UI" panose="020B0604030504040204" pitchFamily="34" charset="-128"/>
                          <a:ea typeface="Meiryo UI" panose="020B0604030504040204" pitchFamily="34" charset="-128"/>
                        </a:rPr>
                        <a:t>　企業・組織基礎情報　等</a:t>
                      </a:r>
                    </a:p>
                  </a:txBody>
                  <a:tcPr marL="72000" marR="72000" marT="46801" marB="4680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ct val="10000"/>
                        </a:spcBef>
                        <a:defRPr kumimoji="1" sz="1400" b="1">
                          <a:solidFill>
                            <a:schemeClr val="tx1"/>
                          </a:solidFill>
                          <a:latin typeface="Arial" panose="020B0604020202020204" pitchFamily="34" charset="0"/>
                          <a:ea typeface="ＭＳ Ｐゴシック" panose="020B0600070205080204" pitchFamily="34" charset="-128"/>
                        </a:defRPr>
                      </a:lvl1pPr>
                      <a:lvl2pPr marL="479425" indent="-188913">
                        <a:spcBef>
                          <a:spcPct val="10000"/>
                        </a:spcBef>
                        <a:defRPr kumimoji="1" sz="1200" b="1">
                          <a:solidFill>
                            <a:schemeClr val="tx1"/>
                          </a:solidFill>
                          <a:latin typeface="Arial" panose="020B0604020202020204" pitchFamily="34" charset="0"/>
                          <a:ea typeface="ＭＳ Ｐゴシック" panose="020B0600070205080204" pitchFamily="34" charset="-128"/>
                        </a:defRPr>
                      </a:lvl2pPr>
                      <a:lvl3pPr marL="950913" indent="-279400">
                        <a:spcBef>
                          <a:spcPct val="10000"/>
                        </a:spcBef>
                        <a:defRPr kumimoji="1" sz="1200" b="1">
                          <a:solidFill>
                            <a:schemeClr val="tx1"/>
                          </a:solidFill>
                          <a:latin typeface="Arial" panose="020B0604020202020204" pitchFamily="34" charset="0"/>
                          <a:ea typeface="ＭＳ Ｐゴシック" panose="020B0600070205080204" pitchFamily="34" charset="-128"/>
                        </a:defRPr>
                      </a:lvl3pPr>
                      <a:lvl4pPr marL="1335088" indent="-312738">
                        <a:spcBef>
                          <a:spcPct val="10000"/>
                        </a:spcBef>
                        <a:defRPr kumimoji="1" sz="1000" b="1">
                          <a:solidFill>
                            <a:schemeClr val="tx1"/>
                          </a:solidFill>
                          <a:latin typeface="Arial" panose="020B0604020202020204" pitchFamily="34" charset="0"/>
                          <a:ea typeface="ＭＳ Ｐゴシック" panose="020B0600070205080204" pitchFamily="34" charset="-128"/>
                        </a:defRPr>
                      </a:lvl4pPr>
                      <a:lvl5pPr marL="1711325" indent="-338138">
                        <a:spcBef>
                          <a:spcPct val="10000"/>
                        </a:spcBef>
                        <a:buSzPct val="90000"/>
                        <a:defRPr kumimoji="1" sz="1000" b="1">
                          <a:solidFill>
                            <a:schemeClr val="tx1"/>
                          </a:solidFill>
                          <a:latin typeface="Arial" panose="020B0604020202020204" pitchFamily="34" charset="0"/>
                          <a:ea typeface="ＭＳ Ｐゴシック" panose="020B0600070205080204" pitchFamily="34" charset="-128"/>
                        </a:defRPr>
                      </a:lvl5pPr>
                      <a:lvl6pPr marL="2168525" indent="-338138" fontAlgn="base">
                        <a:spcBef>
                          <a:spcPct val="10000"/>
                        </a:spcBef>
                        <a:spcAft>
                          <a:spcPct val="0"/>
                        </a:spcAft>
                        <a:buSzPct val="90000"/>
                        <a:defRPr kumimoji="1" sz="1000" b="1">
                          <a:solidFill>
                            <a:schemeClr val="tx1"/>
                          </a:solidFill>
                          <a:latin typeface="Arial" panose="020B0604020202020204" pitchFamily="34" charset="0"/>
                          <a:ea typeface="ＭＳ Ｐゴシック" panose="020B0600070205080204" pitchFamily="34" charset="-128"/>
                        </a:defRPr>
                      </a:lvl6pPr>
                      <a:lvl7pPr marL="2625725" indent="-338138" fontAlgn="base">
                        <a:spcBef>
                          <a:spcPct val="10000"/>
                        </a:spcBef>
                        <a:spcAft>
                          <a:spcPct val="0"/>
                        </a:spcAft>
                        <a:buSzPct val="90000"/>
                        <a:defRPr kumimoji="1" sz="1000" b="1">
                          <a:solidFill>
                            <a:schemeClr val="tx1"/>
                          </a:solidFill>
                          <a:latin typeface="Arial" panose="020B0604020202020204" pitchFamily="34" charset="0"/>
                          <a:ea typeface="ＭＳ Ｐゴシック" panose="020B0600070205080204" pitchFamily="34" charset="-128"/>
                        </a:defRPr>
                      </a:lvl7pPr>
                      <a:lvl8pPr marL="3082925" indent="-338138" fontAlgn="base">
                        <a:spcBef>
                          <a:spcPct val="10000"/>
                        </a:spcBef>
                        <a:spcAft>
                          <a:spcPct val="0"/>
                        </a:spcAft>
                        <a:buSzPct val="90000"/>
                        <a:defRPr kumimoji="1" sz="1000" b="1">
                          <a:solidFill>
                            <a:schemeClr val="tx1"/>
                          </a:solidFill>
                          <a:latin typeface="Arial" panose="020B0604020202020204" pitchFamily="34" charset="0"/>
                          <a:ea typeface="ＭＳ Ｐゴシック" panose="020B0600070205080204" pitchFamily="34" charset="-128"/>
                        </a:defRPr>
                      </a:lvl8pPr>
                      <a:lvl9pPr marL="3540125" indent="-338138" fontAlgn="base">
                        <a:spcBef>
                          <a:spcPct val="10000"/>
                        </a:spcBef>
                        <a:spcAft>
                          <a:spcPct val="0"/>
                        </a:spcAft>
                        <a:buSzPct val="90000"/>
                        <a:defRPr kumimoji="1" sz="1000" b="1">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base" latinLnBrk="0" hangingPunct="1">
                        <a:lnSpc>
                          <a:spcPct val="95000"/>
                        </a:lnSpc>
                        <a:spcBef>
                          <a:spcPct val="0"/>
                        </a:spcBef>
                        <a:spcAft>
                          <a:spcPct val="0"/>
                        </a:spcAft>
                        <a:buClrTx/>
                        <a:buSzTx/>
                        <a:buFontTx/>
                        <a:buNone/>
                        <a:tabLst/>
                      </a:pPr>
                      <a:r>
                        <a:rPr kumimoji="1" lang="en-US" altLang="ja-JP" sz="1050" b="0" i="0" u="none" strike="noStrike" cap="none" normalizeH="0" baseline="0" dirty="0">
                          <a:ln>
                            <a:noFill/>
                          </a:ln>
                          <a:solidFill>
                            <a:schemeClr val="tx1"/>
                          </a:solidFill>
                          <a:effectLst/>
                          <a:latin typeface="Meiryo UI" panose="020B0604030504040204" pitchFamily="34" charset="-128"/>
                          <a:ea typeface="Meiryo UI" panose="020B0604030504040204" pitchFamily="34" charset="-128"/>
                        </a:rPr>
                        <a:t>【</a:t>
                      </a:r>
                      <a:r>
                        <a:rPr kumimoji="1" lang="ja-JP" altLang="en-US" sz="1050" b="0" i="0" u="none" strike="noStrike" cap="none" normalizeH="0" baseline="0" dirty="0">
                          <a:ln>
                            <a:noFill/>
                          </a:ln>
                          <a:solidFill>
                            <a:schemeClr val="tx1"/>
                          </a:solidFill>
                          <a:effectLst/>
                          <a:latin typeface="Meiryo UI" panose="020B0604030504040204" pitchFamily="34" charset="-128"/>
                          <a:ea typeface="Meiryo UI" panose="020B0604030504040204" pitchFamily="34" charset="-128"/>
                        </a:rPr>
                        <a:t>事業継続管理策定基本計画書</a:t>
                      </a:r>
                      <a:r>
                        <a:rPr kumimoji="1" lang="en-US" altLang="ja-JP" sz="1050" b="0" i="0" u="none" strike="noStrike" cap="none" normalizeH="0" baseline="0" dirty="0">
                          <a:ln>
                            <a:noFill/>
                          </a:ln>
                          <a:solidFill>
                            <a:schemeClr val="tx1"/>
                          </a:solidFill>
                          <a:effectLst/>
                          <a:latin typeface="Meiryo UI" panose="020B0604030504040204" pitchFamily="34" charset="-128"/>
                          <a:ea typeface="Meiryo UI" panose="020B0604030504040204" pitchFamily="34" charset="-128"/>
                        </a:rPr>
                        <a:t>】</a:t>
                      </a:r>
                    </a:p>
                    <a:p>
                      <a:pPr marL="0" marR="0" lvl="0" indent="0" algn="l" defTabSz="914400" rtl="0" eaLnBrk="1" fontAlgn="base" latinLnBrk="0" hangingPunct="1">
                        <a:lnSpc>
                          <a:spcPct val="95000"/>
                        </a:lnSpc>
                        <a:spcBef>
                          <a:spcPct val="0"/>
                        </a:spcBef>
                        <a:spcAft>
                          <a:spcPct val="0"/>
                        </a:spcAft>
                        <a:buClrTx/>
                        <a:buSzTx/>
                        <a:buFontTx/>
                        <a:buNone/>
                        <a:tabLst/>
                      </a:pPr>
                      <a:r>
                        <a:rPr kumimoji="1" lang="en-US" altLang="ja-JP" sz="1050" b="0" i="0" u="none" strike="noStrike" cap="none" normalizeH="0" baseline="0" dirty="0">
                          <a:ln>
                            <a:noFill/>
                          </a:ln>
                          <a:solidFill>
                            <a:schemeClr val="tx1"/>
                          </a:solidFill>
                          <a:effectLst/>
                          <a:latin typeface="Meiryo UI" panose="020B0604030504040204" pitchFamily="34" charset="-128"/>
                          <a:ea typeface="Meiryo UI" panose="020B0604030504040204" pitchFamily="34" charset="-128"/>
                        </a:rPr>
                        <a:t>-</a:t>
                      </a:r>
                      <a:r>
                        <a:rPr kumimoji="1" lang="ja-JP" altLang="en-US" sz="1050" b="0" i="0" u="none" strike="noStrike" cap="none" normalizeH="0" baseline="0" dirty="0">
                          <a:ln>
                            <a:noFill/>
                          </a:ln>
                          <a:solidFill>
                            <a:schemeClr val="tx1"/>
                          </a:solidFill>
                          <a:effectLst/>
                          <a:latin typeface="Meiryo UI" panose="020B0604030504040204" pitchFamily="34" charset="-128"/>
                          <a:ea typeface="Meiryo UI" panose="020B0604030504040204" pitchFamily="34" charset="-128"/>
                        </a:rPr>
                        <a:t>　企業、組織、業務、</a:t>
                      </a:r>
                      <a:r>
                        <a:rPr kumimoji="1" lang="en-US" altLang="ja-JP" sz="1050" b="0" i="0" u="none" strike="noStrike" cap="none" normalizeH="0" baseline="0" dirty="0">
                          <a:ln>
                            <a:noFill/>
                          </a:ln>
                          <a:solidFill>
                            <a:schemeClr val="tx1"/>
                          </a:solidFill>
                          <a:effectLst/>
                          <a:latin typeface="Meiryo UI" panose="020B0604030504040204" pitchFamily="34" charset="-128"/>
                          <a:ea typeface="Meiryo UI" panose="020B0604030504040204" pitchFamily="34" charset="-128"/>
                        </a:rPr>
                        <a:t>IT</a:t>
                      </a:r>
                      <a:r>
                        <a:rPr kumimoji="1" lang="ja-JP" altLang="en-US" sz="1050" b="0" i="0" u="none" strike="noStrike" cap="none" normalizeH="0" baseline="0" dirty="0">
                          <a:ln>
                            <a:noFill/>
                          </a:ln>
                          <a:solidFill>
                            <a:schemeClr val="tx1"/>
                          </a:solidFill>
                          <a:effectLst/>
                          <a:latin typeface="Meiryo UI" panose="020B0604030504040204" pitchFamily="34" charset="-128"/>
                          <a:ea typeface="Meiryo UI" panose="020B0604030504040204" pitchFamily="34" charset="-128"/>
                        </a:rPr>
                        <a:t>の範囲</a:t>
                      </a:r>
                    </a:p>
                    <a:p>
                      <a:pPr marL="0" marR="0" lvl="0" indent="0" algn="l" defTabSz="914400" rtl="0" eaLnBrk="1" fontAlgn="base" latinLnBrk="0" hangingPunct="1">
                        <a:lnSpc>
                          <a:spcPct val="95000"/>
                        </a:lnSpc>
                        <a:spcBef>
                          <a:spcPct val="0"/>
                        </a:spcBef>
                        <a:spcAft>
                          <a:spcPct val="0"/>
                        </a:spcAft>
                        <a:buClrTx/>
                        <a:buSzTx/>
                        <a:buFontTx/>
                        <a:buNone/>
                        <a:tabLst/>
                      </a:pPr>
                      <a:r>
                        <a:rPr kumimoji="1" lang="en-US" altLang="ja-JP" sz="1050" b="0" i="0" u="none" strike="noStrike" cap="none" normalizeH="0" baseline="0" dirty="0">
                          <a:ln>
                            <a:noFill/>
                          </a:ln>
                          <a:solidFill>
                            <a:schemeClr val="tx1"/>
                          </a:solidFill>
                          <a:effectLst/>
                          <a:latin typeface="Meiryo UI" panose="020B0604030504040204" pitchFamily="34" charset="-128"/>
                          <a:ea typeface="Meiryo UI" panose="020B0604030504040204" pitchFamily="34" charset="-128"/>
                        </a:rPr>
                        <a:t>-</a:t>
                      </a:r>
                      <a:r>
                        <a:rPr kumimoji="1" lang="ja-JP" altLang="en-US" sz="1050" b="0" i="0" u="none" strike="noStrike" cap="none" normalizeH="0" baseline="0" dirty="0">
                          <a:ln>
                            <a:noFill/>
                          </a:ln>
                          <a:solidFill>
                            <a:schemeClr val="tx1"/>
                          </a:solidFill>
                          <a:effectLst/>
                          <a:latin typeface="Meiryo UI" panose="020B0604030504040204" pitchFamily="34" charset="-128"/>
                          <a:ea typeface="Meiryo UI" panose="020B0604030504040204" pitchFamily="34" charset="-128"/>
                        </a:rPr>
                        <a:t>　スケジュール</a:t>
                      </a:r>
                    </a:p>
                    <a:p>
                      <a:pPr marL="0" marR="0" lvl="0" indent="0" algn="l" defTabSz="914400" rtl="0" eaLnBrk="1" fontAlgn="base" latinLnBrk="0" hangingPunct="1">
                        <a:lnSpc>
                          <a:spcPct val="95000"/>
                        </a:lnSpc>
                        <a:spcBef>
                          <a:spcPct val="0"/>
                        </a:spcBef>
                        <a:spcAft>
                          <a:spcPct val="0"/>
                        </a:spcAft>
                        <a:buClrTx/>
                        <a:buSzTx/>
                        <a:buFontTx/>
                        <a:buNone/>
                        <a:tabLst/>
                      </a:pPr>
                      <a:r>
                        <a:rPr kumimoji="1" lang="en-US" altLang="ja-JP" sz="1050" b="0" i="0" u="none" strike="noStrike" cap="none" normalizeH="0" baseline="0" dirty="0">
                          <a:ln>
                            <a:noFill/>
                          </a:ln>
                          <a:solidFill>
                            <a:schemeClr val="tx1"/>
                          </a:solidFill>
                          <a:effectLst/>
                          <a:latin typeface="Meiryo UI" panose="020B0604030504040204" pitchFamily="34" charset="-128"/>
                          <a:ea typeface="Meiryo UI" panose="020B0604030504040204" pitchFamily="34" charset="-128"/>
                        </a:rPr>
                        <a:t>-</a:t>
                      </a:r>
                      <a:r>
                        <a:rPr kumimoji="1" lang="ja-JP" altLang="en-US" sz="1050" b="0" i="0" u="none" strike="noStrike" cap="none" normalizeH="0" baseline="0" dirty="0">
                          <a:ln>
                            <a:noFill/>
                          </a:ln>
                          <a:solidFill>
                            <a:schemeClr val="tx1"/>
                          </a:solidFill>
                          <a:effectLst/>
                          <a:latin typeface="Meiryo UI" panose="020B0604030504040204" pitchFamily="34" charset="-128"/>
                          <a:ea typeface="Meiryo UI" panose="020B0604030504040204" pitchFamily="34" charset="-128"/>
                        </a:rPr>
                        <a:t>　体制</a:t>
                      </a:r>
                    </a:p>
                    <a:p>
                      <a:pPr marL="0" marR="0" lvl="0" indent="0" algn="l" defTabSz="914400" rtl="0" eaLnBrk="1" fontAlgn="base" latinLnBrk="0" hangingPunct="1">
                        <a:lnSpc>
                          <a:spcPct val="95000"/>
                        </a:lnSpc>
                        <a:spcBef>
                          <a:spcPct val="0"/>
                        </a:spcBef>
                        <a:spcAft>
                          <a:spcPct val="0"/>
                        </a:spcAft>
                        <a:buClrTx/>
                        <a:buSzTx/>
                        <a:buFontTx/>
                        <a:buNone/>
                        <a:tabLst/>
                      </a:pPr>
                      <a:r>
                        <a:rPr kumimoji="1" lang="en-US" altLang="ja-JP" sz="1050" b="0" i="0" u="none" strike="noStrike" cap="none" normalizeH="0" baseline="0" dirty="0">
                          <a:ln>
                            <a:noFill/>
                          </a:ln>
                          <a:solidFill>
                            <a:schemeClr val="tx1"/>
                          </a:solidFill>
                          <a:effectLst/>
                          <a:latin typeface="Meiryo UI" panose="020B0604030504040204" pitchFamily="34" charset="-128"/>
                          <a:ea typeface="Meiryo UI" panose="020B0604030504040204" pitchFamily="34" charset="-128"/>
                        </a:rPr>
                        <a:t>-</a:t>
                      </a:r>
                      <a:r>
                        <a:rPr kumimoji="1" lang="ja-JP" altLang="en-US" sz="1050" b="0" i="0" u="none" strike="noStrike" cap="none" normalizeH="0" baseline="0" dirty="0">
                          <a:ln>
                            <a:noFill/>
                          </a:ln>
                          <a:solidFill>
                            <a:schemeClr val="tx1"/>
                          </a:solidFill>
                          <a:effectLst/>
                          <a:latin typeface="Meiryo UI" panose="020B0604030504040204" pitchFamily="34" charset="-128"/>
                          <a:ea typeface="Meiryo UI" panose="020B0604030504040204" pitchFamily="34" charset="-128"/>
                        </a:rPr>
                        <a:t>　再整備文書類　等</a:t>
                      </a:r>
                    </a:p>
                  </a:txBody>
                  <a:tcPr marL="72000" marR="72000" marT="46801" marB="4680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55576554"/>
      </p:ext>
    </p:extLst>
  </p:cSld>
  <p:clrMapOvr>
    <a:masterClrMapping/>
  </p:clrMapOvr>
</p:sld>
</file>

<file path=ppt/theme/theme1.xml><?xml version="1.0" encoding="utf-8"?>
<a:theme xmlns:a="http://schemas.openxmlformats.org/drawingml/2006/main" name="ABeam_Basic">
  <a:themeElements>
    <a:clrScheme name="ユーザー定義 8">
      <a:dk1>
        <a:srgbClr val="000000"/>
      </a:dk1>
      <a:lt1>
        <a:srgbClr val="FFFFFF"/>
      </a:lt1>
      <a:dk2>
        <a:srgbClr val="FFFFFF"/>
      </a:dk2>
      <a:lt2>
        <a:srgbClr val="000000"/>
      </a:lt2>
      <a:accent1>
        <a:srgbClr val="001964"/>
      </a:accent1>
      <a:accent2>
        <a:srgbClr val="7D6E59"/>
      </a:accent2>
      <a:accent3>
        <a:srgbClr val="F0EBE3"/>
      </a:accent3>
      <a:accent4>
        <a:srgbClr val="333333"/>
      </a:accent4>
      <a:accent5>
        <a:srgbClr val="C8BEAA"/>
      </a:accent5>
      <a:accent6>
        <a:srgbClr val="FFFFFF"/>
      </a:accent6>
      <a:hlink>
        <a:srgbClr val="001964"/>
      </a:hlink>
      <a:folHlink>
        <a:srgbClr val="001964"/>
      </a:folHlink>
    </a:clrScheme>
    <a:fontScheme name="ABeam">
      <a:majorFont>
        <a:latin typeface="Segoe UI"/>
        <a:ea typeface="游ゴシック"/>
        <a:cs typeface=""/>
      </a:majorFont>
      <a:minorFont>
        <a:latin typeface="Segoe UI"/>
        <a:ea typeface="游ゴシック Medium"/>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F0EBE3"/>
        </a:solidFill>
        <a:ln w="3175" cap="flat" cmpd="sng" algn="ctr">
          <a:noFill/>
          <a:prstDash val="solid"/>
          <a:round/>
          <a:headEnd type="none" w="med" len="med"/>
          <a:tailEnd type="none" w="med" len="med"/>
        </a:ln>
        <a:effectLst/>
      </a:spPr>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defPPr algn="ctr">
          <a:defRPr kumimoji="1" sz="1600" dirty="0" err="1" smtClean="0">
            <a:cs typeface="Meiryo UI" panose="020B0604030504040204" pitchFamily="50" charset="-128"/>
          </a:defRPr>
        </a:defPPr>
      </a:lstStyle>
    </a:spDef>
    <a:lnDef>
      <a:spPr bwMode="auto">
        <a:xfrm>
          <a:off x="0" y="0"/>
          <a:ext cx="1" cy="1"/>
        </a:xfrm>
        <a:custGeom>
          <a:avLst/>
          <a:gdLst/>
          <a:ahLst/>
          <a:cxnLst/>
          <a:rect l="0" t="0" r="0" b="0"/>
          <a:pathLst/>
        </a:custGeom>
        <a:solidFill>
          <a:schemeClr val="accent1"/>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0000" tIns="46800" rIns="90000" bIns="46800" numCol="1" anchor="t" anchorCtr="0" compatLnSpc="1">
        <a:prstTxWarp prst="textNoShape">
          <a:avLst/>
        </a:prstTxWarp>
      </a:bodyPr>
      <a:lstStyle>
        <a:defPPr marL="0" marR="0" indent="0" algn="l" defTabSz="914400" rtl="0" eaLnBrk="0" fontAlgn="base" latinLnBrk="0" hangingPunct="0">
          <a:lnSpc>
            <a:spcPct val="120000"/>
          </a:lnSpc>
          <a:spcBef>
            <a:spcPct val="40000"/>
          </a:spcBef>
          <a:spcAft>
            <a:spcPct val="0"/>
          </a:spcAft>
          <a:buClrTx/>
          <a:buSzTx/>
          <a:buFontTx/>
          <a:buNone/>
          <a:tabLst/>
          <a:defRPr kumimoji="0" lang="en-US" sz="1400" b="0" i="0" u="none" strike="noStrike" cap="none" normalizeH="0" baseline="0" smtClean="0">
            <a:ln>
              <a:noFill/>
            </a:ln>
            <a:solidFill>
              <a:schemeClr val="tx1"/>
            </a:solidFill>
            <a:effectLst/>
            <a:latin typeface="Arial" charset="0"/>
            <a:ea typeface="ＭＳ Ｐゴシック" pitchFamily="50" charset="-128"/>
          </a:defRPr>
        </a:defPPr>
      </a:lstStyle>
    </a:lnDef>
    <a:txDef>
      <a:spPr>
        <a:noFill/>
      </a:spPr>
      <a:bodyPr wrap="none" rtlCol="0">
        <a:spAutoFit/>
      </a:bodyPr>
      <a:lstStyle>
        <a:defPPr algn="l">
          <a:defRPr kumimoji="1" sz="1650" dirty="0" smtClean="0">
            <a:latin typeface="Segoe UI" panose="020B0502040204020203" pitchFamily="34" charset="0"/>
            <a:cs typeface="Meiryo UI" panose="020B0604030504040204" pitchFamily="50" charset="-128"/>
          </a:defRPr>
        </a:defPPr>
      </a:lstStyle>
    </a:txDef>
  </a:objectDefaults>
  <a:extraClrSchemeLst>
    <a:extraClrScheme>
      <a:clrScheme name="ABeam_Basic 1">
        <a:dk1>
          <a:srgbClr val="000000"/>
        </a:dk1>
        <a:lt1>
          <a:srgbClr val="FFFFFF"/>
        </a:lt1>
        <a:dk2>
          <a:srgbClr val="FFFFFF"/>
        </a:dk2>
        <a:lt2>
          <a:srgbClr val="363636"/>
        </a:lt2>
        <a:accent1>
          <a:srgbClr val="D9E5EC"/>
        </a:accent1>
        <a:accent2>
          <a:srgbClr val="3FA6CC"/>
        </a:accent2>
        <a:accent3>
          <a:srgbClr val="FFFFFF"/>
        </a:accent3>
        <a:accent4>
          <a:srgbClr val="000000"/>
        </a:accent4>
        <a:accent5>
          <a:srgbClr val="E9F0F4"/>
        </a:accent5>
        <a:accent6>
          <a:srgbClr val="3896B9"/>
        </a:accent6>
        <a:hlink>
          <a:srgbClr val="4589AF"/>
        </a:hlink>
        <a:folHlink>
          <a:srgbClr val="8FB5CB"/>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ABeam_PPT-template_WH_JP_16-9_20211019.potx" id="{B5E41B15-C2C6-424E-AF25-D908FA16AC37}" vid="{F82A1488-287C-49CF-AD86-D3AFB7E0A195}"/>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ドキュメント" ma:contentTypeID="0x01010061346D52428E764CBDC47BF8EA98945A" ma:contentTypeVersion="41" ma:contentTypeDescription="Create a new document." ma:contentTypeScope="" ma:versionID="d8bf9974b6c094a4f41071faa391daed">
  <xsd:schema xmlns:xsd="http://www.w3.org/2001/XMLSchema" xmlns:xs="http://www.w3.org/2001/XMLSchema" xmlns:p="http://schemas.microsoft.com/office/2006/metadata/properties" xmlns:ns2="3e30e092-e38a-4eb0-84a3-058cdd7aac81" xmlns:ns3="c3621b40-46b1-4dbc-996f-54f14946a2f4" xmlns:ns4="65ccbaf7-dcc2-4279-8084-7de109e2de74" targetNamespace="http://schemas.microsoft.com/office/2006/metadata/properties" ma:root="true" ma:fieldsID="b8dbb9f106e3fc541f72a9033da9f370" ns2:_="" ns3:_="" ns4:_="">
    <xsd:import namespace="3e30e092-e38a-4eb0-84a3-058cdd7aac81"/>
    <xsd:import namespace="c3621b40-46b1-4dbc-996f-54f14946a2f4"/>
    <xsd:import namespace="65ccbaf7-dcc2-4279-8084-7de109e2de74"/>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lcf76f155ced4ddcb4097134ff3c332f" minOccurs="0"/>
                <xsd:element ref="ns4:TaxCatchAll" minOccurs="0"/>
                <xsd:element ref="ns3:MediaServiceOCR" minOccurs="0"/>
                <xsd:element ref="ns3:MediaServiceGenerationTime" minOccurs="0"/>
                <xsd:element ref="ns3:MediaServiceEventHashCode" minOccurs="0"/>
                <xsd:element ref="ns3:MediaServiceDateTaken" minOccurs="0"/>
                <xsd:element ref="ns3:MediaLengthInSeconds" minOccurs="0"/>
                <xsd:element ref="ns3:MediaServiceLocation" minOccurs="0"/>
                <xsd:element ref="ns3:MediaServiceObjectDetectorVersion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e30e092-e38a-4eb0-84a3-058cdd7aac81"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c3621b40-46b1-4dbc-996f-54f14946a2f4"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lcf76f155ced4ddcb4097134ff3c332f" ma:index="13" nillable="true" ma:taxonomy="true" ma:internalName="lcf76f155ced4ddcb4097134ff3c332f" ma:taxonomyFieldName="MediaServiceImageTags" ma:displayName="画像タグ" ma:readOnly="false" ma:fieldId="{5cf76f15-5ced-4ddc-b409-7134ff3c332f}" ma:taxonomyMulti="true" ma:sspId="ba67fc7e-b059-48b1-953c-492347ed9c84" ma:termSetId="09814cd3-568e-fe90-9814-8d621ff8fb84" ma:anchorId="fba54fb3-c3e1-fe81-a776-ca4b69148c4d" ma:open="true" ma:isKeyword="false">
      <xsd:complexType>
        <xsd:sequence>
          <xsd:element ref="pc:Terms" minOccurs="0" maxOccurs="1"/>
        </xsd:sequence>
      </xsd:complex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ternalName="MediaServiceDateTaken" ma:readOnly="true">
      <xsd:simpleType>
        <xsd:restriction base="dms:Text"/>
      </xsd:simpleType>
    </xsd:element>
    <xsd:element name="MediaLengthInSeconds" ma:index="19" nillable="true" ma:displayName="MediaLengthInSeconds" ma:hidden="true" ma:internalName="MediaLengthInSeconds" ma:readOnly="true">
      <xsd:simpleType>
        <xsd:restriction base="dms:Unknown"/>
      </xsd:simpleType>
    </xsd:element>
    <xsd:element name="MediaServiceLocation" ma:index="20" nillable="true" ma:displayName="Location" ma:internalName="MediaServiceLocation" ma:readOnly="true">
      <xsd:simpleType>
        <xsd:restriction base="dms:Text"/>
      </xsd:simpleType>
    </xsd:element>
    <xsd:element name="MediaServiceObjectDetectorVersions" ma:index="21" nillable="true" ma:displayName="MediaServiceObjectDetectorVersions" ma:hidden="true" ma:indexed="true" ma:internalName="MediaServiceObjectDetectorVersions" ma:readOnly="true">
      <xsd:simpleType>
        <xsd:restriction base="dms:Text"/>
      </xsd:simpleType>
    </xsd:element>
    <xsd:element name="MediaServiceSearchProperties" ma:index="22"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65ccbaf7-dcc2-4279-8084-7de109e2de74"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0ab33313-7959-4a4d-9eab-373cc1f3ca21}" ma:internalName="TaxCatchAll" ma:showField="CatchAllData" ma:web="65ccbaf7-dcc2-4279-8084-7de109e2de74">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D294BCC-7A9E-4708-9DBB-6D856417A807}"/>
</file>

<file path=customXml/itemProps2.xml><?xml version="1.0" encoding="utf-8"?>
<ds:datastoreItem xmlns:ds="http://schemas.openxmlformats.org/officeDocument/2006/customXml" ds:itemID="{A00FD040-4F67-4503-9149-0958647724B5}"/>
</file>

<file path=docProps/app.xml><?xml version="1.0" encoding="utf-8"?>
<Properties xmlns="http://schemas.openxmlformats.org/officeDocument/2006/extended-properties" xmlns:vt="http://schemas.openxmlformats.org/officeDocument/2006/docPropsVTypes">
  <TotalTime>73</TotalTime>
  <Words>5809</Words>
  <Application>Microsoft Office PowerPoint</Application>
  <PresentationFormat>ワイド画面</PresentationFormat>
  <Paragraphs>705</Paragraphs>
  <Slides>27</Slides>
  <Notes>0</Notes>
  <HiddenSlides>0</HiddenSlides>
  <MMClips>0</MMClips>
  <ScaleCrop>false</ScaleCrop>
  <HeadingPairs>
    <vt:vector size="6" baseType="variant">
      <vt:variant>
        <vt:lpstr>使用されているフォント</vt:lpstr>
      </vt:variant>
      <vt:variant>
        <vt:i4>10</vt:i4>
      </vt:variant>
      <vt:variant>
        <vt:lpstr>テーマ</vt:lpstr>
      </vt:variant>
      <vt:variant>
        <vt:i4>1</vt:i4>
      </vt:variant>
      <vt:variant>
        <vt:lpstr>スライド タイトル</vt:lpstr>
      </vt:variant>
      <vt:variant>
        <vt:i4>27</vt:i4>
      </vt:variant>
    </vt:vector>
  </HeadingPairs>
  <TitlesOfParts>
    <vt:vector size="38" baseType="lpstr">
      <vt:lpstr>Meiryo</vt:lpstr>
      <vt:lpstr>Meiryo UI</vt:lpstr>
      <vt:lpstr>ＭＳ Ｐゴシック</vt:lpstr>
      <vt:lpstr>游ゴシック</vt:lpstr>
      <vt:lpstr>游ゴシック</vt:lpstr>
      <vt:lpstr>游ゴシック Medium</vt:lpstr>
      <vt:lpstr>游ゴシック Medium</vt:lpstr>
      <vt:lpstr>Arial</vt:lpstr>
      <vt:lpstr>Segoe UI</vt:lpstr>
      <vt:lpstr>Wingdings</vt:lpstr>
      <vt:lpstr>ABeam_Basic</vt:lpstr>
      <vt:lpstr>BCP/DRPに関する参考資料抜粋</vt:lpstr>
      <vt:lpstr>BCP/DRPの概要</vt:lpstr>
      <vt:lpstr>BCP/DRPの目的</vt:lpstr>
      <vt:lpstr>BCP/DRPの定義と範囲</vt:lpstr>
      <vt:lpstr>BCP/DRPの比較</vt:lpstr>
      <vt:lpstr>事業継続管理フレームワーク</vt:lpstr>
      <vt:lpstr>事業継続管理体制整備プロジェクト推進概要（作業フロー）</vt:lpstr>
      <vt:lpstr>事業継続管理策定フレームワーク概要</vt:lpstr>
      <vt:lpstr>フレームワーク詳細（1/4）</vt:lpstr>
      <vt:lpstr>フレームワーク詳細（2/4）</vt:lpstr>
      <vt:lpstr>フレームワーク詳細（3/4）</vt:lpstr>
      <vt:lpstr>フレームワーク詳細（4/4）</vt:lpstr>
      <vt:lpstr>参考：事業継続管理体制整備プロジェクト重要イベントのご紹介</vt:lpstr>
      <vt:lpstr>参考：事業継続管理体制整備プロジェクト重要イベントのご紹介</vt:lpstr>
      <vt:lpstr>事業継続計画</vt:lpstr>
      <vt:lpstr>弊社事例ー事業継続計画／実施</vt:lpstr>
      <vt:lpstr>事業継続計画の構成</vt:lpstr>
      <vt:lpstr>事業継続計画のPDCAサイクル</vt:lpstr>
      <vt:lpstr>「調査分析」フェーズ</vt:lpstr>
      <vt:lpstr>「対策の検討」フェーズ</vt:lpstr>
      <vt:lpstr>「対策詳細決定」フェーズ</vt:lpstr>
      <vt:lpstr>「対策実施」フェーズ</vt:lpstr>
      <vt:lpstr>「システム対策・復旧詳細決定」フェーズ</vt:lpstr>
      <vt:lpstr>「システム構築実施」フェーズ</vt:lpstr>
      <vt:lpstr>「教育・訓練の実施」フェーズ</vt:lpstr>
      <vt:lpstr>「見直し・改善」フェーズ</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BCP/DRPに関する参考資料抜粋</dc:title>
  <dc:creator>spomanipSA@abeam.com</dc:creator>
  <cp:lastModifiedBy>Taneda, Eisuke (CN - AB)</cp:lastModifiedBy>
  <cp:revision>31</cp:revision>
  <dcterms:modified xsi:type="dcterms:W3CDTF">2024-02-04T10:52:22Z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436fffe2-e74d-4f21-833f-6f054a10cb50_Enabled">
    <vt:lpwstr>true</vt:lpwstr>
  </property>
  <property fmtid="{D5CDD505-2E9C-101B-9397-08002B2CF9AE}" pid="3" name="MSIP_Label_436fffe2-e74d-4f21-833f-6f054a10cb50_SetDate">
    <vt:lpwstr>2024-02-04T10:15:56Z</vt:lpwstr>
  </property>
  <property fmtid="{D5CDD505-2E9C-101B-9397-08002B2CF9AE}" pid="4" name="MSIP_Label_436fffe2-e74d-4f21-833f-6f054a10cb50_Method">
    <vt:lpwstr>Privileged</vt:lpwstr>
  </property>
  <property fmtid="{D5CDD505-2E9C-101B-9397-08002B2CF9AE}" pid="5" name="MSIP_Label_436fffe2-e74d-4f21-833f-6f054a10cb50_Name">
    <vt:lpwstr>436fffe2-e74d-4f21-833f-6f054a10cb50</vt:lpwstr>
  </property>
  <property fmtid="{D5CDD505-2E9C-101B-9397-08002B2CF9AE}" pid="6" name="MSIP_Label_436fffe2-e74d-4f21-833f-6f054a10cb50_SiteId">
    <vt:lpwstr>a4dd5294-24e4-4102-8420-cb86d0baae1e</vt:lpwstr>
  </property>
  <property fmtid="{D5CDD505-2E9C-101B-9397-08002B2CF9AE}" pid="7" name="MSIP_Label_436fffe2-e74d-4f21-833f-6f054a10cb50_ActionId">
    <vt:lpwstr>d8924b47-d4a9-4375-a0aa-4225275eab11</vt:lpwstr>
  </property>
  <property fmtid="{D5CDD505-2E9C-101B-9397-08002B2CF9AE}" pid="8" name="MSIP_Label_436fffe2-e74d-4f21-833f-6f054a10cb50_ContentBits">
    <vt:lpwstr>0</vt:lpwstr>
  </property>
</Properties>
</file>