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55B66-275C-9D21-D773-6E36E8DE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77B93-D2B8-7291-2B45-83D10A6C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875A9-8B06-4279-92EE-105EDFDF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ADB9-C20A-DAB9-30A0-B5289A9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42ACB-DF8F-B245-FB0B-60AFE311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1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071AC-2F49-33B8-ECE2-BB441FBB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8121E-CBC7-C301-3C5D-29A555E3C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1ED1E-30A9-DF43-654C-E423807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E2A1F-C125-E4DF-6649-C2E102D5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F7D51-0703-19CB-AAC4-548D84EF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6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745152-E9BD-BC0A-8CD1-FC04369BA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87D41-618F-B42A-BBA6-3C0F4C16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2480-B96D-0048-3E90-9426E511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26E84-0D2E-4270-4BAD-53D2FFFC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DD66C-C158-3A7D-CDD9-FD6FD126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4AD0-834B-00C4-F77C-5765562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82915-E896-EBB5-C52F-FF30C96A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E1B2E-AA4B-E53E-37F9-5737B062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A3022-4CD8-DC44-A424-7ADC7B24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197E4-9472-6B1F-6AC5-682D116C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7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BC4C-2EF2-EC5C-090F-86B115DB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F7EBA-0924-BF9D-1270-E46C2685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7563A-D38F-E765-B5C5-AEC5A5E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334E-E407-4763-01EC-B240750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6202D-9AFF-6307-59BE-4CFCEC4A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D22B-A7C8-CA95-D7EC-64689FAF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FC9BB-068B-6C14-63EF-97F39C8F0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8CF19-3480-FAB6-A077-810C8715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C3E7E-2CF0-EB8D-801F-C6454645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1276C-B933-FA55-7F66-659329FC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54BCD-33C9-C8B7-11F0-24DAFD37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B56A-A863-D9D2-2ACF-8D30BE4D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58FA8-D4AD-7E20-7224-B3AAB62E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8A0F4-33AB-7D63-0F76-B1EF72559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510F0E-D0D5-30C9-8B13-1B187D0E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ADD99-C8BA-9CB1-124C-0F277C16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55DF4-8305-33D3-AE4F-F6DA6B18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25FE92-D66C-4B0F-B1E0-7B7CE738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70DC5-761D-A2D3-E624-AC7060E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D2C5D-400B-A700-F361-9996E635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3C4E7D-14F8-E4CC-F981-A6820ACE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DBE2C-304C-8BD1-0BC8-4C7EAB77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AE17A-C9CB-5D09-8F0E-E430C93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7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137818-F937-CF0B-3801-4360B8C4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DD6F0-C353-248E-5DE3-EB71A123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AE064-2BF2-42D9-B870-8E25B8C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AE61-772B-70E5-4C1A-1C4E923D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A65DE-0E00-7EE6-5A18-1A06F6F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AD947-1B16-8573-E7CF-1BBF132F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FE423-F2F3-5B84-02B6-22FE26E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0C3DB-0175-0729-70B5-930076F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E957E-1106-8EDE-67A3-3660789F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30D3A-239F-8904-F4CA-70F5B95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09A3B7-23EC-8B10-8A2C-4D13342A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2E154-FC1B-DB84-4DCE-5315BA12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13762-D53C-5CC6-5E99-B1E1750D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BAD1C-866E-841B-533F-38B1DD64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6AF48-C9EE-9D58-105A-834F059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31CDC-D3AC-C1FE-3D83-BA7D0ADE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8CB3D-41B3-47E0-C823-B38A827B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943D3-AB2A-8763-EE51-EEA3D5C6E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7A5B-AF54-43B6-97E8-061954A18653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AB00-8ECC-D683-78F8-20A702DA1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DFE22-97D0-CB72-5D2E-E54DCFA88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952D-58E1-47A8-B052-B1526C86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895D00-D3B3-7189-1CB4-8B8BA011EDBE}"/>
              </a:ext>
            </a:extLst>
          </p:cNvPr>
          <p:cNvSpPr/>
          <p:nvPr/>
        </p:nvSpPr>
        <p:spPr>
          <a:xfrm>
            <a:off x="469783" y="1132515"/>
            <a:ext cx="11241248" cy="5352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2EC2E-B091-3F7A-7C50-0C31A4ABC1C9}"/>
              </a:ext>
            </a:extLst>
          </p:cNvPr>
          <p:cNvSpPr txBox="1"/>
          <p:nvPr/>
        </p:nvSpPr>
        <p:spPr>
          <a:xfrm>
            <a:off x="469783" y="151002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Base.html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258E61-5247-891B-7E29-84D575705547}"/>
              </a:ext>
            </a:extLst>
          </p:cNvPr>
          <p:cNvSpPr/>
          <p:nvPr/>
        </p:nvSpPr>
        <p:spPr>
          <a:xfrm>
            <a:off x="9303391" y="1208015"/>
            <a:ext cx="2080470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9617E-5976-F60B-A61E-4E064C00B33B}"/>
              </a:ext>
            </a:extLst>
          </p:cNvPr>
          <p:cNvSpPr/>
          <p:nvPr/>
        </p:nvSpPr>
        <p:spPr>
          <a:xfrm>
            <a:off x="4597166" y="6065241"/>
            <a:ext cx="2365695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页脚：版权所有</a:t>
            </a:r>
          </a:p>
        </p:txBody>
      </p:sp>
    </p:spTree>
    <p:extLst>
      <p:ext uri="{BB962C8B-B14F-4D97-AF65-F5344CB8AC3E}">
        <p14:creationId xmlns:p14="http://schemas.microsoft.com/office/powerpoint/2010/main" val="38240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895D00-D3B3-7189-1CB4-8B8BA011EDBE}"/>
              </a:ext>
            </a:extLst>
          </p:cNvPr>
          <p:cNvSpPr/>
          <p:nvPr/>
        </p:nvSpPr>
        <p:spPr>
          <a:xfrm>
            <a:off x="469783" y="1132515"/>
            <a:ext cx="11241248" cy="5352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2EC2E-B091-3F7A-7C50-0C31A4ABC1C9}"/>
              </a:ext>
            </a:extLst>
          </p:cNvPr>
          <p:cNvSpPr txBox="1"/>
          <p:nvPr/>
        </p:nvSpPr>
        <p:spPr>
          <a:xfrm>
            <a:off x="469783" y="151002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258E61-5247-891B-7E29-84D575705547}"/>
              </a:ext>
            </a:extLst>
          </p:cNvPr>
          <p:cNvSpPr/>
          <p:nvPr/>
        </p:nvSpPr>
        <p:spPr>
          <a:xfrm>
            <a:off x="9303391" y="1208015"/>
            <a:ext cx="2080470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9617E-5976-F60B-A61E-4E064C00B33B}"/>
              </a:ext>
            </a:extLst>
          </p:cNvPr>
          <p:cNvSpPr/>
          <p:nvPr/>
        </p:nvSpPr>
        <p:spPr>
          <a:xfrm>
            <a:off x="4597166" y="6065241"/>
            <a:ext cx="2365695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页脚：版权所有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C7C91A-5D42-D1A2-0691-A241887F21F0}"/>
              </a:ext>
            </a:extLst>
          </p:cNvPr>
          <p:cNvSpPr/>
          <p:nvPr/>
        </p:nvSpPr>
        <p:spPr>
          <a:xfrm>
            <a:off x="3238148" y="3118608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B8F7A4-A259-8FFE-2BE9-EDC4B72EAA21}"/>
              </a:ext>
            </a:extLst>
          </p:cNvPr>
          <p:cNvSpPr/>
          <p:nvPr/>
        </p:nvSpPr>
        <p:spPr>
          <a:xfrm>
            <a:off x="7717871" y="3118608"/>
            <a:ext cx="1325462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搜索按钮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1260CE-C820-29D8-2753-1EC554B16408}"/>
              </a:ext>
            </a:extLst>
          </p:cNvPr>
          <p:cNvSpPr/>
          <p:nvPr/>
        </p:nvSpPr>
        <p:spPr>
          <a:xfrm>
            <a:off x="3422707" y="3645018"/>
            <a:ext cx="1325462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关键词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A6FC6A-06C7-6F96-596A-97512421DE05}"/>
              </a:ext>
            </a:extLst>
          </p:cNvPr>
          <p:cNvSpPr/>
          <p:nvPr/>
        </p:nvSpPr>
        <p:spPr>
          <a:xfrm>
            <a:off x="4966282" y="3645018"/>
            <a:ext cx="1325462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关键词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AD9D26-6EEA-143A-0A36-B78CED1C54E5}"/>
              </a:ext>
            </a:extLst>
          </p:cNvPr>
          <p:cNvSpPr/>
          <p:nvPr/>
        </p:nvSpPr>
        <p:spPr>
          <a:xfrm>
            <a:off x="6576968" y="3645018"/>
            <a:ext cx="1325462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关键词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9B7EDD-8880-C487-9F5A-3F7B33AF7249}"/>
              </a:ext>
            </a:extLst>
          </p:cNvPr>
          <p:cNvSpPr/>
          <p:nvPr/>
        </p:nvSpPr>
        <p:spPr>
          <a:xfrm>
            <a:off x="3238147" y="4491257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爬取结果显示，共有多少数据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CCE69B-ECC3-B085-7B4D-0B21B8A5A336}"/>
              </a:ext>
            </a:extLst>
          </p:cNvPr>
          <p:cNvSpPr/>
          <p:nvPr/>
        </p:nvSpPr>
        <p:spPr>
          <a:xfrm>
            <a:off x="7717871" y="4472382"/>
            <a:ext cx="1325462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职位分析</a:t>
            </a:r>
          </a:p>
        </p:txBody>
      </p:sp>
    </p:spTree>
    <p:extLst>
      <p:ext uri="{BB962C8B-B14F-4D97-AF65-F5344CB8AC3E}">
        <p14:creationId xmlns:p14="http://schemas.microsoft.com/office/powerpoint/2010/main" val="415604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895D00-D3B3-7189-1CB4-8B8BA011EDBE}"/>
              </a:ext>
            </a:extLst>
          </p:cNvPr>
          <p:cNvSpPr/>
          <p:nvPr/>
        </p:nvSpPr>
        <p:spPr>
          <a:xfrm>
            <a:off x="469783" y="1132515"/>
            <a:ext cx="11241248" cy="5352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2EC2E-B091-3F7A-7C50-0C31A4ABC1C9}"/>
              </a:ext>
            </a:extLst>
          </p:cNvPr>
          <p:cNvSpPr txBox="1"/>
          <p:nvPr/>
        </p:nvSpPr>
        <p:spPr>
          <a:xfrm>
            <a:off x="469783" y="151002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charts.html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258E61-5247-891B-7E29-84D575705547}"/>
              </a:ext>
            </a:extLst>
          </p:cNvPr>
          <p:cNvSpPr/>
          <p:nvPr/>
        </p:nvSpPr>
        <p:spPr>
          <a:xfrm>
            <a:off x="9303391" y="1208015"/>
            <a:ext cx="2080470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9617E-5976-F60B-A61E-4E064C00B33B}"/>
              </a:ext>
            </a:extLst>
          </p:cNvPr>
          <p:cNvSpPr/>
          <p:nvPr/>
        </p:nvSpPr>
        <p:spPr>
          <a:xfrm>
            <a:off x="4597166" y="6065241"/>
            <a:ext cx="2365695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页脚：版权所有</a:t>
            </a:r>
          </a:p>
        </p:txBody>
      </p:sp>
    </p:spTree>
    <p:extLst>
      <p:ext uri="{BB962C8B-B14F-4D97-AF65-F5344CB8AC3E}">
        <p14:creationId xmlns:p14="http://schemas.microsoft.com/office/powerpoint/2010/main" val="20370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895D00-D3B3-7189-1CB4-8B8BA011EDBE}"/>
              </a:ext>
            </a:extLst>
          </p:cNvPr>
          <p:cNvSpPr/>
          <p:nvPr/>
        </p:nvSpPr>
        <p:spPr>
          <a:xfrm>
            <a:off x="469783" y="1132515"/>
            <a:ext cx="11241248" cy="5352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2EC2E-B091-3F7A-7C50-0C31A4ABC1C9}"/>
              </a:ext>
            </a:extLst>
          </p:cNvPr>
          <p:cNvSpPr txBox="1"/>
          <p:nvPr/>
        </p:nvSpPr>
        <p:spPr>
          <a:xfrm>
            <a:off x="469783" y="151002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records.html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258E61-5247-891B-7E29-84D575705547}"/>
              </a:ext>
            </a:extLst>
          </p:cNvPr>
          <p:cNvSpPr/>
          <p:nvPr/>
        </p:nvSpPr>
        <p:spPr>
          <a:xfrm>
            <a:off x="9303391" y="1208015"/>
            <a:ext cx="2080470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9617E-5976-F60B-A61E-4E064C00B33B}"/>
              </a:ext>
            </a:extLst>
          </p:cNvPr>
          <p:cNvSpPr/>
          <p:nvPr/>
        </p:nvSpPr>
        <p:spPr>
          <a:xfrm>
            <a:off x="4597166" y="6065241"/>
            <a:ext cx="2365695" cy="32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页脚：版权所有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47092-6078-272C-128B-1AD3A4878497}"/>
              </a:ext>
            </a:extLst>
          </p:cNvPr>
          <p:cNvSpPr/>
          <p:nvPr/>
        </p:nvSpPr>
        <p:spPr>
          <a:xfrm>
            <a:off x="1191234" y="1734424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1E8A11-3BF5-6545-AAEF-A37C409826D0}"/>
              </a:ext>
            </a:extLst>
          </p:cNvPr>
          <p:cNvSpPr/>
          <p:nvPr/>
        </p:nvSpPr>
        <p:spPr>
          <a:xfrm>
            <a:off x="1191233" y="2274683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EA67D7-EF8F-FB78-CFB5-7D3DE0934D1C}"/>
              </a:ext>
            </a:extLst>
          </p:cNvPr>
          <p:cNvSpPr/>
          <p:nvPr/>
        </p:nvSpPr>
        <p:spPr>
          <a:xfrm>
            <a:off x="1191232" y="2876592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FD0E74-23C3-DD09-A273-99B72C471142}"/>
              </a:ext>
            </a:extLst>
          </p:cNvPr>
          <p:cNvSpPr/>
          <p:nvPr/>
        </p:nvSpPr>
        <p:spPr>
          <a:xfrm>
            <a:off x="1191231" y="3416851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4E7E8C-60AB-8D5A-5B07-0EFFD0BE8D7E}"/>
              </a:ext>
            </a:extLst>
          </p:cNvPr>
          <p:cNvSpPr/>
          <p:nvPr/>
        </p:nvSpPr>
        <p:spPr>
          <a:xfrm>
            <a:off x="1191231" y="3936971"/>
            <a:ext cx="4253219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欢迎使用</a:t>
            </a:r>
            <a:r>
              <a:rPr lang="en-US" altLang="zh-CN" dirty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9F5B32-5B6A-3FA3-CECC-A36A504484D7}"/>
              </a:ext>
            </a:extLst>
          </p:cNvPr>
          <p:cNvSpPr/>
          <p:nvPr/>
        </p:nvSpPr>
        <p:spPr>
          <a:xfrm>
            <a:off x="1191231" y="5589711"/>
            <a:ext cx="1853973" cy="310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页码区域</a:t>
            </a:r>
          </a:p>
        </p:txBody>
      </p:sp>
    </p:spTree>
    <p:extLst>
      <p:ext uri="{BB962C8B-B14F-4D97-AF65-F5344CB8AC3E}">
        <p14:creationId xmlns:p14="http://schemas.microsoft.com/office/powerpoint/2010/main" val="314893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Ahai Jiang</dc:creator>
  <cp:lastModifiedBy>Ahai Jiang</cp:lastModifiedBy>
  <cp:revision>1</cp:revision>
  <dcterms:created xsi:type="dcterms:W3CDTF">2023-08-10T13:41:05Z</dcterms:created>
  <dcterms:modified xsi:type="dcterms:W3CDTF">2023-08-10T13:45:58Z</dcterms:modified>
</cp:coreProperties>
</file>