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80" d="100"/>
          <a:sy n="80" d="100"/>
        </p:scale>
        <p:origin x="378" y="2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EFA7C-B648-42D8-8953-7FDB6E481740}" type="datetimeFigureOut">
              <a:rPr lang="fr-FR" smtClean="0"/>
              <a:t>27/03/2018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66170-CE40-42FC-9DB4-D9800AB5524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7835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EFA7C-B648-42D8-8953-7FDB6E481740}" type="datetimeFigureOut">
              <a:rPr lang="fr-FR" smtClean="0"/>
              <a:t>27/03/2018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66170-CE40-42FC-9DB4-D9800AB5524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4669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EFA7C-B648-42D8-8953-7FDB6E481740}" type="datetimeFigureOut">
              <a:rPr lang="fr-FR" smtClean="0"/>
              <a:t>27/03/2018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66170-CE40-42FC-9DB4-D9800AB5524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1848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EFA7C-B648-42D8-8953-7FDB6E481740}" type="datetimeFigureOut">
              <a:rPr lang="fr-FR" smtClean="0"/>
              <a:t>27/03/2018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66170-CE40-42FC-9DB4-D9800AB5524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070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EFA7C-B648-42D8-8953-7FDB6E481740}" type="datetimeFigureOut">
              <a:rPr lang="fr-FR" smtClean="0"/>
              <a:t>27/03/2018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66170-CE40-42FC-9DB4-D9800AB5524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0840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EFA7C-B648-42D8-8953-7FDB6E481740}" type="datetimeFigureOut">
              <a:rPr lang="fr-FR" smtClean="0"/>
              <a:t>27/03/2018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66170-CE40-42FC-9DB4-D9800AB5524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5649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EFA7C-B648-42D8-8953-7FDB6E481740}" type="datetimeFigureOut">
              <a:rPr lang="fr-FR" smtClean="0"/>
              <a:t>27/03/2018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66170-CE40-42FC-9DB4-D9800AB5524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866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EFA7C-B648-42D8-8953-7FDB6E481740}" type="datetimeFigureOut">
              <a:rPr lang="fr-FR" smtClean="0"/>
              <a:t>27/03/2018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66170-CE40-42FC-9DB4-D9800AB5524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7023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EFA7C-B648-42D8-8953-7FDB6E481740}" type="datetimeFigureOut">
              <a:rPr lang="fr-FR" smtClean="0"/>
              <a:t>27/03/2018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66170-CE40-42FC-9DB4-D9800AB5524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3380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EFA7C-B648-42D8-8953-7FDB6E481740}" type="datetimeFigureOut">
              <a:rPr lang="fr-FR" smtClean="0"/>
              <a:t>27/03/2018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66170-CE40-42FC-9DB4-D9800AB5524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7541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EFA7C-B648-42D8-8953-7FDB6E481740}" type="datetimeFigureOut">
              <a:rPr lang="fr-FR" smtClean="0"/>
              <a:t>27/03/2018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66170-CE40-42FC-9DB4-D9800AB5524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9232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5EFA7C-B648-42D8-8953-7FDB6E481740}" type="datetimeFigureOut">
              <a:rPr lang="fr-FR" smtClean="0"/>
              <a:t>27/03/2018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566170-CE40-42FC-9DB4-D9800AB5524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1929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" y="0"/>
            <a:ext cx="3734322" cy="4668252"/>
            <a:chOff x="-1" y="0"/>
            <a:chExt cx="3734322" cy="4668252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2"/>
            <a:srcRect t="4062" b="30203"/>
            <a:stretch/>
          </p:blipFill>
          <p:spPr>
            <a:xfrm>
              <a:off x="0" y="0"/>
              <a:ext cx="3734321" cy="4283242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 rotWithShape="1">
            <a:blip r:embed="rId3"/>
            <a:srcRect b="19158"/>
            <a:stretch/>
          </p:blipFill>
          <p:spPr>
            <a:xfrm>
              <a:off x="-1" y="4283242"/>
              <a:ext cx="3734321" cy="385010"/>
            </a:xfrm>
            <a:prstGeom prst="rect">
              <a:avLst/>
            </a:prstGeom>
          </p:spPr>
        </p:pic>
      </p:grpSp>
      <p:grpSp>
        <p:nvGrpSpPr>
          <p:cNvPr id="17" name="Group 16"/>
          <p:cNvGrpSpPr/>
          <p:nvPr/>
        </p:nvGrpSpPr>
        <p:grpSpPr>
          <a:xfrm>
            <a:off x="7685207" y="1"/>
            <a:ext cx="3765886" cy="4668251"/>
            <a:chOff x="7692710" y="0"/>
            <a:chExt cx="3765886" cy="4668251"/>
          </a:xfrm>
          <a:blipFill>
            <a:blip r:embed="rId4">
              <a:alphaModFix amt="46000"/>
            </a:blip>
            <a:tile tx="0" ty="0" sx="100000" sy="100000" flip="none" algn="tl"/>
          </a:blipFill>
          <a:effectLst>
            <a:glow>
              <a:schemeClr val="accent1">
                <a:alpha val="99000"/>
              </a:schemeClr>
            </a:glow>
          </a:effectLst>
        </p:grpSpPr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5"/>
            <a:srcRect l="3217" t="3324" r="1983" b="31496"/>
            <a:stretch/>
          </p:blipFill>
          <p:spPr>
            <a:xfrm>
              <a:off x="7692711" y="0"/>
              <a:ext cx="3765885" cy="4247147"/>
            </a:xfrm>
            <a:prstGeom prst="rect">
              <a:avLst/>
            </a:prstGeom>
            <a:grpFill/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 rotWithShape="1">
            <a:blip r:embed="rId6"/>
            <a:srcRect l="1151" t="17422" b="10708"/>
            <a:stretch/>
          </p:blipFill>
          <p:spPr>
            <a:xfrm>
              <a:off x="7692710" y="4247146"/>
              <a:ext cx="3765885" cy="421105"/>
            </a:xfrm>
            <a:prstGeom prst="rect">
              <a:avLst/>
            </a:prstGeom>
            <a:grpFill/>
          </p:spPr>
        </p:pic>
      </p:grpSp>
      <p:grpSp>
        <p:nvGrpSpPr>
          <p:cNvPr id="16" name="Group 15"/>
          <p:cNvGrpSpPr/>
          <p:nvPr/>
        </p:nvGrpSpPr>
        <p:grpSpPr>
          <a:xfrm>
            <a:off x="3818540" y="0"/>
            <a:ext cx="3789948" cy="4644191"/>
            <a:chOff x="3826042" y="12030"/>
            <a:chExt cx="3789948" cy="4644191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7"/>
            <a:srcRect l="1135" t="2954" r="146" b="31496"/>
            <a:stretch/>
          </p:blipFill>
          <p:spPr>
            <a:xfrm>
              <a:off x="3826042" y="12030"/>
              <a:ext cx="3789948" cy="4271212"/>
            </a:xfrm>
            <a:prstGeom prst="rect">
              <a:avLst/>
            </a:prstGeom>
            <a:blipFill>
              <a:blip r:embed="rId8"/>
              <a:tile tx="0" ty="0" sx="100000" sy="100000" flip="none" algn="tl"/>
            </a:blipFill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 rotWithShape="1">
            <a:blip r:embed="rId9"/>
            <a:srcRect t="2" r="158" b="10174"/>
            <a:stretch/>
          </p:blipFill>
          <p:spPr>
            <a:xfrm>
              <a:off x="3826042" y="4271212"/>
              <a:ext cx="3782448" cy="3850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2272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Kouame Kouassi</dc:creator>
  <cp:lastModifiedBy>Kouame Kouassi</cp:lastModifiedBy>
  <cp:revision>8</cp:revision>
  <dcterms:created xsi:type="dcterms:W3CDTF">2018-03-27T07:26:56Z</dcterms:created>
  <dcterms:modified xsi:type="dcterms:W3CDTF">2018-03-27T16:39:49Z</dcterms:modified>
</cp:coreProperties>
</file>