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8" r:id="rId5"/>
    <p:sldId id="259" r:id="rId6"/>
    <p:sldId id="260" r:id="rId7"/>
    <p:sldId id="261" r:id="rId8"/>
    <p:sldId id="25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3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6A31-2C1A-41CA-B4BD-795065F9E7C9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E4E2-A81D-4AC9-86E4-CD63344641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40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6A31-2C1A-41CA-B4BD-795065F9E7C9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E4E2-A81D-4AC9-86E4-CD63344641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93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6A31-2C1A-41CA-B4BD-795065F9E7C9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E4E2-A81D-4AC9-86E4-CD63344641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37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6A31-2C1A-41CA-B4BD-795065F9E7C9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E4E2-A81D-4AC9-86E4-CD63344641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47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6A31-2C1A-41CA-B4BD-795065F9E7C9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E4E2-A81D-4AC9-86E4-CD63344641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42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6A31-2C1A-41CA-B4BD-795065F9E7C9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E4E2-A81D-4AC9-86E4-CD63344641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15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6A31-2C1A-41CA-B4BD-795065F9E7C9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E4E2-A81D-4AC9-86E4-CD63344641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88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6A31-2C1A-41CA-B4BD-795065F9E7C9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E4E2-A81D-4AC9-86E4-CD63344641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33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6A31-2C1A-41CA-B4BD-795065F9E7C9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E4E2-A81D-4AC9-86E4-CD63344641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40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6A31-2C1A-41CA-B4BD-795065F9E7C9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E4E2-A81D-4AC9-86E4-CD63344641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58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6A31-2C1A-41CA-B4BD-795065F9E7C9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E4E2-A81D-4AC9-86E4-CD63344641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04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C6A31-2C1A-41CA-B4BD-795065F9E7C9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4E4E2-A81D-4AC9-86E4-CD63344641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94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7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2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0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2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73"/>
            <a:ext cx="6096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0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39" y="3429000"/>
            <a:ext cx="6111239" cy="34628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3429000"/>
            <a:ext cx="6096001" cy="3462828"/>
          </a:xfrm>
          <a:prstGeom prst="rect">
            <a:avLst/>
          </a:prstGeom>
          <a:solidFill>
            <a:srgbClr val="5B9BD5"/>
          </a:solidFill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1" y="0"/>
            <a:ext cx="6096000" cy="3429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"/>
            <a:ext cx="611124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2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Kouame Kouassi</dc:creator>
  <cp:lastModifiedBy>Kouame Kouassi</cp:lastModifiedBy>
  <cp:revision>7</cp:revision>
  <dcterms:created xsi:type="dcterms:W3CDTF">2018-03-13T19:40:06Z</dcterms:created>
  <dcterms:modified xsi:type="dcterms:W3CDTF">2018-03-14T07:23:42Z</dcterms:modified>
</cp:coreProperties>
</file>