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0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3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37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4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42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57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8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3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40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587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04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C6A31-2C1A-41CA-B4BD-795065F9E7C9}" type="datetimeFigureOut">
              <a:rPr lang="fr-FR" smtClean="0"/>
              <a:t>13/03/2018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4E4E2-A81D-4AC9-86E4-CD63344641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94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2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82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73"/>
            <a:ext cx="6096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0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9" y="3429000"/>
            <a:ext cx="6111239" cy="3462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3429000"/>
            <a:ext cx="6096001" cy="3462828"/>
          </a:xfrm>
          <a:prstGeom prst="rect">
            <a:avLst/>
          </a:prstGeom>
          <a:solidFill>
            <a:srgbClr val="5B9BD5"/>
          </a:solidFill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1" y="0"/>
            <a:ext cx="6096000" cy="342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"/>
            <a:ext cx="611124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2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Kouame Kouassi</dc:creator>
  <cp:lastModifiedBy>Kouame Kouassi</cp:lastModifiedBy>
  <cp:revision>7</cp:revision>
  <dcterms:created xsi:type="dcterms:W3CDTF">2018-03-13T19:40:06Z</dcterms:created>
  <dcterms:modified xsi:type="dcterms:W3CDTF">2018-03-14T07:19:41Z</dcterms:modified>
</cp:coreProperties>
</file>