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2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3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04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4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253" y="1673"/>
            <a:ext cx="12288253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" y="3429000"/>
            <a:ext cx="6111239" cy="346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9000"/>
            <a:ext cx="6096001" cy="3462828"/>
          </a:xfrm>
          <a:prstGeom prst="rect">
            <a:avLst/>
          </a:prstGeom>
          <a:solidFill>
            <a:srgbClr val="5B9BD5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" y="0"/>
            <a:ext cx="6096000" cy="342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"/>
            <a:ext cx="61112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Kouame Kouassi</dc:creator>
  <cp:lastModifiedBy>Kouame Kouassi</cp:lastModifiedBy>
  <cp:revision>5</cp:revision>
  <dcterms:created xsi:type="dcterms:W3CDTF">2018-03-13T19:40:06Z</dcterms:created>
  <dcterms:modified xsi:type="dcterms:W3CDTF">2018-03-13T21:00:30Z</dcterms:modified>
</cp:coreProperties>
</file>