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30T10:48:29.1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30T10:48:34.8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316 833 24575,'-46'-1'0,"22"0"0,-1 0 0,-25 5 0,50-4 0,-1-1 0,1 1 0,0 0 0,-1 0 0,1 0 0,0 0 0,-1 0 0,1 0 0,0 0 0,-1 0 0,1 0 0,0 0 0,-1 0 0,1 1 0,0-1 0,-1 0 0,1 0 0,0 0 0,0 0 0,-1 0 0,1 0 0,0 1 0,0-1 0,-1 0 0,1 0 0,0 1 0,0-1 0,-1 0 0,1 0 0,0 1 0,0-1 0,0 0 0,0 0 0,-1 1 0,1-1 0,0 0 0,0 1 0,0-1 0,0 0 0,0 1 0,0-1 0,0 0 0,0 1 0,0-1 0,0 1 0,14 11 0,26 8 0,-39-20 0,42 13 0,67 12 0,2-1 0,-77-15 0,1-2 0,70 6 0,8-1 0,-79-6 0,52 1 0,-40-7 0,0 2 0,68 11 0,-56-5 0,1-2 0,0-4 0,66-5 0,-12 1 0,-90 0 0,0-2 0,-1 0 0,0-1 0,1-1 0,-2-2 0,26-11 0,30-8 0,-10 1 0,-118 5 0,-116-5 0,-17 0 0,0 0 0,26 0 0,128 21 0,-45-3 0,45 6 0,-49-9 0,-105-16 0,26 1 0,26 0 0,102 20 0,18 4 0,1 0 0,0 0 0,0-1 0,0 0 0,0 0 0,1-1 0,-12-7 0,20 11 0,1 0 0,-1-1 0,1 1 0,-1 0 0,1-1 0,-1 1 0,1-1 0,-1 1 0,1 0 0,0-1 0,-1 1 0,1-1 0,0 1 0,-1-1 0,1 1 0,0-1 0,0 1 0,-1-1 0,1 0 0,0 1 0,0-1 0,0 1 0,0-1 0,0 0 0,0 1 0,0-1 0,0 1 0,0-1 0,0 0 0,0 1 0,0-2 0,16-13 0,27-1 0,50 7 0,-66 7 0,50-8 0,79-16 0,-130 21 0,-20 5 0,0-1 0,-1 0 0,1 0 0,0-1 0,0 1 0,-1-1 0,1-1 0,-1 1 0,1-1 0,5-3 0,-11 5 0,1 1 0,-1 0 0,0 0 0,1-1 0,-1 1 0,0 0 0,1-1 0,-1 1 0,0 0 0,0-1 0,1 1 0,-1 0 0,0-1 0,0 1 0,0-1 0,1 1 0,-1 0 0,0-1 0,0 1 0,0-1 0,0 1 0,0-1 0,0 1 0,0 0 0,0-1 0,0 1 0,0-1 0,0 1 0,0 0 0,0-1 0,0 1 0,-1-1 0,1 0 0,-15-9 0,-32-3 0,36 10 0,-31-6 0,0 1 0,0 3 0,-1 1 0,0 2 0,-69 6 0,5-1 0,24-5 0,-95 4 0,174-1 0,-1-1 0,1 1 0,-1 0 0,1 0 0,-1 0 0,1 0 0,-1 1 0,1-1 0,0 1 0,-4 3 0,8-5 0,0 1 0,1 0 0,-1-1 0,0 1 0,1-1 0,-1 1 0,1-1 0,-1 1 0,1-1 0,-1 0 0,1 1 0,-1-1 0,1 0 0,-1 1 0,1-1 0,-1 0 0,1 1 0,-1-1 0,1 0 0,0 0 0,-1 0 0,1 0 0,0 0 0,-1 1 0,1-1 0,-1 0 0,1 0 0,0-1 0,-1 1 0,1 0 0,1 0 0,26 3 0,13-2 0,6 0 0,83 12 0,-67-5 0,0-3 0,104-4 0,-100-2 0,0 2 0,73 11 0,-51-3 0,0-3 0,112-8 0,-56-1 0,965 3 0,-1129 0 0,0 0 0,1 2 0,-1 0 0,1 1 0,-30 9 0,44-11 0,1 0 0,-1 0 0,0 1 0,1-1 0,-1 1 0,0 0 0,1 0 0,0 0 0,0 1 0,0-1 0,0 1 0,0 0 0,0 0 0,0 0 0,1 0 0,0 0 0,0 0 0,0 1 0,0-1 0,0 1 0,0-1 0,1 1 0,0 0 0,0 0 0,0 0 0,0 0 0,0-1 0,1 1 0,0 0 0,0 0 0,0 0 0,0 0 0,2 7 0,-1-6 0,1-1 0,0 1 0,0-1 0,0 0 0,0 1 0,1-1 0,-1 0 0,1 0 0,0-1 0,0 1 0,1-1 0,-1 1 0,1-1 0,0 0 0,0 0 0,0-1 0,5 4 0,14 6 0,0-1 0,27 9 0,-14-6 0,5 2 0,-1-1 0,2-3 0,-1-1 0,2-2 0,42 3 0,218-1 0,-208-9 0,97-4 0,-179 0 0,-1 0 0,0-1 0,1 0 0,-1-1 0,0 0 0,-1-1 0,1 0 0,-1-1 0,0-1 0,0 1 0,-1-2 0,0 1 0,14-15 0,-20 18 0,0 0 0,-1 1 0,0-2 0,0 1 0,0 0 0,0-1 0,0 1 0,-1-1 0,0 0 0,0 0 0,0 1 0,-1-1 0,0-1 0,0 1 0,0 0 0,0 0 0,-1 0 0,0 0 0,0-1 0,-1 1 0,1 0 0,-1 0 0,0 0 0,0 0 0,-1 0 0,1 0 0,-1 0 0,0 0 0,-1 0 0,1 1 0,-1-1 0,0 1 0,0 0 0,-6-7 0,-1 0 0,0 0 0,0 1 0,-1 1 0,-1 0 0,1 0 0,-1 1 0,-20-10 0,4 5 0,-1 1 0,-43-10 0,58 17 0,-203-47 0,162 40 0,-22-2 0,-29 1 0,69 7 0,-56-2 0,-16 7 0,-175 4 0,242 3 0,0 1 0,1 2 0,1 1 0,-66 28 0,95-34 0,0 0 0,0 1 0,1 1 0,0 0 0,0 0 0,0 1 0,-14 14 0,22-19 0,0 1 0,0-1 0,0 1 0,1-1 0,-1 1 0,1-1 0,0 1 0,0 0 0,0 0 0,0 0 0,0-1 0,0 1 0,1 0 0,0 0 0,-1 0 0,1 0 0,0 0 0,0 0 0,1 0 0,-1 0 0,1 0 0,-1 0 0,1 0 0,0 0 0,0-1 0,0 1 0,1 0 0,-1 0 0,1-1 0,-1 1 0,1-1 0,0 0 0,0 1 0,0-1 0,2 2 0,5 4 0,0-1 0,0 0 0,1-1 0,0 0 0,0-1 0,0 0 0,0 0 0,1-1 0,0-1 0,0 1 0,15 1 0,42 16 0,-9 0 0,1-3 0,0-2 0,73 9 0,-47-10 0,-8-1 0,0-3 0,127 1 0,-173-11 0,59 11 0,-57-7 0,51 3 0,20-6 0,181-6 0,-283 4 0,-1 0 0,1-1 0,-1 1 0,1-1 0,-1 1 0,0-1 0,1 0 0,-1 0 0,0 0 0,1 0 0,3-3 0,-5 3 0,-1 1 0,1-1 0,-1 0 0,1 1 0,0-1 0,-1 0 0,1 0 0,-1 0 0,1 1 0,-1-1 0,0 0 0,1 0 0,-1 0 0,0 0 0,0 0 0,0 0 0,0 0 0,1 0 0,-1 0 0,0 0 0,-1-1 0,0-1 0,0 0 0,0-1 0,0 1 0,-1 0 0,1 1 0,-1-1 0,0 0 0,0 0 0,0 1 0,0-1 0,-1 1 0,1-1 0,0 1 0,-1 0 0,-4-3 0,-39-23 0,-2 3 0,-84-34 0,83 38 0,-73-21 0,64 23 0,-193-41-468,163 42 348,-235-31-1081,233 38 1107,-42 1 94,-192 8 0,143 5 0,138-3-26,-1 2-1,1 1 0,1 3 1,-1 1-1,1 2 1,0 2-1,1 2 0,0 2 1,-47 24-1,83-37 180,-1 1 0,1 1 0,0-1 1,0 1-1,1 0 0,-1 0 0,1 1 0,0-1 0,0 1 0,0 0 0,1 0 0,-5 8 1,7-10-149,0-1-1,0 1 1,1-1 0,-1 1 0,1-1 0,0 1 0,0 0 0,0-1 0,0 1 0,0 0 0,0-1 0,1 1 0,-1-1 0,1 1 0,0-1 0,0 1 0,0-1 0,0 1 0,0-1 0,0 0 0,1 1 0,-1-1 0,1 0 0,0 0 0,-1 0-1,1 0 1,0-1 0,0 1 0,0 0 0,0-1 0,4 3 0,16 8-5,1 0 0,0-1 0,1-1 0,0-1 0,0-2 0,1 0 0,30 4 0,29 9 0,407 79-1161,-408-85 959,518 57-1392,-481-63 1594,232 9 0,-123-3 0,-7-1 0,741-14-575,-936 0 1031,1-2 0,0-1-1,-1-1 1,1-1 0,51-19 0,-77 24-418,0 1 0,0-1 0,0 0 0,0 0 0,0 0 0,0 0 0,0-1 0,0 1 0,-1 0 1,1-1-1,-1 1 0,1-1 0,-1 1 0,1-1 0,-1 0 0,0 0 0,1-2 0,-1 3-30,-1-1 0,0 1 0,1-1 0,-1 1 0,0-1 0,0 1 0,0-1 0,0 1 0,-1-1 0,1 1 0,0-1 0,-1 1 0,1-1 0,0 1 0,-1 0 0,0-1 0,1 1 0,-3-3 0,0-1-11,-1 1-1,0-1 0,0 1 1,-1-1-1,1 1 0,-1 1 1,0-1-1,0 1 1,0 0-1,-10-5 0,-31-7 4,0 1 0,0 2 0,-88-10 0,40 6 0,-4 1-222,-1 4 0,-129 1 1,-580 11 87,768 1 134,-71 13 0,48-5 0,-93 16 0,127-22 100,0 2 0,1 1 0,-1 2 0,2 0 0,-1 2 0,1 1-1,-29 18 1,54-30-100,1 1 0,0-1 0,-1 1 0,1 0 0,0 0 0,0-1 0,0 1 0,0 0 0,0 0 0,-1 0 0,2 0 0,-1 1 0,0-1 0,0 0 0,0 0 0,0 1 0,1-1 0,-1 0 0,1 1 0,-1-1 0,1 0 0,-1 1 0,1-1 0,0 1 0,0-1 0,0 1 0,0-1 0,0 1 0,0-1 0,0 0 0,0 1 0,0-1 0,1 1 0,-1-1 0,1 1 0,-1-1 0,1 0 0,-1 1 0,1-1 0,0 0 0,0 0 0,-1 1 0,1-1 0,0 0 0,0 0 0,0 0 0,1 0 0,-1 0 0,0 0 0,0-1 0,2 2 0,4 3 0,0 0 0,1-1 0,-1 0 0,1 0 0,0-1 0,0 0 0,12 3 0,35 6 0,182 30 0,-157-31 0,-40-5 0,59 3 0,834-11 0,-903 1 0,0-2 0,38-9 0,-14 2 0,111-27 0,-121 25 0,-29 9 0,0-1 0,0-1 0,0 0 0,0-1 0,-1-1 0,0 0 0,-1-1 0,1 0 0,19-17 0,-31 23 0,0 0 0,-1 0 0,1-1 0,0 1 0,-1 0 0,1-1 0,-1 1 0,0-1 0,0 1 0,0-1 0,0 0 0,-1 0 0,1 1 0,0-1 0,-1 0 0,0 0 0,0 1 0,0-1 0,-1-4 0,0 3 0,0 0 0,0 0 0,-1 0 0,0 0 0,0 0 0,0 0 0,0 1 0,0-1 0,-1 1 0,0 0 0,-5-6 0,-8-4 0,0-1 0,-2 2 0,1 0 0,-24-10 0,23 12 0,-3-1 0,0 1 0,-26-7 0,-13-6 0,32 13 0,0 2 0,0 0 0,0 2 0,-1 1 0,0 2 0,-46-1 0,26 3 0,-163 4 0,203-2 0,1 0 0,0 1 0,0 0 0,0 0 0,0 1 0,0 0 0,1 0 0,-1 1 0,1 0 0,0 0 0,0 1 0,0-1 0,1 2 0,-1-1 0,1 1 0,1 0 0,-10 13 0,12-15 0,0 0 0,1 1 0,-1 0 0,1-1 0,0 1 0,1 0 0,-1 0 0,1 0 0,0 0 0,1 0 0,-1 0 0,1 1 0,0-1 0,0 0 0,0 0 0,1 0 0,0 0 0,0 0 0,0 0 0,0 0 0,1 0 0,0 0 0,0 0 0,0-1 0,1 1 0,0-1 0,0 1 0,0-1 0,5 6 0,7 5 0,0 0 0,1-1 0,0-1 0,1 0 0,0-1 0,1-1 0,24 11 0,143 53 0,-94-41 0,-55-23 0,1-1 0,0-1 0,72 6 0,-3-1 0,-38-6 0,-1-3 0,119-6 0,-61-1 0,-69 3 0,-18 1 0,40-4 0,-68 1 0,0 0 0,0-1 0,-1 0 0,1 0 0,0-1 0,-1-1 0,0 1 0,0-2 0,9-5 0,-14 7 0,0 0 0,-1 0 0,1 0 0,-1-1 0,0 0 0,0 1 0,0-1 0,-1 0 0,1-1 0,-1 1 0,0 0 0,0-1 0,-1 1 0,1-1 0,-1 1 0,0-1 0,0 0 0,0 1 0,-1-1 0,0 0 0,0 0 0,0 0 0,-1 1 0,1-1 0,-1 0 0,-3-8 0,2 4 0,0 1 0,-1 0 0,0 0 0,0 0 0,-1 0 0,0 1 0,-1 0 0,0-1 0,0 1 0,0 1 0,-1-1 0,0 1 0,0 0 0,-10-7 0,-24-8 0,-1 1 0,-1 2 0,-1 2 0,0 2 0,-47-9 0,83 22 0,-21-5 0,0 1 0,-30 0 0,-27-5 0,60 6 0,-1 1 0,0 0 0,0 2 0,0 1 0,0 1 0,0 2 0,0 0 0,-26 8 0,40-8 0,-1 1 0,1 0 0,0 1 0,1 0 0,-1 1 0,1 1 0,0-1 0,1 2 0,0-1 0,0 2 0,0-1 0,1 1 0,1 1 0,-1 0 0,2 0 0,-1 0 0,1 1 0,-7 15 0,8-13 0,0 0 0,1 0 0,1 0 0,0 1 0,1 0 0,0 0 0,1 0 0,-1 25 0,3-32 0,1-1 0,0 1 0,0-1 0,0 1 0,1-1 0,0 0 0,0 0 0,0 0 0,1 0 0,0 0 0,0 0 0,1-1 0,0 1 0,0-1 0,0 0 0,0 0 0,1-1 0,-1 1 0,1-1 0,1 0 0,5 4 0,42 27 0,-16-9 0,67 34 0,-77-48 0,0-2 0,0 0 0,1-1 0,0-2 0,0-1 0,33 3 0,6 1 0,-45-5 0,1-2 0,40 1 0,-54-4 0,-1-1 0,0 0 0,0 0 0,0-1 0,0 0 0,0 0 0,0-1 0,0 0 0,-1 0 0,1-1 0,10-7 0,-11 6 0,0-1 0,-1 0 0,1 0 0,-1-1 0,0 1 0,-1-1 0,0 0 0,0-1 0,0 1 0,-1-1 0,0 0 0,-1 0 0,0-1 0,0 1 0,2-12 0,-1 0 0,-2 0 0,0 0 0,-1 0 0,-1 0 0,-4-34 0,0 34 0,-1-1 0,-1 1 0,-1 0 0,-1 1 0,-1-1 0,-1 2 0,0-1 0,-1 1 0,-1 1 0,-18-21 0,10 15 0,-2 1 0,0 2 0,-1 0 0,-1 1 0,0 1 0,-2 1 0,-51-25 0,52 31 0,-1 2 0,0 0 0,0 1 0,0 2 0,-33-4 0,-4 5 0,-71 2 0,115 3 0,1 0 0,-1 2 0,0 0 0,0 1 0,-24 8 0,37-9 0,0 0 0,0 0 0,1 1 0,-1 0 0,1 1 0,-1-1 0,1 1 0,0 0 0,0 0 0,1 0 0,-1 1 0,1 0 0,0 0 0,0 0 0,0 0 0,1 1 0,0-1 0,0 1 0,-3 8 0,1 0 0,0-1 0,1 1 0,1 0 0,0 0 0,1 1 0,-1 20 0,4-27 0,-1 1 0,2-1 0,-1 0 0,1 1 0,0-1 0,1 0 0,0 0 0,0 0 0,1-1 0,0 1 0,0-1 0,7 9 0,-6-9 0,23 32 0,1-1 0,43 44 0,-37-51 0,2-2 0,1-2 0,1-1 0,1-2 0,1-2 0,1-2 0,1-1 0,1-3 0,59 16 0,28-7 0,-87-18 0,1-2 0,0-3 0,79-4 0,-25-1 0,-88 3 0,-1-1 0,1-1 0,-1 0 0,0 0 0,1-1 0,-1 0 0,0-1 0,-1 0 0,1 0 0,-1-1 0,0-1 0,0 1 0,0-1 0,-1-1 0,0 0 0,0 0 0,-1 0 0,1-1 0,-2 0 0,1-1 0,-1 1 0,-1-1 0,1-1 0,-2 1 0,1-1 0,-1 1 0,-1-1 0,1 0 0,-2-1 0,0 1 0,0 0 0,1-20 0,-2 18 0,-1 0 0,0 0 0,0-1 0,-1 1 0,-1 0 0,0 0 0,-1 0 0,0 0 0,-1 0 0,0 0 0,-1 1 0,0 0 0,-1 0 0,0 0 0,-14-17 0,-4-4 0,-2 2 0,-1 0 0,-1 2 0,-2 1 0,-1 2 0,-38-25 0,29 29 0,-1 2 0,0 2 0,-1 1 0,-53-11 0,69 20 0,-11-2 0,-46-5 0,21 4 0,-6 3 0,1 2 0,-118 6 0,59 2 0,96-2 0,0 1 0,-1 2 0,1 2 0,-47 13 0,-112 54 0,150-56 0,2 3 0,0 0 0,1 3 0,1 1 0,2 1 0,0 2 0,-30 33 0,48-46 0,1 0 0,1 2 0,0-1 0,1 2 0,1 0 0,1 0 0,0 1 0,1 0 0,1 0 0,1 1 0,-7 28 0,7-18 0,2-11 0,2 1 0,0-1 0,-2 35 0,6-46 0,-1 1 0,1-1 0,1 0 0,-1 0 0,1 0 0,0 0 0,1 0 0,0-1 0,0 1 0,0-1 0,1 1 0,0-1 0,7 9 0,9 5 0,0 0 0,2-1 0,0-2 0,1 0 0,0-1 0,1-2 0,1 0 0,1-1 0,0-2 0,0-1 0,50 13 0,-8-5 0,1-3 0,0-3 0,0-3 0,1-3 0,127-6 0,-185-1 0,0-1 0,0 0 0,0-1 0,0 0 0,0-1 0,0 0 0,-1-1 0,0-1 0,0 1 0,0-2 0,-1 1 0,0-2 0,0 1 0,-1-1 0,0-1 0,0 0 0,-1 0 0,0 0 0,0-1 0,-1 0 0,-1-1 0,0 0 0,0 0 0,-1 0 0,0-1 0,-1 1 0,-1-1 0,0 0 0,0 0 0,1-19 0,-3 8 0,-1 0 0,-2 0 0,0 0 0,-1 0 0,-1 0 0,-1 0 0,-2 1 0,0 0 0,-1 0 0,-1 1 0,-1 0 0,-1 0 0,0 1 0,-27-32 0,31 43 0,-131-150 0,113 134 0,-1 1 0,-1 2 0,-59-39 0,56 44 0,0 0 0,0 2 0,-2 2 0,0 1 0,-48-12 0,-49-2 0,67 16 0,17 3 0,-84-3 0,85 10 0,11-2 0,1 2 0,-1 2 0,1 1 0,0 1 0,0 2 0,-44 13 0,56-11 0,0 0 0,1 2 0,0 0 0,0 1 0,1 1 0,1 1 0,0 0 0,0 2 0,2 0 0,0 0 0,1 1 0,0 1 0,1 1 0,1 0 0,1 0 0,0 1 0,2 0 0,-13 36 0,16-27 0,2 0 0,0 0 0,2 0 0,2 1 0,0-1 0,6 39 0,-4-57 0,-1 0 0,2 0 0,0-1 0,0 1 0,0-1 0,1 0 0,1 0 0,-1 0 0,2 0 0,11 14 0,4 2 0,49 44 0,-22-24 0,-32-33 0,1 0 0,0-1 0,0-1 0,2-1 0,-1 0 0,31 9 0,-26-9 0,27 9 0,1-1 0,1-3 0,84 11 0,-73-14 0,-36-6 0,1-1 0,37 1 0,56-3 0,178-5 0,-262-2 0,-1-1 0,1-2 0,47-16 0,102-48 0,-174 67 0,51-24 0,0-2 0,72-51 0,48-43 0,-154 101 0,0-1 0,-2-1 0,-1-1 0,-1-2 0,-1 0 0,-2-2 0,-1 0 0,33-67 0,-39 68 0,-2 0 0,-1 0 0,-2-1 0,-1-1 0,-1 0 0,-2 0 0,-1 0 0,-1-1 0,-2-51 0,-1 35 0,0 19 0,-6-56 0,3 77 0,1 0 0,-1 0 0,-1 0 0,1 1 0,-2-1 0,1 1 0,-1 0 0,0 0 0,-1 0 0,-9-11 0,-19-23 0,24 28 0,-1 1 0,0 1 0,-1 0 0,0 0 0,-1 1 0,0 1 0,-1 0 0,0 0 0,-25-13 0,22 16 0,0 1 0,-1 0 0,0 2 0,0 0 0,-1 0 0,-28-1 0,-6-4 0,45 7 0,-1 0 0,0 1 0,1-1 0,-1 1 0,0 1 0,0 0 0,0 0 0,0 0 0,1 1 0,-1 0 0,0 0 0,0 1 0,1 0 0,-1 1 0,-10 4 0,-8 9 0,1 0 0,0 2 0,1 0 0,1 2 0,1 1 0,0 0 0,2 2 0,1 0 0,1 1 0,-26 44 0,22-24 0,1 1 0,3 1 0,1 0 0,-19 94 0,31-108 0,1-1 0,1 1 0,2 0 0,1 0 0,5 35 0,-4-56 0,2 1 0,0-1 0,0 0 0,1 0 0,0 0 0,1 0 0,0-1 0,7 11 0,4 4 0,1-1 0,21 21 0,-22-30 0,1-2 0,0 1 0,0-2 0,1-1 0,1 0 0,37 16 0,-35-18 0,31 13 0,100 30 0,-134-47 0,9 2 0,1-1 0,-1-1 0,1-1 0,28 0 0,22-3 0,106-4 0,-171 1 0,-1 0 0,0-1 0,0 0 0,-1-1 0,1 0 0,-1-1 0,0 0 0,0-1 0,0 0 0,13-11 0,6-7 0,52-54 0,-78 73 0,7-7 0,-1-1 0,-1 0 0,0-1 0,-1 0 0,0 0 0,-1-1 0,0 0 0,4-19 0,-2 7 0,-3 0 0,0-1 0,4-54 0,-6-13 0,-9-99 0,3 175 0,-1-1 0,-1 1 0,0 0 0,-2 0 0,0 0 0,-1 1 0,-1 0 0,0 0 0,-2 1 0,-15-23 0,18 31 0,0 0 0,-1 0 0,0 1 0,0 0 0,-1 0 0,0 1 0,0 0 0,-1 0 0,1 1 0,-2 1 0,1-1 0,0 2 0,-1 0 0,0 0 0,0 1 0,0 0 0,-1 0 0,-22 0 0,14 1 0,0 2 0,0 1 0,-31 4 0,43-3 0,1 0 0,-1 1 0,1-1 0,0 1 0,0 1 0,0-1 0,0 1 0,1 0 0,-1 1 0,1-1 0,0 1 0,-6 8 0,-2 3 0,1 0 0,0 0 0,2 2 0,0-1 0,0 2 0,2-1 0,1 1 0,0 1 0,1-1 0,1 1 0,-6 41 0,4 6 0,3 0 0,6 92 0,0-60 0,0-87 0,0 0 0,1 0 0,0 0 0,0-1 0,2 1 0,-1-1 0,1 0 0,1 0 0,0 0 0,9 15 0,1-4 0,0-1 0,1 0 0,32 30 0,-37-42 0,-1 0 0,2-1 0,-1 0 0,1-1 0,0 0 0,0-1 0,1 0 0,-1-1 0,1-1 0,1 0 0,-1-1 0,27 4 0,11-3 0,0-2 0,61-5 0,-18 0 0,-60 4 0,1-2 0,-1-1 0,1-1 0,-1-2 0,0-2 0,38-12 0,-50 11 0,0 1 0,0 0 0,0-2 0,-1 0 0,0-1 0,-1-2 0,0 0 0,36-29 0,-17 10 0,-31 25 0,0 0 0,0 0 0,-1 0 0,1-1 0,-2 0 0,8-9 0,-3 1 0,-1 0 0,0-1 0,-1 0 0,-1 0 0,0-1 0,-1 0 0,8-29 0,-6 7 0,-2 0 0,-2-1 0,0-51 0,-4 83 0,-2-1 0,1 1 0,-1 0 0,0-1 0,-1 1 0,0 0 0,-6-14 0,8 20 0,-1 1 0,0-1 0,0 1 0,0 0 0,0-1 0,0 1 0,0 0 0,0 0 0,0 0 0,0 0 0,0 0 0,-1 0 0,1 0 0,0 0 0,-1 1 0,1-1 0,-1 0 0,-2 0 0,1 1 0,0 0 0,1 0 0,-1 0 0,1 0 0,-1 0 0,0 1 0,1 0 0,-1-1 0,1 1 0,-1 0 0,1 0 0,-1 0 0,1 0 0,0 1 0,-3 2 0,-3 2 0,0 1 0,0 0 0,1 0 0,0 1 0,1 0 0,0 1 0,0-1 0,0 1 0,1 0 0,-6 16 0,-2 9 0,-17 59 0,18-39 0,2 1 0,2 0 0,2 1 0,3-1 0,8 106 0,-3-151 0,0 1 0,1-1 0,0 1 0,1-1 0,0 0 0,0 0 0,1-1 0,1 1 0,-1-1 0,2 0 0,-1 0 0,1-1 0,0 0 0,1 0 0,0-1 0,0 0 0,11 7 0,-12-9 0,0 0 0,0 0 0,1-1 0,-1 0 0,1-1 0,0 1 0,0-1 0,0-1 0,1 0 0,-1 0 0,1-1 0,-1 1 0,1-2 0,0 1 0,-1-2 0,1 1 0,-1-1 0,1 0 0,-1-1 0,1 0 0,15-5 0,-16 1 0,1 0 0,-1 0 0,0-1 0,0 0 0,-1-1 0,0 1 0,0-2 0,-1 1 0,0 0 0,0-1 0,-1 0 0,6-15 0,9-11 0,-8 11 0,-2 0 0,0 0 0,-2-1 0,0 0 0,4-32 0,-3 17 0,3-21 0,7-125 0,-13 102 0,6 13 0,-7 51 0,-2 1 0,3-28 0,-6 25 0,-2-191 0,1 209 0,1 0 0,-1 1 0,-1-1 0,1 1 0,0-1 0,-1 1 0,0 0 0,0-1 0,0 1 0,0 0 0,0 0 0,-1 1 0,1-1 0,-1 0 0,0 1 0,0-1 0,0 1 0,0 0 0,0 0 0,0 0 0,-1 1 0,1-1 0,0 1 0,-1 0 0,0-1 0,1 2 0,-1-1 0,-4 0 0,-14-3 0,0 1 0,0 2 0,-33 1 0,44 0 0,5 0 0,-56 0 0,-84 13 0,124-10 0,1 2 0,0 0 0,0 2 0,1 0 0,0 1 0,0 1 0,-30 19 0,-13 14 0,2 2 0,-73 70 0,120-98 0,0 0 0,1 1 0,-16 28 0,12-18 0,-2 6 0,2 1 0,2 1 0,1 0 0,1 1 0,-10 52 0,17-54 0,1 1 0,3 0 0,0-1 0,3 1 0,5 43 0,-4-64 0,0 0 0,2-1 0,0 1 0,0-1 0,1 0 0,11 21 0,49 72 0,-37-64 0,-20-29 0,1 0 0,0-1 0,1 0 0,0 0 0,1-1 0,1-1 0,0 0 0,0 0 0,0-1 0,1-1 0,1 0 0,0-1 0,27 11 0,-21-11 0,1-1 0,-1-1 0,1-1 0,0-1 0,38 1 0,-52-4 0,-1 0 0,0-1 0,0 0 0,0 0 0,0 0 0,0-1 0,0 0 0,0 0 0,-1 0 0,1-1 0,-1 0 0,1 0 0,-1 0 0,0-1 0,0 0 0,-1 0 0,1 0 0,-1 0 0,0-1 0,0 0 0,0 0 0,-1 0 0,1 0 0,3-8 0,6-15 0,-2-1 0,0 0 0,-2-1 0,-1 0 0,-2 0 0,0 0 0,-2-1 0,-2 0 0,-1-39 0,-1 18 0,-7-110 0,5 143 0,-1 1 0,-1 0 0,-1 0 0,0 0 0,-2 0 0,-14-28 0,-3-6 0,20 43 0,1 0 0,-1-1 0,-1 1 0,0 1 0,0-1 0,-1 1 0,0 0 0,0 0 0,-1 0 0,0 1 0,0 0 0,-1 1 0,-10-8 0,5 7 0,-1 1 0,0 0 0,0 1 0,-1 1 0,0 0 0,1 1 0,-1 1 0,0 0 0,0 1 0,-1 0 0,1 1 0,0 1 0,0 1 0,-27 6 0,31-5 0,0 2 0,1 0 0,-1 0 0,2 0 0,-1 2 0,0-1 0,1 1 0,0 0 0,1 1 0,0 0 0,0 1 0,0-1 0,1 1 0,1 1 0,0-1 0,0 1 0,-7 16 0,-3 10 0,2 0 0,1 0 0,-15 72 0,22-66 0,1-1 0,3 1 0,4 65 0,0-24 0,-2-73 0,1 0 0,0 0 0,1 0 0,0 0 0,1 0 0,0 0 0,0-1 0,10 18 0,2 0 0,31 40 0,-34-55 0,1 1 0,1-2 0,0 0 0,1 0 0,0-2 0,0 0 0,25 11 0,-3-6 0,1-1 0,-1-2 0,2-2 0,0-1 0,69 4 0,-79-10 0,0-1 0,0-1 0,0-1 0,0-2 0,46-10 0,-19 0 0,-2-3 0,0-3 0,0-1 0,-2-3 0,-1-2 0,94-63 0,-106 57 0,0-2 0,-3-2 0,-1-1 0,52-69 0,-40 47 0,-25 33 0,-1 0 0,-1-2 0,-2-1 0,0 0 0,-2-1 0,22-55 0,-28 52 0,11-62 0,-12 51 0,-6 32 0,0-1 0,-1 1 0,0-1 0,-1 1 0,0-1 0,-2-17 0,1 27 0,0 0 0,-1 0 0,0-1 0,1 1 0,-1 0 0,0 0 0,0 0 0,0 0 0,0 0 0,0 0 0,-1 0 0,1 1 0,-1-1 0,1 0 0,-4-2 0,2 2 0,0 0 0,0 1 0,0-1 0,-1 1 0,1 0 0,0 0 0,-1 0 0,1 1 0,-1-1 0,1 1 0,0-1 0,-1 1 0,-4 1 0,2 0 0,-1 0 0,1 0 0,0 1 0,-1 0 0,1 0 0,0 0 0,0 1 0,1 0 0,-1 0 0,0 0 0,1 1 0,0 0 0,0 0 0,0 1 0,0-1 0,1 1 0,0 0 0,0 0 0,0 0 0,0 1 0,1-1 0,0 1 0,-5 12 0,1-1 0,1 0 0,0 1 0,1 0 0,1 0 0,0 0 0,2 0 0,-1 24 0,2 26 0,4 180 0,0-221 0,1-1 0,1 0 0,1 0 0,2 0 0,0-1 0,21 44 0,-28-67 0,0 0 0,0 0 0,0 0 0,0 0 0,1 0 0,-1 0 0,0-1 0,1 1 0,-1 0 0,1-1 0,0 1 0,0-1 0,-1 0 0,1 1 0,0-1 0,0 0 0,0 0 0,0 0 0,0-1 0,0 1 0,1 0 0,-1-1 0,0 1 0,0-1 0,3 0 0,-1 0 0,0-1 0,-1 0 0,1 0 0,-1-1 0,0 1 0,1-1 0,-1 0 0,0 0 0,0 0 0,0 0 0,0 0 0,0 0 0,-1-1 0,3-3 0,4-4 0,0-1 0,0 0 0,-2 0 0,1-1 0,-2 0 0,1-1 0,5-17 0,-3 1 0,-1-2 0,-2 1 0,-1-1 0,-1 1 0,-1-45 0,-2 15 0,-4-63 0,3 120 0,0 1 0,-1-1 0,1 1 0,-1-1 0,0 1 0,1 0 0,-1-1 0,0 1 0,0 0 0,-1-1 0,1 1 0,0 0 0,-1 0 0,1 0 0,-1 0 0,0 1 0,1-1 0,-1 0 0,0 1 0,0-1 0,-4-1 0,1 0 0,1 2 0,-1-1 0,0 1 0,0-1 0,0 1 0,0 0 0,0 1 0,0 0 0,0-1 0,-7 2 0,2 0 0,0 0 0,0 1 0,1 0 0,-1 0 0,1 1 0,-1 0 0,1 1 0,0 0 0,0 1 0,-15 10 0,16-8 0,1 1 0,1 0 0,-1 0 0,1 0 0,1 1 0,0 0 0,0 0 0,0 1 0,1-1 0,1 1 0,0 0 0,-3 14 0,2-3 0,1-1 0,1 1 0,1-1 0,1 1 0,2 26 0,26 85 0,-2-1 0,-23-107 0,1-1 0,1 1 0,1-1 0,1-1 0,1 1 0,20 39 0,-1-31 0,-27-31 0,1 0 0,-1 0 0,0 1 0,0-1 0,1 0 0,-1 0 0,0 0 0,1 0 0,-1 0 0,1 1 0,-1-1 0,0 0 0,1 0 0,-1 0 0,0 0 0,1 0 0,-1 0 0,0 0 0,1 0 0,-1 0 0,1 0 0,-1-1 0,0 1 0,1 0 0,-1 0 0,0 0 0,1 0 0,-1 0 0,0-1 0,0 1 0,1-1 0,5-20 0,-4-255 87,-5 131-1539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30T11:49:22.4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30T11:49:24.3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959 0 24575,'-2'3'0,"0"1"0,0-1 0,0 0 0,-1-1 0,1 1 0,-1 0 0,0-1 0,0 1 0,0-1 0,0 0 0,0 0 0,-6 3 0,-6 5 0,-24 19 0,-1-2 0,0-2 0,-2-1 0,-46 17 0,76-36 0,-1-1 0,-1 0 0,1-1 0,0-1 0,-1 0 0,-16 0 0,-87-4 0,43-1 0,29 3 0,6-2 0,-1 3 0,0 1 0,-68 13 0,25 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30T11:49:30.3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1026 24575,'2'-19'0,"1"0"0,1 0 0,0 1 0,1 0 0,1 0 0,1 0 0,1 1 0,0 0 0,1 0 0,1 1 0,0 0 0,1 1 0,14-15 0,-17 23 0,1 1 0,-1 0 0,1 0 0,0 1 0,1 0 0,-1 1 0,1 0 0,19-5 0,12-6 0,-6 0 0,2 3 0,0 0 0,55-8 0,-91 19 0,0 1 0,0 0 0,1-1 0,-1 1 0,0 0 0,0 0 0,0 0 0,0 0 0,1 0 0,-1 0 0,0 0 0,0 1 0,0-1 0,0 0 0,0 1 0,0-1 0,1 0 0,-1 1 0,0 0 0,0-1 0,0 1 0,-1 0 0,1-1 0,0 1 0,0 0 0,0 0 0,0 0 0,-1-1 0,1 1 0,0 0 0,-1 0 0,1 0 0,-1 0 0,1 0 0,-1 1 0,1-1 0,-1 0 0,0 0 0,0 0 0,1 0 0,-1 0 0,0 1 0,0-1 0,0 0 0,0 0 0,0 0 0,-1 0 0,1 0 0,0 1 0,-1 1 0,-2 10 0,0 0 0,-1 0 0,-10 21 0,6-12 0,-3 8 0,8-21 0,-1 0 0,1 0 0,1 0 0,0 1 0,0-1 0,-1 15 0,4-21 0,-1 0 0,0 0 0,1-1 0,0 1 0,-1-1 0,1 1 0,0 0 0,0-1 0,1 0 0,-1 1 0,0-1 0,1 0 0,-1 0 0,1 1 0,0-1 0,0 0 0,0-1 0,0 1 0,0 0 0,0-1 0,1 1 0,-1-1 0,0 1 0,1-1 0,-1 0 0,1 0 0,-1 0 0,4 0 0,2 2 0,-1-1 0,0 0 0,0-1 0,1 1 0,-1-2 0,1 1 0,-1-1 0,1 0 0,-1 0 0,1-1 0,-1 0 0,0 0 0,1-1 0,-1 0 0,7-3 0,-2-1 0,-1 0 0,0 0 0,0-1 0,-1-1 0,0 0 0,0 0 0,16-19 0,13-16 0,1 3 0,85-66 0,80-30 0,-185 120 0,-20 11 0,-13 7 0,-2 6 0,-1 0 0,1 1 0,1 1 0,0 0 0,-14 13 0,-11 7 0,24-18 0,1 1 0,0 0 0,1 1 0,0 0 0,1 1 0,1 1 0,0-1 0,-9 20 0,13-22 0,0 1 0,1 0 0,1 0 0,0 0 0,1 1 0,1-1 0,0 1 0,1 0 0,0 0 0,1 25 0,1-36 0,1 0 0,-1 0 0,1-1 0,0 1 0,0-1 0,0 1 0,1 0 0,-1-1 0,1 0 0,0 1 0,0-1 0,0 0 0,0 0 0,0 0 0,1 0 0,-1-1 0,1 1 0,0-1 0,0 1 0,0-1 0,0 0 0,0 0 0,1 0 0,-1-1 0,0 1 0,1-1 0,0 0 0,-1 0 0,1 0 0,5 1 0,12 0 0,0 0 0,0-1 0,0-1 0,31-5 0,0 2 0,-20 3 0,0-2 0,0 0 0,40-10 0,180-50 0,-232 59 0,-1-2 0,1 0 0,-1-1 0,0-1 0,0-1 0,20-11 0,-39 19 0,0-1 0,1 1 0,-1 0 0,1 0 0,-1 0 0,0 0 0,1-1 0,-1 1 0,0 0 0,1 0 0,-1 0 0,0-1 0,0 1 0,1 0 0,-1-1 0,0 1 0,0 0 0,1-1 0,-1 1 0,0 0 0,0-1 0,0 1 0,0 0 0,1-1 0,-1 1 0,0 0 0,0-1 0,0 1 0,0-1 0,0 1 0,0 0 0,0-1 0,0 1 0,0-1 0,0 1 0,0 0 0,0-1 0,-1 1 0,1-1 0,0 1 0,0 0 0,0-1 0,0 1 0,-1 0 0,1-1 0,0 1 0,-24-9 0,-29 5 0,-5 2 0,-207 6 0,222 2 0,-75 20 0,42-7 0,27-5 0,0 2 0,1 3 0,1 2 0,-72 42 0,114-60 0,-1 0 0,1 0 0,0 1 0,0-1 0,1 1 0,-1 1 0,1-1 0,0 1 0,-7 8 0,11-12 0,-1 0 0,1 0 0,-1 0 0,1 0 0,-1 0 0,1 1 0,0-1 0,0 0 0,-1 0 0,1 0 0,0 0 0,0 0 0,0 0 0,0 1 0,1-1 0,-1 0 0,0 0 0,0 0 0,1 0 0,-1 0 0,0 0 0,1 1 0,1 0 0,0 0 0,0 0 0,-1 0 0,1 0 0,0-1 0,0 1 0,0-1 0,1 1 0,-1-1 0,0 0 0,1 0 0,-1 0 0,0 0 0,3 0 0,13 4 0,1-1 0,-1-1 0,34 1 0,32 6 0,-35-3 0,1-2 0,-1-3 0,80-4 0,-23-1 0,-77 3 0,1-1 0,0-1 0,48-11 0,21-4 0,-66 13 0,-1-2 0,45-13 0,18-8 0,-69 21 0,0-1 0,0-1 0,-1-1 0,43-22 0,-24 6 0,-13 8 0,-1-1 0,-1-2 0,28-23 0,-50 37 0,-1 1 0,0-2 0,0 1 0,0 0 0,-1-1 0,0 0 0,0-1 0,-1 1 0,0-1 0,0 0 0,-1 1 0,0-2 0,0 1 0,-1 0 0,0-1 0,-1 1 0,2-15 0,-4 18 0,1 0 0,-1 0 0,0 1 0,0-1 0,0 0 0,-1 0 0,1 1 0,-1-1 0,0 0 0,-1 1 0,1 0 0,-1 0 0,0 0 0,0 0 0,0 0 0,0 0 0,-1 1 0,0-1 0,1 1 0,-1 0 0,0 1 0,-1-1 0,1 0 0,-7-2 0,-10-4 0,-1 0 0,-1 2 0,-41-10 0,46 13 0,-114-21 0,90 18 0,-1 2 0,0 2 0,0 2 0,-45 5 0,-10-2 0,62-2 0,-15 0 0,-54 6 0,88-4 0,0 1 0,-1 1 0,1 1 0,0 0 0,1 1 0,-30 16 0,32-15 0,3-2 0,1 1 0,0 0 0,0 1 0,0 0 0,-13 13 0,21-19 0,1 1 0,-1 0 0,1-1 0,0 1 0,0 0 0,-1 0 0,1 0 0,0 0 0,1 0 0,-1 0 0,0 0 0,1 0 0,-1 0 0,1 1 0,-1-1 0,1 0 0,0 0 0,0 0 0,0 1 0,0-1 0,0 0 0,1 0 0,-1 0 0,1 0 0,-1 1 0,1-1 0,0 0 0,0 0 0,0 0 0,0 0 0,0 0 0,0-1 0,1 1 0,-1 0 0,1 0 0,-1-1 0,3 2 0,2 3 0,1 0 0,0-1 0,0 0 0,0 0 0,1-1 0,-1 0 0,1 0 0,0-1 0,1 0 0,8 3 0,89 14 0,-72-16 0,49-2 0,-55-3 0,1 2 0,54 8 0,-25-1 0,0-2 0,1-2 0,72-5 0,-44-1 0,-52 1 0,54-11 0,-51 6 0,41-1 0,-16 2 0,98-19 0,-13 0 0,255-49 0,-187 17 0,-122 30 0,-164 26 0,22-2 0,-130 0 0,-142 5 0,136 23 0,109-18 0,0 4 0,-83 23 0,119-26 0,15-4 0,1 2 0,-1 0 0,1 1 0,0 1 0,1 1 0,0 1 0,1 2 0,-25 17 0,45-29 0,0 0 0,-1 0 0,1 0 0,0 0 0,0 0 0,0 0 0,0 0 0,0 1 0,0-1 0,0 0 0,0 1 0,1-1 0,-1 0 0,0 1 0,1-1 0,-1 1 0,1-1 0,0 1 0,0-1 0,-1 1 0,1 0 0,0-1 0,0 1 0,0-1 0,1 4 0,0-3 0,0 0 0,0 0 0,1 0 0,-1 1 0,1-2 0,0 1 0,-1 0 0,1 0 0,0 0 0,0-1 0,0 1 0,0-1 0,0 0 0,4 2 0,6 3 0,1-1 0,-1 0 0,1-1 0,0-1 0,14 2 0,79 12-118,-2 0-298,168 6 1,-103-10 415,-10 0 0,459-13 0,-541-4 0,133-24 0,-84 8 0,51-4-79,-2-8 1,197-62 0,-331 82 275,-1-3 0,0-1 1,-1-2-1,-1-1 1,66-46-1,-100 62-197,-1 0 0,0 0 0,0 0 0,-1 0 0,1-1 0,-1 1 0,1-1 0,-1 0 0,0 1 0,0-1 0,-1 0 0,1 0 0,-1 0 0,0 0 0,0 0 0,0-1 0,-1 1 0,1 0 0,-1-8 0,-1 9 0,1 0 0,0 0 0,-1 0 0,0 0 0,1 0 0,-1 0 0,0 0 0,-1 0 0,1 1 0,0-1 0,-1 0 0,1 1 0,-1-1 0,0 1 0,0-1 0,0 1 0,0 0 0,-1 0 0,1 0 0,0 0 0,-1 0 0,0 1 0,1-1 0,-1 1 0,0 0 0,0-1 0,-5 0 0,-22-6 0,-1 1 0,-1 1 0,1 2 0,-45-1 0,59 6 0,0 0 0,1 1 0,-1 0 0,1 1 0,0 1 0,0 1 0,0 0 0,1 1 0,0 1 0,-18 10 0,-38 24 0,40-25 0,1 1 0,1 2 0,0 1 0,-49 45 0,74-61 0,-13 13 0,1-1 0,0 2 0,2 0 0,0 1 0,-20 35 0,27-39 0,1 1 0,0 0 0,1 0 0,1 0 0,0 1 0,1 0 0,1-1 0,0 25 0,2-31 0,0-1 0,1 0 0,0 1 0,1-1 0,0 0 0,0 0 0,1 0 0,0 0 0,0 0 0,1-1 0,1 0 0,-1 1 0,1-1 0,1-1 0,-1 1 0,12 10 0,5 2 0,1-1 0,1-1 0,0-1 0,2-1 0,43 20 0,-53-29 0,0-1 0,1 0 0,-1-1 0,1 0 0,22 2 0,17 3 0,-26-4 0,0-2 0,38 1 0,-34-4 0,0-1 0,0-2 0,0-2 0,0-1 0,-1-1 0,43-15 0,-42 10 0,-1-2 0,0-2 0,-1-1 0,39-26 0,-61 35 0,0-1 0,0 0 0,-1-1 0,0 0 0,-1-1 0,0 1 0,0-2 0,-1 1 0,0-1 0,-1 0 0,0 0 0,-1-1 0,-1 1 0,1-1 0,3-21 0,-2 5 0,0 2 0,-1-1 0,-1 1 0,1-33 0,-5 50 0,-1 1 0,0-1 0,0 1 0,-1-1 0,0 1 0,0-1 0,-1 1 0,0 0 0,0 0 0,-1 0 0,0 0 0,-1 1 0,1 0 0,-7-8 0,-8-7 0,0-3 0,-2 0 0,0 1 0,-2 2 0,0 0 0,-51-35 0,34 31 0,-2 1 0,-1 3 0,-84-33 0,68 37 0,0 2 0,-86-11 0,96 20 0,-25-2 0,-93-1 0,139 10 0,-15-1 0,0 2 0,-1 2 0,1 2 0,-69 16 0,63-6 0,-241 83 0,250-80 0,-53 32 0,79-41 0,1 0 0,0 0 0,1 2 0,0-1 0,1 2 0,0-1 0,-12 18 0,20-24 0,-1 1 0,2-1 0,-1 0 0,0 1 0,1 0 0,0 0 0,1 0 0,-1 0 0,1 0 0,0 0 0,1 0 0,-1 0 0,1 0 0,0 0 0,1 0 0,-1 0 0,1 0 0,1 0 0,-1 0 0,1 0 0,0 0 0,0 0 0,4 6 0,-1-2 0,2 0 0,-1 0 0,1 0 0,1-1 0,-1 0 0,2 0 0,-1-1 0,1 0 0,0 0 0,20 12 0,29 15 0,1-3 0,1-3 0,94 33 0,-59-35-188,2-4-1,152 15 1,-211-34 188,261 18 0,391-23 0,-660-1 0,-1-1 0,35-8 0,-5 1 0,-23 5 94,0-2 0,0-1 1,-1-2-1,0-2 0,44-20 0,-70 27-94,1-1 0,-1 0 0,0 0 0,-1-1 0,0 0 0,0-1 0,0 0 0,-1 0 0,0 0 0,-1-1 0,0 0 0,0 0 0,-1-1 0,0 1 0,0-1 0,5-19 0,-8 21 0,-1 0 0,1-1 0,-2 1 0,1-1 0,-1 1 0,0-1 0,-1 1 0,1-1 0,-2 1 0,1 0 0,-1-1 0,-1 1 0,0 0 0,0 0 0,0 0 0,-1 1 0,0-1 0,0 1 0,-1 0 0,0 0 0,-11-11 0,-3 0 0,-1 0 0,-1 1 0,0 1 0,-31-17 0,-99-47 0,127 68 0,-62-25-211,-2 4-1,-1 3 1,-167-31-1,162 44 212,0 3 0,-1 5 0,0 3 0,-132 10 0,197 0-11,0 2-1,0 0 0,0 2 1,1 1-1,-40 19 1,-134 75-59,202-103 70,-39 25 197,1 1 0,1 3 0,1 0 0,-61 66 0,89-85-197,2 0 0,-1 1 0,1 0 0,0 0 0,1 1 0,1 0 0,0 0 0,-6 22 0,4-9 0,2 1 0,0 0 0,-1 36 0,6-52 0,1 1 0,1 0 0,-1-1 0,1 1 0,1-1 0,0 0 0,1 0 0,0 0 0,0 0 0,1 0 0,0-1 0,1 0 0,0 0 0,0 0 0,1-1 0,0 0 0,9 8 0,3 1 0,1 0 0,0-1 0,1-1 0,1-1 0,0-1 0,26 11 0,-14-10 0,1-1 0,1-2 0,0-1 0,70 9 0,214-15 0,-170-7 0,-148 3 0,31 1 0,0-2 0,0-1 0,59-12 0,-62 7 0,5 0 0,-1-2 0,0-1 0,-1-1 0,0-2 0,-1-1 0,38-23 0,-37 15 0,-22 16 0,-1 0 0,0 0 0,-1-1 0,1 0 0,-1-1 0,-1 0 0,0-1 0,0 0 0,0 0 0,-1 0 0,-1-1 0,7-12 0,-5 5 0,-2 0 0,0 0 0,-1-1 0,0 1 0,-2-1 0,3-33 0,-5 41 0,-1-1 0,0 0 0,-1 0 0,-1 1 0,1-1 0,-2 0 0,1 1 0,-1 0 0,-1 0 0,0 0 0,-1 0 0,-9-17 0,8 20 0,0 0 0,-1 0 0,0 1 0,0 0 0,0 0 0,-1 1 0,-9-6 0,-63-31 0,66 35 0,-34-15 0,-1 2 0,-1 2 0,0 2 0,-2 3 0,-83-12 0,97 20 0,-40-5 0,-95 0 0,144 11 0,0 1 0,0 2 0,1 1 0,0 1 0,0 1 0,0 2 0,1 0 0,0 2 0,-34 20 0,58-30 0,-28 14 0,0 1 0,1 2 0,1 1 0,1 1 0,-30 27 0,18-9 0,21-21 0,-31 36 0,44-46 0,1 1 0,0 0 0,1 0 0,-1 0 0,1 0 0,1 1 0,0-1 0,-4 19 0,4-14 0,1 0 0,0 1 0,1-1 0,1 1 0,0-1 0,1 1 0,0-1 0,6 24 0,-5-29 0,1 0 0,1 0 0,-1 0 0,1 0 0,0-1 0,1 1 0,0-1 0,0 0 0,1-1 0,0 1 0,0-1 0,0 0 0,1-1 0,12 9 0,13 7 0,2-1 0,0-2 0,2-1 0,0-2 0,0-1 0,59 13 0,-45-17 0,1-1 0,1-3 0,85-1 0,4-3 0,110-6 0,-119-21 0,-84 15 0,84-30 0,-88 26 0,-18 4 0,0-1 0,-1-1 0,-1-1 0,0-1 0,-1-1 0,42-36 0,-56 41 0,-1 1 0,0-1 0,-1-1 0,0 1 0,7-15 0,13-19 0,-36 65 0,1 0 0,1 0 0,1 1 0,-7 43 0,-9 122 0,17-155 0,2 0 0,1 0 0,1 0 0,1 0 0,2 0 0,2 0 0,0-1 0,2 1 0,2-1 0,1 0 0,16 37 0,-19-54 0,1-1 0,1 1 0,0-1 0,1-1 0,0 1 0,1-2 0,1 1 0,-1-1 0,2-1 0,-1 0 0,2-1 0,-1 0 0,1-1 0,1 0 0,-1-1 0,1 0 0,0-1 0,1-1 0,-1-1 0,1 0 0,0 0 0,0-2 0,29 2 0,45 10 0,-66-10 0,48 5 0,-53-9 0,22 2 0,0-1 0,0-3 0,75-12 0,-105 12 0,0-1 0,0 0 0,0 0 0,0-1 0,0 0 0,-1-1 0,0 0 0,0-1 0,0 1 0,0-2 0,-1 1 0,0-1 0,-1-1 0,1 1 0,-1-1 0,-1 0 0,0-1 0,0 0 0,9-18 0,-3 2 0,-1 0 0,-1 0 0,-2-1 0,0 0 0,-2 0 0,-1-1 0,-1 0 0,1-37 0,-7-409 0,2 466 0,-1 0 0,0 0 0,0 0 0,-1 0 0,1 0 0,-2 1 0,1-1 0,-1 1 0,0-1 0,0 1 0,0 0 0,-1 0 0,0 0 0,-1 1 0,-7-9 0,10 12 0,0 0 0,0 0 0,-1 0 0,1 0 0,-1 1 0,0-1 0,1 1 0,-1-1 0,0 1 0,0 0 0,0 0 0,0 0 0,0 1 0,0-1 0,0 1 0,0 0 0,0-1 0,0 1 0,0 1 0,0-1 0,0 0 0,0 1 0,0-1 0,0 1 0,0 0 0,0 0 0,0 0 0,0 1 0,1-1 0,-1 1 0,0-1 0,1 1 0,-1 0 0,1 0 0,0 0 0,0 0 0,-4 4 0,0 2 0,1 1 0,-1 0 0,1 0 0,1 0 0,-1 1 0,2 0 0,-1-1 0,1 1 0,1 0 0,0 1 0,0-1 0,0 18 0,-9 37 0,5-36 0,1 1 0,1 0 0,1 45 0,-1 1 0,-8-3 0,8-53 0,0 0 0,-1 25 0,6 218 0,-3-298 0,-2 0 0,-1 0 0,-1 1 0,-3-1 0,0 1 0,-2 1 0,-2 0 0,-1 1 0,-18-32 0,-48-52 0,61 91 0,0-1 0,1-1 0,2 0 0,0-2 0,-17-45 0,29 53 0,0 0 0,2 0 0,0-1 0,1 1 0,3-35 0,-1 30 0,-1 39 0,-1 9 0,0-1 0,2 1 0,6 36 0,-7-54 0,1 1 0,-1-1 0,1 0 0,0 0 0,1 0 0,-1 0 0,1-1 0,-1 1 0,1 0 0,0-1 0,1 1 0,-1-1 0,1 0 0,-1 1 0,1-1 0,0 0 0,0-1 0,0 1 0,1 0 0,-1-1 0,0 0 0,1 0 0,0 0 0,-1 0 0,1-1 0,0 1 0,0-1 0,5 1 0,-6-2 0,1 0 0,-1 0 0,0-1 0,1 1 0,-1-1 0,0 0 0,1 0 0,-1 0 0,0 0 0,0-1 0,0 1 0,0-1 0,0 0 0,0 0 0,0 0 0,-1 0 0,1 0 0,-1-1 0,1 1 0,-1-1 0,0 0 0,0 1 0,0-1 0,3-6 0,3-8 0,1 0 0,-2 0 0,7-22 0,-12 31 0,10-29 0,-3-1 0,-1-1 0,-2 1 0,1-45 0,-7-160 0,-2 107 0,2 113 0,0-12 0,0-1 0,-3 1 0,-10-57 0,10 73 0,3 15 0,0 0 0,-1 1 0,1-1 0,-1 1 0,0-1 0,0 1 0,0-1 0,0 1 0,-1-1 0,1 1 0,-1 0 0,0 0 0,-3-5 0,4 8 0,0 0 0,1 0 0,-1 1 0,1-1 0,-1 0 0,0 0 0,1 1 0,-1-1 0,1 1 0,-1-1 0,1 0 0,-1 1 0,1-1 0,-1 1 0,1-1 0,-1 1 0,1-1 0,-1 1 0,1-1 0,0 1 0,0 0 0,-1-1 0,1 1 0,0-1 0,0 1 0,-1 0 0,1-1 0,0 1 0,0 0 0,0-1 0,0 1 0,0 0 0,0-1 0,0 1 0,0 0 0,1 1 0,-5 29 0,2 253 0,4-140 0,1-115 0,2-1 0,1 0 0,1 1 0,1-2 0,1 1 0,22 43 0,-29-67 0,14 30 0,2-1 0,1 0 0,25 32 0,-41-61 0,1 0 0,-1 1 0,1-1 0,0-1 0,0 1 0,0 0 0,1-1 0,-1 0 0,1 0 0,0 0 0,0-1 0,0 0 0,0 0 0,0 0 0,0 0 0,0-1 0,1 0 0,-1 0 0,6 0 0,-6-1 0,-1 0 0,1 0 0,-1-1 0,1 0 0,-1 0 0,1 0 0,-1 0 0,0-1 0,1 1 0,-1-1 0,0-1 0,0 1 0,0 0 0,-1-1 0,1 0 0,-1 0 0,1 0 0,-1 0 0,0 0 0,0-1 0,0 1 0,4-8 0,71-143 0,-60 113 0,0-3 0,16-57 0,-6 12 0,-24 78 0,-2-1 0,1 0 0,-2 0 0,1-16 0,-2 19 0,1-1 0,0 1 0,0-1 0,1 1 0,1-1 0,4-13 0,-7 23 0,0-1 0,0 1 0,1 0 0,-1 0 0,0 0 0,0-1 0,0 1 0,0 0 0,0 0 0,0 0 0,0 0 0,1-1 0,-1 1 0,0 0 0,0 0 0,0 0 0,0 0 0,0 0 0,1 0 0,-1-1 0,0 1 0,0 0 0,0 0 0,1 0 0,-1 0 0,0 0 0,0 0 0,0 0 0,1 0 0,-1 0 0,0 0 0,0 0 0,0 0 0,1 0 0,-1 0 0,0 0 0,0 0 0,0 0 0,1 0 0,-1 0 0,0 1 0,0-1 0,0 0 0,1 0 0,-1 0 0,0 0 0,0 0 0,0 0 0,0 1 0,10 12 0,3 19 0,-8-6 0,-1 1 0,-1-1 0,-1 1 0,-4 44 0,0-42 0,2 0 0,1 1 0,8 45 0,28 141 0,-35-204 0,13 63 0,-13-69 0,-1 0 0,1 0 0,0 0 0,1 0 0,0 0 0,0-1 0,0 1 0,0-1 0,5 6 0,-7-11 0,-1 0 0,0 0 0,1 0 0,-1 0 0,0 0 0,1 0 0,-1-1 0,0 1 0,1 0 0,-1 0 0,0 0 0,1 0 0,-1 0 0,0 0 0,1 0 0,-1-1 0,0 1 0,0 0 0,1 0 0,-1 0 0,0-1 0,0 1 0,0 0 0,1 0 0,-1-1 0,0 1 0,0 0 0,0-1 0,1 1 0,-1 0 0,0-1 0,0 1 0,0 0 0,0 0 0,0-1 0,0 1 0,0 0 0,0-1 0,0 1 0,0 0 0,0-1 0,0 0 0,6-23 0,-4 17 0,5-22 0,-1-1 0,2-38 0,7-38 0,-8 60 0,-1 0 0,-3 0 0,-6-93 0,0 33 0,5 65 0,-1 26 0,-1 1 0,0-1 0,0 0 0,-1 1 0,-6-23 0,8 37 0,-1-1 0,0 1 0,0-1 0,-1 1 0,1-1 0,0 1 0,0 0 0,0-1 0,0 1 0,0-1 0,0 1 0,-1-1 0,1 1 0,0 0 0,0-1 0,-1 1 0,1-1 0,0 1 0,0 0 0,-1-1 0,1 1 0,0 0 0,-1-1 0,1 1 0,-1 0 0,1 0 0,0-1 0,-1 1 0,1 0 0,-1 0 0,0 0 0,-6 13 0,1 25 0,-15 155 0,15-126 0,5 111 0,3-83 0,-2-88 0,-1-4 0,1 0 0,0 1 0,0-1 0,0 0 0,0 1 0,1-1 0,0 0 0,-1 1 0,1-1 0,0 0 0,0 0 0,1 0 0,2 6 0,-4-10 0,1 1 0,-1 0 0,1 0 0,-1 0 0,1 0 0,-1-1 0,1 1 0,-1 0 0,1 0 0,-1-1 0,0 1 0,1 0 0,-1-1 0,0 1 0,1 0 0,-1-1 0,0 1 0,1-1 0,-1 1 0,0 0 0,0-1 0,0 1 0,1-1 0,-1 1 0,0-1 0,0 1 0,0-1 0,0 1 0,0-1 0,0 1 0,0-1 0,9-26 0,-7 19 0,12-43 0,15-100 0,-29 151 0,7-64 0,-4 1 0,-5-82 0,-1 29 0,3-120 0,-2 337 0,5 116 0,23-60 0,-14-98 0,36 110 0,-7-33 0,-35-111 0,2-1 0,19 41 0,-24-58 0,1 0 0,-1 0 0,1-1 0,1 1 0,-1-1 0,1 0 0,0 0 0,1-1 0,-1 1 0,1-1 0,0 0 0,0-1 0,10 6 0,-14-9 0,0 0 0,1 0 0,-1 0 0,1 0 0,-1 0 0,1-1 0,-1 1 0,1-1 0,0 1 0,-1-1 0,1 0 0,0 0 0,-1 0 0,1-1 0,0 1 0,-1-1 0,1 1 0,-1-1 0,1 0 0,-1 0 0,1 0 0,-1 0 0,0 0 0,1-1 0,-1 1 0,0-1 0,0 1 0,0-1 0,0 0 0,0 0 0,-1 0 0,1 0 0,0 0 0,-1 0 0,0-1 0,1 1 0,-1 0 0,1-3 0,5-12 0,-1 0 0,-1 0 0,-1-1 0,4-30 0,1 2 0,27-153 0,-31 156 0,2-62 0,-6 74 0,1 1 0,9-50 0,-2 29 0,-7 37 0,0 0 0,1 0 0,1 0 0,7-20 0,-5 101 0,-4-30 0,12 66 0,-3-25 0,15 104 0,-14-122 0,1 13 0,13 84 0,-23-131 0,1 1 0,14 41 0,-16-112 0,1 7 0,-7 66 0,-8 45 0,6-47 0,2 1 0,-1 34 0,7 34 0,-4 70 0,2-163 0,0-1 0,0 0 0,0 0 0,0 1 0,-1-1 0,1 0 0,-1 0 0,0 0 0,1 0 0,-1 0 0,0 0 0,0 0 0,-1 0 0,1 0 0,0 0 0,-1 0 0,1-1 0,-1 1 0,1-1 0,-4 3 0,3-3 0,0 0 0,0-1 0,0 1 0,0-1 0,0 1 0,0-1 0,0 0 0,0 0 0,0 0 0,0 0 0,0 0 0,0 0 0,0-1 0,0 1 0,0-1 0,0 0 0,-4-1 0,-1-1 0,0-1 0,0 0 0,0 0 0,0-1 0,1 0 0,0 0 0,0-1 0,0 1 0,1-1 0,-7-8 0,-16-35 0,-32-73 0,-2-5 0,6 33 0,-3 1 0,-79-92 0,116 158-11,-49-61-332,-139-134 1,-12 14-860,159 151 1119,22 21-66,0 0 0,-74-45 0,59 47 353,-127-69-635,155 89 943,-1 2-1,0 1 1,0 1-1,-51-9 1,17 6-422,-45-7-81,99 19-9,0 0 0,1 1 0,-1 1 0,0-1-1,0 1 1,1 0 0,-1 1 0,1 0-1,-15 6 1,20-7 0,0 1 0,0 1 0,1-1 0,-1 0 0,0 1 0,1-1 0,-1 1 0,1 0 0,0 0 0,0-1 0,0 2 0,0-1 0,1 0 0,-1 0 0,1 1 0,0-1 0,0 0 0,0 1 0,0-1 0,0 1 0,1 6 0,-2 10 0,2 1 0,3 35 0,-1-24 0,-3 141 0,4 75 0,10-161 0,-7-56 0,2 60 0,-4-45 0,2-1 0,2 1 0,2-1 0,2-1 0,1 0 0,29 61 0,-38-95 0,29 57 0,-32-65 0,0 0 0,0 1 0,0-1 0,1 0 0,-1 0 0,1 0 0,-1 0 0,1 0 0,0-1 0,0 1 0,0 0 0,0-1 0,0 1 0,0-1 0,0 0 0,0 0 0,1 0 0,-1 0 0,1 0 0,-1 0 0,0-1 0,1 1 0,3 0 0,-3-2 0,-1-1 0,0 1 0,0 0 0,1-1 0,-1 1 0,0-1 0,0 0 0,0 1 0,-1-1 0,1 0 0,0 0 0,-1 0 0,1-1 0,-1 1 0,0 0 0,0 0 0,0-1 0,0 1 0,1-5 0,14-49 0,-12 13 0,-2 0 0,-3-57 0,-1 24 0,-1 45 0,-2 1 0,-1 0 0,-1 0 0,-1 1 0,-20-46 0,15 40 0,10 26 0,-1 1 0,-1 0 0,1 0 0,-1 0 0,0 1 0,-1-1 0,0 1 0,0 0 0,0 1 0,-1 0 0,0 0 0,0 0 0,-1 1 0,1 0 0,-1 0 0,-1 1 0,1 0 0,0 0 0,-1 1 0,0 0 0,0 1 0,1 0 0,-2 0 0,-12 0 0,10 1 0,0 0 0,0 1 0,-1 1 0,1 0 0,0 0 0,0 2 0,-1-1 0,2 1 0,-1 1 0,0 0 0,1 1 0,0 0 0,0 1 0,0 0 0,1 1 0,-1 0 0,-16 15 0,17-10 0,0 0 0,0 1 0,1 1 0,1-1 0,0 1 0,1 0 0,0 1 0,1 0 0,1 0 0,1 0 0,0 1 0,0-1 0,2 1 0,0 0 0,1 0 0,1 22 0,0-32 0,0 0 0,0 1 0,-1-1 0,0 0 0,-3 11 0,4-16 0,0 0 0,-1 0 0,1-1 0,0 1 0,-1 0 0,1 0 0,-1-1 0,1 1 0,-1 0 0,1-1 0,-1 1 0,1-1 0,-1 1 0,0-1 0,1 1 0,-1-1 0,0 1 0,1-1 0,-1 1 0,0-1 0,-1 0 0,1 0 0,0 0 0,-1 0 0,1 0 0,0 0 0,-1 0 0,1-1 0,0 1 0,-1 0 0,1-1 0,0 1 0,0-1 0,0 0 0,-1 1 0,1-1 0,0 0 0,0 0 0,-2-1 0,-51-53-1365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YTUŁOWY JASN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"/>
          <p:cNvSpPr txBox="1">
            <a:spLocks noGrp="1"/>
          </p:cNvSpPr>
          <p:nvPr>
            <p:ph type="title" hasCustomPrompt="1"/>
          </p:nvPr>
        </p:nvSpPr>
        <p:spPr>
          <a:xfrm>
            <a:off x="5582203" y="1120920"/>
            <a:ext cx="5847474" cy="30353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Tytuł</a:t>
            </a:r>
            <a:endParaRPr dirty="0"/>
          </a:p>
        </p:txBody>
      </p:sp>
      <p:pic>
        <p:nvPicPr>
          <p:cNvPr id="47" name="Obraz 3" descr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14" y="1084410"/>
            <a:ext cx="3035301" cy="303530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Łącznik prosty 4"/>
          <p:cNvSpPr/>
          <p:nvPr/>
        </p:nvSpPr>
        <p:spPr>
          <a:xfrm flipH="1">
            <a:off x="5082209" y="1157435"/>
            <a:ext cx="1" cy="2962276"/>
          </a:xfrm>
          <a:prstGeom prst="line">
            <a:avLst/>
          </a:prstGeom>
          <a:ln w="50800">
            <a:solidFill>
              <a:srgbClr val="00628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IM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Obraz 7" descr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296863"/>
            <a:ext cx="3710257" cy="77909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Łącznik prosty 5"/>
          <p:cNvSpPr/>
          <p:nvPr/>
        </p:nvSpPr>
        <p:spPr>
          <a:xfrm flipH="1">
            <a:off x="9603802" y="311722"/>
            <a:ext cx="2" cy="790068"/>
          </a:xfrm>
          <a:prstGeom prst="line">
            <a:avLst/>
          </a:prstGeom>
          <a:ln w="25400">
            <a:solidFill>
              <a:srgbClr val="00628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pole tekstowe 6"/>
          <p:cNvSpPr txBox="1"/>
          <p:nvPr/>
        </p:nvSpPr>
        <p:spPr>
          <a:xfrm>
            <a:off x="6606373" y="521040"/>
            <a:ext cx="265617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1200">
                <a:solidFill>
                  <a:srgbClr val="006288"/>
                </a:solidFill>
              </a:defRPr>
            </a:pPr>
            <a:r>
              <a:rPr lang="pl-PL" dirty="0"/>
              <a:t>INŻYNIERSKA PRACA DYPLOMOWA</a:t>
            </a:r>
            <a:endParaRPr dirty="0"/>
          </a:p>
          <a:p>
            <a:pPr algn="r">
              <a:defRPr sz="1200">
                <a:solidFill>
                  <a:srgbClr val="006288"/>
                </a:solidFill>
              </a:defRPr>
            </a:pPr>
            <a:r>
              <a:rPr lang="pl-PL" dirty="0"/>
              <a:t>PIOTR PORADA</a:t>
            </a:r>
            <a:endParaRPr dirty="0"/>
          </a:p>
        </p:txBody>
      </p:sp>
      <p:pic>
        <p:nvPicPr>
          <p:cNvPr id="118" name="Obraz 11" descr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058" y="309624"/>
            <a:ext cx="1946905" cy="79569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kst tytułowy"/>
          <p:cNvSpPr txBox="1">
            <a:spLocks noGrp="1"/>
          </p:cNvSpPr>
          <p:nvPr>
            <p:ph type="title"/>
          </p:nvPr>
        </p:nvSpPr>
        <p:spPr>
          <a:xfrm>
            <a:off x="838200" y="1682324"/>
            <a:ext cx="10515600" cy="90537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t>Tekst tytułowy</a:t>
            </a:r>
          </a:p>
        </p:txBody>
      </p:sp>
      <p:sp>
        <p:nvSpPr>
          <p:cNvPr id="120" name="Treść - poziom 1…"/>
          <p:cNvSpPr txBox="1">
            <a:spLocks noGrp="1"/>
          </p:cNvSpPr>
          <p:nvPr>
            <p:ph type="body" idx="1"/>
          </p:nvPr>
        </p:nvSpPr>
        <p:spPr>
          <a:xfrm>
            <a:off x="838200" y="2878871"/>
            <a:ext cx="10515600" cy="34169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711200" indent="-254000">
              <a:defRPr sz="2000"/>
            </a:lvl2pPr>
            <a:lvl3pPr marL="1200150" indent="-285750">
              <a:defRPr sz="2000"/>
            </a:lvl3pPr>
            <a:lvl4pPr marL="1752600" indent="-381000">
              <a:defRPr sz="2000"/>
            </a:lvl4pPr>
            <a:lvl5pPr marL="2286000" indent="-457200">
              <a:defRPr sz="200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21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kład niestandardowy">
    <p:bg>
      <p:bgPr>
        <a:solidFill>
          <a:srgbClr val="00628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24509E-DA2A-D8CC-3467-5AD3B869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8127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FD5EA64-5D27-6858-DDC1-14D67EA867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465380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2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5" descr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863" y="1689100"/>
            <a:ext cx="7400274" cy="34798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kst tytułowy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Tekst tytułowy</a:t>
            </a:r>
          </a:p>
        </p:txBody>
      </p:sp>
      <p:sp>
        <p:nvSpPr>
          <p:cNvPr id="4" name="Treść - poziom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59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6288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2.png"/><Relationship Id="rId4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98548B-C5A2-F314-73FF-46028590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/>
              <a:t>Projekt i optymalizacja drenu ran pooperacyjnych z dwukierunkowym współczynnikiem tarcia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5CC7EC3-588D-9ED5-9733-EA45525EAF38}"/>
              </a:ext>
            </a:extLst>
          </p:cNvPr>
          <p:cNvSpPr txBox="1"/>
          <p:nvPr/>
        </p:nvSpPr>
        <p:spPr>
          <a:xfrm>
            <a:off x="6042140" y="694272"/>
            <a:ext cx="4927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>
                <a:solidFill>
                  <a:srgbClr val="006288"/>
                </a:solidFill>
                <a:latin typeface="Times New Roman" panose="02020603050405020304" pitchFamily="18" charset="0"/>
              </a:rPr>
              <a:t>MAGISTERSKA PRACA DYPLOMOWA</a:t>
            </a:r>
            <a:endParaRPr kumimoji="0" lang="pl-PL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5D697A4-AB19-9921-530E-58818E46C0CD}"/>
              </a:ext>
            </a:extLst>
          </p:cNvPr>
          <p:cNvSpPr txBox="1"/>
          <p:nvPr/>
        </p:nvSpPr>
        <p:spPr>
          <a:xfrm>
            <a:off x="4474633" y="6262130"/>
            <a:ext cx="324273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>
                <a:solidFill>
                  <a:srgbClr val="006288"/>
                </a:solidFill>
                <a:latin typeface="Times New Roman" panose="02020603050405020304" pitchFamily="18" charset="0"/>
              </a:rPr>
              <a:t>Poznań, 2025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7136BA3-FBEE-1958-F51B-DFB9E2D0BFD1}"/>
              </a:ext>
            </a:extLst>
          </p:cNvPr>
          <p:cNvSpPr txBox="1"/>
          <p:nvPr/>
        </p:nvSpPr>
        <p:spPr>
          <a:xfrm>
            <a:off x="7307906" y="4044908"/>
            <a:ext cx="23960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>
                <a:solidFill>
                  <a:srgbClr val="0062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Hugo Kunc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D7DE086-53BB-7254-546B-FE6FBEB61F50}"/>
              </a:ext>
            </a:extLst>
          </p:cNvPr>
          <p:cNvSpPr txBox="1"/>
          <p:nvPr/>
        </p:nvSpPr>
        <p:spPr>
          <a:xfrm>
            <a:off x="8093810" y="5202065"/>
            <a:ext cx="333586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>
                <a:solidFill>
                  <a:srgbClr val="0062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Promotor: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>
                <a:solidFill>
                  <a:srgbClr val="0062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inż. Paweł Zawadzki</a:t>
            </a:r>
          </a:p>
        </p:txBody>
      </p:sp>
    </p:spTree>
    <p:extLst>
      <p:ext uri="{BB962C8B-B14F-4D97-AF65-F5344CB8AC3E}">
        <p14:creationId xmlns:p14="http://schemas.microsoft.com/office/powerpoint/2010/main" val="176290816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D7169AC7-B537-8DEC-2356-A3D2E441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0922"/>
            <a:ext cx="10515600" cy="905378"/>
          </a:xfrm>
        </p:spPr>
        <p:txBody>
          <a:bodyPr/>
          <a:lstStyle/>
          <a:p>
            <a:r>
              <a:rPr lang="pl-PL" dirty="0"/>
              <a:t>Podsumowanie i przyszłość projektu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6EFBB27-C83E-5A46-D0C0-1FDDB953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3217"/>
            <a:ext cx="10515600" cy="3416967"/>
          </a:xfrm>
        </p:spPr>
        <p:txBody>
          <a:bodyPr/>
          <a:lstStyle/>
          <a:p>
            <a:r>
              <a:rPr lang="pl-PL" dirty="0"/>
              <a:t>Uzyskano zamierzony efekt zwiększonego, kierunkowego tarcia dla większości materiałów </a:t>
            </a:r>
          </a:p>
          <a:p>
            <a:r>
              <a:rPr lang="pl-PL" dirty="0"/>
              <a:t>Badania wykazały poprawę właściwości hydrofobowych na powierzchni teksturowanej, co może ograniczać gromadzenie się mikrobów na powierzchni drenu </a:t>
            </a:r>
          </a:p>
          <a:p>
            <a:r>
              <a:rPr lang="pl-PL" dirty="0"/>
              <a:t>Dla większości materiałów uzyskano zamierzoną topografię powierzchni </a:t>
            </a:r>
          </a:p>
          <a:p>
            <a:r>
              <a:rPr lang="pl-PL" dirty="0"/>
              <a:t>Najlepsze efekty odnotowano dla materiałów silikonowych, które są najczęściej wykorzystywanym materiałem do produkcji drenów  </a:t>
            </a:r>
          </a:p>
          <a:p>
            <a:r>
              <a:rPr lang="pl-PL" dirty="0"/>
              <a:t>Projekt stanowiska do teksturowania stanowi praktyczne rozwinięcie pracy</a:t>
            </a:r>
          </a:p>
          <a:p>
            <a:r>
              <a:rPr lang="pl-PL" dirty="0"/>
              <a:t>Dalsze badania powinny skupiać się na testach w warunkach zbliżonych do rzeczywistych, uwzględniających interakcje z tkankami i długoterminową trwałość struktur</a:t>
            </a:r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C9DE25A0-1DC8-F700-F149-916D52D206A4}"/>
              </a:ext>
            </a:extLst>
          </p:cNvPr>
          <p:cNvGrpSpPr/>
          <p:nvPr/>
        </p:nvGrpSpPr>
        <p:grpSpPr>
          <a:xfrm>
            <a:off x="6655287" y="356571"/>
            <a:ext cx="2612880" cy="859680"/>
            <a:chOff x="6655287" y="356571"/>
            <a:chExt cx="2612880" cy="85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Pismo odręczne 1">
                  <a:extLst>
                    <a:ext uri="{FF2B5EF4-FFF2-40B4-BE49-F238E27FC236}">
                      <a16:creationId xmlns:a16="http://schemas.microsoft.com/office/drawing/2014/main" id="{F30FE9F2-EB36-AFA7-7177-8939BE4C6A13}"/>
                    </a:ext>
                  </a:extLst>
                </p14:cNvPr>
                <p14:cNvContentPartPr/>
                <p14:nvPr/>
              </p14:nvContentPartPr>
              <p14:xfrm>
                <a:off x="7824207" y="1215891"/>
                <a:ext cx="360" cy="360"/>
              </p14:xfrm>
            </p:contentPart>
          </mc:Choice>
          <mc:Fallback xmlns="">
            <p:pic>
              <p:nvPicPr>
                <p:cNvPr id="2" name="Pismo odręczne 1">
                  <a:extLst>
                    <a:ext uri="{FF2B5EF4-FFF2-40B4-BE49-F238E27FC236}">
                      <a16:creationId xmlns:a16="http://schemas.microsoft.com/office/drawing/2014/main" id="{F30FE9F2-EB36-AFA7-7177-8939BE4C6A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61207" y="11528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Pismo odręczne 4">
                  <a:extLst>
                    <a:ext uri="{FF2B5EF4-FFF2-40B4-BE49-F238E27FC236}">
                      <a16:creationId xmlns:a16="http://schemas.microsoft.com/office/drawing/2014/main" id="{3731035A-D803-ADE9-4D71-C2CA8B31AB8C}"/>
                    </a:ext>
                  </a:extLst>
                </p14:cNvPr>
                <p14:cNvContentPartPr/>
                <p14:nvPr/>
              </p14:nvContentPartPr>
              <p14:xfrm>
                <a:off x="6658887" y="395811"/>
                <a:ext cx="345600" cy="89280"/>
              </p14:xfrm>
            </p:contentPart>
          </mc:Choice>
          <mc:Fallback xmlns="">
            <p:pic>
              <p:nvPicPr>
                <p:cNvPr id="5" name="Pismo odręczne 4">
                  <a:extLst>
                    <a:ext uri="{FF2B5EF4-FFF2-40B4-BE49-F238E27FC236}">
                      <a16:creationId xmlns:a16="http://schemas.microsoft.com/office/drawing/2014/main" id="{3731035A-D803-ADE9-4D71-C2CA8B31AB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95887" y="332811"/>
                  <a:ext cx="471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Pismo odręczne 5">
                  <a:extLst>
                    <a:ext uri="{FF2B5EF4-FFF2-40B4-BE49-F238E27FC236}">
                      <a16:creationId xmlns:a16="http://schemas.microsoft.com/office/drawing/2014/main" id="{FE3318F1-B658-9DD0-AD08-8218CDFF819A}"/>
                    </a:ext>
                  </a:extLst>
                </p14:cNvPr>
                <p14:cNvContentPartPr/>
                <p14:nvPr/>
              </p14:nvContentPartPr>
              <p14:xfrm>
                <a:off x="6655287" y="356571"/>
                <a:ext cx="2612880" cy="729000"/>
              </p14:xfrm>
            </p:contentPart>
          </mc:Choice>
          <mc:Fallback xmlns="">
            <p:pic>
              <p:nvPicPr>
                <p:cNvPr id="6" name="Pismo odręczne 5">
                  <a:extLst>
                    <a:ext uri="{FF2B5EF4-FFF2-40B4-BE49-F238E27FC236}">
                      <a16:creationId xmlns:a16="http://schemas.microsoft.com/office/drawing/2014/main" id="{FE3318F1-B658-9DD0-AD08-8218CDFF81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92287" y="293571"/>
                  <a:ext cx="2738520" cy="854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B57CF27-A202-1377-EC34-28FCADF65B35}"/>
              </a:ext>
            </a:extLst>
          </p:cNvPr>
          <p:cNvSpPr txBox="1"/>
          <p:nvPr/>
        </p:nvSpPr>
        <p:spPr>
          <a:xfrm>
            <a:off x="6096000" y="460084"/>
            <a:ext cx="3280411" cy="523218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spc="0" normalizeH="0" baseline="0" dirty="0">
                <a:ln>
                  <a:noFill/>
                </a:ln>
                <a:solidFill>
                  <a:srgbClr val="00628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MAGISTERSKA PRACA DYPLOMOWA HUGO KUNC </a:t>
            </a:r>
          </a:p>
        </p:txBody>
      </p:sp>
    </p:spTree>
    <p:extLst>
      <p:ext uri="{BB962C8B-B14F-4D97-AF65-F5344CB8AC3E}">
        <p14:creationId xmlns:p14="http://schemas.microsoft.com/office/powerpoint/2010/main" val="207933340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84795-2A89-4BD3-C572-9DC7A700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pracy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F4E2C54-94BD-B1F9-EFFA-51238033B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Ocena podatność wybranych materiałów na teksturowanie </a:t>
            </a:r>
          </a:p>
          <a:p>
            <a:r>
              <a:rPr lang="pl-PL" dirty="0"/>
              <a:t>Optymalizacja parametrów grawerowania laserowego pod kątem teksturowania drenów</a:t>
            </a:r>
          </a:p>
          <a:p>
            <a:r>
              <a:rPr lang="pl-PL" dirty="0"/>
              <a:t>Przeprowadzenie badań tribologicznych, topograficznych i zwilżalnościowych</a:t>
            </a:r>
          </a:p>
          <a:p>
            <a:r>
              <a:rPr lang="pl-PL" dirty="0"/>
              <a:t>Analiza wyników pod kątem zastosowania powierzchni teksturowanej w drenach</a:t>
            </a:r>
          </a:p>
          <a:p>
            <a:r>
              <a:rPr lang="pl-PL" dirty="0"/>
              <a:t>Wykonanie projektu stanowiska do teksturowania drenów </a:t>
            </a:r>
          </a:p>
          <a:p>
            <a:r>
              <a:rPr lang="pl-PL" dirty="0"/>
              <a:t>Sformułowanie wniosków do badań</a:t>
            </a:r>
          </a:p>
          <a:p>
            <a:r>
              <a:rPr lang="pl-PL" dirty="0"/>
              <a:t>Propozycja możliwości poprawy oraz rozwoju projektu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CE0A0BEE-F765-54A9-B9FC-9D6DF61D539A}"/>
                  </a:ext>
                </a:extLst>
              </p14:cNvPr>
              <p14:cNvContentPartPr/>
              <p14:nvPr/>
            </p14:nvContentPartPr>
            <p14:xfrm>
              <a:off x="7984407" y="1263051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CE0A0BEE-F765-54A9-B9FC-9D6DF61D53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1767" y="120041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5A56F9C2-3960-FE19-9F9B-D0F5A1560826}"/>
                  </a:ext>
                </a:extLst>
              </p14:cNvPr>
              <p14:cNvContentPartPr/>
              <p14:nvPr/>
            </p14:nvContentPartPr>
            <p14:xfrm>
              <a:off x="6635847" y="303651"/>
              <a:ext cx="2621880" cy="583200"/>
            </p14:xfrm>
          </p:contentPart>
        </mc:Choice>
        <mc:Fallback xmlns=""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5A56F9C2-3960-FE19-9F9B-D0F5A15608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3207" y="241011"/>
                <a:ext cx="2747520" cy="708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pole tekstowe 5">
            <a:extLst>
              <a:ext uri="{FF2B5EF4-FFF2-40B4-BE49-F238E27FC236}">
                <a16:creationId xmlns:a16="http://schemas.microsoft.com/office/drawing/2014/main" id="{C8E0FE87-1601-F0A6-7FF2-D8146C5F8CEA}"/>
              </a:ext>
            </a:extLst>
          </p:cNvPr>
          <p:cNvSpPr txBox="1"/>
          <p:nvPr/>
        </p:nvSpPr>
        <p:spPr>
          <a:xfrm>
            <a:off x="6096000" y="460084"/>
            <a:ext cx="3280411" cy="523218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spc="0" normalizeH="0" baseline="0" dirty="0">
                <a:ln>
                  <a:noFill/>
                </a:ln>
                <a:solidFill>
                  <a:srgbClr val="00628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MAGISTERSKA PRACA DYPLOMOWA HUGO KUNC</a:t>
            </a:r>
          </a:p>
        </p:txBody>
      </p:sp>
    </p:spTree>
    <p:extLst>
      <p:ext uri="{BB962C8B-B14F-4D97-AF65-F5344CB8AC3E}">
        <p14:creationId xmlns:p14="http://schemas.microsoft.com/office/powerpoint/2010/main" val="18857239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D5AAAA9-3034-4BF9-B2BD-0D63086F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8127"/>
          </a:xfrm>
        </p:spPr>
        <p:txBody>
          <a:bodyPr/>
          <a:lstStyle/>
          <a:p>
            <a:pPr algn="ctr"/>
            <a:r>
              <a:rPr lang="pl-PL" sz="3600" dirty="0"/>
              <a:t>Założone funkcjonowanie i koncepcja tekstury</a:t>
            </a:r>
          </a:p>
        </p:txBody>
      </p:sp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6C5BDDEC-2FB6-FC27-2F2C-40E1D1D58003}"/>
              </a:ext>
            </a:extLst>
          </p:cNvPr>
          <p:cNvSpPr txBox="1">
            <a:spLocks/>
          </p:cNvSpPr>
          <p:nvPr/>
        </p:nvSpPr>
        <p:spPr>
          <a:xfrm>
            <a:off x="919119" y="1268837"/>
            <a:ext cx="10353762" cy="405875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62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62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62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62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62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6288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6288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6288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6288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hangingPunct="1">
              <a:buNone/>
            </a:pPr>
            <a:endParaRPr lang="pl-PL" dirty="0"/>
          </a:p>
          <a:p>
            <a:pPr hangingPunct="1">
              <a:buFont typeface="Arial" panose="020B0604020202020204" pitchFamily="34" charset="0"/>
              <a:buChar char="•"/>
            </a:pPr>
            <a:r>
              <a:rPr lang="pl-PL" dirty="0"/>
              <a:t>Przed przyłożeniem siły</a:t>
            </a:r>
          </a:p>
          <a:p>
            <a:pPr marL="0" indent="0" hangingPunct="1">
              <a:buNone/>
            </a:pPr>
            <a:endParaRPr lang="pl-PL" dirty="0"/>
          </a:p>
          <a:p>
            <a:pPr marL="0" indent="0" hangingPunct="1">
              <a:buNone/>
            </a:pPr>
            <a:endParaRPr lang="pl-PL" dirty="0"/>
          </a:p>
          <a:p>
            <a:pPr hangingPunct="1">
              <a:buFont typeface="Arial" panose="020B0604020202020204" pitchFamily="34" charset="0"/>
              <a:buChar char="•"/>
            </a:pPr>
            <a:r>
              <a:rPr lang="pl-PL" dirty="0"/>
              <a:t>Po przyłożeniu siły</a:t>
            </a:r>
          </a:p>
          <a:p>
            <a:pPr hangingPunct="1">
              <a:buFont typeface="Arial" panose="020B0604020202020204" pitchFamily="34" charset="0"/>
              <a:buChar char="•"/>
            </a:pPr>
            <a:endParaRPr lang="pl-PL" dirty="0"/>
          </a:p>
          <a:p>
            <a:pPr hangingPunct="1">
              <a:buFont typeface="Arial" panose="020B0604020202020204" pitchFamily="34" charset="0"/>
              <a:buChar char="•"/>
            </a:pPr>
            <a:endParaRPr lang="pl-PL" dirty="0"/>
          </a:p>
          <a:p>
            <a:pPr hangingPunct="1">
              <a:buFont typeface="Arial" panose="020B0604020202020204" pitchFamily="34" charset="0"/>
              <a:buChar char="•"/>
            </a:pPr>
            <a:r>
              <a:rPr lang="pl-PL" dirty="0"/>
              <a:t>Koncepcja wstępna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55A7B94-2C1D-FDBF-2672-6A37293A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78" y="1750713"/>
            <a:ext cx="4757552" cy="65887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B9BEE490-23CF-90CD-C113-20A246CB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945" y="2652169"/>
            <a:ext cx="4877337" cy="1716891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81505355-B716-4E4B-1C82-B40D92A5D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087" y="4466292"/>
            <a:ext cx="3573051" cy="196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302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32A15B-84A2-DF92-043F-57F7111D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materiały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C27C130-422F-084C-E54D-A8E0A2CC9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93" y="2807809"/>
            <a:ext cx="5521043" cy="267525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25DF670D-2CAD-D5B5-9E92-A42AC71BC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7809"/>
            <a:ext cx="5485018" cy="2675254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87F13F2-7C65-1D7A-87B0-ED3E03666FB8}"/>
              </a:ext>
            </a:extLst>
          </p:cNvPr>
          <p:cNvSpPr txBox="1"/>
          <p:nvPr/>
        </p:nvSpPr>
        <p:spPr>
          <a:xfrm>
            <a:off x="1145365" y="2221892"/>
            <a:ext cx="39569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6288"/>
                </a:solidFill>
              </a:rPr>
              <a:t> Próbki wybranych materiałów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D1D0073-2D26-E14A-A644-9D260C8B032C}"/>
              </a:ext>
            </a:extLst>
          </p:cNvPr>
          <p:cNvSpPr txBox="1"/>
          <p:nvPr/>
        </p:nvSpPr>
        <p:spPr>
          <a:xfrm>
            <a:off x="7089737" y="2221892"/>
            <a:ext cx="375109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6288"/>
                </a:solidFill>
              </a:rPr>
              <a:t> Wybrane właściwości materiałów</a:t>
            </a:r>
          </a:p>
        </p:txBody>
      </p:sp>
    </p:spTree>
    <p:extLst>
      <p:ext uri="{BB962C8B-B14F-4D97-AF65-F5344CB8AC3E}">
        <p14:creationId xmlns:p14="http://schemas.microsoft.com/office/powerpoint/2010/main" val="33862164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03D1BF-16C2-0531-C49E-45CA7565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Grawerowanie laserowe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B7F9D1F-5946-7EA2-4223-2FAE462F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62" y="2309566"/>
            <a:ext cx="2948566" cy="396531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827212F-573C-FC08-B0A6-A74CFEDA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480" y="2906925"/>
            <a:ext cx="5832262" cy="2770594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58D899A-C143-FA62-A032-5CDD97C7161C}"/>
              </a:ext>
            </a:extLst>
          </p:cNvPr>
          <p:cNvSpPr txBox="1"/>
          <p:nvPr/>
        </p:nvSpPr>
        <p:spPr>
          <a:xfrm>
            <a:off x="833231" y="1724180"/>
            <a:ext cx="402822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6288"/>
                </a:solidFill>
              </a:rPr>
              <a:t> Stanowisko w trackie grawerowania 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1E4B32E-C1EC-053B-3CFA-3AD9C08AD428}"/>
              </a:ext>
            </a:extLst>
          </p:cNvPr>
          <p:cNvSpPr txBox="1"/>
          <p:nvPr/>
        </p:nvSpPr>
        <p:spPr>
          <a:xfrm>
            <a:off x="6711328" y="2309566"/>
            <a:ext cx="294856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6288"/>
                </a:solidFill>
              </a:rPr>
              <a:t> Próbki po teksturowaniu</a:t>
            </a:r>
          </a:p>
        </p:txBody>
      </p:sp>
    </p:spTree>
    <p:extLst>
      <p:ext uri="{BB962C8B-B14F-4D97-AF65-F5344CB8AC3E}">
        <p14:creationId xmlns:p14="http://schemas.microsoft.com/office/powerpoint/2010/main" val="11615175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3B60FC-BC5A-626F-613C-338EDE28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Przeprowadzone badania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B35CCF-409E-B58A-C7B1-0AFC993E9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95" y="1667819"/>
            <a:ext cx="4257712" cy="228852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8DCB5F4-4DDD-D9A9-5516-91076B4B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895" y="2374928"/>
            <a:ext cx="4600007" cy="353415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EF13B2F-9B74-369E-D77D-387B439E9C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95" y="4326670"/>
            <a:ext cx="4257712" cy="223657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DF7D4A1-8C51-1CB9-20C8-46C21CDA8155}"/>
              </a:ext>
            </a:extLst>
          </p:cNvPr>
          <p:cNvSpPr txBox="1"/>
          <p:nvPr/>
        </p:nvSpPr>
        <p:spPr>
          <a:xfrm>
            <a:off x="1591196" y="1323961"/>
            <a:ext cx="360810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6288"/>
                </a:solidFill>
              </a:rPr>
              <a:t> Badania topografii powierzchni 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2FD7E2F-DAF8-0D8F-235D-0A553DB6EF59}"/>
              </a:ext>
            </a:extLst>
          </p:cNvPr>
          <p:cNvSpPr txBox="1"/>
          <p:nvPr/>
        </p:nvSpPr>
        <p:spPr>
          <a:xfrm>
            <a:off x="2102811" y="3957338"/>
            <a:ext cx="258487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6288"/>
                </a:solidFill>
              </a:rPr>
              <a:t> Badania zwilżalności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97C3BC9-DFBF-E2DC-2049-316EA64CD890}"/>
              </a:ext>
            </a:extLst>
          </p:cNvPr>
          <p:cNvSpPr txBox="1"/>
          <p:nvPr/>
        </p:nvSpPr>
        <p:spPr>
          <a:xfrm>
            <a:off x="7644610" y="2005596"/>
            <a:ext cx="26465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6288"/>
                </a:solidFill>
              </a:rPr>
              <a:t> Badania tribologiczne</a:t>
            </a:r>
          </a:p>
        </p:txBody>
      </p:sp>
    </p:spTree>
    <p:extLst>
      <p:ext uri="{BB962C8B-B14F-4D97-AF65-F5344CB8AC3E}">
        <p14:creationId xmlns:p14="http://schemas.microsoft.com/office/powerpoint/2010/main" val="1712519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7142AE-3244-F916-7BC2-1F54F059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badań tribologicznych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3271CFC-B058-E16C-3CC3-BAB6697E28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65" y="1508127"/>
            <a:ext cx="8783869" cy="5070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01180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FD28C2-723B-FAA3-8759-0501135E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badań topograficznych i zwilżalnościowych</a:t>
            </a: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CA57B41E-A5F4-5BC5-3528-9C849DE3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2" y="1796644"/>
            <a:ext cx="6937560" cy="1940752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D6D02AC2-6F8B-034E-D1DB-C7CF42C1F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18" y="4208099"/>
            <a:ext cx="7770829" cy="1679999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B007F528-1C9E-3CC2-DFC6-52102E7D422B}"/>
              </a:ext>
            </a:extLst>
          </p:cNvPr>
          <p:cNvSpPr txBox="1"/>
          <p:nvPr/>
        </p:nvSpPr>
        <p:spPr>
          <a:xfrm>
            <a:off x="7342912" y="2582354"/>
            <a:ext cx="339129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6288"/>
                </a:solidFill>
              </a:rPr>
              <a:t> Wyniki badań topograficznych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5130D3C-11E2-A870-34C0-A41C4CF3BB4E}"/>
              </a:ext>
            </a:extLst>
          </p:cNvPr>
          <p:cNvSpPr txBox="1"/>
          <p:nvPr/>
        </p:nvSpPr>
        <p:spPr>
          <a:xfrm>
            <a:off x="405352" y="4811623"/>
            <a:ext cx="609442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6288"/>
                </a:solidFill>
              </a:rPr>
              <a:t> Wyniki badań zwilżalnościowych</a:t>
            </a:r>
          </a:p>
        </p:txBody>
      </p:sp>
    </p:spTree>
    <p:extLst>
      <p:ext uri="{BB962C8B-B14F-4D97-AF65-F5344CB8AC3E}">
        <p14:creationId xmlns:p14="http://schemas.microsoft.com/office/powerpoint/2010/main" val="31795891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A25353-21ED-A88D-4F7F-350FCB03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 stanowiska do teksturowania drenów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05C805A-4A69-3486-26BE-093CD5922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2" y="2298325"/>
            <a:ext cx="5458822" cy="41335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C14925C-F1BA-CADB-92DF-442A9C4868E1}"/>
              </a:ext>
            </a:extLst>
          </p:cNvPr>
          <p:cNvSpPr txBox="1"/>
          <p:nvPr/>
        </p:nvSpPr>
        <p:spPr>
          <a:xfrm>
            <a:off x="923557" y="2113659"/>
            <a:ext cx="395107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6288"/>
                </a:solidFill>
              </a:rPr>
              <a:t> </a:t>
            </a:r>
            <a:r>
              <a:rPr lang="pl-PL" dirty="0" err="1">
                <a:solidFill>
                  <a:srgbClr val="006288"/>
                </a:solidFill>
              </a:rPr>
              <a:t>Wyrenderowany</a:t>
            </a:r>
            <a:r>
              <a:rPr lang="pl-PL" dirty="0">
                <a:solidFill>
                  <a:srgbClr val="006288"/>
                </a:solidFill>
              </a:rPr>
              <a:t> model stanowiska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3C14E45-1542-45FF-93FF-F210E6E4A9DD}"/>
              </a:ext>
            </a:extLst>
          </p:cNvPr>
          <p:cNvSpPr txBox="1"/>
          <p:nvPr/>
        </p:nvSpPr>
        <p:spPr>
          <a:xfrm>
            <a:off x="7286178" y="2113659"/>
            <a:ext cx="609442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1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6288"/>
                </a:solidFill>
              </a:rPr>
              <a:t> Tabela doboru elementów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555BD35-0C96-3201-32C9-416B10118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666" y="2482991"/>
            <a:ext cx="5974094" cy="39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093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jekt niestandardowy">
  <a:themeElements>
    <a:clrScheme name="Projekt niestandardow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jekt niestandardow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rojekt niestandardow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jekt niestandardowy">
  <a:themeElements>
    <a:clrScheme name="Projekt niestandardow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jekt niestandardow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rojekt niestandardow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241</Words>
  <Application>Microsoft Office PowerPoint</Application>
  <PresentationFormat>Panoramiczny</PresentationFormat>
  <Paragraphs>49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Projekt niestandardowy</vt:lpstr>
      <vt:lpstr>Projekt i optymalizacja drenu ran pooperacyjnych z dwukierunkowym współczynnikiem tarcia</vt:lpstr>
      <vt:lpstr>Cele pracy</vt:lpstr>
      <vt:lpstr>Założone funkcjonowanie i koncepcja tekstury</vt:lpstr>
      <vt:lpstr>Wykorzystane materiały</vt:lpstr>
      <vt:lpstr>Grawerowanie laserowe</vt:lpstr>
      <vt:lpstr>Przeprowadzone badania</vt:lpstr>
      <vt:lpstr>Wyniki badań tribologicznych</vt:lpstr>
      <vt:lpstr>Wyniki badań topograficznych i zwilżalnościowych</vt:lpstr>
      <vt:lpstr>Projekt stanowiska do teksturowania drenów</vt:lpstr>
      <vt:lpstr>Podsumowanie i przyszłość projektu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mikrostruktury kości na podstawie skanów mikrotomograficznych oraz jej wpływ na właściwości mechaniczne</dc:title>
  <dc:creator>Pjeta</dc:creator>
  <cp:lastModifiedBy>Hugo Kunc</cp:lastModifiedBy>
  <cp:revision>15</cp:revision>
  <dcterms:modified xsi:type="dcterms:W3CDTF">2025-07-01T14:07:05Z</dcterms:modified>
</cp:coreProperties>
</file>